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COD-A-FESTX 2.0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11536249" cy="339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– Develop a system that uses basic image processing to identify empty parking slots in crowded area and guide towards them.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ID- 24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Hydra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F3E98-BF63-18BC-FD98-C433ECF2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56" y="208651"/>
            <a:ext cx="2862457" cy="5041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rial view of a parking lot with cars&#10;&#10;Description automatically generated">
            <a:extLst>
              <a:ext uri="{FF2B5EF4-FFF2-40B4-BE49-F238E27FC236}">
                <a16:creationId xmlns:a16="http://schemas.microsoft.com/office/drawing/2014/main" id="{950C626A-31EC-F97E-2FDF-39A2E25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41" y="1592421"/>
            <a:ext cx="5281118" cy="367315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18972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Image Processing for finding Parking Slots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373773"/>
            <a:ext cx="12191999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primary goal is to alleviate parking challenges in busy locations, such as shopping malls, airports, or city centers, where finding an available parking space can be time-consuming and frustrating.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+mn-lt"/>
                <a:cs typeface="Arial" pitchFamily="34" charset="0"/>
              </a:rPr>
              <a:t>How it addresses the problem - </a:t>
            </a:r>
            <a:r>
              <a:rPr lang="en-IN" sz="2800" dirty="0">
                <a:latin typeface="+mn-lt"/>
              </a:rPr>
              <a:t>Image Acquisition , Image Processing , Slot Detection.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Unlike traditional parking management systems that rely on physical sensors installed at each parking spot, this solution uses camera-based monitoring combined with image processing algorithms.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Hydra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E060FB-4625-75F7-A2C5-52781D24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874023" y="2363946"/>
            <a:ext cx="2930012" cy="2950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0FE48-8CFF-5CDE-88B3-FAB4FC1CC9D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09601" y="1187624"/>
            <a:ext cx="3140490" cy="32663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3729" y="1884724"/>
            <a:ext cx="93853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Technologies used: </a:t>
            </a:r>
            <a:r>
              <a:rPr lang="en-IN" sz="2400" dirty="0"/>
              <a:t>Python, OpenCV (Python), NumPy / Pandas , </a:t>
            </a:r>
            <a:r>
              <a:rPr lang="en-US" sz="2400" dirty="0"/>
              <a:t>Local Server or Cloud Service</a:t>
            </a:r>
            <a:r>
              <a:rPr lang="en-IN" sz="2400" dirty="0"/>
              <a:t>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Methodology : Data preparation- Downloaded  dataset from Kaggle. Model Training- Open CV,CNN(</a:t>
            </a:r>
            <a:r>
              <a:rPr lang="en-US" sz="2400" dirty="0" err="1">
                <a:latin typeface="+mn-lt"/>
                <a:cs typeface="Arial" pitchFamily="34" charset="0"/>
              </a:rPr>
              <a:t>Keras</a:t>
            </a:r>
            <a:r>
              <a:rPr lang="en-US" sz="2400" dirty="0">
                <a:latin typeface="+mn-lt"/>
                <a:cs typeface="Arial" pitchFamily="34" charset="0"/>
              </a:rPr>
              <a:t> library), </a:t>
            </a:r>
            <a:r>
              <a:rPr lang="en-US" sz="2400" dirty="0" err="1">
                <a:latin typeface="+mn-lt"/>
                <a:cs typeface="Arial" pitchFamily="34" charset="0"/>
              </a:rPr>
              <a:t>os</a:t>
            </a:r>
            <a:r>
              <a:rPr lang="en-US" sz="2400" dirty="0">
                <a:latin typeface="+mn-lt"/>
                <a:cs typeface="Arial" pitchFamily="34" charset="0"/>
              </a:rPr>
              <a:t> library, </a:t>
            </a:r>
            <a:r>
              <a:rPr lang="en-US" sz="2400" dirty="0" err="1">
                <a:latin typeface="+mn-lt"/>
                <a:cs typeface="Arial" pitchFamily="34" charset="0"/>
              </a:rPr>
              <a:t>load_model</a:t>
            </a:r>
            <a:r>
              <a:rPr lang="en-US" sz="2400" dirty="0">
                <a:latin typeface="+mn-lt"/>
                <a:cs typeface="Arial" pitchFamily="34" charset="0"/>
              </a:rPr>
              <a:t>. Visual Representation- Green Box for available , Red for Occupied. Advanced features- Finds the nearest empty slot and directs towards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Team</a:t>
            </a:r>
          </a:p>
          <a:p>
            <a:pPr algn="ctr"/>
            <a:r>
              <a:rPr lang="en-US" dirty="0"/>
              <a:t>Hydra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800124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+mn-lt"/>
                <a:cs typeface="Arial" pitchFamily="34" charset="0"/>
              </a:rPr>
              <a:t>Feasibility:</a:t>
            </a:r>
            <a:r>
              <a:rPr lang="en-IN" sz="2800" dirty="0"/>
              <a:t> Availability of Technology, Ease of Deployment, User Training.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+mn-lt"/>
                <a:cs typeface="Arial" pitchFamily="34" charset="0"/>
              </a:rPr>
              <a:t>Potential challenges and risks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/>
              <a:t>Scaling the system for large and complex parking areas with numerous vehicles.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 for overcoming these challenges: Can be trained with more dataset of different locations and complex situations for better output.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Hydra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Hydra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4C3F9-73B6-D928-E643-A9473166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5" y="1347880"/>
            <a:ext cx="11862227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Time and Stress: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drivers quickly find available parking spots, saving time and reducing the stress associated with searching for parking.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Traffic Flow: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congestion within parking areas, as drivers are guided directly to empty slots.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Space Utilization: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the overall utilization of parking facilities by efficiently managing available spaces. 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Dataset and Notebook- Empty car parking spot by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Riwan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Rizwan.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348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COD-A-FESTX 2.0</vt:lpstr>
      <vt:lpstr> Image Processing for finding Parking Slots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Vikrant Patkal</cp:lastModifiedBy>
  <cp:revision>148</cp:revision>
  <dcterms:created xsi:type="dcterms:W3CDTF">2013-12-12T18:46:50Z</dcterms:created>
  <dcterms:modified xsi:type="dcterms:W3CDTF">2024-09-08T01:15:39Z</dcterms:modified>
  <cp:category/>
</cp:coreProperties>
</file>