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634" autoAdjust="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0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0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6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7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8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92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1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2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1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1F89A-1447-438F-B270-4D09BCC6F2AB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F25D-E664-4550-85A5-2D81BBBE9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73D9-2A7E-7E30-E7A6-9F158015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8731045" cy="1317523"/>
          </a:xfrm>
        </p:spPr>
        <p:txBody>
          <a:bodyPr>
            <a:noAutofit/>
          </a:bodyPr>
          <a:lstStyle/>
          <a:p>
            <a:r>
              <a:rPr lang="en-IN" sz="48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SMART</a:t>
            </a: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</a:t>
            </a: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HACKATHON</a:t>
            </a:r>
            <a:r>
              <a:rPr lang="en-IN" sz="4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2EAE4-C60B-E059-31B1-4E637EB8B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1" y="1870012"/>
            <a:ext cx="7721599" cy="4733988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r>
              <a:rPr lang="en-IN" sz="5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 TITANS 1</a:t>
            </a:r>
          </a:p>
          <a:p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Problem Statement ID : </a:t>
            </a:r>
            <a:r>
              <a:rPr lang="en-IN" sz="2600" dirty="0"/>
              <a:t>SIH25131</a:t>
            </a:r>
            <a:endParaRPr lang="en-IN" sz="2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Problem Statement Title : </a:t>
            </a:r>
            <a:r>
              <a:rPr lang="en-US" sz="2600" dirty="0"/>
              <a:t>A website that predicts the most probable disease a patient have and connect them to doctors online.</a:t>
            </a:r>
            <a:endParaRPr lang="en-IN" sz="2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Theme: </a:t>
            </a:r>
            <a:r>
              <a:rPr lang="en-IN" sz="2600" dirty="0"/>
              <a:t>Student Innovation</a:t>
            </a:r>
            <a:endParaRPr lang="en-IN" sz="26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PS Category : </a:t>
            </a:r>
            <a:r>
              <a:rPr lang="en-IN" sz="2600" dirty="0"/>
              <a:t>Software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Team ID: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600" b="1" dirty="0"/>
              <a:t>Team Name: </a:t>
            </a:r>
            <a:r>
              <a:rPr lang="en-IN" sz="2600" dirty="0"/>
              <a:t>Tech Titans 1</a:t>
            </a:r>
            <a:r>
              <a:rPr lang="en-IN" sz="2600" b="1" dirty="0"/>
              <a:t>  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A2037-6207-EEEB-C3A3-26E15BEAE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81" y="0"/>
            <a:ext cx="3175819" cy="187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7166A-2B57-128C-BD41-1419DD3AB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16" y="2141896"/>
            <a:ext cx="3962707" cy="387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30C4-5D17-1D9A-A5F6-16262652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6" y="1"/>
            <a:ext cx="5447070" cy="85540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1210F4-6234-ED3E-6B1D-683FB2056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143" y="1046642"/>
            <a:ext cx="11234337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where patients can input their symptoms.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analyzes the symptoms and predicts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probable diseases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confidence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specialist doctor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cardiologist, dermatologist, neurologist).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consultation options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Text chat with doctor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Video call consultation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Appointment booking (online/offline)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Medical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Medicine schedules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Reports &amp; precautions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 Portal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Doctors can log in, view patient details, and give e-prescriptions.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Nearby Doctor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emergency or physical consultations.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&amp; data privacy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encrypted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for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&amp; rural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multilingual and voice input support.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3AA730-D21B-F8A2-590A-2A1D4F11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1C2D8-AAAF-F2AF-0AAF-CD13957E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3837"/>
            <a:ext cx="4719320" cy="9144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3E51-9903-8DD1-1553-59281574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🔹 Frontend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600" dirty="0"/>
              <a:t>HTML, CSS, Java, React</a:t>
            </a:r>
          </a:p>
          <a:p>
            <a:pPr marL="0" indent="0">
              <a:buNone/>
            </a:pPr>
            <a:r>
              <a:rPr lang="en-IN" b="1" dirty="0"/>
              <a:t>🔹 AI Model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/>
              <a:t>Python</a:t>
            </a:r>
          </a:p>
          <a:p>
            <a:pPr marL="0" indent="0">
              <a:buNone/>
            </a:pPr>
            <a:r>
              <a:rPr lang="en-IN" sz="2400" dirty="0"/>
              <a:t>	Random Forest (Rainforest model in your file → probably </a:t>
            </a:r>
            <a:r>
              <a:rPr lang="en-IN" sz="2400" b="1" dirty="0"/>
              <a:t>Random Forest</a:t>
            </a:r>
            <a:r>
              <a:rPr lang="en-IN" sz="2400" dirty="0"/>
              <a:t>)</a:t>
            </a:r>
          </a:p>
          <a:p>
            <a:pPr marL="0" indent="0">
              <a:buNone/>
            </a:pPr>
            <a:r>
              <a:rPr lang="en-IN" sz="2400" dirty="0"/>
              <a:t>	Python libraries (scikit-learn, pandas, </a:t>
            </a:r>
            <a:r>
              <a:rPr lang="en-IN" sz="2400" dirty="0" err="1"/>
              <a:t>numpy</a:t>
            </a:r>
            <a:r>
              <a:rPr lang="en-IN" sz="2400" dirty="0"/>
              <a:t>, etc.)</a:t>
            </a:r>
          </a:p>
          <a:p>
            <a:pPr marL="0" indent="0">
              <a:buNone/>
            </a:pPr>
            <a:r>
              <a:rPr lang="en-IN" b="1" dirty="0"/>
              <a:t>🔹 Backend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/>
              <a:t>Python &amp; its libraries (Flask/Django for server, MySQL for database)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6C6F3-7050-2785-B3F0-CA5D3BB1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2C6954-C02B-2D0F-4DA8-A55C6C8C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039" y="495143"/>
            <a:ext cx="9353869" cy="1590993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40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Feasibility and Challenges</a:t>
            </a:r>
            <a:br>
              <a:rPr lang="en-IN" sz="40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4000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u="sng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E42A6B9-77D4-1A3C-C30B-36BDC9131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1163"/>
            <a:ext cx="2458721" cy="82391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3200" dirty="0"/>
              <a:t>Feasibility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2234AC-1A78-F7B2-AF74-A1EA94E96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040" y="2380931"/>
            <a:ext cx="5405121" cy="3684589"/>
          </a:xfrm>
        </p:spPr>
        <p:txBody>
          <a:bodyPr/>
          <a:lstStyle/>
          <a:p>
            <a:r>
              <a:rPr lang="en-IN" sz="2400" b="1" dirty="0"/>
              <a:t>Technical Feasibility</a:t>
            </a:r>
            <a:endParaRPr lang="en-IN" sz="2400" dirty="0"/>
          </a:p>
          <a:p>
            <a:pPr lvl="1"/>
            <a:r>
              <a:rPr lang="en-IN" sz="2000" dirty="0"/>
              <a:t>Proven AI/ML models (Random Forest, Neural Networks) can predict diseases from symptoms.</a:t>
            </a:r>
          </a:p>
          <a:p>
            <a:r>
              <a:rPr lang="en-IN" sz="2400" b="1" dirty="0"/>
              <a:t>Operational Feasibility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000" dirty="0"/>
              <a:t>24/7 availability with minimal staff once AI is trained</a:t>
            </a:r>
            <a:r>
              <a:rPr lang="en-US" sz="2400" dirty="0"/>
              <a:t>.</a:t>
            </a:r>
            <a:endParaRPr lang="en-IN" sz="2400" b="1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E76320-F38B-1C05-2290-ACFAB025B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2276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800" dirty="0"/>
              <a:t>Challenges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50C163F-8E4A-C162-440C-4E5680189DA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241733" y="2380931"/>
            <a:ext cx="5113655" cy="338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Prediction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may not always be 100% accurate → Need constant training with verified medical datasets.</a:t>
            </a:r>
          </a:p>
          <a:p>
            <a:r>
              <a:rPr lang="en-US" sz="2400" b="1" dirty="0"/>
              <a:t>Digital Divide</a:t>
            </a:r>
            <a:endParaRPr lang="en-US" sz="2400" dirty="0"/>
          </a:p>
          <a:p>
            <a:r>
              <a:rPr lang="en-US" sz="2000" dirty="0"/>
              <a:t>Rural/elderly populations may face issues using the platform → Need for multilingual and voice-based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DFD439-6934-4B8B-13A1-A68285CF1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0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A33A-AA7D-10EF-65C9-D16E22C3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2" y="650240"/>
            <a:ext cx="8148320" cy="1250588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Impacts and Use Cases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A68C-3F0A-EC5C-B29B-E6F6FBF18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643" y="1448342"/>
            <a:ext cx="4866957" cy="329637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Impacts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0E7960-6633-CCA6-0E7A-F7D179940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48343"/>
            <a:ext cx="5183188" cy="823912"/>
          </a:xfrm>
        </p:spPr>
        <p:txBody>
          <a:bodyPr>
            <a:normAutofit/>
          </a:bodyPr>
          <a:lstStyle/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dirty="0"/>
              <a:t>Use Cases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AEAEF3-423B-D648-713B-82D08C96350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93040" y="2487567"/>
            <a:ext cx="5242560" cy="3098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IN" sz="2000" b="1" dirty="0"/>
          </a:p>
          <a:p>
            <a:r>
              <a:rPr lang="en-IN" sz="2000" dirty="0"/>
              <a:t>Reduces burden on hospitals by </a:t>
            </a:r>
            <a:r>
              <a:rPr lang="en-IN" sz="2000" b="1" dirty="0"/>
              <a:t>filtering non-critical cases</a:t>
            </a:r>
            <a:r>
              <a:rPr lang="en-IN" sz="2000" dirty="0"/>
              <a:t>.</a:t>
            </a:r>
          </a:p>
          <a:p>
            <a:r>
              <a:rPr lang="en-IN" sz="2000" dirty="0"/>
              <a:t>Promotes </a:t>
            </a:r>
            <a:r>
              <a:rPr lang="en-IN" sz="2000" b="1" dirty="0"/>
              <a:t>digital healthcare adoption</a:t>
            </a:r>
            <a:r>
              <a:rPr lang="en-IN" sz="2000" dirty="0"/>
              <a:t> in India.</a:t>
            </a:r>
          </a:p>
          <a:p>
            <a:r>
              <a:rPr lang="en-IN" sz="2000" dirty="0"/>
              <a:t>Enhances </a:t>
            </a:r>
            <a:r>
              <a:rPr lang="en-IN" sz="2000" b="1" dirty="0"/>
              <a:t>data-driven healthcare research</a:t>
            </a:r>
            <a:r>
              <a:rPr lang="en-IN" sz="2000" dirty="0"/>
              <a:t> (AI learns from patterns in patient data).</a:t>
            </a:r>
          </a:p>
          <a:p>
            <a:r>
              <a:rPr lang="en-IN" sz="2000" dirty="0"/>
              <a:t>Can serve as a </a:t>
            </a:r>
            <a:r>
              <a:rPr lang="en-IN" sz="2000" b="1" dirty="0"/>
              <a:t>national health database</a:t>
            </a:r>
            <a:r>
              <a:rPr lang="en-IN" sz="2000" dirty="0"/>
              <a:t> for better policymaking.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7D24C70-686F-05A7-9DD3-CE481DAFDE2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096000" y="2913325"/>
            <a:ext cx="581152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patient with cough &amp; fever → AI suggests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 or COVID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Connects to physician.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 with chest pain → AI suggests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possible heart disease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Emergency alert + cardiologist referral.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in rural village → Online consultation with dermatologist for skin disease.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5D648-0009-AB66-B045-C7B118529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26B95-E85C-28D6-3D10-A1A55C64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406400"/>
            <a:ext cx="9103360" cy="5364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07EA0C-C291-FA61-8EA7-43B6ED7DCC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1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7E05-8D32-2DA0-2C62-191703A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440" y="405765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Technical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5ABE6-3BEB-0DE1-0AAA-7F7BAD9A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20" y="1432559"/>
            <a:ext cx="5762544" cy="5019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DF7A4-BD05-8F86-BA75-F41F018F6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2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FAD-6D94-AB5D-5E35-6E4F8E66C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Reference:</a:t>
            </a:r>
            <a:br>
              <a:rPr lang="en-IN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IN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A0235-FB80-A8EB-B1F1-10F3D6BB0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7AA50-847B-6741-8C15-98FC92A8B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903" y="40802"/>
            <a:ext cx="1113154" cy="111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0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427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SMART INDIA HACKATHON 2025</vt:lpstr>
      <vt:lpstr>Proposed Solution </vt:lpstr>
      <vt:lpstr>Technology Stack</vt:lpstr>
      <vt:lpstr>Feasibility and Challenges  </vt:lpstr>
      <vt:lpstr>Impacts and Use Cases  </vt:lpstr>
      <vt:lpstr>PowerPoint Presentation</vt:lpstr>
      <vt:lpstr>Technical Approach</vt:lpstr>
      <vt:lpstr>Reference: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hrpandit116@gmail.com</dc:creator>
  <cp:lastModifiedBy>hrpandit116@gmail.com</cp:lastModifiedBy>
  <cp:revision>2</cp:revision>
  <dcterms:created xsi:type="dcterms:W3CDTF">2025-09-06T16:54:07Z</dcterms:created>
  <dcterms:modified xsi:type="dcterms:W3CDTF">2025-09-06T19:25:05Z</dcterms:modified>
</cp:coreProperties>
</file>