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71" r:id="rId7"/>
    <p:sldId id="262" r:id="rId8"/>
    <p:sldId id="263" r:id="rId9"/>
    <p:sldId id="264" r:id="rId10"/>
    <p:sldId id="265" r:id="rId11"/>
    <p:sldId id="272" r:id="rId12"/>
    <p:sldId id="273" r:id="rId13"/>
    <p:sldId id="266" r:id="rId14"/>
    <p:sldId id="267" r:id="rId15"/>
    <p:sldId id="274" r:id="rId16"/>
    <p:sldId id="277" r:id="rId17"/>
    <p:sldId id="275" r:id="rId18"/>
    <p:sldId id="276" r:id="rId19"/>
    <p:sldId id="278" r:id="rId20"/>
    <p:sldId id="279"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D64D9-31E6-8730-0395-8365FF16B4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DB4107-6469-DD6F-593E-886A114D0F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0EF005-3D5B-E2CE-F3EC-D55B07EAE1A3}"/>
              </a:ext>
            </a:extLst>
          </p:cNvPr>
          <p:cNvSpPr>
            <a:spLocks noGrp="1"/>
          </p:cNvSpPr>
          <p:nvPr>
            <p:ph type="dt" sz="half" idx="10"/>
          </p:nvPr>
        </p:nvSpPr>
        <p:spPr/>
        <p:txBody>
          <a:bodyPr/>
          <a:lstStyle/>
          <a:p>
            <a:fld id="{8D552CF8-AE4F-4A7B-BB71-5D0A8898B0F1}" type="datetimeFigureOut">
              <a:rPr lang="en-IN" smtClean="0"/>
              <a:t>18-10-2022</a:t>
            </a:fld>
            <a:endParaRPr lang="en-IN"/>
          </a:p>
        </p:txBody>
      </p:sp>
      <p:sp>
        <p:nvSpPr>
          <p:cNvPr id="5" name="Footer Placeholder 4">
            <a:extLst>
              <a:ext uri="{FF2B5EF4-FFF2-40B4-BE49-F238E27FC236}">
                <a16:creationId xmlns:a16="http://schemas.microsoft.com/office/drawing/2014/main" id="{CE3072CA-8305-DDAD-540E-E9E31EF650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20B0F3-8B58-13E6-F3FE-627A6EFDB032}"/>
              </a:ext>
            </a:extLst>
          </p:cNvPr>
          <p:cNvSpPr>
            <a:spLocks noGrp="1"/>
          </p:cNvSpPr>
          <p:nvPr>
            <p:ph type="sldNum" sz="quarter" idx="12"/>
          </p:nvPr>
        </p:nvSpPr>
        <p:spPr/>
        <p:txBody>
          <a:bodyPr/>
          <a:lstStyle/>
          <a:p>
            <a:fld id="{1214CFE5-26B2-4E2C-B881-06A3089BD6CB}" type="slidenum">
              <a:rPr lang="en-IN" smtClean="0"/>
              <a:t>‹#›</a:t>
            </a:fld>
            <a:endParaRPr lang="en-IN"/>
          </a:p>
        </p:txBody>
      </p:sp>
    </p:spTree>
    <p:extLst>
      <p:ext uri="{BB962C8B-B14F-4D97-AF65-F5344CB8AC3E}">
        <p14:creationId xmlns:p14="http://schemas.microsoft.com/office/powerpoint/2010/main" val="252907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018C0-C0E8-C628-53D2-FAEAC5E1D6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D730DA-1CC7-6DF4-9A20-51D1277941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0684F0-455C-868E-A01D-D492B8C9E065}"/>
              </a:ext>
            </a:extLst>
          </p:cNvPr>
          <p:cNvSpPr>
            <a:spLocks noGrp="1"/>
          </p:cNvSpPr>
          <p:nvPr>
            <p:ph type="dt" sz="half" idx="10"/>
          </p:nvPr>
        </p:nvSpPr>
        <p:spPr/>
        <p:txBody>
          <a:bodyPr/>
          <a:lstStyle/>
          <a:p>
            <a:fld id="{8D552CF8-AE4F-4A7B-BB71-5D0A8898B0F1}" type="datetimeFigureOut">
              <a:rPr lang="en-IN" smtClean="0"/>
              <a:t>18-10-2022</a:t>
            </a:fld>
            <a:endParaRPr lang="en-IN"/>
          </a:p>
        </p:txBody>
      </p:sp>
      <p:sp>
        <p:nvSpPr>
          <p:cNvPr id="5" name="Footer Placeholder 4">
            <a:extLst>
              <a:ext uri="{FF2B5EF4-FFF2-40B4-BE49-F238E27FC236}">
                <a16:creationId xmlns:a16="http://schemas.microsoft.com/office/drawing/2014/main" id="{D43BB101-17BC-3F41-1B32-7C2F237704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35E928-8AF5-3704-6700-911607D4248B}"/>
              </a:ext>
            </a:extLst>
          </p:cNvPr>
          <p:cNvSpPr>
            <a:spLocks noGrp="1"/>
          </p:cNvSpPr>
          <p:nvPr>
            <p:ph type="sldNum" sz="quarter" idx="12"/>
          </p:nvPr>
        </p:nvSpPr>
        <p:spPr/>
        <p:txBody>
          <a:bodyPr/>
          <a:lstStyle/>
          <a:p>
            <a:fld id="{1214CFE5-26B2-4E2C-B881-06A3089BD6CB}" type="slidenum">
              <a:rPr lang="en-IN" smtClean="0"/>
              <a:t>‹#›</a:t>
            </a:fld>
            <a:endParaRPr lang="en-IN"/>
          </a:p>
        </p:txBody>
      </p:sp>
    </p:spTree>
    <p:extLst>
      <p:ext uri="{BB962C8B-B14F-4D97-AF65-F5344CB8AC3E}">
        <p14:creationId xmlns:p14="http://schemas.microsoft.com/office/powerpoint/2010/main" val="379981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7A09DF-DFE3-6672-BF69-23F6E57F95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E4AD85-DD75-80AB-6500-92A636B859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9A0362-23EF-F5D7-E970-282E5BB304B4}"/>
              </a:ext>
            </a:extLst>
          </p:cNvPr>
          <p:cNvSpPr>
            <a:spLocks noGrp="1"/>
          </p:cNvSpPr>
          <p:nvPr>
            <p:ph type="dt" sz="half" idx="10"/>
          </p:nvPr>
        </p:nvSpPr>
        <p:spPr/>
        <p:txBody>
          <a:bodyPr/>
          <a:lstStyle/>
          <a:p>
            <a:fld id="{8D552CF8-AE4F-4A7B-BB71-5D0A8898B0F1}" type="datetimeFigureOut">
              <a:rPr lang="en-IN" smtClean="0"/>
              <a:t>18-10-2022</a:t>
            </a:fld>
            <a:endParaRPr lang="en-IN"/>
          </a:p>
        </p:txBody>
      </p:sp>
      <p:sp>
        <p:nvSpPr>
          <p:cNvPr id="5" name="Footer Placeholder 4">
            <a:extLst>
              <a:ext uri="{FF2B5EF4-FFF2-40B4-BE49-F238E27FC236}">
                <a16:creationId xmlns:a16="http://schemas.microsoft.com/office/drawing/2014/main" id="{E734371F-019A-E529-C8D2-9911F1D9FD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3E06DD-553E-5595-98F2-96E719383DC9}"/>
              </a:ext>
            </a:extLst>
          </p:cNvPr>
          <p:cNvSpPr>
            <a:spLocks noGrp="1"/>
          </p:cNvSpPr>
          <p:nvPr>
            <p:ph type="sldNum" sz="quarter" idx="12"/>
          </p:nvPr>
        </p:nvSpPr>
        <p:spPr/>
        <p:txBody>
          <a:bodyPr/>
          <a:lstStyle/>
          <a:p>
            <a:fld id="{1214CFE5-26B2-4E2C-B881-06A3089BD6CB}" type="slidenum">
              <a:rPr lang="en-IN" smtClean="0"/>
              <a:t>‹#›</a:t>
            </a:fld>
            <a:endParaRPr lang="en-IN"/>
          </a:p>
        </p:txBody>
      </p:sp>
    </p:spTree>
    <p:extLst>
      <p:ext uri="{BB962C8B-B14F-4D97-AF65-F5344CB8AC3E}">
        <p14:creationId xmlns:p14="http://schemas.microsoft.com/office/powerpoint/2010/main" val="204928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295C4-5ACD-CEA9-9B97-D36B1EFE70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68542F-7726-D67B-78B2-F0F9B4BEDB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864F10-D7C8-3BB2-2A5F-ED638D486BD0}"/>
              </a:ext>
            </a:extLst>
          </p:cNvPr>
          <p:cNvSpPr>
            <a:spLocks noGrp="1"/>
          </p:cNvSpPr>
          <p:nvPr>
            <p:ph type="dt" sz="half" idx="10"/>
          </p:nvPr>
        </p:nvSpPr>
        <p:spPr/>
        <p:txBody>
          <a:bodyPr/>
          <a:lstStyle/>
          <a:p>
            <a:fld id="{8D552CF8-AE4F-4A7B-BB71-5D0A8898B0F1}" type="datetimeFigureOut">
              <a:rPr lang="en-IN" smtClean="0"/>
              <a:t>18-10-2022</a:t>
            </a:fld>
            <a:endParaRPr lang="en-IN"/>
          </a:p>
        </p:txBody>
      </p:sp>
      <p:sp>
        <p:nvSpPr>
          <p:cNvPr id="5" name="Footer Placeholder 4">
            <a:extLst>
              <a:ext uri="{FF2B5EF4-FFF2-40B4-BE49-F238E27FC236}">
                <a16:creationId xmlns:a16="http://schemas.microsoft.com/office/drawing/2014/main" id="{C276C144-0628-3E4F-81E6-A6C9079F04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B017B0-465A-5B6E-D686-3F34C036DFB4}"/>
              </a:ext>
            </a:extLst>
          </p:cNvPr>
          <p:cNvSpPr>
            <a:spLocks noGrp="1"/>
          </p:cNvSpPr>
          <p:nvPr>
            <p:ph type="sldNum" sz="quarter" idx="12"/>
          </p:nvPr>
        </p:nvSpPr>
        <p:spPr/>
        <p:txBody>
          <a:bodyPr/>
          <a:lstStyle/>
          <a:p>
            <a:fld id="{1214CFE5-26B2-4E2C-B881-06A3089BD6CB}" type="slidenum">
              <a:rPr lang="en-IN" smtClean="0"/>
              <a:t>‹#›</a:t>
            </a:fld>
            <a:endParaRPr lang="en-IN"/>
          </a:p>
        </p:txBody>
      </p:sp>
    </p:spTree>
    <p:extLst>
      <p:ext uri="{BB962C8B-B14F-4D97-AF65-F5344CB8AC3E}">
        <p14:creationId xmlns:p14="http://schemas.microsoft.com/office/powerpoint/2010/main" val="257114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1227-3B2C-52C4-D558-F752D57998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B1773F-DBF8-7E3E-35AD-CC62F03B26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F2F0D9-BD94-5638-462F-3AC416C21EBE}"/>
              </a:ext>
            </a:extLst>
          </p:cNvPr>
          <p:cNvSpPr>
            <a:spLocks noGrp="1"/>
          </p:cNvSpPr>
          <p:nvPr>
            <p:ph type="dt" sz="half" idx="10"/>
          </p:nvPr>
        </p:nvSpPr>
        <p:spPr/>
        <p:txBody>
          <a:bodyPr/>
          <a:lstStyle/>
          <a:p>
            <a:fld id="{8D552CF8-AE4F-4A7B-BB71-5D0A8898B0F1}" type="datetimeFigureOut">
              <a:rPr lang="en-IN" smtClean="0"/>
              <a:t>18-10-2022</a:t>
            </a:fld>
            <a:endParaRPr lang="en-IN"/>
          </a:p>
        </p:txBody>
      </p:sp>
      <p:sp>
        <p:nvSpPr>
          <p:cNvPr id="5" name="Footer Placeholder 4">
            <a:extLst>
              <a:ext uri="{FF2B5EF4-FFF2-40B4-BE49-F238E27FC236}">
                <a16:creationId xmlns:a16="http://schemas.microsoft.com/office/drawing/2014/main" id="{DB6BA14F-9265-10E1-57C7-7ED29B7F7A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D9B80A-1D49-A2EA-A394-6CC2E7EA045A}"/>
              </a:ext>
            </a:extLst>
          </p:cNvPr>
          <p:cNvSpPr>
            <a:spLocks noGrp="1"/>
          </p:cNvSpPr>
          <p:nvPr>
            <p:ph type="sldNum" sz="quarter" idx="12"/>
          </p:nvPr>
        </p:nvSpPr>
        <p:spPr/>
        <p:txBody>
          <a:bodyPr/>
          <a:lstStyle/>
          <a:p>
            <a:fld id="{1214CFE5-26B2-4E2C-B881-06A3089BD6CB}" type="slidenum">
              <a:rPr lang="en-IN" smtClean="0"/>
              <a:t>‹#›</a:t>
            </a:fld>
            <a:endParaRPr lang="en-IN"/>
          </a:p>
        </p:txBody>
      </p:sp>
    </p:spTree>
    <p:extLst>
      <p:ext uri="{BB962C8B-B14F-4D97-AF65-F5344CB8AC3E}">
        <p14:creationId xmlns:p14="http://schemas.microsoft.com/office/powerpoint/2010/main" val="367984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20B6A-BC42-BAD8-3A8F-090D92A799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E1E2AB-158A-8F37-C924-209496F864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6042A3-A5A6-50E2-6AA9-F45615E823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DBA9D6-3A4E-A964-AD12-7CF38F0E1475}"/>
              </a:ext>
            </a:extLst>
          </p:cNvPr>
          <p:cNvSpPr>
            <a:spLocks noGrp="1"/>
          </p:cNvSpPr>
          <p:nvPr>
            <p:ph type="dt" sz="half" idx="10"/>
          </p:nvPr>
        </p:nvSpPr>
        <p:spPr/>
        <p:txBody>
          <a:bodyPr/>
          <a:lstStyle/>
          <a:p>
            <a:fld id="{8D552CF8-AE4F-4A7B-BB71-5D0A8898B0F1}" type="datetimeFigureOut">
              <a:rPr lang="en-IN" smtClean="0"/>
              <a:t>18-10-2022</a:t>
            </a:fld>
            <a:endParaRPr lang="en-IN"/>
          </a:p>
        </p:txBody>
      </p:sp>
      <p:sp>
        <p:nvSpPr>
          <p:cNvPr id="6" name="Footer Placeholder 5">
            <a:extLst>
              <a:ext uri="{FF2B5EF4-FFF2-40B4-BE49-F238E27FC236}">
                <a16:creationId xmlns:a16="http://schemas.microsoft.com/office/drawing/2014/main" id="{C514D4C6-0797-422E-C4CD-92A2F66EE4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AF8183-B5E8-81F5-D3EF-847D534E5B87}"/>
              </a:ext>
            </a:extLst>
          </p:cNvPr>
          <p:cNvSpPr>
            <a:spLocks noGrp="1"/>
          </p:cNvSpPr>
          <p:nvPr>
            <p:ph type="sldNum" sz="quarter" idx="12"/>
          </p:nvPr>
        </p:nvSpPr>
        <p:spPr/>
        <p:txBody>
          <a:bodyPr/>
          <a:lstStyle/>
          <a:p>
            <a:fld id="{1214CFE5-26B2-4E2C-B881-06A3089BD6CB}" type="slidenum">
              <a:rPr lang="en-IN" smtClean="0"/>
              <a:t>‹#›</a:t>
            </a:fld>
            <a:endParaRPr lang="en-IN"/>
          </a:p>
        </p:txBody>
      </p:sp>
    </p:spTree>
    <p:extLst>
      <p:ext uri="{BB962C8B-B14F-4D97-AF65-F5344CB8AC3E}">
        <p14:creationId xmlns:p14="http://schemas.microsoft.com/office/powerpoint/2010/main" val="2080664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C320-C570-CE0C-B75C-FE0F398CB5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08778E-EAD0-9832-4689-190801B3EC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9BEA90-C2AF-DE70-E4A2-05CD5D8A85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3D5771-C05F-3CA9-D1DD-6C76C60C24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26EE73-26D9-CD37-14CF-33725F5252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50B130-914A-13EB-0072-6B6F5E4B0C5E}"/>
              </a:ext>
            </a:extLst>
          </p:cNvPr>
          <p:cNvSpPr>
            <a:spLocks noGrp="1"/>
          </p:cNvSpPr>
          <p:nvPr>
            <p:ph type="dt" sz="half" idx="10"/>
          </p:nvPr>
        </p:nvSpPr>
        <p:spPr/>
        <p:txBody>
          <a:bodyPr/>
          <a:lstStyle/>
          <a:p>
            <a:fld id="{8D552CF8-AE4F-4A7B-BB71-5D0A8898B0F1}" type="datetimeFigureOut">
              <a:rPr lang="en-IN" smtClean="0"/>
              <a:t>18-10-2022</a:t>
            </a:fld>
            <a:endParaRPr lang="en-IN"/>
          </a:p>
        </p:txBody>
      </p:sp>
      <p:sp>
        <p:nvSpPr>
          <p:cNvPr id="8" name="Footer Placeholder 7">
            <a:extLst>
              <a:ext uri="{FF2B5EF4-FFF2-40B4-BE49-F238E27FC236}">
                <a16:creationId xmlns:a16="http://schemas.microsoft.com/office/drawing/2014/main" id="{32268453-6C72-C287-BBDB-20EF2E758C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6C7C7D3-3579-A335-E53D-CA8D5F3E2D3A}"/>
              </a:ext>
            </a:extLst>
          </p:cNvPr>
          <p:cNvSpPr>
            <a:spLocks noGrp="1"/>
          </p:cNvSpPr>
          <p:nvPr>
            <p:ph type="sldNum" sz="quarter" idx="12"/>
          </p:nvPr>
        </p:nvSpPr>
        <p:spPr/>
        <p:txBody>
          <a:bodyPr/>
          <a:lstStyle/>
          <a:p>
            <a:fld id="{1214CFE5-26B2-4E2C-B881-06A3089BD6CB}" type="slidenum">
              <a:rPr lang="en-IN" smtClean="0"/>
              <a:t>‹#›</a:t>
            </a:fld>
            <a:endParaRPr lang="en-IN"/>
          </a:p>
        </p:txBody>
      </p:sp>
    </p:spTree>
    <p:extLst>
      <p:ext uri="{BB962C8B-B14F-4D97-AF65-F5344CB8AC3E}">
        <p14:creationId xmlns:p14="http://schemas.microsoft.com/office/powerpoint/2010/main" val="1153795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A26B8-B843-D2E8-228A-722F19D573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FA29C9-5E57-6666-B057-4BF1A8CAC849}"/>
              </a:ext>
            </a:extLst>
          </p:cNvPr>
          <p:cNvSpPr>
            <a:spLocks noGrp="1"/>
          </p:cNvSpPr>
          <p:nvPr>
            <p:ph type="dt" sz="half" idx="10"/>
          </p:nvPr>
        </p:nvSpPr>
        <p:spPr/>
        <p:txBody>
          <a:bodyPr/>
          <a:lstStyle/>
          <a:p>
            <a:fld id="{8D552CF8-AE4F-4A7B-BB71-5D0A8898B0F1}" type="datetimeFigureOut">
              <a:rPr lang="en-IN" smtClean="0"/>
              <a:t>18-10-2022</a:t>
            </a:fld>
            <a:endParaRPr lang="en-IN"/>
          </a:p>
        </p:txBody>
      </p:sp>
      <p:sp>
        <p:nvSpPr>
          <p:cNvPr id="4" name="Footer Placeholder 3">
            <a:extLst>
              <a:ext uri="{FF2B5EF4-FFF2-40B4-BE49-F238E27FC236}">
                <a16:creationId xmlns:a16="http://schemas.microsoft.com/office/drawing/2014/main" id="{8A0303CE-5F6B-7A4F-C7DD-CD5AC5C027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F81749-6C01-E56F-64C7-3C51ADE74E64}"/>
              </a:ext>
            </a:extLst>
          </p:cNvPr>
          <p:cNvSpPr>
            <a:spLocks noGrp="1"/>
          </p:cNvSpPr>
          <p:nvPr>
            <p:ph type="sldNum" sz="quarter" idx="12"/>
          </p:nvPr>
        </p:nvSpPr>
        <p:spPr/>
        <p:txBody>
          <a:bodyPr/>
          <a:lstStyle/>
          <a:p>
            <a:fld id="{1214CFE5-26B2-4E2C-B881-06A3089BD6CB}" type="slidenum">
              <a:rPr lang="en-IN" smtClean="0"/>
              <a:t>‹#›</a:t>
            </a:fld>
            <a:endParaRPr lang="en-IN"/>
          </a:p>
        </p:txBody>
      </p:sp>
    </p:spTree>
    <p:extLst>
      <p:ext uri="{BB962C8B-B14F-4D97-AF65-F5344CB8AC3E}">
        <p14:creationId xmlns:p14="http://schemas.microsoft.com/office/powerpoint/2010/main" val="1193068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F0B29A-D4B0-017A-7DE1-C177811968EE}"/>
              </a:ext>
            </a:extLst>
          </p:cNvPr>
          <p:cNvSpPr>
            <a:spLocks noGrp="1"/>
          </p:cNvSpPr>
          <p:nvPr>
            <p:ph type="dt" sz="half" idx="10"/>
          </p:nvPr>
        </p:nvSpPr>
        <p:spPr/>
        <p:txBody>
          <a:bodyPr/>
          <a:lstStyle/>
          <a:p>
            <a:fld id="{8D552CF8-AE4F-4A7B-BB71-5D0A8898B0F1}" type="datetimeFigureOut">
              <a:rPr lang="en-IN" smtClean="0"/>
              <a:t>18-10-2022</a:t>
            </a:fld>
            <a:endParaRPr lang="en-IN"/>
          </a:p>
        </p:txBody>
      </p:sp>
      <p:sp>
        <p:nvSpPr>
          <p:cNvPr id="3" name="Footer Placeholder 2">
            <a:extLst>
              <a:ext uri="{FF2B5EF4-FFF2-40B4-BE49-F238E27FC236}">
                <a16:creationId xmlns:a16="http://schemas.microsoft.com/office/drawing/2014/main" id="{1E4054DF-13D5-439E-5092-62A26E6FED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ED8187-CC0F-2CF4-234E-C800DE1D81CD}"/>
              </a:ext>
            </a:extLst>
          </p:cNvPr>
          <p:cNvSpPr>
            <a:spLocks noGrp="1"/>
          </p:cNvSpPr>
          <p:nvPr>
            <p:ph type="sldNum" sz="quarter" idx="12"/>
          </p:nvPr>
        </p:nvSpPr>
        <p:spPr/>
        <p:txBody>
          <a:bodyPr/>
          <a:lstStyle/>
          <a:p>
            <a:fld id="{1214CFE5-26B2-4E2C-B881-06A3089BD6CB}" type="slidenum">
              <a:rPr lang="en-IN" smtClean="0"/>
              <a:t>‹#›</a:t>
            </a:fld>
            <a:endParaRPr lang="en-IN"/>
          </a:p>
        </p:txBody>
      </p:sp>
    </p:spTree>
    <p:extLst>
      <p:ext uri="{BB962C8B-B14F-4D97-AF65-F5344CB8AC3E}">
        <p14:creationId xmlns:p14="http://schemas.microsoft.com/office/powerpoint/2010/main" val="2494992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FC92-074B-8757-E957-1D8CF0DF6F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ADDA25-48AF-9BA6-0B5C-C329B0D1F8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C2378F-5161-2A44-59A7-253B73F483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D7426-20E1-2124-64E2-BB8CA66B0C67}"/>
              </a:ext>
            </a:extLst>
          </p:cNvPr>
          <p:cNvSpPr>
            <a:spLocks noGrp="1"/>
          </p:cNvSpPr>
          <p:nvPr>
            <p:ph type="dt" sz="half" idx="10"/>
          </p:nvPr>
        </p:nvSpPr>
        <p:spPr/>
        <p:txBody>
          <a:bodyPr/>
          <a:lstStyle/>
          <a:p>
            <a:fld id="{8D552CF8-AE4F-4A7B-BB71-5D0A8898B0F1}" type="datetimeFigureOut">
              <a:rPr lang="en-IN" smtClean="0"/>
              <a:t>18-10-2022</a:t>
            </a:fld>
            <a:endParaRPr lang="en-IN"/>
          </a:p>
        </p:txBody>
      </p:sp>
      <p:sp>
        <p:nvSpPr>
          <p:cNvPr id="6" name="Footer Placeholder 5">
            <a:extLst>
              <a:ext uri="{FF2B5EF4-FFF2-40B4-BE49-F238E27FC236}">
                <a16:creationId xmlns:a16="http://schemas.microsoft.com/office/drawing/2014/main" id="{08C0ACA7-00FD-A585-AB12-597E347CDE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F35FBE-655F-FD42-C73D-E3FBC3C62FB2}"/>
              </a:ext>
            </a:extLst>
          </p:cNvPr>
          <p:cNvSpPr>
            <a:spLocks noGrp="1"/>
          </p:cNvSpPr>
          <p:nvPr>
            <p:ph type="sldNum" sz="quarter" idx="12"/>
          </p:nvPr>
        </p:nvSpPr>
        <p:spPr/>
        <p:txBody>
          <a:bodyPr/>
          <a:lstStyle/>
          <a:p>
            <a:fld id="{1214CFE5-26B2-4E2C-B881-06A3089BD6CB}" type="slidenum">
              <a:rPr lang="en-IN" smtClean="0"/>
              <a:t>‹#›</a:t>
            </a:fld>
            <a:endParaRPr lang="en-IN"/>
          </a:p>
        </p:txBody>
      </p:sp>
    </p:spTree>
    <p:extLst>
      <p:ext uri="{BB962C8B-B14F-4D97-AF65-F5344CB8AC3E}">
        <p14:creationId xmlns:p14="http://schemas.microsoft.com/office/powerpoint/2010/main" val="2217588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A40B-4731-B39C-B378-3C7DF8FB37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0B64B1-05F9-A671-B61B-FE6BFA6F4D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2DF353-0A29-AB21-A34E-351DA15777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08251C-1F1B-EBBD-6462-79E47F79C346}"/>
              </a:ext>
            </a:extLst>
          </p:cNvPr>
          <p:cNvSpPr>
            <a:spLocks noGrp="1"/>
          </p:cNvSpPr>
          <p:nvPr>
            <p:ph type="dt" sz="half" idx="10"/>
          </p:nvPr>
        </p:nvSpPr>
        <p:spPr/>
        <p:txBody>
          <a:bodyPr/>
          <a:lstStyle/>
          <a:p>
            <a:fld id="{8D552CF8-AE4F-4A7B-BB71-5D0A8898B0F1}" type="datetimeFigureOut">
              <a:rPr lang="en-IN" smtClean="0"/>
              <a:t>18-10-2022</a:t>
            </a:fld>
            <a:endParaRPr lang="en-IN"/>
          </a:p>
        </p:txBody>
      </p:sp>
      <p:sp>
        <p:nvSpPr>
          <p:cNvPr id="6" name="Footer Placeholder 5">
            <a:extLst>
              <a:ext uri="{FF2B5EF4-FFF2-40B4-BE49-F238E27FC236}">
                <a16:creationId xmlns:a16="http://schemas.microsoft.com/office/drawing/2014/main" id="{44A3F214-9E11-4E51-FC9A-CBDA38259C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29DEDF-724F-C730-F74F-DF995A3A9AA9}"/>
              </a:ext>
            </a:extLst>
          </p:cNvPr>
          <p:cNvSpPr>
            <a:spLocks noGrp="1"/>
          </p:cNvSpPr>
          <p:nvPr>
            <p:ph type="sldNum" sz="quarter" idx="12"/>
          </p:nvPr>
        </p:nvSpPr>
        <p:spPr/>
        <p:txBody>
          <a:bodyPr/>
          <a:lstStyle/>
          <a:p>
            <a:fld id="{1214CFE5-26B2-4E2C-B881-06A3089BD6CB}" type="slidenum">
              <a:rPr lang="en-IN" smtClean="0"/>
              <a:t>‹#›</a:t>
            </a:fld>
            <a:endParaRPr lang="en-IN"/>
          </a:p>
        </p:txBody>
      </p:sp>
    </p:spTree>
    <p:extLst>
      <p:ext uri="{BB962C8B-B14F-4D97-AF65-F5344CB8AC3E}">
        <p14:creationId xmlns:p14="http://schemas.microsoft.com/office/powerpoint/2010/main" val="1539325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2273E8-55D1-3F44-B4B0-F3732E2840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7875DC-48EF-90A5-77B3-D89A70D6E3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8C00F8-049C-ECA8-A44F-AB6A62A2F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552CF8-AE4F-4A7B-BB71-5D0A8898B0F1}" type="datetimeFigureOut">
              <a:rPr lang="en-IN" smtClean="0"/>
              <a:t>18-10-2022</a:t>
            </a:fld>
            <a:endParaRPr lang="en-IN"/>
          </a:p>
        </p:txBody>
      </p:sp>
      <p:sp>
        <p:nvSpPr>
          <p:cNvPr id="5" name="Footer Placeholder 4">
            <a:extLst>
              <a:ext uri="{FF2B5EF4-FFF2-40B4-BE49-F238E27FC236}">
                <a16:creationId xmlns:a16="http://schemas.microsoft.com/office/drawing/2014/main" id="{4CDCB9C5-EB91-F70C-34D7-C44BD2F224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15D138-6728-EB86-3173-B6A49D4FFB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14CFE5-26B2-4E2C-B881-06A3089BD6CB}" type="slidenum">
              <a:rPr lang="en-IN" smtClean="0"/>
              <a:t>‹#›</a:t>
            </a:fld>
            <a:endParaRPr lang="en-IN"/>
          </a:p>
        </p:txBody>
      </p:sp>
    </p:spTree>
    <p:extLst>
      <p:ext uri="{BB962C8B-B14F-4D97-AF65-F5344CB8AC3E}">
        <p14:creationId xmlns:p14="http://schemas.microsoft.com/office/powerpoint/2010/main" val="1291420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lanes on an airport">
            <a:extLst>
              <a:ext uri="{FF2B5EF4-FFF2-40B4-BE49-F238E27FC236}">
                <a16:creationId xmlns:a16="http://schemas.microsoft.com/office/drawing/2014/main" id="{F8B3DE90-0A1D-DEEA-C757-4D8DABA93FCA}"/>
              </a:ext>
            </a:extLst>
          </p:cNvPr>
          <p:cNvPicPr>
            <a:picLocks noChangeAspect="1"/>
          </p:cNvPicPr>
          <p:nvPr/>
        </p:nvPicPr>
        <p:blipFill rotWithShape="1">
          <a:blip r:embed="rId2"/>
          <a:srcRect t="14222" r="9091" b="12464"/>
          <a:stretch/>
        </p:blipFill>
        <p:spPr>
          <a:xfrm>
            <a:off x="20" y="10"/>
            <a:ext cx="12191980" cy="6857990"/>
          </a:xfrm>
          <a:prstGeom prst="rect">
            <a:avLst/>
          </a:prstGeom>
        </p:spPr>
      </p:pic>
      <p:sp>
        <p:nvSpPr>
          <p:cNvPr id="31" name="Rectangle 22">
            <a:extLst>
              <a:ext uri="{FF2B5EF4-FFF2-40B4-BE49-F238E27FC236}">
                <a16:creationId xmlns:a16="http://schemas.microsoft.com/office/drawing/2014/main" id="{111363A0-DE10-4C5C-827C-9CE8FB380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bg1">
              <a:alpha val="89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DB69E0-521C-3628-33D8-8F14CDB9A0DA}"/>
              </a:ext>
            </a:extLst>
          </p:cNvPr>
          <p:cNvSpPr>
            <a:spLocks noGrp="1"/>
          </p:cNvSpPr>
          <p:nvPr>
            <p:ph type="ctrTitle"/>
          </p:nvPr>
        </p:nvSpPr>
        <p:spPr>
          <a:xfrm>
            <a:off x="674237" y="758284"/>
            <a:ext cx="3657600" cy="3196570"/>
          </a:xfrm>
        </p:spPr>
        <p:txBody>
          <a:bodyPr>
            <a:normAutofit/>
          </a:bodyPr>
          <a:lstStyle/>
          <a:p>
            <a:r>
              <a:rPr lang="en-IN" sz="4800" b="1">
                <a:effectLst/>
                <a:latin typeface="Times New Roman" panose="02020603050405020304" pitchFamily="18" charset="0"/>
                <a:ea typeface="Calibri" panose="020F0502020204030204" pitchFamily="34" charset="0"/>
                <a:cs typeface="Times New Roman" panose="02020603050405020304" pitchFamily="18" charset="0"/>
              </a:rPr>
              <a:t>AIRPORT-Adaptive Queuing</a:t>
            </a:r>
            <a:br>
              <a:rPr lang="en-IN" sz="4800">
                <a:effectLst/>
                <a:latin typeface="Calibri" panose="020F0502020204030204" pitchFamily="34" charset="0"/>
                <a:ea typeface="Calibri" panose="020F0502020204030204" pitchFamily="34" charset="0"/>
                <a:cs typeface="Times New Roman" panose="02020603050405020304" pitchFamily="18" charset="0"/>
              </a:rPr>
            </a:br>
            <a:endParaRPr lang="en-IN" sz="4800"/>
          </a:p>
        </p:txBody>
      </p:sp>
      <p:sp>
        <p:nvSpPr>
          <p:cNvPr id="3" name="Subtitle 2">
            <a:extLst>
              <a:ext uri="{FF2B5EF4-FFF2-40B4-BE49-F238E27FC236}">
                <a16:creationId xmlns:a16="http://schemas.microsoft.com/office/drawing/2014/main" id="{9F9C9314-103F-28F1-9CE9-F38A2BCB2473}"/>
              </a:ext>
            </a:extLst>
          </p:cNvPr>
          <p:cNvSpPr>
            <a:spLocks noGrp="1"/>
          </p:cNvSpPr>
          <p:nvPr>
            <p:ph type="subTitle" idx="1"/>
          </p:nvPr>
        </p:nvSpPr>
        <p:spPr>
          <a:xfrm>
            <a:off x="674237" y="4323376"/>
            <a:ext cx="3657600" cy="1241432"/>
          </a:xfrm>
        </p:spPr>
        <p:txBody>
          <a:bodyPr>
            <a:normAutofit/>
          </a:bodyPr>
          <a:lstStyle/>
          <a:p>
            <a:r>
              <a:rPr lang="en-IN" sz="20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Rajnandini Bhutada       </a:t>
            </a:r>
          </a:p>
          <a:p>
            <a:r>
              <a:rPr lang="en-IN" sz="20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Tejaswi Dunuka     </a:t>
            </a:r>
          </a:p>
          <a:p>
            <a:r>
              <a:rPr lang="en-IN" sz="20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Parthasarathy Singh Samanta</a:t>
            </a:r>
            <a:endParaRPr lang="en-IN" sz="2000" dirty="0">
              <a:solidFill>
                <a:schemeClr val="tx2"/>
              </a:solidFill>
            </a:endParaRPr>
          </a:p>
        </p:txBody>
      </p:sp>
      <p:cxnSp>
        <p:nvCxnSpPr>
          <p:cNvPr id="32" name="Straight Connector 24">
            <a:extLst>
              <a:ext uri="{FF2B5EF4-FFF2-40B4-BE49-F238E27FC236}">
                <a16:creationId xmlns:a16="http://schemas.microsoft.com/office/drawing/2014/main" id="{35A1A9B2-DA9A-487B-8B22-CFE8E073CC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4063141"/>
            <a:ext cx="2586790" cy="0"/>
          </a:xfrm>
          <a:prstGeom prst="line">
            <a:avLst/>
          </a:prstGeom>
          <a:ln w="22225">
            <a:solidFill>
              <a:srgbClr val="5D514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0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400"/>
                                        <p:tgtEl>
                                          <p:spTgt spid="3">
                                            <p:txEl>
                                              <p:pRg st="2" end="2"/>
                                            </p:txEl>
                                          </p:spTgt>
                                        </p:tgtEl>
                                      </p:cBhvr>
                                    </p:animEffect>
                                  </p:childTnLst>
                                </p:cTn>
                              </p:par>
                              <p:par>
                                <p:cTn id="14" presetID="10" presetClass="entr" presetSubtype="0" fill="hold" grpId="0" nodeType="withEffect">
                                  <p:stCondLst>
                                    <p:cond delay="1000"/>
                                  </p:stCondLst>
                                  <p:iterate type="lt">
                                    <p:tmPct val="10000"/>
                                  </p:iterate>
                                  <p:childTnLst>
                                    <p:set>
                                      <p:cBhvr>
                                        <p:cTn id="15" dur="1" fill="hold">
                                          <p:stCondLst>
                                            <p:cond delay="0"/>
                                          </p:stCondLst>
                                        </p:cTn>
                                        <p:tgtEl>
                                          <p:spTgt spid="2"/>
                                        </p:tgtEl>
                                        <p:attrNameLst>
                                          <p:attrName>style.visibility</p:attrName>
                                        </p:attrNameLst>
                                      </p:cBhvr>
                                      <p:to>
                                        <p:strVal val="visible"/>
                                      </p:to>
                                    </p:set>
                                    <p:animEffect transition="in" filter="fade">
                                      <p:cBhvr>
                                        <p:cTn id="16"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28C08-3169-18DC-7086-366988EC403B}"/>
              </a:ext>
            </a:extLst>
          </p:cNvPr>
          <p:cNvSpPr>
            <a:spLocks noGrp="1"/>
          </p:cNvSpPr>
          <p:nvPr>
            <p:ph type="title"/>
          </p:nvPr>
        </p:nvSpPr>
        <p:spPr/>
        <p:txBody>
          <a:bodyPr>
            <a:normAutofit/>
          </a:bodyPr>
          <a:lstStyle/>
          <a:p>
            <a:pPr algn="ctr"/>
            <a:r>
              <a:rPr lang="en-IN" sz="4800" b="1" dirty="0">
                <a:solidFill>
                  <a:srgbClr val="002060"/>
                </a:solidFill>
                <a:latin typeface="Times New Roman" panose="02020603050405020304" pitchFamily="18" charset="0"/>
                <a:cs typeface="Times New Roman" panose="02020603050405020304" pitchFamily="18" charset="0"/>
              </a:rPr>
              <a:t>Execution</a:t>
            </a:r>
          </a:p>
        </p:txBody>
      </p:sp>
      <p:sp>
        <p:nvSpPr>
          <p:cNvPr id="3" name="Content Placeholder 2">
            <a:extLst>
              <a:ext uri="{FF2B5EF4-FFF2-40B4-BE49-F238E27FC236}">
                <a16:creationId xmlns:a16="http://schemas.microsoft.com/office/drawing/2014/main" id="{CE82A767-90D7-3F7E-F552-924EA3FC293F}"/>
              </a:ext>
            </a:extLst>
          </p:cNvPr>
          <p:cNvSpPr>
            <a:spLocks noGrp="1"/>
          </p:cNvSpPr>
          <p:nvPr>
            <p:ph idx="1"/>
          </p:nvPr>
        </p:nvSpPr>
        <p:spPr>
          <a:xfrm>
            <a:off x="3991535" y="2282824"/>
            <a:ext cx="4872318" cy="2755340"/>
          </a:xfrm>
        </p:spPr>
        <p:txBody>
          <a:bodyPr/>
          <a:lstStyle/>
          <a:p>
            <a:pPr marL="0" indent="0">
              <a:buNone/>
            </a:pPr>
            <a:r>
              <a:rPr lang="en-IN" dirty="0"/>
              <a:t>It is divided into two parts:</a:t>
            </a:r>
          </a:p>
          <a:p>
            <a:pPr marL="0" indent="0">
              <a:buNone/>
            </a:pPr>
            <a:r>
              <a:rPr lang="en-IN" dirty="0"/>
              <a:t>               1. Stage-1</a:t>
            </a:r>
          </a:p>
          <a:p>
            <a:pPr marL="0" indent="0">
              <a:buNone/>
            </a:pPr>
            <a:r>
              <a:rPr lang="en-IN" dirty="0"/>
              <a:t>               2. Stage-2</a:t>
            </a:r>
          </a:p>
        </p:txBody>
      </p:sp>
    </p:spTree>
    <p:extLst>
      <p:ext uri="{BB962C8B-B14F-4D97-AF65-F5344CB8AC3E}">
        <p14:creationId xmlns:p14="http://schemas.microsoft.com/office/powerpoint/2010/main" val="105246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04E76361-19CC-CA2C-57B5-E111BE2E5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9177" y="107576"/>
            <a:ext cx="6615952" cy="6678672"/>
          </a:xfrm>
          <a:prstGeom prst="rect">
            <a:avLst/>
          </a:prstGeom>
        </p:spPr>
      </p:pic>
      <p:sp>
        <p:nvSpPr>
          <p:cNvPr id="6" name="Title 5">
            <a:extLst>
              <a:ext uri="{FF2B5EF4-FFF2-40B4-BE49-F238E27FC236}">
                <a16:creationId xmlns:a16="http://schemas.microsoft.com/office/drawing/2014/main" id="{46A891C0-F44A-BA21-5E90-3B1E11C33AE1}"/>
              </a:ext>
            </a:extLst>
          </p:cNvPr>
          <p:cNvSpPr>
            <a:spLocks noGrp="1"/>
          </p:cNvSpPr>
          <p:nvPr>
            <p:ph type="title"/>
          </p:nvPr>
        </p:nvSpPr>
        <p:spPr>
          <a:xfrm>
            <a:off x="1400735" y="2594768"/>
            <a:ext cx="4572000" cy="1325563"/>
          </a:xfrm>
        </p:spPr>
        <p:txBody>
          <a:bodyPr/>
          <a:lstStyle/>
          <a:p>
            <a:r>
              <a:rPr lang="en-IN" b="1" dirty="0">
                <a:solidFill>
                  <a:srgbClr val="002060"/>
                </a:solidFill>
                <a:latin typeface="Times New Roman" panose="02020603050405020304" pitchFamily="18" charset="0"/>
                <a:cs typeface="Times New Roman" panose="02020603050405020304" pitchFamily="18" charset="0"/>
              </a:rPr>
              <a:t>Stage-1</a:t>
            </a:r>
          </a:p>
        </p:txBody>
      </p:sp>
    </p:spTree>
    <p:extLst>
      <p:ext uri="{BB962C8B-B14F-4D97-AF65-F5344CB8AC3E}">
        <p14:creationId xmlns:p14="http://schemas.microsoft.com/office/powerpoint/2010/main" val="1382827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FF135-6A6D-981A-F704-959EFCF34344}"/>
              </a:ext>
            </a:extLst>
          </p:cNvPr>
          <p:cNvSpPr>
            <a:spLocks noGrp="1"/>
          </p:cNvSpPr>
          <p:nvPr>
            <p:ph type="title"/>
          </p:nvPr>
        </p:nvSpPr>
        <p:spPr>
          <a:xfrm>
            <a:off x="4755776" y="365125"/>
            <a:ext cx="2680448" cy="1325563"/>
          </a:xfrm>
        </p:spPr>
        <p:txBody>
          <a:bodyPr/>
          <a:lstStyle/>
          <a:p>
            <a:r>
              <a:rPr lang="en-IN" b="1" dirty="0">
                <a:solidFill>
                  <a:srgbClr val="002060"/>
                </a:solidFill>
                <a:latin typeface="Times New Roman" panose="02020603050405020304" pitchFamily="18" charset="0"/>
                <a:cs typeface="Times New Roman" panose="02020603050405020304" pitchFamily="18" charset="0"/>
              </a:rPr>
              <a:t>Stage-2</a:t>
            </a:r>
          </a:p>
        </p:txBody>
      </p:sp>
      <p:pic>
        <p:nvPicPr>
          <p:cNvPr id="3" name="Picture 2">
            <a:extLst>
              <a:ext uri="{FF2B5EF4-FFF2-40B4-BE49-F238E27FC236}">
                <a16:creationId xmlns:a16="http://schemas.microsoft.com/office/drawing/2014/main" id="{43122A73-CFB7-91F4-6AC2-1F51C8D7D59A}"/>
              </a:ext>
            </a:extLst>
          </p:cNvPr>
          <p:cNvPicPr>
            <a:picLocks noChangeAspect="1"/>
          </p:cNvPicPr>
          <p:nvPr/>
        </p:nvPicPr>
        <p:blipFill>
          <a:blip r:embed="rId2"/>
          <a:stretch>
            <a:fillRect/>
          </a:stretch>
        </p:blipFill>
        <p:spPr>
          <a:xfrm>
            <a:off x="1019175" y="1690688"/>
            <a:ext cx="3419475" cy="4461815"/>
          </a:xfrm>
          <a:prstGeom prst="rect">
            <a:avLst/>
          </a:prstGeom>
        </p:spPr>
      </p:pic>
      <p:pic>
        <p:nvPicPr>
          <p:cNvPr id="5" name="Picture 4" descr="Diagram&#10;&#10;Description automatically generated">
            <a:extLst>
              <a:ext uri="{FF2B5EF4-FFF2-40B4-BE49-F238E27FC236}">
                <a16:creationId xmlns:a16="http://schemas.microsoft.com/office/drawing/2014/main" id="{250CAAC5-6590-A90D-DD74-83B4A79CA6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5680" y="1818475"/>
            <a:ext cx="3253740" cy="4206240"/>
          </a:xfrm>
          <a:prstGeom prst="rect">
            <a:avLst/>
          </a:prstGeom>
        </p:spPr>
      </p:pic>
    </p:spTree>
    <p:extLst>
      <p:ext uri="{BB962C8B-B14F-4D97-AF65-F5344CB8AC3E}">
        <p14:creationId xmlns:p14="http://schemas.microsoft.com/office/powerpoint/2010/main" val="3349905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3D31-8E09-A453-4411-BBA41FAE13C2}"/>
              </a:ext>
            </a:extLst>
          </p:cNvPr>
          <p:cNvSpPr>
            <a:spLocks noGrp="1"/>
          </p:cNvSpPr>
          <p:nvPr>
            <p:ph type="title"/>
          </p:nvPr>
        </p:nvSpPr>
        <p:spPr/>
        <p:txBody>
          <a:bodyPr>
            <a:normAutofit/>
          </a:bodyPr>
          <a:lstStyle/>
          <a:p>
            <a:pPr algn="ctr"/>
            <a:r>
              <a:rPr lang="en-IN" sz="6600" dirty="0">
                <a:solidFill>
                  <a:srgbClr val="FF0000"/>
                </a:solidFill>
                <a:latin typeface="Times New Roman" panose="02020603050405020304" pitchFamily="18" charset="0"/>
                <a:cs typeface="Times New Roman" panose="02020603050405020304" pitchFamily="18" charset="0"/>
              </a:rPr>
              <a:t>Results</a:t>
            </a:r>
          </a:p>
        </p:txBody>
      </p:sp>
      <p:pic>
        <p:nvPicPr>
          <p:cNvPr id="6" name="Picture 5" descr="Chart, line chart&#10;&#10;Description automatically generated">
            <a:extLst>
              <a:ext uri="{FF2B5EF4-FFF2-40B4-BE49-F238E27FC236}">
                <a16:creationId xmlns:a16="http://schemas.microsoft.com/office/drawing/2014/main" id="{B63B4468-2D77-FB79-5DF4-3B39160F84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15677" y="1690688"/>
            <a:ext cx="5160645" cy="4153535"/>
          </a:xfrm>
          <a:prstGeom prst="rect">
            <a:avLst/>
          </a:prstGeom>
          <a:noFill/>
          <a:ln>
            <a:noFill/>
          </a:ln>
        </p:spPr>
      </p:pic>
    </p:spTree>
    <p:extLst>
      <p:ext uri="{BB962C8B-B14F-4D97-AF65-F5344CB8AC3E}">
        <p14:creationId xmlns:p14="http://schemas.microsoft.com/office/powerpoint/2010/main" val="398263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histogram&#10;&#10;Description automatically generated">
            <a:extLst>
              <a:ext uri="{FF2B5EF4-FFF2-40B4-BE49-F238E27FC236}">
                <a16:creationId xmlns:a16="http://schemas.microsoft.com/office/drawing/2014/main" id="{C0B6A344-4A48-90C0-8B91-4979B70058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184937" y="1775852"/>
            <a:ext cx="4056804" cy="3306295"/>
          </a:xfrm>
          <a:prstGeom prst="rect">
            <a:avLst/>
          </a:prstGeom>
          <a:noFill/>
        </p:spPr>
      </p:pic>
      <p:cxnSp>
        <p:nvCxnSpPr>
          <p:cNvPr id="16" name="Straight Connector 15">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6" name="Picture 5" descr="Chart&#10;&#10;Description automatically generated">
            <a:extLst>
              <a:ext uri="{FF2B5EF4-FFF2-40B4-BE49-F238E27FC236}">
                <a16:creationId xmlns:a16="http://schemas.microsoft.com/office/drawing/2014/main" id="{187F9E54-2A4F-18BC-95F7-B8C455F93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83440" y="836555"/>
            <a:ext cx="6520813" cy="5322198"/>
          </a:xfrm>
          <a:prstGeom prst="rect">
            <a:avLst/>
          </a:prstGeom>
          <a:noFill/>
        </p:spPr>
      </p:pic>
    </p:spTree>
    <p:extLst>
      <p:ext uri="{BB962C8B-B14F-4D97-AF65-F5344CB8AC3E}">
        <p14:creationId xmlns:p14="http://schemas.microsoft.com/office/powerpoint/2010/main" val="1484630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47BBE213-5ECD-94F4-F4F8-61FEE8004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07341" y="80371"/>
            <a:ext cx="4637023" cy="3348629"/>
          </a:xfrm>
          <a:prstGeom prst="rect">
            <a:avLst/>
          </a:prstGeom>
          <a:noFill/>
        </p:spPr>
      </p:pic>
      <p:pic>
        <p:nvPicPr>
          <p:cNvPr id="5" name="Picture 4" descr="Chart&#10;&#10;Description automatically generated">
            <a:extLst>
              <a:ext uri="{FF2B5EF4-FFF2-40B4-BE49-F238E27FC236}">
                <a16:creationId xmlns:a16="http://schemas.microsoft.com/office/drawing/2014/main" id="{BCD6C00E-30DD-AC77-34CD-CB32FCCCBC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52401" y="3562349"/>
            <a:ext cx="5068876" cy="3215280"/>
          </a:xfrm>
          <a:prstGeom prst="rect">
            <a:avLst/>
          </a:prstGeom>
          <a:noFill/>
        </p:spPr>
      </p:pic>
      <p:pic>
        <p:nvPicPr>
          <p:cNvPr id="6" name="Picture 5" descr="Graphical user interface&#10;&#10;Description automatically generated">
            <a:extLst>
              <a:ext uri="{FF2B5EF4-FFF2-40B4-BE49-F238E27FC236}">
                <a16:creationId xmlns:a16="http://schemas.microsoft.com/office/drawing/2014/main" id="{0B689F70-9A4F-EE97-0D6E-191CD91E0DE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86698" y="654686"/>
            <a:ext cx="7005302" cy="5281929"/>
          </a:xfrm>
          <a:prstGeom prst="rect">
            <a:avLst/>
          </a:prstGeom>
          <a:noFill/>
          <a:ln>
            <a:noFill/>
          </a:ln>
        </p:spPr>
      </p:pic>
    </p:spTree>
    <p:extLst>
      <p:ext uri="{BB962C8B-B14F-4D97-AF65-F5344CB8AC3E}">
        <p14:creationId xmlns:p14="http://schemas.microsoft.com/office/powerpoint/2010/main" val="3371534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C707-C24F-9D7F-B05F-25BCCE42A695}"/>
              </a:ext>
            </a:extLst>
          </p:cNvPr>
          <p:cNvSpPr>
            <a:spLocks noGrp="1"/>
          </p:cNvSpPr>
          <p:nvPr>
            <p:ph type="title"/>
          </p:nvPr>
        </p:nvSpPr>
        <p:spPr>
          <a:xfrm>
            <a:off x="1090126" y="2669786"/>
            <a:ext cx="10515600" cy="1325563"/>
          </a:xfrm>
        </p:spPr>
        <p:txBody>
          <a:bodyPr/>
          <a:lstStyle/>
          <a:p>
            <a:pPr algn="ctr"/>
            <a:r>
              <a:rPr lang="en-IN" b="1" dirty="0"/>
              <a:t>Effect of Adaptive Queuing</a:t>
            </a:r>
          </a:p>
        </p:txBody>
      </p:sp>
    </p:spTree>
    <p:extLst>
      <p:ext uri="{BB962C8B-B14F-4D97-AF65-F5344CB8AC3E}">
        <p14:creationId xmlns:p14="http://schemas.microsoft.com/office/powerpoint/2010/main" val="249564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CB7340-6D2F-16E4-7D8E-8B314435B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383" y="0"/>
            <a:ext cx="10711544" cy="6858000"/>
          </a:xfrm>
          <a:prstGeom prst="rect">
            <a:avLst/>
          </a:prstGeom>
        </p:spPr>
      </p:pic>
    </p:spTree>
    <p:extLst>
      <p:ext uri="{BB962C8B-B14F-4D97-AF65-F5344CB8AC3E}">
        <p14:creationId xmlns:p14="http://schemas.microsoft.com/office/powerpoint/2010/main" val="1398704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95FEAD-330D-AEED-BE1A-2758D78543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628"/>
            <a:ext cx="12192000" cy="6279503"/>
          </a:xfrm>
          <a:prstGeom prst="rect">
            <a:avLst/>
          </a:prstGeom>
        </p:spPr>
      </p:pic>
    </p:spTree>
    <p:extLst>
      <p:ext uri="{BB962C8B-B14F-4D97-AF65-F5344CB8AC3E}">
        <p14:creationId xmlns:p14="http://schemas.microsoft.com/office/powerpoint/2010/main" val="692314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AB9205-F1DD-43ED-563D-DC9A89797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2543" y="0"/>
            <a:ext cx="8719457" cy="6858000"/>
          </a:xfrm>
          <a:prstGeom prst="rect">
            <a:avLst/>
          </a:prstGeom>
        </p:spPr>
      </p:pic>
      <p:sp>
        <p:nvSpPr>
          <p:cNvPr id="4" name="Title 3">
            <a:extLst>
              <a:ext uri="{FF2B5EF4-FFF2-40B4-BE49-F238E27FC236}">
                <a16:creationId xmlns:a16="http://schemas.microsoft.com/office/drawing/2014/main" id="{74D23F39-0E9E-97AF-7272-8D0E1D5CA821}"/>
              </a:ext>
            </a:extLst>
          </p:cNvPr>
          <p:cNvSpPr>
            <a:spLocks noGrp="1"/>
          </p:cNvSpPr>
          <p:nvPr>
            <p:ph type="title"/>
          </p:nvPr>
        </p:nvSpPr>
        <p:spPr>
          <a:xfrm>
            <a:off x="76200" y="1231900"/>
            <a:ext cx="3272518" cy="2825750"/>
          </a:xfrm>
        </p:spPr>
        <p:txBody>
          <a:bodyPr/>
          <a:lstStyle/>
          <a:p>
            <a:r>
              <a:rPr lang="en-IN" b="1" dirty="0"/>
              <a:t>Effect of AQ on mean Queue Lengths</a:t>
            </a:r>
          </a:p>
        </p:txBody>
      </p:sp>
    </p:spTree>
    <p:extLst>
      <p:ext uri="{BB962C8B-B14F-4D97-AF65-F5344CB8AC3E}">
        <p14:creationId xmlns:p14="http://schemas.microsoft.com/office/powerpoint/2010/main" val="3660832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9">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25" descr="A glass ceiling with white beams">
            <a:extLst>
              <a:ext uri="{FF2B5EF4-FFF2-40B4-BE49-F238E27FC236}">
                <a16:creationId xmlns:a16="http://schemas.microsoft.com/office/drawing/2014/main" id="{5BD7BE35-F911-B264-1BD1-1987E6858A52}"/>
              </a:ext>
            </a:extLst>
          </p:cNvPr>
          <p:cNvPicPr>
            <a:picLocks noChangeAspect="1"/>
          </p:cNvPicPr>
          <p:nvPr/>
        </p:nvPicPr>
        <p:blipFill rotWithShape="1">
          <a:blip r:embed="rId2"/>
          <a:srcRect r="5882" b="-1"/>
          <a:stretch/>
        </p:blipFill>
        <p:spPr>
          <a:xfrm>
            <a:off x="2522358" y="10"/>
            <a:ext cx="9669642" cy="6857990"/>
          </a:xfrm>
          <a:prstGeom prst="rect">
            <a:avLst/>
          </a:prstGeom>
        </p:spPr>
      </p:pic>
      <p:sp>
        <p:nvSpPr>
          <p:cNvPr id="36" name="Rectangle 31">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A9D0C7B6-4ED4-7E44-B473-DB26DF77754C}"/>
              </a:ext>
            </a:extLst>
          </p:cNvPr>
          <p:cNvSpPr txBox="1"/>
          <p:nvPr/>
        </p:nvSpPr>
        <p:spPr>
          <a:xfrm>
            <a:off x="1201271" y="1206876"/>
            <a:ext cx="2250141" cy="830997"/>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Outline</a:t>
            </a:r>
            <a:r>
              <a:rPr lang="en-IN" sz="4800" dirty="0"/>
              <a:t>:</a:t>
            </a:r>
          </a:p>
        </p:txBody>
      </p:sp>
      <p:sp>
        <p:nvSpPr>
          <p:cNvPr id="22" name="TextBox 21">
            <a:extLst>
              <a:ext uri="{FF2B5EF4-FFF2-40B4-BE49-F238E27FC236}">
                <a16:creationId xmlns:a16="http://schemas.microsoft.com/office/drawing/2014/main" id="{CA5D085A-83F8-E2C3-DBEA-3CDFB1954AE0}"/>
              </a:ext>
            </a:extLst>
          </p:cNvPr>
          <p:cNvSpPr txBox="1"/>
          <p:nvPr/>
        </p:nvSpPr>
        <p:spPr>
          <a:xfrm>
            <a:off x="1075765" y="2796988"/>
            <a:ext cx="3083859" cy="2246769"/>
          </a:xfrm>
          <a:prstGeom prst="rect">
            <a:avLst/>
          </a:prstGeom>
          <a:noFill/>
        </p:spPr>
        <p:txBody>
          <a:bodyPr wrap="square" rtlCol="0">
            <a:spAutoFit/>
          </a:bodyPr>
          <a:lstStyle/>
          <a:p>
            <a:pPr marL="285750" indent="-285750">
              <a:buFont typeface="Arial" panose="020B0604020202020204" pitchFamily="34" charset="0"/>
              <a:buChar char="•"/>
            </a:pPr>
            <a:r>
              <a:rPr lang="en-IN" sz="2800" dirty="0"/>
              <a:t>Goal</a:t>
            </a:r>
          </a:p>
          <a:p>
            <a:pPr marL="285750" indent="-285750">
              <a:buFont typeface="Arial" panose="020B0604020202020204" pitchFamily="34" charset="0"/>
              <a:buChar char="•"/>
            </a:pPr>
            <a:r>
              <a:rPr lang="en-IN" sz="2800" dirty="0"/>
              <a:t>Scenario</a:t>
            </a:r>
          </a:p>
          <a:p>
            <a:pPr marL="285750" indent="-285750">
              <a:buFont typeface="Arial" panose="020B0604020202020204" pitchFamily="34" charset="0"/>
              <a:buChar char="•"/>
            </a:pPr>
            <a:r>
              <a:rPr lang="en-IN" sz="2800" dirty="0"/>
              <a:t>Implementation</a:t>
            </a:r>
          </a:p>
          <a:p>
            <a:pPr marL="285750" indent="-285750">
              <a:buFont typeface="Arial" panose="020B0604020202020204" pitchFamily="34" charset="0"/>
              <a:buChar char="•"/>
            </a:pPr>
            <a:r>
              <a:rPr lang="en-IN" sz="2800" dirty="0"/>
              <a:t>Results</a:t>
            </a:r>
          </a:p>
          <a:p>
            <a:pPr marL="285750" indent="-285750">
              <a:buFont typeface="Arial" panose="020B0604020202020204" pitchFamily="34" charset="0"/>
              <a:buChar char="•"/>
            </a:pPr>
            <a:r>
              <a:rPr lang="en-IN" sz="2800" dirty="0"/>
              <a:t>Conclusion</a:t>
            </a:r>
          </a:p>
        </p:txBody>
      </p:sp>
    </p:spTree>
    <p:extLst>
      <p:ext uri="{BB962C8B-B14F-4D97-AF65-F5344CB8AC3E}">
        <p14:creationId xmlns:p14="http://schemas.microsoft.com/office/powerpoint/2010/main" val="3299747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5E1D8-0E98-BAA3-928A-6A1990869B0F}"/>
              </a:ext>
            </a:extLst>
          </p:cNvPr>
          <p:cNvSpPr>
            <a:spLocks noGrp="1"/>
          </p:cNvSpPr>
          <p:nvPr>
            <p:ph type="title"/>
          </p:nvPr>
        </p:nvSpPr>
        <p:spPr>
          <a:xfrm>
            <a:off x="203718" y="822325"/>
            <a:ext cx="2296886" cy="4029593"/>
          </a:xfrm>
        </p:spPr>
        <p:txBody>
          <a:bodyPr/>
          <a:lstStyle/>
          <a:p>
            <a:r>
              <a:rPr lang="en-IN" b="1" dirty="0"/>
              <a:t>Effect of AQ on mean Sojourn Time</a:t>
            </a:r>
          </a:p>
        </p:txBody>
      </p:sp>
      <p:pic>
        <p:nvPicPr>
          <p:cNvPr id="4" name="Picture 3" descr="Graphical user interface, application, Word">
            <a:extLst>
              <a:ext uri="{FF2B5EF4-FFF2-40B4-BE49-F238E27FC236}">
                <a16:creationId xmlns:a16="http://schemas.microsoft.com/office/drawing/2014/main" id="{2D66FD64-E555-07DE-54D6-FD555F85B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175" y="652077"/>
            <a:ext cx="10029825" cy="5034233"/>
          </a:xfrm>
          <a:prstGeom prst="rect">
            <a:avLst/>
          </a:prstGeom>
        </p:spPr>
      </p:pic>
    </p:spTree>
    <p:extLst>
      <p:ext uri="{BB962C8B-B14F-4D97-AF65-F5344CB8AC3E}">
        <p14:creationId xmlns:p14="http://schemas.microsoft.com/office/powerpoint/2010/main" val="2739450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DF2D-1CA3-0512-0DAB-D25423CB23C7}"/>
              </a:ext>
            </a:extLst>
          </p:cNvPr>
          <p:cNvSpPr>
            <a:spLocks noGrp="1"/>
          </p:cNvSpPr>
          <p:nvPr>
            <p:ph type="title"/>
          </p:nvPr>
        </p:nvSpPr>
        <p:spPr>
          <a:xfrm>
            <a:off x="4461529" y="403412"/>
            <a:ext cx="3932237" cy="1600200"/>
          </a:xfrm>
        </p:spPr>
        <p:txBody>
          <a:bodyPr>
            <a:normAutofit/>
          </a:bodyPr>
          <a:lstStyle/>
          <a:p>
            <a:r>
              <a:rPr lang="en-IN" sz="4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4800" dirty="0">
              <a:solidFill>
                <a:srgbClr val="002060"/>
              </a:solidFill>
            </a:endParaRPr>
          </a:p>
        </p:txBody>
      </p:sp>
      <p:sp>
        <p:nvSpPr>
          <p:cNvPr id="3" name="Content Placeholder 2">
            <a:extLst>
              <a:ext uri="{FF2B5EF4-FFF2-40B4-BE49-F238E27FC236}">
                <a16:creationId xmlns:a16="http://schemas.microsoft.com/office/drawing/2014/main" id="{E236C651-EFE0-13B8-98A9-895398B4A2F7}"/>
              </a:ext>
            </a:extLst>
          </p:cNvPr>
          <p:cNvSpPr>
            <a:spLocks noGrp="1"/>
          </p:cNvSpPr>
          <p:nvPr>
            <p:ph type="body" sz="half" idx="2"/>
          </p:nvPr>
        </p:nvSpPr>
        <p:spPr>
          <a:xfrm>
            <a:off x="1577788" y="2617693"/>
            <a:ext cx="8964706" cy="3260259"/>
          </a:xfrm>
        </p:spPr>
        <p:txBody>
          <a:bodyPr/>
          <a:lstStyle/>
          <a:p>
            <a:pPr algn="just"/>
            <a:r>
              <a:rPr lang="en-IN" sz="2400" dirty="0">
                <a:effectLst/>
                <a:latin typeface="Calibri" panose="020F0502020204030204" pitchFamily="34" charset="0"/>
                <a:ea typeface="Calibri" panose="020F0502020204030204" pitchFamily="34" charset="0"/>
                <a:cs typeface="Times New Roman" panose="02020603050405020304" pitchFamily="18" charset="0"/>
              </a:rPr>
              <a:t>Hence, from the simulated results we can relate to a real-life scenario, where more number of customers are in queue and are waiting for security check at an airport. Hence, this can be tackled by implementing the adaptive queuing for different service counters present in the airport.</a:t>
            </a:r>
          </a:p>
          <a:p>
            <a:endParaRPr lang="en-IN" dirty="0"/>
          </a:p>
        </p:txBody>
      </p:sp>
    </p:spTree>
    <p:extLst>
      <p:ext uri="{BB962C8B-B14F-4D97-AF65-F5344CB8AC3E}">
        <p14:creationId xmlns:p14="http://schemas.microsoft.com/office/powerpoint/2010/main" val="1572737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6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4" descr="Plane in red circle">
            <a:extLst>
              <a:ext uri="{FF2B5EF4-FFF2-40B4-BE49-F238E27FC236}">
                <a16:creationId xmlns:a16="http://schemas.microsoft.com/office/drawing/2014/main" id="{05BCE0DA-DB75-0C92-BD7F-DA26F9748D9E}"/>
              </a:ext>
            </a:extLst>
          </p:cNvPr>
          <p:cNvPicPr>
            <a:picLocks noChangeAspect="1"/>
          </p:cNvPicPr>
          <p:nvPr/>
        </p:nvPicPr>
        <p:blipFill rotWithShape="1">
          <a:blip r:embed="rId2"/>
          <a:srcRect l="251" r="1051" b="1"/>
          <a:stretch/>
        </p:blipFill>
        <p:spPr>
          <a:xfrm>
            <a:off x="2522356" y="10"/>
            <a:ext cx="9669642" cy="6857990"/>
          </a:xfrm>
          <a:prstGeom prst="rect">
            <a:avLst/>
          </a:prstGeom>
        </p:spPr>
      </p:pic>
      <p:sp>
        <p:nvSpPr>
          <p:cNvPr id="73" name="Rectangle 6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ADBF4A-5367-6677-7235-A93113A14BCD}"/>
              </a:ext>
            </a:extLst>
          </p:cNvPr>
          <p:cNvSpPr>
            <a:spLocks noGrp="1"/>
          </p:cNvSpPr>
          <p:nvPr>
            <p:ph type="title"/>
          </p:nvPr>
        </p:nvSpPr>
        <p:spPr>
          <a:xfrm>
            <a:off x="1528483" y="1028513"/>
            <a:ext cx="3822189" cy="1899912"/>
          </a:xfrm>
        </p:spPr>
        <p:txBody>
          <a:bodyPr>
            <a:normAutofit/>
          </a:bodyPr>
          <a:lstStyle/>
          <a:p>
            <a:r>
              <a:rPr lang="en-IN" sz="4000" b="1" dirty="0">
                <a:latin typeface="Times New Roman" panose="02020603050405020304" pitchFamily="18" charset="0"/>
                <a:cs typeface="Times New Roman" panose="02020603050405020304" pitchFamily="18" charset="0"/>
              </a:rPr>
              <a:t>Goal</a:t>
            </a:r>
          </a:p>
        </p:txBody>
      </p:sp>
      <p:sp>
        <p:nvSpPr>
          <p:cNvPr id="3" name="Content Placeholder 2">
            <a:extLst>
              <a:ext uri="{FF2B5EF4-FFF2-40B4-BE49-F238E27FC236}">
                <a16:creationId xmlns:a16="http://schemas.microsoft.com/office/drawing/2014/main" id="{DA8429B1-0545-F2B1-71B6-49AC490DBD14}"/>
              </a:ext>
            </a:extLst>
          </p:cNvPr>
          <p:cNvSpPr>
            <a:spLocks noGrp="1"/>
          </p:cNvSpPr>
          <p:nvPr>
            <p:ph idx="1"/>
          </p:nvPr>
        </p:nvSpPr>
        <p:spPr>
          <a:xfrm>
            <a:off x="524435" y="3187236"/>
            <a:ext cx="3822189" cy="3742762"/>
          </a:xfrm>
        </p:spPr>
        <p:txBody>
          <a:bodyPr>
            <a:normAutofit/>
          </a:bodyPr>
          <a:lstStyle/>
          <a:p>
            <a:r>
              <a:rPr lang="en-IN" sz="2000" dirty="0">
                <a:effectLst/>
                <a:latin typeface="Calibri" panose="020F0502020204030204" pitchFamily="34" charset="0"/>
                <a:ea typeface="Calibri" panose="020F0502020204030204" pitchFamily="34" charset="0"/>
                <a:cs typeface="Times New Roman" panose="02020603050405020304" pitchFamily="18" charset="0"/>
              </a:rPr>
              <a:t>To implement adaptive queuing in an Airport model.</a:t>
            </a:r>
          </a:p>
          <a:p>
            <a:endParaRPr lang="en-IN" sz="2000" dirty="0"/>
          </a:p>
        </p:txBody>
      </p:sp>
    </p:spTree>
    <p:extLst>
      <p:ext uri="{BB962C8B-B14F-4D97-AF65-F5344CB8AC3E}">
        <p14:creationId xmlns:p14="http://schemas.microsoft.com/office/powerpoint/2010/main" val="3383233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F7E9C9-3095-01A6-4523-B504CE0741C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Scenario</a:t>
            </a:r>
            <a:endParaRPr lang="en-US" sz="2200" b="1" kern="1200" dirty="0">
              <a:solidFill>
                <a:schemeClr val="bg1"/>
              </a:solidFill>
              <a:latin typeface="Times New Roman" panose="02020603050405020304" pitchFamily="18" charset="0"/>
              <a:cs typeface="Times New Roman" panose="02020603050405020304" pitchFamily="18" charset="0"/>
            </a:endParaRPr>
          </a:p>
        </p:txBody>
      </p:sp>
      <p:pic>
        <p:nvPicPr>
          <p:cNvPr id="13" name="Content Placeholder 12" descr="Text&#10;&#10;Description automatically generated with low confidence">
            <a:extLst>
              <a:ext uri="{FF2B5EF4-FFF2-40B4-BE49-F238E27FC236}">
                <a16:creationId xmlns:a16="http://schemas.microsoft.com/office/drawing/2014/main" id="{42956652-3A99-0D31-A6D6-0C523993727C}"/>
              </a:ext>
            </a:extLst>
          </p:cNvPr>
          <p:cNvPicPr>
            <a:picLocks noGrp="1" noChangeAspect="1"/>
          </p:cNvPicPr>
          <p:nvPr>
            <p:ph idx="1"/>
          </p:nvPr>
        </p:nvPicPr>
        <p:blipFill>
          <a:blip r:embed="rId2"/>
          <a:stretch>
            <a:fillRect/>
          </a:stretch>
        </p:blipFill>
        <p:spPr>
          <a:xfrm>
            <a:off x="2258271" y="1675227"/>
            <a:ext cx="7675457" cy="4394199"/>
          </a:xfrm>
          <a:prstGeom prst="rect">
            <a:avLst/>
          </a:prstGeom>
        </p:spPr>
      </p:pic>
    </p:spTree>
    <p:extLst>
      <p:ext uri="{BB962C8B-B14F-4D97-AF65-F5344CB8AC3E}">
        <p14:creationId xmlns:p14="http://schemas.microsoft.com/office/powerpoint/2010/main" val="1053287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0E014F-DB54-D57A-1CC1-CF4B05B731E2}"/>
              </a:ext>
            </a:extLst>
          </p:cNvPr>
          <p:cNvPicPr>
            <a:picLocks noGrp="1" noChangeAspect="1"/>
          </p:cNvPicPr>
          <p:nvPr>
            <p:ph idx="1"/>
          </p:nvPr>
        </p:nvPicPr>
        <p:blipFill>
          <a:blip r:embed="rId2"/>
          <a:stretch>
            <a:fillRect/>
          </a:stretch>
        </p:blipFill>
        <p:spPr>
          <a:xfrm>
            <a:off x="643467" y="1166198"/>
            <a:ext cx="10905066" cy="4525603"/>
          </a:xfrm>
          <a:prstGeom prst="rect">
            <a:avLst/>
          </a:prstGeom>
        </p:spPr>
      </p:pic>
    </p:spTree>
    <p:extLst>
      <p:ext uri="{BB962C8B-B14F-4D97-AF65-F5344CB8AC3E}">
        <p14:creationId xmlns:p14="http://schemas.microsoft.com/office/powerpoint/2010/main" val="2229980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EECE1-7A8C-6526-52BF-F024BE6F5200}"/>
              </a:ext>
            </a:extLst>
          </p:cNvPr>
          <p:cNvSpPr>
            <a:spLocks noGrp="1"/>
          </p:cNvSpPr>
          <p:nvPr>
            <p:ph type="title"/>
          </p:nvPr>
        </p:nvSpPr>
        <p:spPr/>
        <p:txBody>
          <a:bodyPr>
            <a:normAutofit/>
          </a:bodyPr>
          <a:lstStyle/>
          <a:p>
            <a:pPr algn="ctr"/>
            <a:r>
              <a:rPr lang="en-IN" sz="4800" b="1" dirty="0">
                <a:solidFill>
                  <a:srgbClr val="002060"/>
                </a:solidFill>
                <a:latin typeface="Times New Roman" panose="02020603050405020304" pitchFamily="18" charset="0"/>
                <a:cs typeface="Times New Roman" panose="02020603050405020304" pitchFamily="18" charset="0"/>
              </a:rPr>
              <a:t>Service-rate modification</a:t>
            </a:r>
          </a:p>
        </p:txBody>
      </p:sp>
      <p:pic>
        <p:nvPicPr>
          <p:cNvPr id="7" name="Picture 6">
            <a:extLst>
              <a:ext uri="{FF2B5EF4-FFF2-40B4-BE49-F238E27FC236}">
                <a16:creationId xmlns:a16="http://schemas.microsoft.com/office/drawing/2014/main" id="{93828F19-4093-D09A-8958-96D2C544A823}"/>
              </a:ext>
            </a:extLst>
          </p:cNvPr>
          <p:cNvPicPr>
            <a:picLocks noChangeAspect="1"/>
          </p:cNvPicPr>
          <p:nvPr/>
        </p:nvPicPr>
        <p:blipFill>
          <a:blip r:embed="rId2"/>
          <a:stretch>
            <a:fillRect/>
          </a:stretch>
        </p:blipFill>
        <p:spPr>
          <a:xfrm>
            <a:off x="3119718" y="2160754"/>
            <a:ext cx="5593976" cy="2152243"/>
          </a:xfrm>
          <a:prstGeom prst="rect">
            <a:avLst/>
          </a:prstGeom>
        </p:spPr>
      </p:pic>
    </p:spTree>
    <p:extLst>
      <p:ext uri="{BB962C8B-B14F-4D97-AF65-F5344CB8AC3E}">
        <p14:creationId xmlns:p14="http://schemas.microsoft.com/office/powerpoint/2010/main" val="1509971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633212A-0558-0361-6057-146341768CFD}"/>
              </a:ext>
            </a:extLst>
          </p:cNvPr>
          <p:cNvSpPr>
            <a:spLocks noGrp="1"/>
          </p:cNvSpPr>
          <p:nvPr>
            <p:ph type="title"/>
          </p:nvPr>
        </p:nvSpPr>
        <p:spPr>
          <a:xfrm>
            <a:off x="544529" y="892606"/>
            <a:ext cx="4422647" cy="5431376"/>
          </a:xfrm>
        </p:spPr>
        <p:txBody>
          <a:bodyPr>
            <a:normAutofit/>
          </a:bodyPr>
          <a:lstStyle/>
          <a:p>
            <a:r>
              <a:rPr lang="en-IN" sz="4800" b="1" dirty="0">
                <a:solidFill>
                  <a:srgbClr val="002060"/>
                </a:solidFill>
                <a:latin typeface="Times New Roman" panose="02020603050405020304" pitchFamily="18" charset="0"/>
                <a:cs typeface="Times New Roman" panose="02020603050405020304" pitchFamily="18" charset="0"/>
              </a:rPr>
              <a:t>Implementation</a:t>
            </a:r>
            <a:r>
              <a:rPr lang="en-IN" sz="4800" dirty="0"/>
              <a:t>	</a:t>
            </a:r>
          </a:p>
        </p:txBody>
      </p:sp>
      <p:sp>
        <p:nvSpPr>
          <p:cNvPr id="3" name="Content Placeholder 2">
            <a:extLst>
              <a:ext uri="{FF2B5EF4-FFF2-40B4-BE49-F238E27FC236}">
                <a16:creationId xmlns:a16="http://schemas.microsoft.com/office/drawing/2014/main" id="{AE62934A-2E89-C4A8-FD53-336B104D34B2}"/>
              </a:ext>
            </a:extLst>
          </p:cNvPr>
          <p:cNvSpPr>
            <a:spLocks noGrp="1"/>
          </p:cNvSpPr>
          <p:nvPr>
            <p:ph idx="1"/>
          </p:nvPr>
        </p:nvSpPr>
        <p:spPr>
          <a:xfrm>
            <a:off x="6095999" y="713313"/>
            <a:ext cx="5257801" cy="5431376"/>
          </a:xfrm>
        </p:spPr>
        <p:txBody>
          <a:bodyPr anchor="ctr">
            <a:normAutofit/>
          </a:bodyPr>
          <a:lstStyle/>
          <a:p>
            <a:r>
              <a:rPr lang="en-IN" sz="2400" dirty="0"/>
              <a:t>It is divided into 3 parts:</a:t>
            </a:r>
          </a:p>
          <a:p>
            <a:pPr marL="0" indent="0">
              <a:buNone/>
            </a:pPr>
            <a:r>
              <a:rPr lang="en-IN" sz="2400" dirty="0"/>
              <a:t>	1. Initialization</a:t>
            </a:r>
          </a:p>
          <a:p>
            <a:pPr marL="0" indent="0">
              <a:buNone/>
            </a:pPr>
            <a:r>
              <a:rPr lang="en-IN" sz="2400" dirty="0"/>
              <a:t>	2. Generating Events</a:t>
            </a:r>
          </a:p>
          <a:p>
            <a:pPr marL="0" indent="0">
              <a:buNone/>
            </a:pPr>
            <a:r>
              <a:rPr lang="en-IN" sz="2400" dirty="0"/>
              <a:t>	3. Execution </a:t>
            </a:r>
          </a:p>
        </p:txBody>
      </p:sp>
    </p:spTree>
    <p:extLst>
      <p:ext uri="{BB962C8B-B14F-4D97-AF65-F5344CB8AC3E}">
        <p14:creationId xmlns:p14="http://schemas.microsoft.com/office/powerpoint/2010/main" val="589700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9E10-D0D1-49FB-83D6-C510E331147D}"/>
              </a:ext>
            </a:extLst>
          </p:cNvPr>
          <p:cNvSpPr>
            <a:spLocks noGrp="1"/>
          </p:cNvSpPr>
          <p:nvPr>
            <p:ph type="title"/>
          </p:nvPr>
        </p:nvSpPr>
        <p:spPr>
          <a:xfrm>
            <a:off x="838200" y="589243"/>
            <a:ext cx="10515600" cy="1325563"/>
          </a:xfrm>
        </p:spPr>
        <p:txBody>
          <a:bodyPr>
            <a:normAutofit/>
          </a:bodyPr>
          <a:lstStyle/>
          <a:p>
            <a:pPr algn="ctr"/>
            <a:r>
              <a:rPr lang="en-IN" sz="6600" dirty="0">
                <a:latin typeface="Times New Roman" panose="02020603050405020304" pitchFamily="18" charset="0"/>
                <a:cs typeface="Times New Roman" panose="02020603050405020304" pitchFamily="18" charset="0"/>
              </a:rPr>
              <a:t>1.Initialization</a:t>
            </a:r>
          </a:p>
        </p:txBody>
      </p:sp>
      <p:sp>
        <p:nvSpPr>
          <p:cNvPr id="3" name="Content Placeholder 2">
            <a:extLst>
              <a:ext uri="{FF2B5EF4-FFF2-40B4-BE49-F238E27FC236}">
                <a16:creationId xmlns:a16="http://schemas.microsoft.com/office/drawing/2014/main" id="{57EB5036-342C-E8C2-6554-E4BE8AB83C71}"/>
              </a:ext>
            </a:extLst>
          </p:cNvPr>
          <p:cNvSpPr>
            <a:spLocks noGrp="1"/>
          </p:cNvSpPr>
          <p:nvPr>
            <p:ph idx="1"/>
          </p:nvPr>
        </p:nvSpPr>
        <p:spPr>
          <a:xfrm>
            <a:off x="2918012" y="2462119"/>
            <a:ext cx="6566647" cy="3418728"/>
          </a:xfrm>
        </p:spPr>
        <p:txBody>
          <a:bodyPr/>
          <a:lstStyle/>
          <a:p>
            <a:r>
              <a:rPr lang="en-IN" sz="2000" dirty="0">
                <a:effectLst/>
                <a:latin typeface="Calibri" panose="020F0502020204030204" pitchFamily="34" charset="0"/>
                <a:ea typeface="Calibri" panose="020F0502020204030204" pitchFamily="34" charset="0"/>
                <a:cs typeface="Times New Roman" panose="02020603050405020304" pitchFamily="18" charset="0"/>
              </a:rPr>
              <a:t>lambda=7                        % arrival rate</a:t>
            </a:r>
          </a:p>
          <a:p>
            <a:r>
              <a:rPr lang="en-IN" sz="2000" dirty="0">
                <a:effectLst/>
                <a:latin typeface="Calibri" panose="020F0502020204030204" pitchFamily="34" charset="0"/>
                <a:ea typeface="Calibri" panose="020F0502020204030204" pitchFamily="34" charset="0"/>
                <a:cs typeface="Times New Roman" panose="02020603050405020304" pitchFamily="18" charset="0"/>
              </a:rPr>
              <a:t>mu1=10                           % service rate of PHASE 1</a:t>
            </a:r>
          </a:p>
          <a:p>
            <a:r>
              <a:rPr lang="en-IN" sz="2000" dirty="0">
                <a:effectLst/>
                <a:latin typeface="Calibri" panose="020F0502020204030204" pitchFamily="34" charset="0"/>
                <a:ea typeface="Calibri" panose="020F0502020204030204" pitchFamily="34" charset="0"/>
                <a:cs typeface="Times New Roman" panose="02020603050405020304" pitchFamily="18" charset="0"/>
              </a:rPr>
              <a:t>mu2=9                             % service rate of PHASE 2</a:t>
            </a:r>
          </a:p>
          <a:p>
            <a:r>
              <a:rPr lang="en-IN" sz="2000" dirty="0">
                <a:effectLst/>
                <a:latin typeface="Calibri" panose="020F0502020204030204" pitchFamily="34" charset="0"/>
                <a:ea typeface="Calibri" panose="020F0502020204030204" pitchFamily="34" charset="0"/>
                <a:cs typeface="Times New Roman" panose="02020603050405020304" pitchFamily="18" charset="0"/>
              </a:rPr>
              <a:t>Threshold=7                   % Threshold of QUEUE 2</a:t>
            </a:r>
          </a:p>
          <a:p>
            <a:r>
              <a:rPr lang="en-IN" sz="2000" dirty="0" err="1">
                <a:effectLst/>
                <a:latin typeface="Calibri" panose="020F0502020204030204" pitchFamily="34" charset="0"/>
                <a:ea typeface="Calibri" panose="020F0502020204030204" pitchFamily="34" charset="0"/>
                <a:cs typeface="Times New Roman" panose="02020603050405020304" pitchFamily="18" charset="0"/>
              </a:rPr>
              <a:t>endtime</a:t>
            </a:r>
            <a:r>
              <a:rPr lang="en-IN" sz="2000" dirty="0">
                <a:effectLst/>
                <a:latin typeface="Calibri" panose="020F0502020204030204" pitchFamily="34" charset="0"/>
                <a:ea typeface="Calibri" panose="020F0502020204030204" pitchFamily="34" charset="0"/>
                <a:cs typeface="Times New Roman" panose="02020603050405020304" pitchFamily="18" charset="0"/>
              </a:rPr>
              <a:t>=100                 % Simulation length (seconds)</a:t>
            </a:r>
          </a:p>
          <a:p>
            <a:endParaRPr lang="en-IN" dirty="0"/>
          </a:p>
        </p:txBody>
      </p:sp>
    </p:spTree>
    <p:extLst>
      <p:ext uri="{BB962C8B-B14F-4D97-AF65-F5344CB8AC3E}">
        <p14:creationId xmlns:p14="http://schemas.microsoft.com/office/powerpoint/2010/main" val="851943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2289-924B-5E97-30FB-D828723C585A}"/>
              </a:ext>
            </a:extLst>
          </p:cNvPr>
          <p:cNvSpPr>
            <a:spLocks noGrp="1"/>
          </p:cNvSpPr>
          <p:nvPr>
            <p:ph type="title"/>
          </p:nvPr>
        </p:nvSpPr>
        <p:spPr>
          <a:xfrm>
            <a:off x="838200" y="651996"/>
            <a:ext cx="10515600" cy="1325563"/>
          </a:xfrm>
        </p:spPr>
        <p:txBody>
          <a:bodyPr>
            <a:normAutofit/>
          </a:bodyPr>
          <a:lstStyle/>
          <a:p>
            <a:pPr algn="ctr"/>
            <a:r>
              <a:rPr lang="en-IN" sz="4800" b="1" dirty="0">
                <a:solidFill>
                  <a:srgbClr val="002060"/>
                </a:solidFill>
                <a:latin typeface="Times New Roman" panose="02020603050405020304" pitchFamily="18" charset="0"/>
                <a:cs typeface="Times New Roman" panose="02020603050405020304" pitchFamily="18" charset="0"/>
              </a:rPr>
              <a:t>Generation of Events</a:t>
            </a:r>
          </a:p>
        </p:txBody>
      </p:sp>
      <p:sp>
        <p:nvSpPr>
          <p:cNvPr id="3" name="Content Placeholder 2">
            <a:extLst>
              <a:ext uri="{FF2B5EF4-FFF2-40B4-BE49-F238E27FC236}">
                <a16:creationId xmlns:a16="http://schemas.microsoft.com/office/drawing/2014/main" id="{AE127325-BB94-D748-1FE5-73BDB1C06B54}"/>
              </a:ext>
            </a:extLst>
          </p:cNvPr>
          <p:cNvSpPr>
            <a:spLocks noGrp="1"/>
          </p:cNvSpPr>
          <p:nvPr>
            <p:ph idx="1"/>
          </p:nvPr>
        </p:nvSpPr>
        <p:spPr>
          <a:xfrm>
            <a:off x="3357282" y="2766919"/>
            <a:ext cx="4737847" cy="2082987"/>
          </a:xfrm>
        </p:spPr>
        <p:txBody>
          <a:bodyPr/>
          <a:lstStyle/>
          <a:p>
            <a:pPr indent="457200"/>
            <a:r>
              <a:rPr lang="en-IN" sz="1800" dirty="0">
                <a:effectLst/>
                <a:latin typeface="Calibri" panose="020F0502020204030204" pitchFamily="34" charset="0"/>
                <a:ea typeface="Calibri" panose="020F0502020204030204" pitchFamily="34" charset="0"/>
                <a:cs typeface="Times New Roman" panose="02020603050405020304" pitchFamily="18" charset="0"/>
              </a:rPr>
              <a:t>event(1) = time for arrival in Phase-1</a:t>
            </a:r>
          </a:p>
          <a:p>
            <a:pPr indent="457200"/>
            <a:r>
              <a:rPr lang="en-IN" sz="1800" dirty="0">
                <a:effectLst/>
                <a:latin typeface="Calibri" panose="020F0502020204030204" pitchFamily="34" charset="0"/>
                <a:ea typeface="Calibri" panose="020F0502020204030204" pitchFamily="34" charset="0"/>
                <a:cs typeface="Times New Roman" panose="02020603050405020304" pitchFamily="18" charset="0"/>
              </a:rPr>
              <a:t>event(2) = service-time in Phase-1</a:t>
            </a:r>
          </a:p>
          <a:p>
            <a:pPr indent="457200"/>
            <a:r>
              <a:rPr lang="en-IN" sz="1800" dirty="0">
                <a:effectLst/>
                <a:latin typeface="Calibri" panose="020F0502020204030204" pitchFamily="34" charset="0"/>
                <a:ea typeface="Calibri" panose="020F0502020204030204" pitchFamily="34" charset="0"/>
                <a:cs typeface="Times New Roman" panose="02020603050405020304" pitchFamily="18" charset="0"/>
              </a:rPr>
              <a:t>event(3) = Service-time in Phase-2</a:t>
            </a:r>
          </a:p>
          <a:p>
            <a:pPr indent="457200"/>
            <a:r>
              <a:rPr lang="en-IN" sz="1800" dirty="0">
                <a:effectLst/>
                <a:latin typeface="Calibri" panose="020F0502020204030204" pitchFamily="34" charset="0"/>
                <a:ea typeface="Calibri" panose="020F0502020204030204" pitchFamily="34" charset="0"/>
                <a:cs typeface="Times New Roman" panose="02020603050405020304" pitchFamily="18" charset="0"/>
              </a:rPr>
              <a:t>event(4) = time for measurement</a:t>
            </a:r>
          </a:p>
          <a:p>
            <a:endParaRPr lang="en-IN" dirty="0"/>
          </a:p>
        </p:txBody>
      </p:sp>
    </p:spTree>
    <p:extLst>
      <p:ext uri="{BB962C8B-B14F-4D97-AF65-F5344CB8AC3E}">
        <p14:creationId xmlns:p14="http://schemas.microsoft.com/office/powerpoint/2010/main" val="3428386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220</Words>
  <Application>Microsoft Office PowerPoint</Application>
  <PresentationFormat>Widescreen</PresentationFormat>
  <Paragraphs>42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AIRPORT-Adaptive Queuing </vt:lpstr>
      <vt:lpstr>PowerPoint Presentation</vt:lpstr>
      <vt:lpstr>Goal</vt:lpstr>
      <vt:lpstr>Scenario</vt:lpstr>
      <vt:lpstr>PowerPoint Presentation</vt:lpstr>
      <vt:lpstr>Service-rate modification</vt:lpstr>
      <vt:lpstr>Implementation </vt:lpstr>
      <vt:lpstr>1.Initialization</vt:lpstr>
      <vt:lpstr>Generation of Events</vt:lpstr>
      <vt:lpstr>Execution</vt:lpstr>
      <vt:lpstr>Stage-1</vt:lpstr>
      <vt:lpstr>Stage-2</vt:lpstr>
      <vt:lpstr>Results</vt:lpstr>
      <vt:lpstr>PowerPoint Presentation</vt:lpstr>
      <vt:lpstr>PowerPoint Presentation</vt:lpstr>
      <vt:lpstr>Effect of Adaptive Queuing</vt:lpstr>
      <vt:lpstr>PowerPoint Presentation</vt:lpstr>
      <vt:lpstr>PowerPoint Presentation</vt:lpstr>
      <vt:lpstr>Effect of AQ on mean Queue Lengths</vt:lpstr>
      <vt:lpstr>Effect of AQ on mean Sojourn Time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AIRPORT-Adaptive Queuing </dc:title>
  <dc:creator>Rajnandini Bhutada</dc:creator>
  <cp:lastModifiedBy>PS Omen</cp:lastModifiedBy>
  <cp:revision>7</cp:revision>
  <dcterms:created xsi:type="dcterms:W3CDTF">2022-10-17T13:14:53Z</dcterms:created>
  <dcterms:modified xsi:type="dcterms:W3CDTF">2022-10-18T09:43:56Z</dcterms:modified>
</cp:coreProperties>
</file>