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0"/>
  </p:normalViewPr>
  <p:slideViewPr>
    <p:cSldViewPr snapToGrid="0">
      <p:cViewPr varScale="1">
        <p:scale>
          <a:sx n="102" d="100"/>
          <a:sy n="102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BF98-91EF-D298-A714-1FCDEE64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4D8F-5398-0D27-5679-DAAA24E7A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5118-5061-496E-2BCC-02B85AD4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DB2D-9705-5477-7D92-531243C7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D2BE-5EF5-9B0E-0334-6BE34B6B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5DA0-52BC-1A12-F2D4-285C17CC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56410-33EB-47D3-E8F1-92A9587FD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8C21-19BA-46B2-CC4E-5CEBE64D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D3CC-0926-A6AC-1746-2D2B9F2C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2AC4-AC93-7EAC-A816-94AF2462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26422-C3C0-FC5F-E592-9C4252106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A7046-7878-71D4-9956-B6D0E97A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4FC8-526D-FD09-6F30-1958D629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A2E8-7B54-15A7-0687-2721AF1A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A218-56D7-3931-66AD-E0498BD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90A4-DB33-805E-F5F6-E3E480AF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3C3D-74ED-8252-7994-7A352D53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702B-F191-B9A1-D986-ED121D01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C1176-34C2-BF89-F57D-99A0AFA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EF14-EA5D-68F7-5E2D-ED5818A2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1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6658-B507-35D4-F627-48308442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4C0A-C614-4DD0-3A72-5D20DB15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2EA3-EE20-E3F7-B64F-0A90833F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82B54-E518-63DE-BDF1-2C422723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FF98-7D12-2989-803D-E0D430F5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B2B8-B87F-E76E-4490-34556B96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EB12-41B4-78DE-A025-784620148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73E5-2124-870D-B4E9-310C1A096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FB39A-7BF2-3FC7-07D0-8459B8E3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997B-513C-C72D-12D9-AB9F3C7D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A4186-9B42-B8B8-1DDA-5083CA40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9269-F561-4A50-5EFF-B7AB7B15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49E97-CD3A-9116-29E4-98EC82AD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5D20-5BEB-AB4F-AD44-6DCCBA483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CD482-8867-B151-81D2-112A48D63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C307D-151D-B16E-1055-D32E18845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6F9CE-4FCA-D6D7-626F-68E7A1FE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FF556-7FF4-C9C5-15F6-A355F0F6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8A75F-92E1-8F05-8A1F-68851E67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C6C5-9ED4-14E5-7BBF-0296315B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8498B-44AB-093C-70E7-E0E5A0ED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741A0-362A-7A96-6C00-BE33CDFE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1AC44-756E-22EC-63FC-D8CB2D80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3BE0-458B-EDE7-A6F6-113252D1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2515F-9BC9-114C-38CC-74C01453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533BF-1C50-D57A-FFEF-FD012667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44BC-9B06-5AFF-D13D-D4A8B2D2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4083-25BA-5DE1-6319-70C8E10B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CE904-699D-B77D-A85B-FEB88318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94332-4910-B59A-9669-CC1716EB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BD49A-89B9-2AA0-1BA1-5F2ABF8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BA40E-F68F-2D7B-3B16-1068BDC7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61CA-6863-03B4-0F14-1ECBD56C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C3DFF-0A3D-44AA-932B-3826EC22C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45471-7CD3-7612-76BE-3D472113D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7DD67-DC72-055A-3DAA-66FC8C06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C5157-B0D7-AD5D-AFAA-678226A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1491-7361-BAE2-ECF4-45836D89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214EB-4866-7ED1-5D44-579E59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1EC3-7B21-5FB7-A915-3C1CF249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6C3D-4F34-53F0-29F4-F4CCAF580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C4E8-2A38-8747-B935-F4B59BE03E6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174B-05FA-5428-D295-C5B116E47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A4D9-1040-979F-8295-23BFB42E4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EBC4-164E-F34A-AA83-01CE8EA6C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F07-7018-4611-7E3B-F7CA85299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EXAM PREPPER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EFD1D-0DAA-A5CC-1386-73230B9EC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PARTH</a:t>
            </a:r>
          </a:p>
        </p:txBody>
      </p:sp>
    </p:spTree>
    <p:extLst>
      <p:ext uri="{BB962C8B-B14F-4D97-AF65-F5344CB8AC3E}">
        <p14:creationId xmlns:p14="http://schemas.microsoft.com/office/powerpoint/2010/main" val="257440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BB93-9401-A1AB-2A0C-C4FF2F16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1AC1-BF31-B047-04F4-BABC5C44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will make your exam preparations smooth as butter!</a:t>
            </a:r>
          </a:p>
          <a:p>
            <a:r>
              <a:rPr lang="en-US" dirty="0"/>
              <a:t>Provide PYQ papers </a:t>
            </a:r>
            <a:r>
              <a:rPr lang="en-US"/>
              <a:t>and you are good to go.</a:t>
            </a:r>
            <a:endParaRPr lang="en-US" dirty="0"/>
          </a:p>
          <a:p>
            <a:r>
              <a:rPr lang="en-US" dirty="0"/>
              <a:t>Functionalities; this app provides:</a:t>
            </a:r>
          </a:p>
          <a:p>
            <a:r>
              <a:rPr lang="en-US" dirty="0"/>
              <a:t>1. Question</a:t>
            </a:r>
          </a:p>
          <a:p>
            <a:r>
              <a:rPr lang="en-US" dirty="0"/>
              <a:t>2. Answer</a:t>
            </a:r>
          </a:p>
          <a:p>
            <a:r>
              <a:rPr lang="en-US" dirty="0"/>
              <a:t>3. Concept-Learning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2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6BB4-36EF-9662-099B-AD9F6912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9E6A-9889-9016-4DA3-09B9E862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page is a place where you upload your Past Year Question papers and get your imp questions in seconds.</a:t>
            </a:r>
          </a:p>
          <a:p>
            <a:r>
              <a:rPr lang="en-US" dirty="0"/>
              <a:t>Input: Question papers(one or more) Format: PDF</a:t>
            </a:r>
          </a:p>
          <a:p>
            <a:r>
              <a:rPr lang="en-US" dirty="0"/>
              <a:t>Task: It will generate you a list of questions which are repeated and </a:t>
            </a:r>
            <a:r>
              <a:rPr lang="en-US" dirty="0" err="1"/>
              <a:t>catagorize</a:t>
            </a:r>
            <a:r>
              <a:rPr lang="en-US" dirty="0"/>
              <a:t> it on concept base.</a:t>
            </a:r>
          </a:p>
          <a:p>
            <a:r>
              <a:rPr lang="en-US" dirty="0"/>
              <a:t>Output: List of imp questions. Also, you can download it as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7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C6A-CC87-C129-3F6D-A625D883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F4DB-D9F8-0E7A-C6C3-36F7E9D1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Answer page, you will get brief and informative answer for any questions provided. </a:t>
            </a:r>
          </a:p>
          <a:p>
            <a:r>
              <a:rPr lang="en-US" dirty="0"/>
              <a:t>Input: The </a:t>
            </a:r>
            <a:r>
              <a:rPr lang="en-US" dirty="0" err="1"/>
              <a:t>Question_response</a:t>
            </a:r>
            <a:r>
              <a:rPr lang="en-US" dirty="0"/>
              <a:t> text file from the Question page.</a:t>
            </a:r>
          </a:p>
          <a:p>
            <a:r>
              <a:rPr lang="en-US" dirty="0"/>
              <a:t>Task: Generation of answers with conceptual understanding.</a:t>
            </a:r>
          </a:p>
          <a:p>
            <a:r>
              <a:rPr lang="en-US" dirty="0"/>
              <a:t>Output: Answer text file to download.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9F90-56FD-A7E6-4236-687BD8AE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Concept-Learning Plan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5BA-B880-6A1B-431E-56FC3237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Concept-Learning Plan page, you will get a guided study plan to kickstart your studying.</a:t>
            </a:r>
          </a:p>
          <a:p>
            <a:r>
              <a:rPr lang="en-US" dirty="0"/>
              <a:t>Input: The </a:t>
            </a:r>
            <a:r>
              <a:rPr lang="en-US" dirty="0" err="1"/>
              <a:t>Question_response</a:t>
            </a:r>
            <a:r>
              <a:rPr lang="en-US" dirty="0"/>
              <a:t> text file from the Question page.</a:t>
            </a:r>
          </a:p>
          <a:p>
            <a:r>
              <a:rPr lang="en-US" dirty="0"/>
              <a:t>Task: Generation of a Study plan according to your imp concepts covered in the exam with a flow chart to visualize it better.</a:t>
            </a:r>
          </a:p>
          <a:p>
            <a:r>
              <a:rPr lang="en-US" dirty="0"/>
              <a:t>Output: Plan text file to download.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1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231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EXAM PREPPER </vt:lpstr>
      <vt:lpstr>About app</vt:lpstr>
      <vt:lpstr>Question Page</vt:lpstr>
      <vt:lpstr>Answer Page</vt:lpstr>
      <vt:lpstr>Concept-Learning Plan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EXAM PREPPER </dc:title>
  <dc:creator>Microsoft Office User</dc:creator>
  <cp:lastModifiedBy>Microsoft Office User</cp:lastModifiedBy>
  <cp:revision>1</cp:revision>
  <dcterms:created xsi:type="dcterms:W3CDTF">2024-10-15T05:05:41Z</dcterms:created>
  <dcterms:modified xsi:type="dcterms:W3CDTF">2024-10-15T06:26:54Z</dcterms:modified>
</cp:coreProperties>
</file>