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7" r:id="rId11"/>
    <p:sldId id="268" r:id="rId12"/>
    <p:sldId id="279" r:id="rId13"/>
    <p:sldId id="280" r:id="rId14"/>
    <p:sldId id="281" r:id="rId15"/>
    <p:sldId id="282" r:id="rId16"/>
    <p:sldId id="278" r:id="rId17"/>
  </p:sldIdLst>
  <p:sldSz cx="9144000" cy="5143500" type="screen16x9"/>
  <p:notesSz cx="6858000" cy="9144000"/>
  <p:embeddedFontLst>
    <p:embeddedFont>
      <p:font typeface="Montserrat" charset="0"/>
      <p:regular r:id="rId19"/>
      <p:bold r:id="rId20"/>
      <p:italic r:id="rId21"/>
      <p:boldItalic r:id="rId22"/>
    </p:embeddedFont>
    <p:embeddedFont>
      <p:font typeface="Playfair Display" charset="0"/>
      <p:regular r:id="rId23"/>
      <p:bold r:id="rId24"/>
      <p:italic r:id="rId25"/>
      <p:boldItalic r:id="rId26"/>
    </p:embeddedFont>
    <p:embeddedFont>
      <p:font typeface="Oswald" charset="0"/>
      <p:regular r:id="rId27"/>
      <p:bold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Georgia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9162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558299c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558299c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558299c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558299c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d558299c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d558299c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d43b6e90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d43b6e90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43b6e90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43b6e90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43b6e9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43b6e9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d558299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d558299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558299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558299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558299c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558299c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558299c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558299c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43b6e90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d43b6e90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TkIn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 smtClean="0"/>
              <a:t>Music Player Using GUI</a:t>
            </a:r>
            <a:endParaRPr sz="550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2020-21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Creating Buttons 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518" y="1177290"/>
            <a:ext cx="61547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518" y="2756832"/>
            <a:ext cx="6833870" cy="219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Creating Menus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6" y="1188720"/>
            <a:ext cx="7874404" cy="357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 </a:t>
            </a:r>
            <a:r>
              <a:rPr lang="en-IN" dirty="0" err="1" smtClean="0"/>
              <a:t>Fucntion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53" y="1125711"/>
            <a:ext cx="4794567" cy="382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64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Pause </a:t>
            </a:r>
            <a:r>
              <a:rPr lang="en-IN" dirty="0" err="1" smtClean="0"/>
              <a:t>Fucntion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345883"/>
            <a:ext cx="48006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09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 Songs from Playlist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93" y="1347788"/>
            <a:ext cx="46005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26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Song navigation and Volume </a:t>
            </a:r>
            <a:r>
              <a:rPr lang="en-IN" dirty="0" err="1" smtClean="0"/>
              <a:t>Contols</a:t>
            </a:r>
            <a:r>
              <a:rPr lang="en-IN" dirty="0" smtClean="0"/>
              <a:t> Using </a:t>
            </a:r>
            <a:r>
              <a:rPr lang="en-IN" dirty="0" err="1" smtClean="0"/>
              <a:t>TTk</a:t>
            </a:r>
            <a:r>
              <a:rPr lang="en-IN" dirty="0" smtClean="0"/>
              <a:t> module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169094"/>
            <a:ext cx="6447473" cy="3603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43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1569000" y="1218835"/>
            <a:ext cx="642438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50" dirty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In our Mini Project, we have implemented </a:t>
            </a:r>
            <a:r>
              <a:rPr lang="en" sz="165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Python G</a:t>
            </a:r>
            <a:r>
              <a:rPr lang="en-IN" sz="165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u</a:t>
            </a:r>
            <a:r>
              <a:rPr lang="en" sz="165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i – Tkinter Moule by </a:t>
            </a:r>
            <a:r>
              <a:rPr lang="en" sz="1650" dirty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building </a:t>
            </a:r>
            <a:r>
              <a:rPr lang="en" sz="165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a working </a:t>
            </a:r>
            <a:r>
              <a:rPr lang="en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Music Player</a:t>
            </a:r>
            <a:r>
              <a:rPr lang="en" sz="165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. The Music Player has certain basic features which is the necessities for a Music Player like Play,Pause,Reset,Volume C</a:t>
            </a:r>
            <a:r>
              <a:rPr lang="en-IN" sz="165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o</a:t>
            </a:r>
            <a:r>
              <a:rPr lang="en" sz="165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ntrols Etc. Tkinter provided a great way to create a computer application which is very responsive a</a:t>
            </a:r>
            <a:r>
              <a:rPr lang="en-IN" sz="16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nd</a:t>
            </a:r>
            <a:r>
              <a:rPr lang="en" sz="165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can be updated with more new features.Using Pygame we Understood how to use effectively certain Python  in-built fucntion along with some other Modules .  </a:t>
            </a:r>
            <a:endParaRPr sz="2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 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76300" y="1356359"/>
            <a:ext cx="7300680" cy="255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5565" marR="68580" indent="0">
              <a:lnSpc>
                <a:spcPct val="107000"/>
              </a:lnSpc>
              <a:spcBef>
                <a:spcPts val="105"/>
              </a:spcBef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Listening to music is a hobby of almost every person you meet around daily, for playing this music we need to have installed a music player in our device, each and every operating system whether it is Windows, Linux, Mac or even Android, Apple IOS also consist of a music player for playing your favorite songs. </a:t>
            </a:r>
          </a:p>
          <a:p>
            <a:pPr marL="75565" marR="68580" indent="0">
              <a:lnSpc>
                <a:spcPct val="107000"/>
              </a:lnSpc>
              <a:spcBef>
                <a:spcPts val="105"/>
              </a:spcBef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In this Project, we will be learning how to create a music player from scratch using the Python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Programming Language.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Use Python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create the Music Player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will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Module For functioning of various song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5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Gui - Tkinter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Python offers multiple options for developing GUI (Graphical User Interface). Out of all the GUI methods,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the most commonly used method. It is a standard Python interface to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GUI toolkit shipped with Python. Python with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the fastest and easiest way to create the GUI applications.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1600" b="1" dirty="0" err="1">
                <a:hlinkClick r:id="rId3"/>
              </a:rPr>
              <a:t>Tkinter</a:t>
            </a:r>
            <a:r>
              <a:rPr lang="en-US" sz="1600" b="1" dirty="0">
                <a:hlinkClick r:id="rId3"/>
              </a:rPr>
              <a:t> </a:t>
            </a:r>
            <a:r>
              <a:rPr lang="en-US" sz="1600" dirty="0"/>
              <a:t>is commonly bundled with Python, using </a:t>
            </a:r>
            <a:r>
              <a:rPr lang="en-US" sz="1600" dirty="0" err="1"/>
              <a:t>Tk</a:t>
            </a:r>
            <a:r>
              <a:rPr lang="en-US" sz="1600" dirty="0"/>
              <a:t> and is Python’s standard GUI framework. It is popular for its simplicity and graphical user interface. It is open source and available under the Python License.</a:t>
            </a:r>
          </a:p>
          <a:p>
            <a:pPr marL="11430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19075" y="13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Tkinter Basic Working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41935" y="1278255"/>
            <a:ext cx="3354705" cy="112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Get started</a:t>
            </a:r>
            <a:r>
              <a:rPr lang="en-US" sz="1400" dirty="0"/>
              <a:t> with </a:t>
            </a:r>
            <a:r>
              <a:rPr lang="en-US" sz="1400" dirty="0" err="1"/>
              <a:t>Tkinter</a:t>
            </a:r>
            <a:r>
              <a:rPr lang="en-US" sz="1400" dirty="0"/>
              <a:t> with a “Hello, World!” application</a:t>
            </a:r>
          </a:p>
          <a:p>
            <a:r>
              <a:rPr lang="en-US" sz="1400" b="1" dirty="0"/>
              <a:t>Work</a:t>
            </a:r>
            <a:r>
              <a:rPr lang="en-US" sz="1400" dirty="0"/>
              <a:t> with widgets, such as buttons and text boxes</a:t>
            </a:r>
          </a:p>
          <a:p>
            <a:r>
              <a:rPr lang="en-US" sz="1400" b="1" dirty="0"/>
              <a:t>Control</a:t>
            </a:r>
            <a:r>
              <a:rPr lang="en-US" sz="1400" dirty="0"/>
              <a:t> your application layout with geometry managers</a:t>
            </a:r>
          </a:p>
          <a:p>
            <a:r>
              <a:rPr lang="en-US" sz="1400" b="1" dirty="0"/>
              <a:t>Make</a:t>
            </a:r>
            <a:r>
              <a:rPr lang="en-US" sz="1400" dirty="0"/>
              <a:t> your applications interactive by associating button clicks to Python functions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935355"/>
            <a:ext cx="4122420" cy="336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72450" y="471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Adding A Widget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1" y="64770"/>
            <a:ext cx="5646419" cy="350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1" y="3628381"/>
            <a:ext cx="5646419" cy="86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Pygame Module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Python module that works with computer graphics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sound libraries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designed with the power of playing with different multimedia formats like audio, video, etc. 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Pygame's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mixer.music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module for providing different functionality to our music player application that is usually related to the manipulation of the song tracks.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08" y="3330575"/>
            <a:ext cx="4670425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Pygame Functionalities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829" y="1090841"/>
            <a:ext cx="3201352" cy="379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ScreenShot</a:t>
            </a:r>
            <a:r>
              <a:rPr lang="en-IN" dirty="0" smtClean="0"/>
              <a:t> Of The Music Player 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73" y="1154430"/>
            <a:ext cx="3483927" cy="370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338</Words>
  <Application>Microsoft Office PowerPoint</Application>
  <PresentationFormat>On-screen Show (16:9)</PresentationFormat>
  <Paragraphs>31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Montserrat</vt:lpstr>
      <vt:lpstr>Times New Roman</vt:lpstr>
      <vt:lpstr>Playfair Display</vt:lpstr>
      <vt:lpstr>Oswald</vt:lpstr>
      <vt:lpstr>Calibri</vt:lpstr>
      <vt:lpstr>Georgia</vt:lpstr>
      <vt:lpstr>Pop</vt:lpstr>
      <vt:lpstr>Music Player Using GUI</vt:lpstr>
      <vt:lpstr>INTRODUCTION  </vt:lpstr>
      <vt:lpstr>OBJECTIVE</vt:lpstr>
      <vt:lpstr>Python Gui - Tkinter</vt:lpstr>
      <vt:lpstr>Tkinter Basic Working</vt:lpstr>
      <vt:lpstr>Adding A Widget</vt:lpstr>
      <vt:lpstr>Pygame Module</vt:lpstr>
      <vt:lpstr>Pygame Functionalities</vt:lpstr>
      <vt:lpstr>ScreenShot Of The Music Player </vt:lpstr>
      <vt:lpstr>Creating Buttons </vt:lpstr>
      <vt:lpstr>Creating Menus</vt:lpstr>
      <vt:lpstr>Play Fucntion</vt:lpstr>
      <vt:lpstr>Pause Fucntion </vt:lpstr>
      <vt:lpstr>Deleting Songs from Playlist</vt:lpstr>
      <vt:lpstr>Song navigation and Volume Contols Using TTk module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Generator</dc:title>
  <dc:creator>Parth Maheshwari</dc:creator>
  <cp:lastModifiedBy>Parth Maheshwari</cp:lastModifiedBy>
  <cp:revision>12</cp:revision>
  <dcterms:modified xsi:type="dcterms:W3CDTF">2021-04-29T12:28:10Z</dcterms:modified>
</cp:coreProperties>
</file>