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20D96C6-BE9A-48D8-A940-2EB3EDCF7A1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Superstore_4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0708CF6-9AE2-4935-B124-8EE25F53D98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22-04-2023 14:41:21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 Information Dashboard 14" id="2" name="slide2">
            <a:extLst>
              <a:ext uri="{FF2B5EF4-FFF2-40B4-BE49-F238E27FC236}">
                <a16:creationId xmlns:a16="http://schemas.microsoft.com/office/drawing/2014/main" id="{367B8928-ABC4-416E-BFF9-4CFC2542BD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121920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2023-04-22T09:11:22Z</dcterms:created>
  <dcterms:modified xsi:type="dcterms:W3CDTF">2023-04-22T09:11:22Z</dcterms:modified>
</cp:coreProperties>
</file>