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5" r:id="rId1"/>
  </p:sldMasterIdLst>
  <p:notesMasterIdLst>
    <p:notesMasterId r:id="rId10"/>
  </p:notesMasterIdLst>
  <p:sldIdLst>
    <p:sldId id="256" r:id="rId2"/>
    <p:sldId id="257" r:id="rId3"/>
    <p:sldId id="320" r:id="rId4"/>
    <p:sldId id="351" r:id="rId5"/>
    <p:sldId id="350" r:id="rId6"/>
    <p:sldId id="352" r:id="rId7"/>
    <p:sldId id="354" r:id="rId8"/>
    <p:sldId id="353" r:id="rId9"/>
  </p:sldIdLst>
  <p:sldSz cx="9144000" cy="5143500" type="screen16x9"/>
  <p:notesSz cx="6858000" cy="9144000"/>
  <p:embeddedFontLst>
    <p:embeddedFont>
      <p:font typeface="Comfortaa" panose="020B0604020202020204" charset="0"/>
      <p:regular r:id="rId11"/>
      <p:bold r:id="rId12"/>
    </p:embeddedFont>
    <p:embeddedFont>
      <p:font typeface="Poppins" panose="020B0604020202020204" charset="0"/>
      <p:regular r:id="rId13"/>
      <p:bold r:id="rId14"/>
      <p:italic r:id="rId15"/>
      <p:boldItalic r:id="rId16"/>
    </p:embeddedFont>
    <p:embeddedFont>
      <p:font typeface="Montserrat Light" panose="020B0604020202020204" charset="0"/>
      <p:regular r:id="rId17"/>
      <p:bold r:id="rId18"/>
      <p:italic r:id="rId19"/>
      <p:boldItalic r:id="rId20"/>
    </p:embeddedFont>
    <p:embeddedFont>
      <p:font typeface="Rubik" panose="020B0604020202020204" charset="-79"/>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8409"/>
    <a:srgbClr val="CAA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403AD1-CB63-4D3B-8249-B4C13DA8DFA5}">
  <a:tblStyle styleId="{3D403AD1-CB63-4D3B-8249-B4C13DA8DF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BB54CD-D72A-4829-B2CB-DC012069DFC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0" autoAdjust="0"/>
  </p:normalViewPr>
  <p:slideViewPr>
    <p:cSldViewPr snapToGrid="0">
      <p:cViewPr varScale="1">
        <p:scale>
          <a:sx n="130" d="100"/>
          <a:sy n="130" d="100"/>
        </p:scale>
        <p:origin x="77"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05239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20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8a4dfc6c8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8a4dfc6c8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652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8a43ff433f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8a43ff433f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76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8a43ff433f_1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8a43ff433f_1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83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10" name="Google Shape;10;p2"/>
          <p:cNvSpPr txBox="1">
            <a:spLocks noGrp="1"/>
          </p:cNvSpPr>
          <p:nvPr>
            <p:ph type="ctrTitle"/>
          </p:nvPr>
        </p:nvSpPr>
        <p:spPr>
          <a:xfrm>
            <a:off x="713225" y="785334"/>
            <a:ext cx="5950800" cy="180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5200"/>
              <a:buNone/>
              <a:defRPr sz="5700" b="1">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713101" y="2883325"/>
            <a:ext cx="3858900" cy="792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600"/>
              <a:buFont typeface="Montserrat Light"/>
              <a:buNone/>
              <a:defRPr sz="1600">
                <a:solidFill>
                  <a:schemeClr val="lt1"/>
                </a:solidFill>
                <a:latin typeface="Comfortaa"/>
                <a:ea typeface="Comfortaa"/>
                <a:cs typeface="Comfortaa"/>
                <a:sym typeface="Comfortaa"/>
              </a:defRPr>
            </a:lvl1pPr>
            <a:lvl2pPr lvl="1" algn="ctr" rtl="0">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2pPr>
            <a:lvl3pPr lvl="2" algn="ctr" rtl="0">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3pPr>
            <a:lvl4pPr lvl="3" algn="ctr" rtl="0">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4pPr>
            <a:lvl5pPr lvl="4" algn="ctr" rtl="0">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5pPr>
            <a:lvl6pPr lvl="5" algn="ctr" rtl="0">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6pPr>
            <a:lvl7pPr lvl="6" algn="ctr" rtl="0">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7pPr>
            <a:lvl8pPr lvl="7" algn="ctr" rtl="0">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8pPr>
            <a:lvl9pPr lvl="8" algn="ctr" rtl="0">
              <a:lnSpc>
                <a:spcPct val="100000"/>
              </a:lnSpc>
              <a:spcBef>
                <a:spcPts val="0"/>
              </a:spcBef>
              <a:spcAft>
                <a:spcPts val="0"/>
              </a:spcAft>
              <a:buClr>
                <a:schemeClr val="lt1"/>
              </a:buClr>
              <a:buSzPts val="1600"/>
              <a:buFont typeface="Montserrat Light"/>
              <a:buNone/>
              <a:defRPr sz="1600">
                <a:solidFill>
                  <a:schemeClr val="lt1"/>
                </a:solidFill>
                <a:latin typeface="Montserrat Light"/>
                <a:ea typeface="Montserrat Light"/>
                <a:cs typeface="Montserrat Light"/>
                <a:sym typeface="Montserrat Light"/>
              </a:defRPr>
            </a:lvl9pPr>
          </a:lstStyle>
          <a:p>
            <a:endParaRPr/>
          </a:p>
        </p:txBody>
      </p:sp>
      <p:sp>
        <p:nvSpPr>
          <p:cNvPr id="12" name="Google Shape;12;p2"/>
          <p:cNvSpPr/>
          <p:nvPr/>
        </p:nvSpPr>
        <p:spPr>
          <a:xfrm>
            <a:off x="6735923" y="-75"/>
            <a:ext cx="2147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13;p2"/>
          <p:cNvSpPr/>
          <p:nvPr/>
        </p:nvSpPr>
        <p:spPr>
          <a:xfrm rot="-2700000">
            <a:off x="5489307" y="725505"/>
            <a:ext cx="1922340" cy="192234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22" name="Google Shape;22;p4"/>
          <p:cNvSpPr txBox="1">
            <a:spLocks noGrp="1"/>
          </p:cNvSpPr>
          <p:nvPr>
            <p:ph type="body" idx="1"/>
          </p:nvPr>
        </p:nvSpPr>
        <p:spPr>
          <a:xfrm>
            <a:off x="713226" y="1199425"/>
            <a:ext cx="7013100" cy="3402300"/>
          </a:xfrm>
          <a:prstGeom prst="rect">
            <a:avLst/>
          </a:prstGeom>
        </p:spPr>
        <p:txBody>
          <a:bodyPr spcFirstLastPara="1" wrap="square" lIns="91425" tIns="91425" rIns="91425" bIns="91425" anchor="ctr" anchorCtr="0">
            <a:noAutofit/>
          </a:bodyPr>
          <a:lstStyle>
            <a:lvl1pPr marL="457200" marR="274320" lvl="0" indent="-298450" rtl="0">
              <a:lnSpc>
                <a:spcPct val="100000"/>
              </a:lnSpc>
              <a:spcBef>
                <a:spcPts val="0"/>
              </a:spcBef>
              <a:spcAft>
                <a:spcPts val="0"/>
              </a:spcAft>
              <a:buClr>
                <a:srgbClr val="434343"/>
              </a:buClr>
              <a:buSzPts val="1100"/>
              <a:buFont typeface="Livvic"/>
              <a:buAutoNum type="arabicPeriod"/>
              <a:defRPr sz="1100">
                <a:latin typeface="Comfortaa"/>
                <a:ea typeface="Comfortaa"/>
                <a:cs typeface="Comfortaa"/>
                <a:sym typeface="Comfortaa"/>
              </a:defRPr>
            </a:lvl1pPr>
            <a:lvl2pPr marL="914400" lvl="1" indent="-298450" rtl="0">
              <a:lnSpc>
                <a:spcPct val="100000"/>
              </a:lnSpc>
              <a:spcBef>
                <a:spcPts val="0"/>
              </a:spcBef>
              <a:spcAft>
                <a:spcPts val="0"/>
              </a:spcAft>
              <a:buClr>
                <a:srgbClr val="434343"/>
              </a:buClr>
              <a:buSzPts val="1100"/>
              <a:buFont typeface="Roboto Condensed Light"/>
              <a:buAutoNum type="alphaLcPeriod"/>
              <a:defRPr sz="1100">
                <a:latin typeface="Poppins"/>
                <a:ea typeface="Poppins"/>
                <a:cs typeface="Poppins"/>
                <a:sym typeface="Poppins"/>
              </a:defRPr>
            </a:lvl2pPr>
            <a:lvl3pPr marL="1371600" lvl="2" indent="-298450" rtl="0">
              <a:lnSpc>
                <a:spcPct val="100000"/>
              </a:lnSpc>
              <a:spcBef>
                <a:spcPts val="0"/>
              </a:spcBef>
              <a:spcAft>
                <a:spcPts val="0"/>
              </a:spcAft>
              <a:buClr>
                <a:srgbClr val="434343"/>
              </a:buClr>
              <a:buSzPts val="1100"/>
              <a:buFont typeface="Roboto Condensed Light"/>
              <a:buAutoNum type="romanLcPeriod"/>
              <a:defRPr sz="1100">
                <a:latin typeface="Poppins"/>
                <a:ea typeface="Poppins"/>
                <a:cs typeface="Poppins"/>
                <a:sym typeface="Poppins"/>
              </a:defRPr>
            </a:lvl3pPr>
            <a:lvl4pPr marL="1828800" lvl="3" indent="-298450" rtl="0">
              <a:lnSpc>
                <a:spcPct val="100000"/>
              </a:lnSpc>
              <a:spcBef>
                <a:spcPts val="0"/>
              </a:spcBef>
              <a:spcAft>
                <a:spcPts val="0"/>
              </a:spcAft>
              <a:buClr>
                <a:srgbClr val="434343"/>
              </a:buClr>
              <a:buSzPts val="1100"/>
              <a:buFont typeface="Roboto Condensed Light"/>
              <a:buAutoNum type="arabicPeriod"/>
              <a:defRPr sz="1100">
                <a:latin typeface="Poppins"/>
                <a:ea typeface="Poppins"/>
                <a:cs typeface="Poppins"/>
                <a:sym typeface="Poppins"/>
              </a:defRPr>
            </a:lvl4pPr>
            <a:lvl5pPr marL="2286000" lvl="4" indent="-298450" rtl="0">
              <a:lnSpc>
                <a:spcPct val="100000"/>
              </a:lnSpc>
              <a:spcBef>
                <a:spcPts val="0"/>
              </a:spcBef>
              <a:spcAft>
                <a:spcPts val="0"/>
              </a:spcAft>
              <a:buClr>
                <a:srgbClr val="434343"/>
              </a:buClr>
              <a:buSzPts val="1100"/>
              <a:buFont typeface="Roboto Condensed Light"/>
              <a:buAutoNum type="alphaLcPeriod"/>
              <a:defRPr sz="1100">
                <a:latin typeface="Poppins"/>
                <a:ea typeface="Poppins"/>
                <a:cs typeface="Poppins"/>
                <a:sym typeface="Poppins"/>
              </a:defRPr>
            </a:lvl5pPr>
            <a:lvl6pPr marL="2743200" lvl="5" indent="-298450" rtl="0">
              <a:lnSpc>
                <a:spcPct val="100000"/>
              </a:lnSpc>
              <a:spcBef>
                <a:spcPts val="0"/>
              </a:spcBef>
              <a:spcAft>
                <a:spcPts val="0"/>
              </a:spcAft>
              <a:buClr>
                <a:srgbClr val="434343"/>
              </a:buClr>
              <a:buSzPts val="1100"/>
              <a:buFont typeface="Roboto Condensed Light"/>
              <a:buAutoNum type="romanLcPeriod"/>
              <a:defRPr sz="1100">
                <a:latin typeface="Poppins"/>
                <a:ea typeface="Poppins"/>
                <a:cs typeface="Poppins"/>
                <a:sym typeface="Poppins"/>
              </a:defRPr>
            </a:lvl6pPr>
            <a:lvl7pPr marL="3200400" lvl="6" indent="-298450" rtl="0">
              <a:lnSpc>
                <a:spcPct val="100000"/>
              </a:lnSpc>
              <a:spcBef>
                <a:spcPts val="0"/>
              </a:spcBef>
              <a:spcAft>
                <a:spcPts val="0"/>
              </a:spcAft>
              <a:buClr>
                <a:srgbClr val="434343"/>
              </a:buClr>
              <a:buSzPts val="1100"/>
              <a:buFont typeface="Roboto Condensed Light"/>
              <a:buAutoNum type="arabicPeriod"/>
              <a:defRPr sz="1100">
                <a:latin typeface="Poppins"/>
                <a:ea typeface="Poppins"/>
                <a:cs typeface="Poppins"/>
                <a:sym typeface="Poppins"/>
              </a:defRPr>
            </a:lvl7pPr>
            <a:lvl8pPr marL="3657600" lvl="7" indent="-298450" rtl="0">
              <a:lnSpc>
                <a:spcPct val="100000"/>
              </a:lnSpc>
              <a:spcBef>
                <a:spcPts val="0"/>
              </a:spcBef>
              <a:spcAft>
                <a:spcPts val="0"/>
              </a:spcAft>
              <a:buClr>
                <a:srgbClr val="434343"/>
              </a:buClr>
              <a:buSzPts val="1100"/>
              <a:buFont typeface="Roboto Condensed Light"/>
              <a:buAutoNum type="alphaLcPeriod"/>
              <a:defRPr sz="1100">
                <a:latin typeface="Poppins"/>
                <a:ea typeface="Poppins"/>
                <a:cs typeface="Poppins"/>
                <a:sym typeface="Poppins"/>
              </a:defRPr>
            </a:lvl8pPr>
            <a:lvl9pPr marL="4114800" lvl="8" indent="-298450" rtl="0">
              <a:lnSpc>
                <a:spcPct val="100000"/>
              </a:lnSpc>
              <a:spcBef>
                <a:spcPts val="0"/>
              </a:spcBef>
              <a:spcAft>
                <a:spcPts val="0"/>
              </a:spcAft>
              <a:buClr>
                <a:srgbClr val="434343"/>
              </a:buClr>
              <a:buSzPts val="1100"/>
              <a:buFont typeface="Roboto Condensed Light"/>
              <a:buAutoNum type="romanLcPeriod"/>
              <a:defRPr sz="1100">
                <a:latin typeface="Poppins"/>
                <a:ea typeface="Poppins"/>
                <a:cs typeface="Poppins"/>
                <a:sym typeface="Poppins"/>
              </a:defRPr>
            </a:lvl9pPr>
          </a:lstStyle>
          <a:p>
            <a:endParaRPr/>
          </a:p>
        </p:txBody>
      </p:sp>
      <p:sp>
        <p:nvSpPr>
          <p:cNvPr id="23" name="Google Shape;23;p4"/>
          <p:cNvSpPr/>
          <p:nvPr/>
        </p:nvSpPr>
        <p:spPr>
          <a:xfrm>
            <a:off x="8084751" y="0"/>
            <a:ext cx="798000" cy="5150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4"/>
          <p:cNvSpPr/>
          <p:nvPr/>
        </p:nvSpPr>
        <p:spPr>
          <a:xfrm rot="-2700000">
            <a:off x="8602033" y="2290308"/>
            <a:ext cx="569787" cy="56978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4"/>
          <p:cNvSpPr txBox="1">
            <a:spLocks noGrp="1"/>
          </p:cNvSpPr>
          <p:nvPr>
            <p:ph type="title"/>
          </p:nvPr>
        </p:nvSpPr>
        <p:spPr>
          <a:xfrm>
            <a:off x="713251" y="53147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ubik"/>
              <a:buNone/>
              <a:defRPr sz="2400" b="1">
                <a:latin typeface="Rubik"/>
                <a:ea typeface="Rubik"/>
                <a:cs typeface="Rubik"/>
                <a:sym typeface="Rubik"/>
              </a:defRPr>
            </a:lvl1pPr>
            <a:lvl2pPr lvl="1" algn="ctr" rtl="0">
              <a:spcBef>
                <a:spcPts val="0"/>
              </a:spcBef>
              <a:spcAft>
                <a:spcPts val="0"/>
              </a:spcAft>
              <a:buSzPts val="2400"/>
              <a:buFont typeface="Rubik"/>
              <a:buNone/>
              <a:defRPr sz="2400" b="1">
                <a:latin typeface="Rubik"/>
                <a:ea typeface="Rubik"/>
                <a:cs typeface="Rubik"/>
                <a:sym typeface="Rubik"/>
              </a:defRPr>
            </a:lvl2pPr>
            <a:lvl3pPr lvl="2" algn="ctr" rtl="0">
              <a:spcBef>
                <a:spcPts val="0"/>
              </a:spcBef>
              <a:spcAft>
                <a:spcPts val="0"/>
              </a:spcAft>
              <a:buSzPts val="2400"/>
              <a:buFont typeface="Rubik"/>
              <a:buNone/>
              <a:defRPr sz="2400" b="1">
                <a:latin typeface="Rubik"/>
                <a:ea typeface="Rubik"/>
                <a:cs typeface="Rubik"/>
                <a:sym typeface="Rubik"/>
              </a:defRPr>
            </a:lvl3pPr>
            <a:lvl4pPr lvl="3" algn="ctr" rtl="0">
              <a:spcBef>
                <a:spcPts val="0"/>
              </a:spcBef>
              <a:spcAft>
                <a:spcPts val="0"/>
              </a:spcAft>
              <a:buSzPts val="2400"/>
              <a:buFont typeface="Rubik"/>
              <a:buNone/>
              <a:defRPr sz="2400" b="1">
                <a:latin typeface="Rubik"/>
                <a:ea typeface="Rubik"/>
                <a:cs typeface="Rubik"/>
                <a:sym typeface="Rubik"/>
              </a:defRPr>
            </a:lvl4pPr>
            <a:lvl5pPr lvl="4" algn="ctr" rtl="0">
              <a:spcBef>
                <a:spcPts val="0"/>
              </a:spcBef>
              <a:spcAft>
                <a:spcPts val="0"/>
              </a:spcAft>
              <a:buSzPts val="2400"/>
              <a:buFont typeface="Rubik"/>
              <a:buNone/>
              <a:defRPr sz="2400" b="1">
                <a:latin typeface="Rubik"/>
                <a:ea typeface="Rubik"/>
                <a:cs typeface="Rubik"/>
                <a:sym typeface="Rubik"/>
              </a:defRPr>
            </a:lvl5pPr>
            <a:lvl6pPr lvl="5" algn="ctr" rtl="0">
              <a:spcBef>
                <a:spcPts val="0"/>
              </a:spcBef>
              <a:spcAft>
                <a:spcPts val="0"/>
              </a:spcAft>
              <a:buSzPts val="2400"/>
              <a:buFont typeface="Rubik"/>
              <a:buNone/>
              <a:defRPr sz="2400" b="1">
                <a:latin typeface="Rubik"/>
                <a:ea typeface="Rubik"/>
                <a:cs typeface="Rubik"/>
                <a:sym typeface="Rubik"/>
              </a:defRPr>
            </a:lvl6pPr>
            <a:lvl7pPr lvl="6" algn="ctr" rtl="0">
              <a:spcBef>
                <a:spcPts val="0"/>
              </a:spcBef>
              <a:spcAft>
                <a:spcPts val="0"/>
              </a:spcAft>
              <a:buSzPts val="2400"/>
              <a:buFont typeface="Rubik"/>
              <a:buNone/>
              <a:defRPr sz="2400" b="1">
                <a:latin typeface="Rubik"/>
                <a:ea typeface="Rubik"/>
                <a:cs typeface="Rubik"/>
                <a:sym typeface="Rubik"/>
              </a:defRPr>
            </a:lvl7pPr>
            <a:lvl8pPr lvl="7" algn="ctr" rtl="0">
              <a:spcBef>
                <a:spcPts val="0"/>
              </a:spcBef>
              <a:spcAft>
                <a:spcPts val="0"/>
              </a:spcAft>
              <a:buSzPts val="2400"/>
              <a:buFont typeface="Rubik"/>
              <a:buNone/>
              <a:defRPr sz="2400" b="1">
                <a:latin typeface="Rubik"/>
                <a:ea typeface="Rubik"/>
                <a:cs typeface="Rubik"/>
                <a:sym typeface="Rubik"/>
              </a:defRPr>
            </a:lvl8pPr>
            <a:lvl9pPr lvl="8" algn="ctr" rtl="0">
              <a:spcBef>
                <a:spcPts val="0"/>
              </a:spcBef>
              <a:spcAft>
                <a:spcPts val="0"/>
              </a:spcAft>
              <a:buSzPts val="2400"/>
              <a:buFont typeface="Rubik"/>
              <a:buNone/>
              <a:defRPr sz="2400" b="1">
                <a:latin typeface="Rubik"/>
                <a:ea typeface="Rubik"/>
                <a:cs typeface="Rubik"/>
                <a:sym typeface="Rubi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ly Title 5">
  <p:cSld name="BLANK_1_1_1_1_1_1_1_1_1_1_1_1_1_1_3">
    <p:spTree>
      <p:nvGrpSpPr>
        <p:cNvPr id="1" name="Shape 335"/>
        <p:cNvGrpSpPr/>
        <p:nvPr/>
      </p:nvGrpSpPr>
      <p:grpSpPr>
        <a:xfrm>
          <a:off x="0" y="0"/>
          <a:ext cx="0" cy="0"/>
          <a:chOff x="0" y="0"/>
          <a:chExt cx="0" cy="0"/>
        </a:xfrm>
      </p:grpSpPr>
      <p:sp>
        <p:nvSpPr>
          <p:cNvPr id="336" name="Google Shape;336;p42"/>
          <p:cNvSpPr txBox="1">
            <a:spLocks noGrp="1"/>
          </p:cNvSpPr>
          <p:nvPr>
            <p:ph type="title"/>
          </p:nvPr>
        </p:nvSpPr>
        <p:spPr>
          <a:xfrm>
            <a:off x="713251" y="53147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ubik"/>
              <a:buNone/>
              <a:defRPr sz="2400" b="1">
                <a:latin typeface="Rubik"/>
                <a:ea typeface="Rubik"/>
                <a:cs typeface="Rubik"/>
                <a:sym typeface="Rubik"/>
              </a:defRPr>
            </a:lvl1pPr>
            <a:lvl2pPr lvl="1"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2pPr>
            <a:lvl3pPr lvl="2"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3pPr>
            <a:lvl4pPr lvl="3"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4pPr>
            <a:lvl5pPr lvl="4"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5pPr>
            <a:lvl6pPr lvl="5"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6pPr>
            <a:lvl7pPr lvl="6"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7pPr>
            <a:lvl8pPr lvl="7"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8pPr>
            <a:lvl9pPr lvl="8"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9pPr>
          </a:lstStyle>
          <a:p>
            <a:endParaRPr/>
          </a:p>
        </p:txBody>
      </p:sp>
      <p:sp>
        <p:nvSpPr>
          <p:cNvPr id="337" name="Google Shape;337;p42"/>
          <p:cNvSpPr/>
          <p:nvPr/>
        </p:nvSpPr>
        <p:spPr>
          <a:xfrm>
            <a:off x="8084751" y="0"/>
            <a:ext cx="798000" cy="5150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42"/>
          <p:cNvSpPr/>
          <p:nvPr/>
        </p:nvSpPr>
        <p:spPr>
          <a:xfrm rot="-2700000">
            <a:off x="7796233" y="409609"/>
            <a:ext cx="569787" cy="56978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42"/>
          <p:cNvSpPr/>
          <p:nvPr/>
        </p:nvSpPr>
        <p:spPr>
          <a:xfrm rot="-2700000">
            <a:off x="8602033" y="4236109"/>
            <a:ext cx="569787" cy="56978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8">
  <p:cSld name="BLANK_1_1_1_1_1_1_1_1_1_1_1_1_1_1_1_1_1_1_1_2">
    <p:spTree>
      <p:nvGrpSpPr>
        <p:cNvPr id="1" name="Shape 472"/>
        <p:cNvGrpSpPr/>
        <p:nvPr/>
      </p:nvGrpSpPr>
      <p:grpSpPr>
        <a:xfrm>
          <a:off x="0" y="0"/>
          <a:ext cx="0" cy="0"/>
          <a:chOff x="0" y="0"/>
          <a:chExt cx="0" cy="0"/>
        </a:xfrm>
      </p:grpSpPr>
      <p:sp>
        <p:nvSpPr>
          <p:cNvPr id="473" name="Google Shape;473;p56"/>
          <p:cNvSpPr txBox="1">
            <a:spLocks noGrp="1"/>
          </p:cNvSpPr>
          <p:nvPr>
            <p:ph type="subTitle" idx="1"/>
          </p:nvPr>
        </p:nvSpPr>
        <p:spPr>
          <a:xfrm>
            <a:off x="713225" y="1104175"/>
            <a:ext cx="6818400" cy="692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74" name="Google Shape;474;p56"/>
          <p:cNvSpPr/>
          <p:nvPr/>
        </p:nvSpPr>
        <p:spPr>
          <a:xfrm>
            <a:off x="8084751" y="0"/>
            <a:ext cx="798000" cy="5150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56"/>
          <p:cNvSpPr/>
          <p:nvPr/>
        </p:nvSpPr>
        <p:spPr>
          <a:xfrm rot="-2700000">
            <a:off x="7796233" y="409609"/>
            <a:ext cx="569787" cy="56978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56"/>
          <p:cNvSpPr/>
          <p:nvPr/>
        </p:nvSpPr>
        <p:spPr>
          <a:xfrm rot="-2700000">
            <a:off x="8602033" y="4236109"/>
            <a:ext cx="569787" cy="56978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56"/>
          <p:cNvSpPr txBox="1">
            <a:spLocks noGrp="1"/>
          </p:cNvSpPr>
          <p:nvPr>
            <p:ph type="title"/>
          </p:nvPr>
        </p:nvSpPr>
        <p:spPr>
          <a:xfrm>
            <a:off x="713251" y="53147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ubik"/>
              <a:buNone/>
              <a:defRPr sz="2400" b="1">
                <a:latin typeface="Rubik"/>
                <a:ea typeface="Rubik"/>
                <a:cs typeface="Rubik"/>
                <a:sym typeface="Rubik"/>
              </a:defRPr>
            </a:lvl1pPr>
            <a:lvl2pPr lvl="1"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2pPr>
            <a:lvl3pPr lvl="2"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3pPr>
            <a:lvl4pPr lvl="3"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4pPr>
            <a:lvl5pPr lvl="4"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5pPr>
            <a:lvl6pPr lvl="5"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6pPr>
            <a:lvl7pPr lvl="6"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7pPr>
            <a:lvl8pPr lvl="7"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8pPr>
            <a:lvl9pPr lvl="8"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9pPr>
          </a:lstStyle>
          <a:p>
            <a:endParaRPr/>
          </a:p>
        </p:txBody>
      </p:sp>
      <p:sp>
        <p:nvSpPr>
          <p:cNvPr id="478" name="Google Shape;478;p56"/>
          <p:cNvSpPr txBox="1">
            <a:spLocks noGrp="1"/>
          </p:cNvSpPr>
          <p:nvPr>
            <p:ph type="subTitle" idx="2"/>
          </p:nvPr>
        </p:nvSpPr>
        <p:spPr>
          <a:xfrm>
            <a:off x="713225" y="1945025"/>
            <a:ext cx="6818400" cy="36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Rubik"/>
              <a:buNone/>
              <a:defRPr b="1">
                <a:latin typeface="Rubik"/>
                <a:ea typeface="Rubik"/>
                <a:cs typeface="Rubik"/>
                <a:sym typeface="Rubik"/>
              </a:defRPr>
            </a:lvl1pPr>
            <a:lvl2pPr lvl="1" rtl="0">
              <a:lnSpc>
                <a:spcPct val="100000"/>
              </a:lnSpc>
              <a:spcBef>
                <a:spcPts val="0"/>
              </a:spcBef>
              <a:spcAft>
                <a:spcPts val="0"/>
              </a:spcAft>
              <a:buSzPts val="1400"/>
              <a:buFont typeface="Rubik"/>
              <a:buNone/>
              <a:defRPr b="1">
                <a:latin typeface="Rubik"/>
                <a:ea typeface="Rubik"/>
                <a:cs typeface="Rubik"/>
                <a:sym typeface="Rubik"/>
              </a:defRPr>
            </a:lvl2pPr>
            <a:lvl3pPr lvl="2" rtl="0">
              <a:lnSpc>
                <a:spcPct val="100000"/>
              </a:lnSpc>
              <a:spcBef>
                <a:spcPts val="0"/>
              </a:spcBef>
              <a:spcAft>
                <a:spcPts val="0"/>
              </a:spcAft>
              <a:buSzPts val="1400"/>
              <a:buFont typeface="Rubik"/>
              <a:buNone/>
              <a:defRPr b="1">
                <a:latin typeface="Rubik"/>
                <a:ea typeface="Rubik"/>
                <a:cs typeface="Rubik"/>
                <a:sym typeface="Rubik"/>
              </a:defRPr>
            </a:lvl3pPr>
            <a:lvl4pPr lvl="3" rtl="0">
              <a:lnSpc>
                <a:spcPct val="100000"/>
              </a:lnSpc>
              <a:spcBef>
                <a:spcPts val="0"/>
              </a:spcBef>
              <a:spcAft>
                <a:spcPts val="0"/>
              </a:spcAft>
              <a:buSzPts val="1400"/>
              <a:buFont typeface="Rubik"/>
              <a:buNone/>
              <a:defRPr b="1">
                <a:latin typeface="Rubik"/>
                <a:ea typeface="Rubik"/>
                <a:cs typeface="Rubik"/>
                <a:sym typeface="Rubik"/>
              </a:defRPr>
            </a:lvl4pPr>
            <a:lvl5pPr lvl="4" rtl="0">
              <a:lnSpc>
                <a:spcPct val="100000"/>
              </a:lnSpc>
              <a:spcBef>
                <a:spcPts val="0"/>
              </a:spcBef>
              <a:spcAft>
                <a:spcPts val="0"/>
              </a:spcAft>
              <a:buSzPts val="1400"/>
              <a:buFont typeface="Rubik"/>
              <a:buNone/>
              <a:defRPr b="1">
                <a:latin typeface="Rubik"/>
                <a:ea typeface="Rubik"/>
                <a:cs typeface="Rubik"/>
                <a:sym typeface="Rubik"/>
              </a:defRPr>
            </a:lvl5pPr>
            <a:lvl6pPr lvl="5" rtl="0">
              <a:lnSpc>
                <a:spcPct val="100000"/>
              </a:lnSpc>
              <a:spcBef>
                <a:spcPts val="0"/>
              </a:spcBef>
              <a:spcAft>
                <a:spcPts val="0"/>
              </a:spcAft>
              <a:buSzPts val="1400"/>
              <a:buFont typeface="Rubik"/>
              <a:buNone/>
              <a:defRPr b="1">
                <a:latin typeface="Rubik"/>
                <a:ea typeface="Rubik"/>
                <a:cs typeface="Rubik"/>
                <a:sym typeface="Rubik"/>
              </a:defRPr>
            </a:lvl6pPr>
            <a:lvl7pPr lvl="6" rtl="0">
              <a:lnSpc>
                <a:spcPct val="100000"/>
              </a:lnSpc>
              <a:spcBef>
                <a:spcPts val="0"/>
              </a:spcBef>
              <a:spcAft>
                <a:spcPts val="0"/>
              </a:spcAft>
              <a:buSzPts val="1400"/>
              <a:buFont typeface="Rubik"/>
              <a:buNone/>
              <a:defRPr b="1">
                <a:latin typeface="Rubik"/>
                <a:ea typeface="Rubik"/>
                <a:cs typeface="Rubik"/>
                <a:sym typeface="Rubik"/>
              </a:defRPr>
            </a:lvl7pPr>
            <a:lvl8pPr lvl="7" rtl="0">
              <a:lnSpc>
                <a:spcPct val="100000"/>
              </a:lnSpc>
              <a:spcBef>
                <a:spcPts val="0"/>
              </a:spcBef>
              <a:spcAft>
                <a:spcPts val="0"/>
              </a:spcAft>
              <a:buSzPts val="1400"/>
              <a:buFont typeface="Rubik"/>
              <a:buNone/>
              <a:defRPr b="1">
                <a:latin typeface="Rubik"/>
                <a:ea typeface="Rubik"/>
                <a:cs typeface="Rubik"/>
                <a:sym typeface="Rubik"/>
              </a:defRPr>
            </a:lvl8pPr>
            <a:lvl9pPr lvl="8" rtl="0">
              <a:lnSpc>
                <a:spcPct val="100000"/>
              </a:lnSpc>
              <a:spcBef>
                <a:spcPts val="0"/>
              </a:spcBef>
              <a:spcAft>
                <a:spcPts val="0"/>
              </a:spcAft>
              <a:buSzPts val="1400"/>
              <a:buFont typeface="Rubik"/>
              <a:buNone/>
              <a:defRPr b="1">
                <a:latin typeface="Rubik"/>
                <a:ea typeface="Rubik"/>
                <a:cs typeface="Rubik"/>
                <a:sym typeface="Rubik"/>
              </a:defRPr>
            </a:lvl9pPr>
          </a:lstStyle>
          <a:p>
            <a:endParaRPr/>
          </a:p>
        </p:txBody>
      </p:sp>
      <p:sp>
        <p:nvSpPr>
          <p:cNvPr id="479" name="Google Shape;479;p56"/>
          <p:cNvSpPr txBox="1">
            <a:spLocks noGrp="1"/>
          </p:cNvSpPr>
          <p:nvPr>
            <p:ph type="subTitle" idx="3"/>
          </p:nvPr>
        </p:nvSpPr>
        <p:spPr>
          <a:xfrm>
            <a:off x="713225" y="2306225"/>
            <a:ext cx="6818400" cy="229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ly Title 11">
  <p:cSld name="BLANK_1_1_1_1_1_1_1_1_1_1_1_1_1_1_1_1_1_1_1_2_1_1">
    <p:spTree>
      <p:nvGrpSpPr>
        <p:cNvPr id="1" name="Shape 488"/>
        <p:cNvGrpSpPr/>
        <p:nvPr/>
      </p:nvGrpSpPr>
      <p:grpSpPr>
        <a:xfrm>
          <a:off x="0" y="0"/>
          <a:ext cx="0" cy="0"/>
          <a:chOff x="0" y="0"/>
          <a:chExt cx="0" cy="0"/>
        </a:xfrm>
      </p:grpSpPr>
      <p:sp>
        <p:nvSpPr>
          <p:cNvPr id="489" name="Google Shape;489;p58"/>
          <p:cNvSpPr txBox="1">
            <a:spLocks noGrp="1"/>
          </p:cNvSpPr>
          <p:nvPr>
            <p:ph type="title"/>
          </p:nvPr>
        </p:nvSpPr>
        <p:spPr>
          <a:xfrm>
            <a:off x="713251" y="531475"/>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ubik"/>
              <a:buNone/>
              <a:defRPr sz="2400" b="1">
                <a:latin typeface="Rubik"/>
                <a:ea typeface="Rubik"/>
                <a:cs typeface="Rubik"/>
                <a:sym typeface="Rubik"/>
              </a:defRPr>
            </a:lvl1pPr>
            <a:lvl2pPr lvl="1"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2pPr>
            <a:lvl3pPr lvl="2"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3pPr>
            <a:lvl4pPr lvl="3"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4pPr>
            <a:lvl5pPr lvl="4"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5pPr>
            <a:lvl6pPr lvl="5"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6pPr>
            <a:lvl7pPr lvl="6"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7pPr>
            <a:lvl8pPr lvl="7"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8pPr>
            <a:lvl9pPr lvl="8" algn="ctr" rtl="0">
              <a:spcBef>
                <a:spcPts val="0"/>
              </a:spcBef>
              <a:spcAft>
                <a:spcPts val="0"/>
              </a:spcAft>
              <a:buClr>
                <a:schemeClr val="dk2"/>
              </a:buClr>
              <a:buSzPts val="2400"/>
              <a:buFont typeface="Rubik"/>
              <a:buNone/>
              <a:defRPr sz="2400" b="1">
                <a:solidFill>
                  <a:schemeClr val="dk2"/>
                </a:solidFill>
                <a:latin typeface="Rubik"/>
                <a:ea typeface="Rubik"/>
                <a:cs typeface="Rubik"/>
                <a:sym typeface="Rubik"/>
              </a:defRPr>
            </a:lvl9pPr>
          </a:lstStyle>
          <a:p>
            <a:endParaRPr/>
          </a:p>
        </p:txBody>
      </p:sp>
      <p:sp>
        <p:nvSpPr>
          <p:cNvPr id="490" name="Google Shape;490;p58"/>
          <p:cNvSpPr/>
          <p:nvPr/>
        </p:nvSpPr>
        <p:spPr>
          <a:xfrm rot="-2700000">
            <a:off x="8748977" y="703825"/>
            <a:ext cx="793375" cy="793374"/>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58"/>
          <p:cNvSpPr/>
          <p:nvPr/>
        </p:nvSpPr>
        <p:spPr>
          <a:xfrm rot="-2700000">
            <a:off x="8748977" y="2940600"/>
            <a:ext cx="793375" cy="793374"/>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58"/>
          <p:cNvSpPr/>
          <p:nvPr/>
        </p:nvSpPr>
        <p:spPr>
          <a:xfrm>
            <a:off x="51" y="4599425"/>
            <a:ext cx="9144000" cy="551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5"/>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C864D6-047D-41E5-AB54-E2127103325F}"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C2D3FD-7003-493F-84A6-87BBB7355565}" type="slidenum">
              <a:rPr lang="en-IN" smtClean="0"/>
              <a:t>‹#›</a:t>
            </a:fld>
            <a:endParaRPr lang="en-IN"/>
          </a:p>
        </p:txBody>
      </p:sp>
    </p:spTree>
    <p:extLst>
      <p:ext uri="{BB962C8B-B14F-4D97-AF65-F5344CB8AC3E}">
        <p14:creationId xmlns:p14="http://schemas.microsoft.com/office/powerpoint/2010/main" val="3918208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1" y="531475"/>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400"/>
              <a:buFont typeface="Rubik"/>
              <a:buNone/>
              <a:defRPr sz="2400" b="1">
                <a:solidFill>
                  <a:schemeClr val="dk1"/>
                </a:solidFill>
                <a:latin typeface="Rubik"/>
                <a:ea typeface="Rubik"/>
                <a:cs typeface="Rubik"/>
                <a:sym typeface="Rubik"/>
              </a:defRPr>
            </a:lvl1pPr>
            <a:lvl2pPr lvl="1">
              <a:spcBef>
                <a:spcPts val="0"/>
              </a:spcBef>
              <a:spcAft>
                <a:spcPts val="0"/>
              </a:spcAft>
              <a:buClr>
                <a:schemeClr val="dk1"/>
              </a:buClr>
              <a:buSzPts val="2400"/>
              <a:buFont typeface="Rubik"/>
              <a:buNone/>
              <a:defRPr sz="2400" b="1">
                <a:solidFill>
                  <a:schemeClr val="dk1"/>
                </a:solidFill>
                <a:latin typeface="Rubik"/>
                <a:ea typeface="Rubik"/>
                <a:cs typeface="Rubik"/>
                <a:sym typeface="Rubik"/>
              </a:defRPr>
            </a:lvl2pPr>
            <a:lvl3pPr lvl="2">
              <a:spcBef>
                <a:spcPts val="0"/>
              </a:spcBef>
              <a:spcAft>
                <a:spcPts val="0"/>
              </a:spcAft>
              <a:buClr>
                <a:schemeClr val="dk1"/>
              </a:buClr>
              <a:buSzPts val="2400"/>
              <a:buFont typeface="Rubik"/>
              <a:buNone/>
              <a:defRPr sz="2400" b="1">
                <a:solidFill>
                  <a:schemeClr val="dk1"/>
                </a:solidFill>
                <a:latin typeface="Rubik"/>
                <a:ea typeface="Rubik"/>
                <a:cs typeface="Rubik"/>
                <a:sym typeface="Rubik"/>
              </a:defRPr>
            </a:lvl3pPr>
            <a:lvl4pPr lvl="3">
              <a:spcBef>
                <a:spcPts val="0"/>
              </a:spcBef>
              <a:spcAft>
                <a:spcPts val="0"/>
              </a:spcAft>
              <a:buClr>
                <a:schemeClr val="dk1"/>
              </a:buClr>
              <a:buSzPts val="2400"/>
              <a:buFont typeface="Rubik"/>
              <a:buNone/>
              <a:defRPr sz="2400" b="1">
                <a:solidFill>
                  <a:schemeClr val="dk1"/>
                </a:solidFill>
                <a:latin typeface="Rubik"/>
                <a:ea typeface="Rubik"/>
                <a:cs typeface="Rubik"/>
                <a:sym typeface="Rubik"/>
              </a:defRPr>
            </a:lvl4pPr>
            <a:lvl5pPr lvl="4">
              <a:spcBef>
                <a:spcPts val="0"/>
              </a:spcBef>
              <a:spcAft>
                <a:spcPts val="0"/>
              </a:spcAft>
              <a:buClr>
                <a:schemeClr val="dk1"/>
              </a:buClr>
              <a:buSzPts val="2400"/>
              <a:buFont typeface="Rubik"/>
              <a:buNone/>
              <a:defRPr sz="2400" b="1">
                <a:solidFill>
                  <a:schemeClr val="dk1"/>
                </a:solidFill>
                <a:latin typeface="Rubik"/>
                <a:ea typeface="Rubik"/>
                <a:cs typeface="Rubik"/>
                <a:sym typeface="Rubik"/>
              </a:defRPr>
            </a:lvl5pPr>
            <a:lvl6pPr lvl="5">
              <a:spcBef>
                <a:spcPts val="0"/>
              </a:spcBef>
              <a:spcAft>
                <a:spcPts val="0"/>
              </a:spcAft>
              <a:buClr>
                <a:schemeClr val="dk1"/>
              </a:buClr>
              <a:buSzPts val="2400"/>
              <a:buFont typeface="Rubik"/>
              <a:buNone/>
              <a:defRPr sz="2400" b="1">
                <a:solidFill>
                  <a:schemeClr val="dk1"/>
                </a:solidFill>
                <a:latin typeface="Rubik"/>
                <a:ea typeface="Rubik"/>
                <a:cs typeface="Rubik"/>
                <a:sym typeface="Rubik"/>
              </a:defRPr>
            </a:lvl6pPr>
            <a:lvl7pPr lvl="6">
              <a:spcBef>
                <a:spcPts val="0"/>
              </a:spcBef>
              <a:spcAft>
                <a:spcPts val="0"/>
              </a:spcAft>
              <a:buClr>
                <a:schemeClr val="dk1"/>
              </a:buClr>
              <a:buSzPts val="2400"/>
              <a:buFont typeface="Rubik"/>
              <a:buNone/>
              <a:defRPr sz="2400" b="1">
                <a:solidFill>
                  <a:schemeClr val="dk1"/>
                </a:solidFill>
                <a:latin typeface="Rubik"/>
                <a:ea typeface="Rubik"/>
                <a:cs typeface="Rubik"/>
                <a:sym typeface="Rubik"/>
              </a:defRPr>
            </a:lvl7pPr>
            <a:lvl8pPr lvl="7">
              <a:spcBef>
                <a:spcPts val="0"/>
              </a:spcBef>
              <a:spcAft>
                <a:spcPts val="0"/>
              </a:spcAft>
              <a:buClr>
                <a:schemeClr val="dk1"/>
              </a:buClr>
              <a:buSzPts val="2400"/>
              <a:buFont typeface="Rubik"/>
              <a:buNone/>
              <a:defRPr sz="2400" b="1">
                <a:solidFill>
                  <a:schemeClr val="dk1"/>
                </a:solidFill>
                <a:latin typeface="Rubik"/>
                <a:ea typeface="Rubik"/>
                <a:cs typeface="Rubik"/>
                <a:sym typeface="Rubik"/>
              </a:defRPr>
            </a:lvl8pPr>
            <a:lvl9pPr lvl="8">
              <a:spcBef>
                <a:spcPts val="0"/>
              </a:spcBef>
              <a:spcAft>
                <a:spcPts val="0"/>
              </a:spcAft>
              <a:buClr>
                <a:schemeClr val="dk1"/>
              </a:buClr>
              <a:buSzPts val="2400"/>
              <a:buFont typeface="Rubik"/>
              <a:buNone/>
              <a:defRPr sz="2400" b="1">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713226" y="1404725"/>
            <a:ext cx="7717500" cy="3198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omfortaa"/>
              <a:buChar char="●"/>
              <a:defRPr sz="1800">
                <a:solidFill>
                  <a:schemeClr val="dk1"/>
                </a:solidFill>
                <a:latin typeface="Comfortaa"/>
                <a:ea typeface="Comfortaa"/>
                <a:cs typeface="Comfortaa"/>
                <a:sym typeface="Comfortaa"/>
              </a:defRPr>
            </a:lvl1pPr>
            <a:lvl2pPr marL="914400" lvl="1"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15000"/>
              </a:lnSpc>
              <a:spcBef>
                <a:spcPts val="160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15000"/>
              </a:lnSpc>
              <a:spcBef>
                <a:spcPts val="1600"/>
              </a:spcBef>
              <a:spcAft>
                <a:spcPts val="160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88" r:id="rId3"/>
    <p:sldLayoutId id="2147483702" r:id="rId4"/>
    <p:sldLayoutId id="2147483704" r:id="rId5"/>
    <p:sldLayoutId id="214748371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0"/>
          <p:cNvSpPr txBox="1">
            <a:spLocks noGrp="1"/>
          </p:cNvSpPr>
          <p:nvPr>
            <p:ph type="subTitle" idx="1"/>
          </p:nvPr>
        </p:nvSpPr>
        <p:spPr>
          <a:xfrm>
            <a:off x="713100" y="2883325"/>
            <a:ext cx="3858900" cy="792600"/>
          </a:xfrm>
          <a:prstGeom prst="rect">
            <a:avLst/>
          </a:prstGeom>
        </p:spPr>
        <p:txBody>
          <a:bodyPr spcFirstLastPara="1" wrap="square" lIns="91425" tIns="91425" rIns="91425" bIns="91425" anchor="t" anchorCtr="0">
            <a:noAutofit/>
          </a:bodyPr>
          <a:lstStyle/>
          <a:p>
            <a:pPr marL="0" indent="0">
              <a:buClr>
                <a:schemeClr val="dk1"/>
              </a:buClr>
              <a:buSzPts val="1100"/>
            </a:pPr>
            <a:r>
              <a:rPr lang="en-IN" dirty="0"/>
              <a:t>By IIT - </a:t>
            </a:r>
            <a:endParaRPr dirty="0"/>
          </a:p>
        </p:txBody>
      </p:sp>
      <p:sp>
        <p:nvSpPr>
          <p:cNvPr id="590" name="Google Shape;590;p70"/>
          <p:cNvSpPr txBox="1">
            <a:spLocks noGrp="1"/>
          </p:cNvSpPr>
          <p:nvPr>
            <p:ph type="ctrTitle"/>
          </p:nvPr>
        </p:nvSpPr>
        <p:spPr>
          <a:xfrm>
            <a:off x="535781" y="785334"/>
            <a:ext cx="6128244" cy="1802700"/>
          </a:xfrm>
          <a:prstGeom prst="rect">
            <a:avLst/>
          </a:prstGeom>
        </p:spPr>
        <p:txBody>
          <a:bodyPr spcFirstLastPara="1" wrap="square" lIns="91425" tIns="91425" rIns="91425" bIns="91425" anchor="ctr" anchorCtr="0">
            <a:noAutofit/>
          </a:bodyPr>
          <a:lstStyle/>
          <a:p>
            <a:pPr lvl="0">
              <a:buClr>
                <a:schemeClr val="dk1"/>
              </a:buClr>
              <a:buSzPts val="1100"/>
            </a:pPr>
            <a:r>
              <a:rPr lang="en-US" dirty="0" err="1">
                <a:effectLst>
                  <a:outerShdw blurRad="38100" dist="38100" dir="2700000" algn="tl">
                    <a:srgbClr val="000000">
                      <a:alpha val="43137"/>
                    </a:srgbClr>
                  </a:outerShdw>
                </a:effectLst>
              </a:rPr>
              <a:t>KumbhNavigate</a:t>
            </a:r>
            <a:endParaRPr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1"/>
          <p:cNvSpPr txBox="1">
            <a:spLocks noGrp="1"/>
          </p:cNvSpPr>
          <p:nvPr>
            <p:ph type="title"/>
          </p:nvPr>
        </p:nvSpPr>
        <p:spPr>
          <a:xfrm>
            <a:off x="713250" y="255425"/>
            <a:ext cx="7717500" cy="572700"/>
          </a:xfrm>
          <a:prstGeom prst="rect">
            <a:avLst/>
          </a:prstGeom>
        </p:spPr>
        <p:txBody>
          <a:bodyPr spcFirstLastPara="1" wrap="square" lIns="91425" tIns="91425" rIns="91425" bIns="91425" anchor="ctr" anchorCtr="0">
            <a:noAutofit/>
          </a:bodyPr>
          <a:lstStyle/>
          <a:p>
            <a:pPr lvl="0">
              <a:buSzPts val="1100"/>
            </a:pPr>
            <a:r>
              <a:rPr lang="en-US" u="sng" dirty="0">
                <a:effectLst>
                  <a:outerShdw blurRad="38100" dist="38100" dir="2700000" algn="tl">
                    <a:srgbClr val="000000">
                      <a:alpha val="43137"/>
                    </a:srgbClr>
                  </a:outerShdw>
                </a:effectLst>
              </a:rPr>
              <a:t>Abstract</a:t>
            </a:r>
            <a:endParaRPr u="sng" dirty="0">
              <a:solidFill>
                <a:schemeClr val="dk1"/>
              </a:solidFill>
              <a:effectLst>
                <a:outerShdw blurRad="38100" dist="38100" dir="2700000" algn="tl">
                  <a:srgbClr val="000000">
                    <a:alpha val="43137"/>
                  </a:srgbClr>
                </a:outerShdw>
              </a:effectLst>
            </a:endParaRPr>
          </a:p>
        </p:txBody>
      </p:sp>
      <p:sp>
        <p:nvSpPr>
          <p:cNvPr id="596" name="Google Shape;596;p71"/>
          <p:cNvSpPr txBox="1">
            <a:spLocks noGrp="1"/>
          </p:cNvSpPr>
          <p:nvPr>
            <p:ph type="body" idx="1"/>
          </p:nvPr>
        </p:nvSpPr>
        <p:spPr>
          <a:xfrm>
            <a:off x="713225" y="828125"/>
            <a:ext cx="7013100" cy="4258648"/>
          </a:xfrm>
          <a:prstGeom prst="rect">
            <a:avLst/>
          </a:prstGeom>
        </p:spPr>
        <p:txBody>
          <a:bodyPr spcFirstLastPara="1" wrap="square" lIns="91425" tIns="91425" rIns="91425" bIns="91425" anchor="ctr" anchorCtr="0">
            <a:noAutofit/>
          </a:bodyPr>
          <a:lstStyle/>
          <a:p>
            <a:r>
              <a:rPr lang="en-US" b="1" dirty="0"/>
              <a:t>Dynamic Mobile-First :</a:t>
            </a:r>
          </a:p>
          <a:p>
            <a:endParaRPr lang="en-US" b="1" dirty="0"/>
          </a:p>
          <a:p>
            <a:pPr marL="787400" lvl="1" indent="-171450">
              <a:buFont typeface="Arial" panose="020B0604020202020204" pitchFamily="34" charset="0"/>
              <a:buChar char="•"/>
            </a:pPr>
            <a:r>
              <a:rPr lang="en-US" b="1" dirty="0" err="1">
                <a:solidFill>
                  <a:schemeClr val="accent1">
                    <a:lumMod val="75000"/>
                  </a:schemeClr>
                </a:solidFill>
              </a:rPr>
              <a:t>KumbhNavigate</a:t>
            </a:r>
            <a:r>
              <a:rPr lang="en-US" b="1" dirty="0"/>
              <a:t> </a:t>
            </a:r>
            <a:r>
              <a:rPr lang="en-US" dirty="0"/>
              <a:t>is a </a:t>
            </a:r>
            <a:r>
              <a:rPr lang="en-US" b="1" dirty="0">
                <a:solidFill>
                  <a:schemeClr val="accent1">
                    <a:lumMod val="75000"/>
                  </a:schemeClr>
                </a:solidFill>
              </a:rPr>
              <a:t>mobile-first</a:t>
            </a:r>
            <a:r>
              <a:rPr lang="en-US" b="1" dirty="0"/>
              <a:t> </a:t>
            </a:r>
            <a:r>
              <a:rPr lang="en-US" dirty="0"/>
              <a:t>web application, designed specifically for the </a:t>
            </a:r>
            <a:r>
              <a:rPr lang="en-US" dirty="0" err="1"/>
              <a:t>Mahakumbh</a:t>
            </a:r>
            <a:r>
              <a:rPr lang="en-US" dirty="0"/>
              <a:t> </a:t>
            </a:r>
            <a:r>
              <a:rPr lang="en-US" dirty="0" err="1"/>
              <a:t>attendee's’s</a:t>
            </a:r>
            <a:r>
              <a:rPr lang="en-US" dirty="0"/>
              <a:t> </a:t>
            </a:r>
            <a:r>
              <a:rPr lang="en-US" b="1" dirty="0">
                <a:solidFill>
                  <a:schemeClr val="accent1">
                    <a:lumMod val="75000"/>
                  </a:schemeClr>
                </a:solidFill>
              </a:rPr>
              <a:t>navigation</a:t>
            </a:r>
            <a:r>
              <a:rPr lang="en-US" dirty="0"/>
              <a:t>.</a:t>
            </a:r>
          </a:p>
          <a:p>
            <a:pPr marL="787400" lvl="1" indent="-171450">
              <a:buFont typeface="Arial" panose="020B0604020202020204" pitchFamily="34" charset="0"/>
              <a:buChar char="•"/>
            </a:pPr>
            <a:r>
              <a:rPr lang="en-US" dirty="0"/>
              <a:t>With </a:t>
            </a:r>
            <a:r>
              <a:rPr lang="en-US" b="1" dirty="0" err="1">
                <a:solidFill>
                  <a:schemeClr val="accent1">
                    <a:lumMod val="75000"/>
                  </a:schemeClr>
                </a:solidFill>
              </a:rPr>
              <a:t>KumbhNavigate</a:t>
            </a:r>
            <a:r>
              <a:rPr lang="en-US" b="1" dirty="0"/>
              <a:t> </a:t>
            </a:r>
            <a:r>
              <a:rPr lang="en-US" dirty="0"/>
              <a:t>our focus is to elevate the </a:t>
            </a:r>
            <a:r>
              <a:rPr lang="en-US" b="1" dirty="0">
                <a:solidFill>
                  <a:schemeClr val="accent1">
                    <a:lumMod val="75000"/>
                  </a:schemeClr>
                </a:solidFill>
              </a:rPr>
              <a:t>experience</a:t>
            </a:r>
            <a:r>
              <a:rPr lang="en-US" b="1" dirty="0"/>
              <a:t> </a:t>
            </a:r>
            <a:r>
              <a:rPr lang="en-US" dirty="0"/>
              <a:t>of each </a:t>
            </a:r>
            <a:r>
              <a:rPr lang="en-US" b="1" dirty="0">
                <a:solidFill>
                  <a:schemeClr val="accent1">
                    <a:lumMod val="75000"/>
                  </a:schemeClr>
                </a:solidFill>
              </a:rPr>
              <a:t>attendee's</a:t>
            </a:r>
            <a:r>
              <a:rPr lang="en-US" b="1" dirty="0"/>
              <a:t> </a:t>
            </a:r>
            <a:r>
              <a:rPr lang="en-US" dirty="0"/>
              <a:t>through innovative features and </a:t>
            </a:r>
            <a:r>
              <a:rPr lang="en-US" b="1" dirty="0">
                <a:solidFill>
                  <a:schemeClr val="accent1">
                    <a:lumMod val="75000"/>
                  </a:schemeClr>
                </a:solidFill>
              </a:rPr>
              <a:t>user-friendly</a:t>
            </a:r>
            <a:r>
              <a:rPr lang="en-US" b="1" dirty="0"/>
              <a:t> </a:t>
            </a:r>
            <a:r>
              <a:rPr lang="en-US" dirty="0"/>
              <a:t>design.</a:t>
            </a:r>
          </a:p>
          <a:p>
            <a:pPr marL="787400" lvl="1" indent="-171450">
              <a:buFont typeface="Arial" panose="020B0604020202020204" pitchFamily="34" charset="0"/>
              <a:buChar char="•"/>
            </a:pPr>
            <a:endParaRPr lang="en-US" dirty="0"/>
          </a:p>
          <a:p>
            <a:r>
              <a:rPr lang="en-US" b="1" dirty="0"/>
              <a:t>Multilingual :</a:t>
            </a:r>
          </a:p>
          <a:p>
            <a:endParaRPr lang="en-US" dirty="0"/>
          </a:p>
          <a:p>
            <a:pPr marL="787400" lvl="1" indent="-171450">
              <a:buFont typeface="Arial" panose="020B0604020202020204" pitchFamily="34" charset="0"/>
              <a:buChar char="•"/>
            </a:pPr>
            <a:r>
              <a:rPr lang="en-US" b="1" dirty="0" err="1">
                <a:solidFill>
                  <a:schemeClr val="accent1">
                    <a:lumMod val="75000"/>
                  </a:schemeClr>
                </a:solidFill>
              </a:rPr>
              <a:t>KumbhNavigate</a:t>
            </a:r>
            <a:r>
              <a:rPr lang="en-US" b="1" dirty="0"/>
              <a:t> </a:t>
            </a:r>
            <a:r>
              <a:rPr lang="en-US" dirty="0"/>
              <a:t>allows attendee's to instantly access the essential information about facilities , amenities and vital information and features in their own desired language.</a:t>
            </a:r>
          </a:p>
          <a:p>
            <a:pPr marL="787400" lvl="1" indent="-171450">
              <a:buFont typeface="Arial" panose="020B0604020202020204" pitchFamily="34" charset="0"/>
              <a:buChar char="•"/>
            </a:pPr>
            <a:r>
              <a:rPr lang="en-US" b="1" dirty="0" err="1">
                <a:solidFill>
                  <a:schemeClr val="accent1">
                    <a:lumMod val="75000"/>
                  </a:schemeClr>
                </a:solidFill>
              </a:rPr>
              <a:t>KumbhNaviagte</a:t>
            </a:r>
            <a:r>
              <a:rPr lang="en-US" b="1" dirty="0"/>
              <a:t> </a:t>
            </a:r>
            <a:r>
              <a:rPr lang="en-US" dirty="0"/>
              <a:t>provides information in diverse languages, catering to the needs of a attendee's through every corner of the globe.</a:t>
            </a:r>
          </a:p>
          <a:p>
            <a:pPr marL="787400" lvl="1" indent="-171450">
              <a:buFont typeface="Arial" panose="020B0604020202020204" pitchFamily="34" charset="0"/>
              <a:buChar char="•"/>
            </a:pPr>
            <a:endParaRPr lang="en-US" b="1" dirty="0"/>
          </a:p>
          <a:p>
            <a:r>
              <a:rPr lang="en-US" b="1" dirty="0"/>
              <a:t>Real-Time Navigation :</a:t>
            </a:r>
          </a:p>
          <a:p>
            <a:endParaRPr lang="en-US" dirty="0"/>
          </a:p>
          <a:p>
            <a:pPr marL="787400" lvl="1" indent="-171450">
              <a:buFont typeface="Arial" panose="020B0604020202020204" pitchFamily="34" charset="0"/>
              <a:buChar char="•"/>
            </a:pPr>
            <a:r>
              <a:rPr lang="en-US" b="1" dirty="0" err="1">
                <a:solidFill>
                  <a:schemeClr val="accent1">
                    <a:lumMod val="75000"/>
                  </a:schemeClr>
                </a:solidFill>
              </a:rPr>
              <a:t>KumbhNavigate</a:t>
            </a:r>
            <a:r>
              <a:rPr lang="en-US" dirty="0"/>
              <a:t> is a real-time tour guide which will guide as a human does , </a:t>
            </a:r>
            <a:r>
              <a:rPr lang="en-US" b="1" dirty="0">
                <a:solidFill>
                  <a:schemeClr val="accent1">
                    <a:lumMod val="75000"/>
                  </a:schemeClr>
                </a:solidFill>
              </a:rPr>
              <a:t>locating</a:t>
            </a:r>
            <a:r>
              <a:rPr lang="en-US" dirty="0"/>
              <a:t> all the important areas of the </a:t>
            </a:r>
            <a:r>
              <a:rPr lang="en-US" b="1" dirty="0" err="1">
                <a:solidFill>
                  <a:schemeClr val="accent1">
                    <a:lumMod val="75000"/>
                  </a:schemeClr>
                </a:solidFill>
              </a:rPr>
              <a:t>kumbh</a:t>
            </a:r>
            <a:r>
              <a:rPr lang="en-US" dirty="0">
                <a:solidFill>
                  <a:schemeClr val="accent1">
                    <a:lumMod val="75000"/>
                  </a:schemeClr>
                </a:solidFill>
              </a:rPr>
              <a:t> </a:t>
            </a:r>
            <a:r>
              <a:rPr lang="en-US" b="1" dirty="0">
                <a:solidFill>
                  <a:schemeClr val="accent1">
                    <a:lumMod val="75000"/>
                  </a:schemeClr>
                </a:solidFill>
              </a:rPr>
              <a:t>mela</a:t>
            </a:r>
            <a:r>
              <a:rPr lang="en-US" dirty="0">
                <a:solidFill>
                  <a:schemeClr val="accent1">
                    <a:lumMod val="75000"/>
                  </a:schemeClr>
                </a:solidFill>
              </a:rPr>
              <a:t> </a:t>
            </a:r>
            <a:r>
              <a:rPr lang="en-US" dirty="0"/>
              <a:t>, including : </a:t>
            </a:r>
            <a:r>
              <a:rPr lang="en-US" b="1" dirty="0">
                <a:solidFill>
                  <a:schemeClr val="accent1">
                    <a:lumMod val="75000"/>
                  </a:schemeClr>
                </a:solidFill>
              </a:rPr>
              <a:t>Toilets </a:t>
            </a:r>
            <a:r>
              <a:rPr lang="en-US" dirty="0">
                <a:solidFill>
                  <a:schemeClr val="accent1">
                    <a:lumMod val="75000"/>
                  </a:schemeClr>
                </a:solidFill>
              </a:rPr>
              <a:t>, </a:t>
            </a:r>
            <a:r>
              <a:rPr lang="en-US" b="1" dirty="0">
                <a:solidFill>
                  <a:schemeClr val="accent1">
                    <a:lumMod val="75000"/>
                  </a:schemeClr>
                </a:solidFill>
              </a:rPr>
              <a:t>Rest</a:t>
            </a:r>
            <a:r>
              <a:rPr lang="en-US" dirty="0">
                <a:solidFill>
                  <a:schemeClr val="accent1">
                    <a:lumMod val="75000"/>
                  </a:schemeClr>
                </a:solidFill>
              </a:rPr>
              <a:t> </a:t>
            </a:r>
            <a:r>
              <a:rPr lang="en-US" b="1" dirty="0">
                <a:solidFill>
                  <a:schemeClr val="accent1">
                    <a:lumMod val="75000"/>
                  </a:schemeClr>
                </a:solidFill>
              </a:rPr>
              <a:t>Areas</a:t>
            </a:r>
            <a:r>
              <a:rPr lang="en-US" dirty="0">
                <a:solidFill>
                  <a:schemeClr val="accent1">
                    <a:lumMod val="75000"/>
                  </a:schemeClr>
                </a:solidFill>
              </a:rPr>
              <a:t> , </a:t>
            </a:r>
            <a:r>
              <a:rPr lang="en-US" b="1" dirty="0">
                <a:solidFill>
                  <a:schemeClr val="accent1">
                    <a:lumMod val="75000"/>
                  </a:schemeClr>
                </a:solidFill>
              </a:rPr>
              <a:t>Cultural</a:t>
            </a:r>
            <a:r>
              <a:rPr lang="en-US" dirty="0">
                <a:solidFill>
                  <a:schemeClr val="accent1">
                    <a:lumMod val="75000"/>
                  </a:schemeClr>
                </a:solidFill>
              </a:rPr>
              <a:t> </a:t>
            </a:r>
            <a:r>
              <a:rPr lang="en-US" b="1" dirty="0">
                <a:solidFill>
                  <a:schemeClr val="accent1">
                    <a:lumMod val="75000"/>
                  </a:schemeClr>
                </a:solidFill>
              </a:rPr>
              <a:t>Events</a:t>
            </a:r>
            <a:r>
              <a:rPr lang="en-US" dirty="0"/>
              <a:t> , </a:t>
            </a:r>
            <a:r>
              <a:rPr lang="en-US" b="1" dirty="0">
                <a:solidFill>
                  <a:schemeClr val="accent1">
                    <a:lumMod val="75000"/>
                  </a:schemeClr>
                </a:solidFill>
              </a:rPr>
              <a:t>Stays</a:t>
            </a:r>
            <a:r>
              <a:rPr lang="en-US" dirty="0"/>
              <a:t> and attendees own </a:t>
            </a:r>
            <a:r>
              <a:rPr lang="en-US" b="1" dirty="0">
                <a:solidFill>
                  <a:schemeClr val="accent1">
                    <a:lumMod val="75000"/>
                  </a:schemeClr>
                </a:solidFill>
              </a:rPr>
              <a:t>sleeping pods</a:t>
            </a:r>
            <a:r>
              <a:rPr lang="en-US" dirty="0">
                <a:solidFill>
                  <a:schemeClr val="accent1">
                    <a:lumMod val="75000"/>
                  </a:schemeClr>
                </a:solidFill>
              </a:rPr>
              <a:t> </a:t>
            </a:r>
            <a:r>
              <a:rPr lang="en-US" dirty="0"/>
              <a:t>as well as their own </a:t>
            </a:r>
            <a:r>
              <a:rPr lang="en-US" b="1" dirty="0">
                <a:solidFill>
                  <a:schemeClr val="accent1">
                    <a:lumMod val="75000"/>
                  </a:schemeClr>
                </a:solidFill>
              </a:rPr>
              <a:t>custom places</a:t>
            </a:r>
            <a:r>
              <a:rPr lang="en-US" dirty="0">
                <a:solidFill>
                  <a:schemeClr val="accent1">
                    <a:lumMod val="75000"/>
                  </a:schemeClr>
                </a:solidFill>
              </a:rPr>
              <a:t>.</a:t>
            </a:r>
            <a:endParaRPr lang="en-US" b="1" dirty="0">
              <a:solidFill>
                <a:schemeClr val="accent1">
                  <a:lumMod val="75000"/>
                </a:schemeClr>
              </a:solidFill>
            </a:endParaRPr>
          </a:p>
          <a:p>
            <a:pPr marL="787400" lvl="1" indent="-171450">
              <a:buFont typeface="Arial" panose="020B0604020202020204" pitchFamily="34" charset="0"/>
              <a:buChar char="•"/>
            </a:pPr>
            <a:r>
              <a:rPr lang="en-US" b="1" dirty="0" err="1">
                <a:solidFill>
                  <a:schemeClr val="accent1">
                    <a:lumMod val="75000"/>
                  </a:schemeClr>
                </a:solidFill>
              </a:rPr>
              <a:t>KumbhNavigate</a:t>
            </a:r>
            <a:r>
              <a:rPr lang="en-US" dirty="0"/>
              <a:t> is </a:t>
            </a:r>
            <a:r>
              <a:rPr lang="en-US" dirty="0" err="1"/>
              <a:t>capabale</a:t>
            </a:r>
            <a:r>
              <a:rPr lang="en-US" dirty="0"/>
              <a:t> of providing seamless accommodations </a:t>
            </a:r>
            <a:r>
              <a:rPr lang="en-US" b="1" dirty="0">
                <a:solidFill>
                  <a:schemeClr val="accent1">
                    <a:lumMod val="75000"/>
                  </a:schemeClr>
                </a:solidFill>
              </a:rPr>
              <a:t>browsing</a:t>
            </a:r>
            <a:r>
              <a:rPr lang="en-US" dirty="0"/>
              <a:t>, which can gift them </a:t>
            </a:r>
            <a:r>
              <a:rPr lang="en-US" b="1" dirty="0">
                <a:solidFill>
                  <a:schemeClr val="accent1">
                    <a:lumMod val="75000"/>
                  </a:schemeClr>
                </a:solidFill>
              </a:rPr>
              <a:t>discounts</a:t>
            </a:r>
            <a:r>
              <a:rPr lang="en-US" dirty="0"/>
              <a:t> for nearby </a:t>
            </a:r>
            <a:r>
              <a:rPr lang="en-US" b="1" dirty="0">
                <a:solidFill>
                  <a:schemeClr val="accent1">
                    <a:lumMod val="75000"/>
                  </a:schemeClr>
                </a:solidFill>
              </a:rPr>
              <a:t>local stays</a:t>
            </a:r>
            <a:r>
              <a:rPr lang="en-US" dirty="0">
                <a:solidFill>
                  <a:schemeClr val="accent1">
                    <a:lumMod val="75000"/>
                  </a:schemeClr>
                </a:solidFill>
              </a:rPr>
              <a:t> </a:t>
            </a:r>
            <a:r>
              <a:rPr lang="en-US" dirty="0"/>
              <a:t>as well as </a:t>
            </a:r>
            <a:r>
              <a:rPr lang="en-US" b="1" dirty="0">
                <a:solidFill>
                  <a:schemeClr val="accent1">
                    <a:lumMod val="75000"/>
                  </a:schemeClr>
                </a:solidFill>
              </a:rPr>
              <a:t>motels</a:t>
            </a:r>
            <a:r>
              <a:rPr lang="en-US" dirty="0"/>
              <a:t>, contributing to a smoother and more enjoyable event experience and uplifting the overall ambience.</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34"/>
          <p:cNvSpPr txBox="1">
            <a:spLocks noGrp="1"/>
          </p:cNvSpPr>
          <p:nvPr>
            <p:ph type="title"/>
          </p:nvPr>
        </p:nvSpPr>
        <p:spPr>
          <a:xfrm>
            <a:off x="659064" y="260542"/>
            <a:ext cx="7717500" cy="572700"/>
          </a:xfrm>
          <a:prstGeom prst="rect">
            <a:avLst/>
          </a:prstGeom>
        </p:spPr>
        <p:txBody>
          <a:bodyPr spcFirstLastPara="1" wrap="square" lIns="91425" tIns="91425" rIns="91425" bIns="91425" anchor="ctr" anchorCtr="0">
            <a:noAutofit/>
          </a:bodyPr>
          <a:lstStyle/>
          <a:p>
            <a:pPr lvl="0">
              <a:buSzPts val="1100"/>
            </a:pPr>
            <a:r>
              <a:rPr lang="en-US" u="sng" cap="all" dirty="0">
                <a:effectLst>
                  <a:outerShdw blurRad="38100" dist="38100" dir="2700000" algn="tl">
                    <a:srgbClr val="000000">
                      <a:alpha val="43137"/>
                    </a:srgbClr>
                  </a:outerShdw>
                </a:effectLst>
              </a:rPr>
              <a:t>Architecture</a:t>
            </a:r>
            <a:endParaRPr u="sng" dirty="0">
              <a:effectLst>
                <a:outerShdw blurRad="38100" dist="38100" dir="2700000" algn="tl">
                  <a:srgbClr val="000000">
                    <a:alpha val="43137"/>
                  </a:srgbClr>
                </a:outerShdw>
              </a:effectLst>
            </a:endParaRPr>
          </a:p>
        </p:txBody>
      </p:sp>
      <p:sp>
        <p:nvSpPr>
          <p:cNvPr id="1648" name="Google Shape;1648;p134"/>
          <p:cNvSpPr txBox="1">
            <a:spLocks noGrp="1"/>
          </p:cNvSpPr>
          <p:nvPr>
            <p:ph type="subTitle" idx="3"/>
          </p:nvPr>
        </p:nvSpPr>
        <p:spPr>
          <a:xfrm>
            <a:off x="713225" y="1029547"/>
            <a:ext cx="6818400" cy="3711786"/>
          </a:xfrm>
          <a:prstGeom prst="rect">
            <a:avLst/>
          </a:prstGeom>
        </p:spPr>
        <p:txBody>
          <a:bodyPr spcFirstLastPara="1" wrap="square" lIns="91425" tIns="91425" rIns="91425" bIns="91425" anchor="ctr" anchorCtr="0">
            <a:noAutofit/>
          </a:bodyPr>
          <a:lstStyle/>
          <a:p>
            <a:pPr marL="0" indent="0"/>
            <a:r>
              <a:rPr lang="en-IN" sz="1400" b="1" dirty="0">
                <a:solidFill>
                  <a:srgbClr val="CAA008"/>
                </a:solidFill>
              </a:rPr>
              <a:t>Frontend</a:t>
            </a:r>
            <a:r>
              <a:rPr lang="en-IN" sz="1400" b="1" dirty="0"/>
              <a:t> : </a:t>
            </a:r>
            <a:r>
              <a:rPr lang="en-IN" sz="1400" dirty="0" err="1"/>
              <a:t>ReactJs</a:t>
            </a:r>
            <a:r>
              <a:rPr lang="en-IN" sz="1400" dirty="0"/>
              <a:t>, Tailwind CSS , CSS</a:t>
            </a:r>
          </a:p>
          <a:p>
            <a:pPr marL="0" indent="0"/>
            <a:endParaRPr lang="en-IN" sz="1400" dirty="0"/>
          </a:p>
          <a:p>
            <a:r>
              <a:rPr lang="en-IN" sz="1400" dirty="0"/>
              <a:t>- React for dynamic user interfaces.</a:t>
            </a:r>
          </a:p>
          <a:p>
            <a:r>
              <a:rPr lang="en-IN" sz="1400" dirty="0"/>
              <a:t>- Tailwind CSS for efficient styling.</a:t>
            </a:r>
          </a:p>
          <a:p>
            <a:endParaRPr lang="en-IN" sz="1400" dirty="0"/>
          </a:p>
          <a:p>
            <a:pPr marL="0" indent="0"/>
            <a:r>
              <a:rPr lang="en-IN" sz="1400" b="1" dirty="0">
                <a:solidFill>
                  <a:srgbClr val="CAA008"/>
                </a:solidFill>
              </a:rPr>
              <a:t>Backend </a:t>
            </a:r>
            <a:r>
              <a:rPr lang="en-IN" sz="1400" b="1" dirty="0"/>
              <a:t>:</a:t>
            </a:r>
            <a:r>
              <a:rPr lang="en-IN" sz="1400" dirty="0"/>
              <a:t> MongoDB, Express, Node.js</a:t>
            </a:r>
          </a:p>
          <a:p>
            <a:pPr marL="0" indent="0"/>
            <a:endParaRPr lang="en-IN" sz="1400" dirty="0"/>
          </a:p>
          <a:p>
            <a:r>
              <a:rPr lang="en-IN" sz="1400" dirty="0"/>
              <a:t>- MongoDB for flexible data storage.</a:t>
            </a:r>
          </a:p>
          <a:p>
            <a:r>
              <a:rPr lang="en-IN" sz="1400" dirty="0"/>
              <a:t>- Express for robust API creation.</a:t>
            </a:r>
          </a:p>
          <a:p>
            <a:r>
              <a:rPr lang="en-IN" sz="1400" dirty="0"/>
              <a:t>- Node.js for efficient server-side execution.</a:t>
            </a:r>
          </a:p>
          <a:p>
            <a:endParaRPr lang="en-IN" sz="1400" dirty="0"/>
          </a:p>
          <a:p>
            <a:r>
              <a:rPr lang="en-IN" sz="1400" b="1" dirty="0">
                <a:solidFill>
                  <a:srgbClr val="CAA008"/>
                </a:solidFill>
              </a:rPr>
              <a:t>Additional Tools </a:t>
            </a:r>
            <a:r>
              <a:rPr lang="en-IN" sz="1400" b="1" dirty="0">
                <a:solidFill>
                  <a:schemeClr val="tx1"/>
                </a:solidFill>
              </a:rPr>
              <a:t>:</a:t>
            </a:r>
          </a:p>
          <a:p>
            <a:endParaRPr lang="en-IN" sz="1400" b="1" dirty="0"/>
          </a:p>
          <a:p>
            <a:r>
              <a:rPr lang="en-IN" sz="1400" dirty="0"/>
              <a:t>- </a:t>
            </a:r>
            <a:r>
              <a:rPr lang="en-IN" sz="1400" dirty="0" err="1"/>
              <a:t>Axios</a:t>
            </a:r>
            <a:r>
              <a:rPr lang="en-IN" sz="1400" dirty="0"/>
              <a:t> for HTTP requests.</a:t>
            </a:r>
          </a:p>
          <a:p>
            <a:r>
              <a:rPr lang="en-IN" sz="1400" dirty="0"/>
              <a:t>- Google Translate API for real-time translation.</a:t>
            </a:r>
          </a:p>
          <a:p>
            <a:r>
              <a:rPr lang="en-IN" sz="1400" dirty="0"/>
              <a:t>- Google Maps API and Leaflet.js for mapping and routing.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50" y="197347"/>
            <a:ext cx="7717500" cy="744139"/>
          </a:xfrm>
        </p:spPr>
        <p:txBody>
          <a:bodyPr/>
          <a:lstStyle/>
          <a:p>
            <a:pPr algn="ctr"/>
            <a:r>
              <a:rPr lang="en-US" u="sng" dirty="0">
                <a:effectLst>
                  <a:outerShdw blurRad="38100" dist="38100" dir="2700000" algn="tl">
                    <a:srgbClr val="000000">
                      <a:alpha val="43137"/>
                    </a:srgbClr>
                  </a:outerShdw>
                </a:effectLst>
              </a:rPr>
              <a:t>Design</a:t>
            </a:r>
            <a:endParaRPr lang="en-IN" u="sng"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4294967295"/>
          </p:nvPr>
        </p:nvPicPr>
        <p:blipFill>
          <a:blip r:embed="rId2"/>
          <a:stretch>
            <a:fillRect/>
          </a:stretch>
        </p:blipFill>
        <p:spPr>
          <a:xfrm>
            <a:off x="6418709" y="1261962"/>
            <a:ext cx="1477962" cy="3105150"/>
          </a:xfrm>
          <a:prstGeom prst="rect">
            <a:avLst/>
          </a:prstGeom>
        </p:spPr>
      </p:pic>
      <p:pic>
        <p:nvPicPr>
          <p:cNvPr id="6" name="Picture 5"/>
          <p:cNvPicPr>
            <a:picLocks noChangeAspect="1"/>
          </p:cNvPicPr>
          <p:nvPr/>
        </p:nvPicPr>
        <p:blipFill>
          <a:blip r:embed="rId3"/>
          <a:stretch>
            <a:fillRect/>
          </a:stretch>
        </p:blipFill>
        <p:spPr>
          <a:xfrm>
            <a:off x="1643021" y="1296541"/>
            <a:ext cx="1476411" cy="3084502"/>
          </a:xfrm>
          <a:prstGeom prst="rect">
            <a:avLst/>
          </a:prstGeom>
        </p:spPr>
      </p:pic>
      <p:pic>
        <p:nvPicPr>
          <p:cNvPr id="7" name="Picture 6"/>
          <p:cNvPicPr>
            <a:picLocks noChangeAspect="1"/>
          </p:cNvPicPr>
          <p:nvPr/>
        </p:nvPicPr>
        <p:blipFill>
          <a:blip r:embed="rId4"/>
          <a:stretch>
            <a:fillRect/>
          </a:stretch>
        </p:blipFill>
        <p:spPr>
          <a:xfrm>
            <a:off x="3228124" y="1292264"/>
            <a:ext cx="1446031" cy="3081188"/>
          </a:xfrm>
          <a:prstGeom prst="rect">
            <a:avLst/>
          </a:prstGeom>
        </p:spPr>
      </p:pic>
      <p:pic>
        <p:nvPicPr>
          <p:cNvPr id="8" name="Picture 7"/>
          <p:cNvPicPr>
            <a:picLocks noChangeAspect="1"/>
          </p:cNvPicPr>
          <p:nvPr/>
        </p:nvPicPr>
        <p:blipFill>
          <a:blip r:embed="rId5"/>
          <a:stretch>
            <a:fillRect/>
          </a:stretch>
        </p:blipFill>
        <p:spPr>
          <a:xfrm>
            <a:off x="4782847" y="1288325"/>
            <a:ext cx="1450409" cy="3067257"/>
          </a:xfrm>
          <a:prstGeom prst="rect">
            <a:avLst/>
          </a:prstGeom>
        </p:spPr>
      </p:pic>
      <p:cxnSp>
        <p:nvCxnSpPr>
          <p:cNvPr id="28" name="Straight Connector 27"/>
          <p:cNvCxnSpPr/>
          <p:nvPr/>
        </p:nvCxnSpPr>
        <p:spPr>
          <a:xfrm>
            <a:off x="2421982" y="4381043"/>
            <a:ext cx="14764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60133" y="4367112"/>
            <a:ext cx="14504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143" y="1309953"/>
            <a:ext cx="1446031" cy="3081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Tree>
    <p:extLst>
      <p:ext uri="{BB962C8B-B14F-4D97-AF65-F5344CB8AC3E}">
        <p14:creationId xmlns:p14="http://schemas.microsoft.com/office/powerpoint/2010/main" val="66708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6" name="TextBox 5">
            <a:extLst>
              <a:ext uri="{FF2B5EF4-FFF2-40B4-BE49-F238E27FC236}">
                <a16:creationId xmlns:a16="http://schemas.microsoft.com/office/drawing/2014/main" xmlns="" id="{A03B99EB-75F5-483E-B0D2-E3AD2FA52689}"/>
              </a:ext>
            </a:extLst>
          </p:cNvPr>
          <p:cNvSpPr txBox="1"/>
          <p:nvPr/>
        </p:nvSpPr>
        <p:spPr>
          <a:xfrm rot="5400000">
            <a:off x="7071775" y="2279362"/>
            <a:ext cx="2838027" cy="584775"/>
          </a:xfrm>
          <a:prstGeom prst="rect">
            <a:avLst/>
          </a:prstGeom>
          <a:noFill/>
        </p:spPr>
        <p:txBody>
          <a:bodyPr wrap="square" rtlCol="0">
            <a:spAutoFit/>
          </a:bodyPr>
          <a:lstStyle/>
          <a:p>
            <a:pPr algn="ctr"/>
            <a:r>
              <a:rPr lang="en-US" sz="3200" b="1" u="sng" dirty="0">
                <a:effectLst>
                  <a:outerShdw blurRad="38100" dist="38100" dir="2700000" algn="tl">
                    <a:srgbClr val="000000">
                      <a:alpha val="43137"/>
                    </a:srgbClr>
                  </a:outerShdw>
                </a:effectLst>
              </a:rPr>
              <a:t>Workflow</a:t>
            </a:r>
            <a:endParaRPr lang="en-IN" sz="3200" b="1" u="sng"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xmlns="" id="{FF07CE08-F455-4447-B0B5-D19BA134E413}"/>
              </a:ext>
            </a:extLst>
          </p:cNvPr>
          <p:cNvSpPr txBox="1"/>
          <p:nvPr/>
        </p:nvSpPr>
        <p:spPr>
          <a:xfrm>
            <a:off x="894080" y="1225973"/>
            <a:ext cx="184731" cy="307777"/>
          </a:xfrm>
          <a:prstGeom prst="rect">
            <a:avLst/>
          </a:prstGeom>
          <a:noFill/>
        </p:spPr>
        <p:txBody>
          <a:bodyPr wrap="none" rtlCol="0">
            <a:spAutoFit/>
          </a:bodyPr>
          <a:lstStyle/>
          <a:p>
            <a:endParaRPr lang="en-IN" dirty="0"/>
          </a:p>
        </p:txBody>
      </p:sp>
      <p:sp>
        <p:nvSpPr>
          <p:cNvPr id="11" name="Rectangle 10">
            <a:extLst>
              <a:ext uri="{FF2B5EF4-FFF2-40B4-BE49-F238E27FC236}">
                <a16:creationId xmlns:a16="http://schemas.microsoft.com/office/drawing/2014/main" xmlns="" id="{04A0A053-873A-4568-8B49-015B0E02AA8E}"/>
              </a:ext>
            </a:extLst>
          </p:cNvPr>
          <p:cNvSpPr/>
          <p:nvPr/>
        </p:nvSpPr>
        <p:spPr>
          <a:xfrm>
            <a:off x="0" y="176107"/>
            <a:ext cx="7978987" cy="4662815"/>
          </a:xfrm>
          <a:prstGeom prst="rect">
            <a:avLst/>
          </a:prstGeom>
        </p:spPr>
        <p:txBody>
          <a:bodyPr wrap="square">
            <a:spAutoFit/>
          </a:bodyPr>
          <a:lstStyle/>
          <a:p>
            <a:r>
              <a:rPr lang="en-US" sz="1100" b="1" dirty="0"/>
              <a:t>Home Page:</a:t>
            </a:r>
          </a:p>
          <a:p>
            <a:endParaRPr lang="en-US" sz="1100" dirty="0"/>
          </a:p>
          <a:p>
            <a:pPr lvl="1"/>
            <a:r>
              <a:rPr lang="en-US" sz="1100" dirty="0"/>
              <a:t>User can discover everything happening at the </a:t>
            </a:r>
            <a:r>
              <a:rPr lang="en-US" sz="1100" dirty="0" err="1"/>
              <a:t>Mahakumbh</a:t>
            </a:r>
            <a:r>
              <a:rPr lang="en-US" sz="1100" dirty="0"/>
              <a:t> Mela in present time  , including checking out the event schedule, familiarizing themselves with the dos and don'ts, and stay updated with real-time announcements as they dive into the Mela experience.</a:t>
            </a:r>
          </a:p>
          <a:p>
            <a:pPr lvl="1"/>
            <a:endParaRPr lang="en-US" sz="1100" dirty="0"/>
          </a:p>
          <a:p>
            <a:r>
              <a:rPr lang="en-US" sz="1100" b="1" dirty="0"/>
              <a:t>About Page:</a:t>
            </a:r>
          </a:p>
          <a:p>
            <a:endParaRPr lang="en-US" sz="1100" dirty="0"/>
          </a:p>
          <a:p>
            <a:pPr lvl="1"/>
            <a:r>
              <a:rPr lang="en-US" sz="1100" dirty="0"/>
              <a:t>Curious to learn more about this project and the team driving it , Explore the About Page to uncover the significance of our initiative and get acquainted with the passionate individuals dedicated to making your </a:t>
            </a:r>
            <a:r>
              <a:rPr lang="en-US" sz="1100" dirty="0" err="1"/>
              <a:t>Mahakumbh</a:t>
            </a:r>
            <a:r>
              <a:rPr lang="en-US" sz="1100" dirty="0"/>
              <a:t> journey unforgettable.</a:t>
            </a:r>
          </a:p>
          <a:p>
            <a:pPr lvl="1"/>
            <a:endParaRPr lang="en-US" sz="1100" dirty="0"/>
          </a:p>
          <a:p>
            <a:r>
              <a:rPr lang="en-US" sz="1100" b="1" dirty="0"/>
              <a:t>Navigate:</a:t>
            </a:r>
          </a:p>
          <a:p>
            <a:endParaRPr lang="en-US" sz="1100" dirty="0"/>
          </a:p>
          <a:p>
            <a:pPr lvl="1"/>
            <a:r>
              <a:rPr lang="en-US" sz="1100" dirty="0"/>
              <a:t>Feeling a bit disoriented amidst the vastness of the Mela grounds ? Navigate is your guiding compass. Click here to access the interactive map, effortlessly locating facilities, attractions, and event venues to ensure you never miss a moment of the action.</a:t>
            </a:r>
          </a:p>
          <a:p>
            <a:pPr lvl="1"/>
            <a:endParaRPr lang="en-US" sz="1100" dirty="0"/>
          </a:p>
          <a:p>
            <a:r>
              <a:rPr lang="en-US" sz="1100" b="1" dirty="0"/>
              <a:t>Translate Dropdown:</a:t>
            </a:r>
          </a:p>
          <a:p>
            <a:endParaRPr lang="en-US" sz="1100" dirty="0"/>
          </a:p>
          <a:p>
            <a:pPr lvl="1"/>
            <a:r>
              <a:rPr lang="en-US" sz="1100" dirty="0"/>
              <a:t>Language barriers shouldn't hinder your Mela experience. With the Translate Dropdown, choose your preferred language for real-time translation powered by Google Translate. Now, connect with fellow attendees and immerse yourself in the festivities with ease.</a:t>
            </a:r>
          </a:p>
          <a:p>
            <a:pPr lvl="1"/>
            <a:endParaRPr lang="en-US" sz="1100" dirty="0"/>
          </a:p>
          <a:p>
            <a:r>
              <a:rPr lang="en-US" sz="1100" b="1" dirty="0"/>
              <a:t>Place Route:</a:t>
            </a:r>
          </a:p>
          <a:p>
            <a:endParaRPr lang="en-US" sz="1100" dirty="0"/>
          </a:p>
          <a:p>
            <a:pPr lvl="1"/>
            <a:r>
              <a:rPr lang="en-US" sz="1100" dirty="0"/>
              <a:t>Ready to embark on an adventure within the Mela grounds? Place Route has got you covered. Simply select your desired destination, and I'll map out the quickest route to get you there, ensuring your exploration is as seamless as possible.</a:t>
            </a:r>
          </a:p>
        </p:txBody>
      </p:sp>
    </p:spTree>
    <p:extLst>
      <p:ext uri="{BB962C8B-B14F-4D97-AF65-F5344CB8AC3E}">
        <p14:creationId xmlns:p14="http://schemas.microsoft.com/office/powerpoint/2010/main" val="71042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B1A1007E-CE65-4599-95FB-0ED83B4FA44C}"/>
              </a:ext>
            </a:extLst>
          </p:cNvPr>
          <p:cNvSpPr txBox="1"/>
          <p:nvPr/>
        </p:nvSpPr>
        <p:spPr>
          <a:xfrm>
            <a:off x="1090509" y="4634423"/>
            <a:ext cx="6556586" cy="461665"/>
          </a:xfrm>
          <a:prstGeom prst="rect">
            <a:avLst/>
          </a:prstGeom>
          <a:noFill/>
        </p:spPr>
        <p:txBody>
          <a:bodyPr wrap="square" rtlCol="0">
            <a:spAutoFit/>
          </a:bodyPr>
          <a:lstStyle/>
          <a:p>
            <a:pPr algn="ctr"/>
            <a:r>
              <a:rPr lang="en-IN" sz="2400" b="1" u="sng" dirty="0">
                <a:effectLst>
                  <a:outerShdw blurRad="38100" dist="38100" dir="2700000" algn="tl">
                    <a:srgbClr val="000000">
                      <a:alpha val="43137"/>
                    </a:srgbClr>
                  </a:outerShdw>
                </a:effectLst>
              </a:rPr>
              <a:t>Model View</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2" y="0"/>
            <a:ext cx="8144592" cy="5092823"/>
          </a:xfrm>
          <a:prstGeom prst="rect">
            <a:avLst/>
          </a:prstGeom>
          <a:solidFill>
            <a:schemeClr val="bg1"/>
          </a:solidFill>
          <a:ln>
            <a:solidFill>
              <a:schemeClr val="bg1"/>
            </a:solidFill>
          </a:ln>
        </p:spPr>
      </p:pic>
      <p:sp>
        <p:nvSpPr>
          <p:cNvPr id="3" name="Rectangle 2"/>
          <p:cNvSpPr/>
          <p:nvPr/>
        </p:nvSpPr>
        <p:spPr>
          <a:xfrm>
            <a:off x="0" y="4472598"/>
            <a:ext cx="3223846" cy="6709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4829908" y="4536831"/>
            <a:ext cx="4314092" cy="606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223846" y="5096088"/>
            <a:ext cx="1606062" cy="474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174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FB96F91-EFEC-4DEA-8900-89F27F9B66DC}"/>
              </a:ext>
            </a:extLst>
          </p:cNvPr>
          <p:cNvSpPr>
            <a:spLocks noGrp="1"/>
          </p:cNvSpPr>
          <p:nvPr>
            <p:ph type="body" idx="1"/>
          </p:nvPr>
        </p:nvSpPr>
        <p:spPr/>
        <p:txBody>
          <a:bodyPr/>
          <a:lstStyle/>
          <a:p>
            <a:pPr marL="158750" indent="0">
              <a:buNone/>
            </a:pPr>
            <a:r>
              <a:rPr lang="en-IN" sz="4400" dirty="0"/>
              <a:t>Write Conclusion……</a:t>
            </a:r>
          </a:p>
        </p:txBody>
      </p:sp>
      <p:sp>
        <p:nvSpPr>
          <p:cNvPr id="3" name="Title 2">
            <a:extLst>
              <a:ext uri="{FF2B5EF4-FFF2-40B4-BE49-F238E27FC236}">
                <a16:creationId xmlns:a16="http://schemas.microsoft.com/office/drawing/2014/main" xmlns="" id="{F4CEB044-5D21-4C72-A43D-258E39601B26}"/>
              </a:ext>
            </a:extLst>
          </p:cNvPr>
          <p:cNvSpPr>
            <a:spLocks noGrp="1"/>
          </p:cNvSpPr>
          <p:nvPr>
            <p:ph type="title"/>
          </p:nvPr>
        </p:nvSpPr>
        <p:spPr/>
        <p:txBody>
          <a:bodyPr/>
          <a:lstStyle/>
          <a:p>
            <a:r>
              <a:rPr lang="en-US" sz="3200" dirty="0">
                <a:effectLst>
                  <a:outerShdw blurRad="38100" dist="38100" dir="2700000" algn="tl">
                    <a:srgbClr val="000000">
                      <a:alpha val="43137"/>
                    </a:srgbClr>
                  </a:outerShdw>
                </a:effectLst>
              </a:rPr>
              <a:t/>
            </a:r>
            <a:br>
              <a:rPr lang="en-US" sz="3200" dirty="0">
                <a:effectLst>
                  <a:outerShdw blurRad="38100" dist="38100" dir="2700000" algn="tl">
                    <a:srgbClr val="000000">
                      <a:alpha val="43137"/>
                    </a:srgbClr>
                  </a:outerShdw>
                </a:effectLst>
              </a:rPr>
            </a:br>
            <a:endParaRPr lang="en-IN"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992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8409"/>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A53A23E-B2CF-4369-B8E6-12697BB4B74A}"/>
              </a:ext>
            </a:extLst>
          </p:cNvPr>
          <p:cNvSpPr txBox="1"/>
          <p:nvPr/>
        </p:nvSpPr>
        <p:spPr>
          <a:xfrm>
            <a:off x="1284514" y="1357086"/>
            <a:ext cx="5450115" cy="1107996"/>
          </a:xfrm>
          <a:prstGeom prst="rect">
            <a:avLst/>
          </a:prstGeom>
          <a:noFill/>
        </p:spPr>
        <p:txBody>
          <a:bodyPr wrap="square" rtlCol="0">
            <a:spAutoFit/>
          </a:bodyPr>
          <a:lstStyle/>
          <a:p>
            <a:r>
              <a:rPr lang="en-IN" sz="6600" dirty="0"/>
              <a:t>Thank you!</a:t>
            </a:r>
          </a:p>
        </p:txBody>
      </p:sp>
    </p:spTree>
    <p:extLst>
      <p:ext uri="{BB962C8B-B14F-4D97-AF65-F5344CB8AC3E}">
        <p14:creationId xmlns:p14="http://schemas.microsoft.com/office/powerpoint/2010/main" val="3112857596"/>
      </p:ext>
    </p:extLst>
  </p:cSld>
  <p:clrMapOvr>
    <a:masterClrMapping/>
  </p:clrMapOvr>
</p:sld>
</file>

<file path=ppt/theme/theme1.xml><?xml version="1.0" encoding="utf-8"?>
<a:theme xmlns:a="http://schemas.openxmlformats.org/drawingml/2006/main" name="Tanger by Slidesgo">
  <a:themeElements>
    <a:clrScheme name="Simple Light">
      <a:dk1>
        <a:srgbClr val="595959"/>
      </a:dk1>
      <a:lt1>
        <a:srgbClr val="FFFFFF"/>
      </a:lt1>
      <a:dk2>
        <a:srgbClr val="F8FAFB"/>
      </a:dk2>
      <a:lt2>
        <a:srgbClr val="FFFFFF"/>
      </a:lt2>
      <a:accent1>
        <a:srgbClr val="FAC17A"/>
      </a:accent1>
      <a:accent2>
        <a:srgbClr val="BA7ACC"/>
      </a:accent2>
      <a:accent3>
        <a:srgbClr val="F69850"/>
      </a:accent3>
      <a:accent4>
        <a:srgbClr val="F2AEE0"/>
      </a:accent4>
      <a:accent5>
        <a:srgbClr val="748DD3"/>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493</Words>
  <Application>Microsoft Office PowerPoint</Application>
  <PresentationFormat>On-screen Show (16:9)</PresentationFormat>
  <Paragraphs>59</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Comfortaa</vt:lpstr>
      <vt:lpstr>Roboto Condensed Light</vt:lpstr>
      <vt:lpstr>Poppins</vt:lpstr>
      <vt:lpstr>Montserrat Light</vt:lpstr>
      <vt:lpstr>Livvic</vt:lpstr>
      <vt:lpstr>Arial</vt:lpstr>
      <vt:lpstr>Rubik</vt:lpstr>
      <vt:lpstr>Tanger by Slidesgo</vt:lpstr>
      <vt:lpstr>KumbhNavigate</vt:lpstr>
      <vt:lpstr>Abstract</vt:lpstr>
      <vt:lpstr>Architecture</vt:lpstr>
      <vt:lpstr>Design</vt:lpstr>
      <vt:lpstr>PowerPoint Presentation</vt:lpstr>
      <vt:lpstr>PowerPoint Presentation</vt:lpstr>
      <vt:lpst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KumbhNavigate</dc:title>
  <dc:creator>Kashish Dalal</dc:creator>
  <cp:lastModifiedBy>Microsoft account</cp:lastModifiedBy>
  <cp:revision>4</cp:revision>
  <dcterms:modified xsi:type="dcterms:W3CDTF">2024-03-19T07:22:46Z</dcterms:modified>
</cp:coreProperties>
</file>