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69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45846-A1DC-436E-AD1C-170A3D65CD2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B136B16-76B9-4168-B3F3-85AF27D33252}" type="pres">
      <dgm:prSet presAssocID="{9C345846-A1DC-436E-AD1C-170A3D65CD29}" presName="Name0" presStyleCnt="0">
        <dgm:presLayoutVars>
          <dgm:chMax val="7"/>
          <dgm:chPref val="7"/>
          <dgm:dir/>
        </dgm:presLayoutVars>
      </dgm:prSet>
      <dgm:spPr/>
    </dgm:pt>
    <dgm:pt modelId="{8BB8A89E-1D92-4B0A-B906-04352E0F91D8}" type="pres">
      <dgm:prSet presAssocID="{9C345846-A1DC-436E-AD1C-170A3D65CD29}" presName="Name1" presStyleCnt="0"/>
      <dgm:spPr/>
    </dgm:pt>
  </dgm:ptLst>
  <dgm:cxnLst>
    <dgm:cxn modelId="{0A11A327-3445-4551-814A-2A416207E658}" type="presOf" srcId="{9C345846-A1DC-436E-AD1C-170A3D65CD29}" destId="{CB136B16-76B9-4168-B3F3-85AF27D33252}" srcOrd="0" destOrd="0" presId="urn:microsoft.com/office/officeart/2008/layout/CircularPictureCallout"/>
    <dgm:cxn modelId="{BC56926B-7E1C-4D79-B657-4DC785C8E2B6}" type="presParOf" srcId="{CB136B16-76B9-4168-B3F3-85AF27D33252}" destId="{8BB8A89E-1D92-4B0A-B906-04352E0F91D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6A684C-1533-4A43-A628-200F78DAD26E}" type="doc">
      <dgm:prSet loTypeId="urn:microsoft.com/office/officeart/2008/layout/CircularPictureCallout" loCatId="picture" qsTypeId="urn:microsoft.com/office/officeart/2005/8/quickstyle/3d3" qsCatId="3D" csTypeId="urn:microsoft.com/office/officeart/2005/8/colors/colorful3" csCatId="colorful" phldr="1"/>
      <dgm:spPr/>
    </dgm:pt>
    <dgm:pt modelId="{D0A6568C-16A0-4FC2-BC7C-79E9DBC07666}">
      <dgm:prSet phldrT="[Text]" phldr="1"/>
      <dgm:spPr/>
      <dgm:t>
        <a:bodyPr/>
        <a:lstStyle/>
        <a:p>
          <a:endParaRPr lang="en-IN" dirty="0"/>
        </a:p>
      </dgm:t>
    </dgm:pt>
    <dgm:pt modelId="{FFBB4309-082C-4187-88EA-F78027958302}" type="parTrans" cxnId="{5B3768CA-003C-4F4E-B7DA-C6560A775043}">
      <dgm:prSet/>
      <dgm:spPr/>
      <dgm:t>
        <a:bodyPr/>
        <a:lstStyle/>
        <a:p>
          <a:endParaRPr lang="en-IN"/>
        </a:p>
      </dgm:t>
    </dgm:pt>
    <dgm:pt modelId="{343264A8-A668-4527-A9EE-5F8912490F34}" type="sibTrans" cxnId="{5B3768CA-003C-4F4E-B7DA-C6560A775043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A picture containing person, person, indoor, posing&#10;&#10;Description automatically generated">
            <a:extLst>
              <a:ext uri="{FF2B5EF4-FFF2-40B4-BE49-F238E27FC236}">
                <a16:creationId xmlns:a16="http://schemas.microsoft.com/office/drawing/2014/main" id="{5FD04CD6-EF82-4EDA-A647-76122C562846}"/>
              </a:ext>
            </a:extLst>
          </dgm14:cNvPr>
        </a:ext>
      </dgm:extLst>
    </dgm:pt>
    <dgm:pt modelId="{7D6E394F-D859-4E42-9992-837A7F42C82A}" type="pres">
      <dgm:prSet presAssocID="{7E6A684C-1533-4A43-A628-200F78DAD26E}" presName="Name0" presStyleCnt="0">
        <dgm:presLayoutVars>
          <dgm:chMax val="7"/>
          <dgm:chPref val="7"/>
          <dgm:dir/>
        </dgm:presLayoutVars>
      </dgm:prSet>
      <dgm:spPr/>
    </dgm:pt>
    <dgm:pt modelId="{AB94CA17-D2ED-40FD-A11A-AC093B36C07B}" type="pres">
      <dgm:prSet presAssocID="{7E6A684C-1533-4A43-A628-200F78DAD26E}" presName="Name1" presStyleCnt="0"/>
      <dgm:spPr/>
    </dgm:pt>
    <dgm:pt modelId="{7711C072-9CD0-4337-9E0F-3FA490068661}" type="pres">
      <dgm:prSet presAssocID="{343264A8-A668-4527-A9EE-5F8912490F34}" presName="picture_1" presStyleCnt="0"/>
      <dgm:spPr/>
    </dgm:pt>
    <dgm:pt modelId="{7F050D37-E35B-4A9B-9614-566F3C3DE2EF}" type="pres">
      <dgm:prSet presAssocID="{343264A8-A668-4527-A9EE-5F8912490F34}" presName="pictureRepeatNode" presStyleLbl="alignImgPlace1" presStyleIdx="0" presStyleCnt="1" custScaleX="67934" custScaleY="75443" custLinFactNeighborX="-56680" custLinFactNeighborY="279"/>
      <dgm:spPr/>
    </dgm:pt>
    <dgm:pt modelId="{3864B449-8884-486E-B3BD-3C1242C8FAF2}" type="pres">
      <dgm:prSet presAssocID="{D0A6568C-16A0-4FC2-BC7C-79E9DBC07666}" presName="text_1" presStyleLbl="node1" presStyleIdx="0" presStyleCnt="0" custFlipVert="0" custScaleY="11761" custLinFactX="-32299" custLinFactNeighborX="-100000" custLinFactNeighborY="85060">
        <dgm:presLayoutVars>
          <dgm:bulletEnabled val="1"/>
        </dgm:presLayoutVars>
      </dgm:prSet>
      <dgm:spPr/>
    </dgm:pt>
  </dgm:ptLst>
  <dgm:cxnLst>
    <dgm:cxn modelId="{AB61136C-501C-4D21-A72A-0DB655225D35}" type="presOf" srcId="{343264A8-A668-4527-A9EE-5F8912490F34}" destId="{7F050D37-E35B-4A9B-9614-566F3C3DE2EF}" srcOrd="0" destOrd="0" presId="urn:microsoft.com/office/officeart/2008/layout/CircularPictureCallout"/>
    <dgm:cxn modelId="{71419CB1-40D9-4E87-8A61-485052A005F8}" type="presOf" srcId="{7E6A684C-1533-4A43-A628-200F78DAD26E}" destId="{7D6E394F-D859-4E42-9992-837A7F42C82A}" srcOrd="0" destOrd="0" presId="urn:microsoft.com/office/officeart/2008/layout/CircularPictureCallout"/>
    <dgm:cxn modelId="{5B3768CA-003C-4F4E-B7DA-C6560A775043}" srcId="{7E6A684C-1533-4A43-A628-200F78DAD26E}" destId="{D0A6568C-16A0-4FC2-BC7C-79E9DBC07666}" srcOrd="0" destOrd="0" parTransId="{FFBB4309-082C-4187-88EA-F78027958302}" sibTransId="{343264A8-A668-4527-A9EE-5F8912490F34}"/>
    <dgm:cxn modelId="{6F7CBDE5-D0BC-4D50-B9CC-374CC0E8813E}" type="presOf" srcId="{D0A6568C-16A0-4FC2-BC7C-79E9DBC07666}" destId="{3864B449-8884-486E-B3BD-3C1242C8FAF2}" srcOrd="0" destOrd="0" presId="urn:microsoft.com/office/officeart/2008/layout/CircularPictureCallout"/>
    <dgm:cxn modelId="{DEAE160E-486C-4071-8779-CF578A1C5633}" type="presParOf" srcId="{7D6E394F-D859-4E42-9992-837A7F42C82A}" destId="{AB94CA17-D2ED-40FD-A11A-AC093B36C07B}" srcOrd="0" destOrd="0" presId="urn:microsoft.com/office/officeart/2008/layout/CircularPictureCallout"/>
    <dgm:cxn modelId="{625B3FA0-9941-43E8-BF51-5D354CABC9F7}" type="presParOf" srcId="{AB94CA17-D2ED-40FD-A11A-AC093B36C07B}" destId="{7711C072-9CD0-4337-9E0F-3FA490068661}" srcOrd="0" destOrd="0" presId="urn:microsoft.com/office/officeart/2008/layout/CircularPictureCallout"/>
    <dgm:cxn modelId="{C1C44C6E-8713-4C66-9F4D-06D74B3EB423}" type="presParOf" srcId="{7711C072-9CD0-4337-9E0F-3FA490068661}" destId="{7F050D37-E35B-4A9B-9614-566F3C3DE2EF}" srcOrd="0" destOrd="0" presId="urn:microsoft.com/office/officeart/2008/layout/CircularPictureCallout"/>
    <dgm:cxn modelId="{17797A93-7970-4C2A-A63F-D6D826512DF8}" type="presParOf" srcId="{AB94CA17-D2ED-40FD-A11A-AC093B36C07B}" destId="{3864B449-8884-486E-B3BD-3C1242C8FAF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0D37-E35B-4A9B-9614-566F3C3DE2EF}">
      <dsp:nvSpPr>
        <dsp:cNvPr id="0" name=""/>
        <dsp:cNvSpPr/>
      </dsp:nvSpPr>
      <dsp:spPr>
        <a:xfrm>
          <a:off x="554181" y="276440"/>
          <a:ext cx="1495499" cy="166080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64B449-8884-486E-B3BD-3C1242C8FAF2}">
      <dsp:nvSpPr>
        <dsp:cNvPr id="0" name=""/>
        <dsp:cNvSpPr/>
      </dsp:nvSpPr>
      <dsp:spPr>
        <a:xfrm>
          <a:off x="0" y="2107383"/>
          <a:ext cx="1408896" cy="85439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 dirty="0"/>
        </a:p>
      </dsp:txBody>
      <dsp:txXfrm>
        <a:off x="0" y="2107383"/>
        <a:ext cx="1408896" cy="8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BC2-7D16-4AFE-9930-A7B27B3843E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AFAF-5E8F-4C90-B467-074C9F96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7AFAF-5E8F-4C90-B467-074C9F968A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bhijeet-kant-199b8b126/" TargetMode="External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antkus1/ESystem.git" TargetMode="External"/><Relationship Id="rId11" Type="http://schemas.openxmlformats.org/officeDocument/2006/relationships/diagramData" Target="../diagrams/data1.xml"/><Relationship Id="rId5" Type="http://schemas.openxmlformats.org/officeDocument/2006/relationships/image" Target="../media/image3.png"/><Relationship Id="rId15" Type="http://schemas.microsoft.com/office/2007/relationships/diagramDrawing" Target="../diagrams/drawing1.xml"/><Relationship Id="rId10" Type="http://schemas.openxmlformats.org/officeDocument/2006/relationships/hyperlink" Target="mailto:Kushal.hiremath@capgemini.com" TargetMode="External"/><Relationship Id="rId19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0820"/>
              </p:ext>
            </p:extLst>
          </p:nvPr>
        </p:nvGraphicFramePr>
        <p:xfrm>
          <a:off x="9235441" y="1086562"/>
          <a:ext cx="2878837" cy="516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56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 Java</a:t>
                      </a: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79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MVC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7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,Redux.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14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Oracle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947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150" spc="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6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STS,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0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Verdana"/>
                <a:cs typeface="Verdana"/>
              </a:rPr>
              <a:t>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8659" y="2848961"/>
            <a:ext cx="3054350" cy="26225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 </a:t>
            </a:r>
            <a:r>
              <a:rPr sz="1150" b="1" spc="15" dirty="0">
                <a:latin typeface="Verdana"/>
                <a:cs typeface="Verdana"/>
              </a:rPr>
              <a:t> </a:t>
            </a:r>
            <a:r>
              <a:rPr lang="en-IN" sz="1400" b="1" spc="20" dirty="0">
                <a:latin typeface="Verdana"/>
                <a:cs typeface="Verdana"/>
              </a:rPr>
              <a:t>Health</a:t>
            </a:r>
            <a:r>
              <a:rPr lang="en-IN" sz="1150" b="1" spc="20" dirty="0">
                <a:latin typeface="Verdana"/>
                <a:cs typeface="Verdana"/>
              </a:rPr>
              <a:t> </a:t>
            </a:r>
            <a:r>
              <a:rPr lang="en-IN" sz="1400" b="1" spc="20" dirty="0">
                <a:latin typeface="Verdana"/>
                <a:cs typeface="Verdana"/>
              </a:rPr>
              <a:t>Insurance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9204" y="3232489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 </a:t>
            </a:r>
            <a:r>
              <a:rPr lang="en-IN" sz="1150" spc="15" dirty="0">
                <a:latin typeface="Verdana"/>
                <a:cs typeface="Verdana"/>
              </a:rPr>
              <a:t>Health Insurance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9655" y="5121813"/>
            <a:ext cx="3691254" cy="48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Mongo </a:t>
            </a:r>
            <a:r>
              <a:rPr lang="en-IN" sz="1400" spc="-65" dirty="0" err="1">
                <a:latin typeface="Arial"/>
                <a:cs typeface="Arial"/>
              </a:rPr>
              <a:t>db</a:t>
            </a:r>
            <a:r>
              <a:rPr lang="en-IN" sz="1400" spc="5" dirty="0">
                <a:latin typeface="Arial"/>
                <a:cs typeface="Arial"/>
              </a:rPr>
              <a:t>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core java, spring boot</a:t>
            </a:r>
            <a:r>
              <a:rPr lang="en-IN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</a:t>
            </a:r>
            <a:r>
              <a:rPr lang="en-IN" sz="1400" spc="-5" dirty="0">
                <a:latin typeface="Verdana"/>
                <a:cs typeface="Verdana"/>
              </a:rPr>
              <a:t> o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dirty="0">
                <a:latin typeface="Verdana"/>
                <a:cs typeface="Verdana"/>
              </a:rPr>
              <a:t>experience </a:t>
            </a:r>
            <a:r>
              <a:rPr lang="en-IN" sz="1400" spc="5" dirty="0">
                <a:latin typeface="Verdana"/>
                <a:cs typeface="Verdana"/>
              </a:rPr>
              <a:t>on Java</a:t>
            </a:r>
            <a:r>
              <a:rPr lang="en-IN" sz="1400" spc="-20" dirty="0">
                <a:latin typeface="Verdana"/>
                <a:cs typeface="Verdana"/>
              </a:rPr>
              <a:t>,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lang="en-IN" sz="1400" spc="-20" dirty="0">
                <a:latin typeface="Verdana"/>
                <a:cs typeface="Verdana"/>
              </a:rPr>
              <a:t>Spring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lang="en-IN" sz="1400" dirty="0">
                <a:latin typeface="Verdana"/>
                <a:cs typeface="Verdana"/>
              </a:rPr>
              <a:t>oracle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MVC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</a:t>
            </a:r>
            <a:r>
              <a:rPr lang="en-IN" sz="1400" spc="5" dirty="0">
                <a:latin typeface="Verdana"/>
                <a:cs typeface="Verdana"/>
              </a:rPr>
              <a:t>I.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,</a:t>
            </a:r>
            <a:r>
              <a:rPr lang="en-IN" sz="1400" spc="10" dirty="0" err="1">
                <a:latin typeface="Verdana"/>
                <a:cs typeface="Verdana"/>
              </a:rPr>
              <a:t>validation,Redux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lang="en-IN" sz="1400" spc="-10" dirty="0" err="1">
                <a:latin typeface="Verdana"/>
                <a:cs typeface="Verdana"/>
              </a:rPr>
              <a:t>Bootstrip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3" y="245822"/>
            <a:ext cx="402018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Parth Sarthy</a:t>
            </a:r>
            <a:endParaRPr spc="-1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4519585" y="6222018"/>
            <a:ext cx="1225297" cy="542752"/>
            <a:chOff x="4489703" y="6240780"/>
            <a:chExt cx="1202436" cy="470916"/>
          </a:xfrm>
        </p:grpSpPr>
        <p:sp>
          <p:nvSpPr>
            <p:cNvPr id="17" name="object 17">
              <a:hlinkClick r:id="rId6"/>
            </p:cNvPr>
            <p:cNvSpPr/>
            <p:nvPr/>
          </p:nvSpPr>
          <p:spPr>
            <a:xfrm>
              <a:off x="5221224" y="6240780"/>
              <a:ext cx="470915" cy="470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>
              <a:hlinkClick r:id="rId8"/>
            </p:cNvPr>
            <p:cNvSpPr/>
            <p:nvPr/>
          </p:nvSpPr>
          <p:spPr>
            <a:xfrm>
              <a:off x="4489703" y="6277356"/>
              <a:ext cx="402336" cy="393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4020186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10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</a:t>
            </a:r>
            <a:r>
              <a:rPr sz="140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400" b="1" u="sng" spc="195" baseline="252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parth.sarthy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10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7979805780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64081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</a:t>
            </a:r>
            <a:r>
              <a:rPr lang="en-IN" sz="1000" spc="10" dirty="0" err="1">
                <a:latin typeface="Verdana"/>
                <a:cs typeface="Verdana"/>
              </a:rPr>
              <a:t>hnology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CEB866F9-185A-4CED-8380-7EE9AB51F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403529"/>
              </p:ext>
            </p:extLst>
          </p:nvPr>
        </p:nvGraphicFramePr>
        <p:xfrm>
          <a:off x="-1078521" y="-22090"/>
          <a:ext cx="5610225" cy="223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25D4875E-3CB7-4F3F-B453-0F02649AF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608944"/>
              </p:ext>
            </p:extLst>
          </p:nvPr>
        </p:nvGraphicFramePr>
        <p:xfrm>
          <a:off x="151414" y="120569"/>
          <a:ext cx="5099369" cy="220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267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Parth Sarthy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Kushwaha, Abhijeet</dc:creator>
  <cp:lastModifiedBy>Sarthy, Parth</cp:lastModifiedBy>
  <cp:revision>22</cp:revision>
  <dcterms:created xsi:type="dcterms:W3CDTF">2022-06-20T12:42:38Z</dcterms:created>
  <dcterms:modified xsi:type="dcterms:W3CDTF">2022-06-21T08:13:51Z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