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8C3"/>
    <a:srgbClr val="449E6B"/>
    <a:srgbClr val="59D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15" d="100"/>
          <a:sy n="15" d="100"/>
        </p:scale>
        <p:origin x="2227" y="106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22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68" userDrawn="1">
          <p15:clr>
            <a:srgbClr val="FBAE40"/>
          </p15:clr>
        </p15:guide>
        <p15:guide id="2" pos="10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9A4B-F585-4D4F-81D4-AA7AA6751ECF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985-E2A0-4A98-A9EE-8CECC9D3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78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752600"/>
            <a:ext cx="709803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752600"/>
            <a:ext cx="2088261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9A4B-F585-4D4F-81D4-AA7AA6751ECF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985-E2A0-4A98-A9EE-8CECC9D3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81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9A4B-F585-4D4F-81D4-AA7AA6751ECF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985-E2A0-4A98-A9EE-8CECC9D3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3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8206749"/>
            <a:ext cx="2839212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2029429"/>
            <a:ext cx="2839212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9A4B-F585-4D4F-81D4-AA7AA6751ECF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985-E2A0-4A98-A9EE-8CECC9D3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3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9A4B-F585-4D4F-81D4-AA7AA6751ECF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985-E2A0-4A98-A9EE-8CECC9D3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85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752607"/>
            <a:ext cx="283921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8069582"/>
            <a:ext cx="13926024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2024360"/>
            <a:ext cx="13926024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8069582"/>
            <a:ext cx="13994608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2024360"/>
            <a:ext cx="1399460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9A4B-F585-4D4F-81D4-AA7AA6751ECF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985-E2A0-4A98-A9EE-8CECC9D3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90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9A4B-F585-4D4F-81D4-AA7AA6751ECF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985-E2A0-4A98-A9EE-8CECC9D3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47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9A4B-F585-4D4F-81D4-AA7AA6751ECF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985-E2A0-4A98-A9EE-8CECC9D3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4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4739647"/>
            <a:ext cx="1666494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9A4B-F585-4D4F-81D4-AA7AA6751ECF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985-E2A0-4A98-A9EE-8CECC9D3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22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4739647"/>
            <a:ext cx="16664940" cy="233934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9A4B-F585-4D4F-81D4-AA7AA6751ECF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F985-E2A0-4A98-A9EE-8CECC9D3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8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752607"/>
            <a:ext cx="283921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8763000"/>
            <a:ext cx="283921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59A4B-F585-4D4F-81D4-AA7AA6751ECF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25F985-E2A0-4A98-A9EE-8CECC9D3C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8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/>
        </p:nvSpPr>
        <p:spPr>
          <a:xfrm>
            <a:off x="23248620" y="30510487"/>
            <a:ext cx="7406640" cy="1752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25F985-E2A0-4A98-A9EE-8CECC9D3C676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6062D71-C16E-6B88-68C9-144E81EB71B0}"/>
              </a:ext>
            </a:extLst>
          </p:cNvPr>
          <p:cNvSpPr/>
          <p:nvPr/>
        </p:nvSpPr>
        <p:spPr bwMode="auto">
          <a:xfrm>
            <a:off x="426720" y="514350"/>
            <a:ext cx="31889700" cy="4700057"/>
          </a:xfrm>
          <a:prstGeom prst="round2DiagRect">
            <a:avLst/>
          </a:prstGeom>
          <a:gradFill flip="none" rotWithShape="1">
            <a:gsLst>
              <a:gs pos="0">
                <a:srgbClr val="449E6B">
                  <a:tint val="66000"/>
                  <a:satMod val="160000"/>
                </a:srgbClr>
              </a:gs>
              <a:gs pos="50000">
                <a:srgbClr val="449E6B">
                  <a:tint val="44500"/>
                  <a:satMod val="160000"/>
                </a:srgbClr>
              </a:gs>
              <a:gs pos="100000">
                <a:srgbClr val="449E6B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3527822"/>
            <a:endParaRPr lang="en-US" sz="2850" dirty="0">
              <a:latin typeface="Arial"/>
            </a:endParaRPr>
          </a:p>
        </p:txBody>
      </p:sp>
      <p:sp>
        <p:nvSpPr>
          <p:cNvPr id="8" name="Title 11">
            <a:extLst>
              <a:ext uri="{FF2B5EF4-FFF2-40B4-BE49-F238E27FC236}">
                <a16:creationId xmlns:a16="http://schemas.microsoft.com/office/drawing/2014/main" id="{0AF31D69-42B7-0BC5-72A6-C376BA416BB3}"/>
              </a:ext>
            </a:extLst>
          </p:cNvPr>
          <p:cNvSpPr txBox="1"/>
          <p:nvPr/>
        </p:nvSpPr>
        <p:spPr>
          <a:xfrm>
            <a:off x="2057400" y="1118658"/>
            <a:ext cx="30861000" cy="2060201"/>
          </a:xfrm>
          <a:prstGeom prst="rect">
            <a:avLst/>
          </a:prstGeom>
        </p:spPr>
        <p:txBody>
          <a:bodyPr lIns="96012" tIns="48006" rIns="96012" bIns="48006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latin typeface="Libre Baskerville" panose="02000000000000000000" pitchFamily="2" charset="0"/>
              </a:rPr>
              <a:t>TITLE OF PAPER / CASE STUDY</a:t>
            </a:r>
          </a:p>
          <a:p>
            <a:pPr algn="ctr"/>
            <a:r>
              <a:rPr lang="en-US" sz="4400" dirty="0">
                <a:latin typeface="Libre Baskerville" panose="02000000000000000000" pitchFamily="2" charset="0"/>
              </a:rPr>
              <a:t>Author’s  Name (With mail ID of Corresponding Author)</a:t>
            </a:r>
            <a:r>
              <a: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Libre Baskerville" panose="02000000000000000000" pitchFamily="2" charset="0"/>
              </a:rPr>
              <a:t>)</a:t>
            </a:r>
          </a:p>
          <a:p>
            <a:pPr algn="ctr"/>
            <a:endParaRPr lang="en-US" sz="4800" dirty="0">
              <a:solidFill>
                <a:schemeClr val="accent6">
                  <a:lumMod val="60000"/>
                  <a:lumOff val="40000"/>
                </a:schemeClr>
              </a:solidFill>
              <a:latin typeface="Libre Baskerville" panose="02000000000000000000" pitchFamily="2" charset="0"/>
            </a:endParaRPr>
          </a:p>
          <a:p>
            <a:pPr algn="ctr"/>
            <a:r>
              <a:rPr lang="en-US" sz="4800" dirty="0">
                <a:solidFill>
                  <a:schemeClr val="accent3">
                    <a:lumMod val="75000"/>
                  </a:schemeClr>
                </a:solidFill>
                <a:latin typeface="Libre Baskerville" panose="02000000000000000000" pitchFamily="2" charset="0"/>
              </a:rPr>
              <a:t>NAME OF ORGANISATION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1A22AEA8-B950-B202-DA8D-03977E4ED370}"/>
              </a:ext>
            </a:extLst>
          </p:cNvPr>
          <p:cNvSpPr txBox="1"/>
          <p:nvPr/>
        </p:nvSpPr>
        <p:spPr>
          <a:xfrm>
            <a:off x="1028700" y="3357904"/>
            <a:ext cx="30861000" cy="775946"/>
          </a:xfrm>
          <a:prstGeom prst="rect">
            <a:avLst/>
          </a:prstGeom>
        </p:spPr>
        <p:txBody>
          <a:bodyPr lIns="96012" tIns="48006" rIns="96012" bIns="48006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200" dirty="0">
              <a:solidFill>
                <a:schemeClr val="bg1"/>
              </a:solidFill>
              <a:latin typeface="Montserrat Light" panose="00000400000000000000" pitchFamily="50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CFE751-7E4B-A5DD-1CF7-44DFD3B40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5818715"/>
            <a:ext cx="10117278" cy="9144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3526941">
              <a:defRPr/>
            </a:pP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ibre Baskerville" panose="02000000000000000000" pitchFamily="2" charset="0"/>
              </a:rPr>
              <a:t>                        ABSTRACT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D567EC13-5511-51CC-E2AD-571648772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3033" y="6917519"/>
            <a:ext cx="10117278" cy="43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 Light" panose="00000400000000000000" pitchFamily="50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6B319-BF4F-48AE-1AC4-5EC322EDE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089" y="5818715"/>
            <a:ext cx="10117278" cy="9144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3526941">
              <a:defRPr/>
            </a:pP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ibre Baskerville" panose="02000000000000000000" pitchFamily="2" charset="0"/>
              </a:rPr>
              <a:t>                   METHODOLOGY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E5ECB2D0-307C-C423-7B4B-94B697F41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6771" y="6917519"/>
            <a:ext cx="10117278" cy="43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 Light" panose="00000400000000000000" pitchFamily="50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800159-D817-AB86-74B7-358201316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6771" y="5818715"/>
            <a:ext cx="10117278" cy="9144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3526941">
              <a:defRPr/>
            </a:pP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ibre Baskerville" panose="02000000000000000000" pitchFamily="2" charset="0"/>
              </a:rPr>
              <a:t>                              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8AD748-B7E8-6F8B-B4B6-52F2C8C7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7373600"/>
            <a:ext cx="10117278" cy="9144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3526941">
              <a:defRPr/>
            </a:pP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ibre Baskerville" panose="02000000000000000000" pitchFamily="2" charset="0"/>
              </a:rPr>
              <a:t>                     INTRODUCTION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C2186B-F9B9-2845-E7D6-26FF11066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6771" y="18472404"/>
            <a:ext cx="10117278" cy="43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latin typeface="Montserrat Light" panose="00000400000000000000" pitchFamily="50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5E5559-7B91-97EE-D281-2D6C420A4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6771" y="17373600"/>
            <a:ext cx="10117278" cy="9144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</a:ln>
        </p:spPr>
        <p:txBody>
          <a:bodyPr wrap="none" lIns="205740" tIns="54864" rIns="205740" bIns="51422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3526941">
              <a:defRPr/>
            </a:pP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Libre Baskerville" panose="02000000000000000000" pitchFamily="2" charset="0"/>
              </a:rPr>
              <a:t>                            CONCLUSION</a:t>
            </a:r>
          </a:p>
        </p:txBody>
      </p:sp>
      <p:sp>
        <p:nvSpPr>
          <p:cNvPr id="24" name="Rounded Rectangle 9">
            <a:extLst>
              <a:ext uri="{FF2B5EF4-FFF2-40B4-BE49-F238E27FC236}">
                <a16:creationId xmlns:a16="http://schemas.microsoft.com/office/drawing/2014/main" id="{08FCC946-DAD0-33E3-970F-687BD914E8AA}"/>
              </a:ext>
            </a:extLst>
          </p:cNvPr>
          <p:cNvSpPr/>
          <p:nvPr/>
        </p:nvSpPr>
        <p:spPr>
          <a:xfrm>
            <a:off x="28446155" y="1517386"/>
            <a:ext cx="2496357" cy="215938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295214" tIns="147607" rIns="295214" bIns="147607" rtlCol="0" anchor="ctr"/>
          <a:lstStyle/>
          <a:p>
            <a:pPr marL="0" marR="0" lvl="0" indent="0" algn="ctr" defTabSz="29521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Organisation Logo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C22391-3C1A-A6AC-0B98-EA4522C5105B}"/>
              </a:ext>
            </a:extLst>
          </p:cNvPr>
          <p:cNvSpPr txBox="1"/>
          <p:nvPr/>
        </p:nvSpPr>
        <p:spPr>
          <a:xfrm>
            <a:off x="2563089" y="2955685"/>
            <a:ext cx="30099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ILCC</a:t>
            </a:r>
            <a:r>
              <a:rPr lang="en-US" sz="6000" dirty="0">
                <a:solidFill>
                  <a:srgbClr val="3B73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</a:p>
        </p:txBody>
      </p:sp>
      <p:sp>
        <p:nvSpPr>
          <p:cNvPr id="30" name="TextBox 19">
            <a:extLst>
              <a:ext uri="{FF2B5EF4-FFF2-40B4-BE49-F238E27FC236}">
                <a16:creationId xmlns:a16="http://schemas.microsoft.com/office/drawing/2014/main" id="{87B5B38C-2E62-5EAE-031C-F865345AA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83" y="6917519"/>
            <a:ext cx="10117278" cy="43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 Light" panose="00000400000000000000" pitchFamily="50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31" name="TextBox 19">
            <a:extLst>
              <a:ext uri="{FF2B5EF4-FFF2-40B4-BE49-F238E27FC236}">
                <a16:creationId xmlns:a16="http://schemas.microsoft.com/office/drawing/2014/main" id="{E06E2FAE-B2C1-6A58-171C-DEA920BB5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3183" y="18499919"/>
            <a:ext cx="10117278" cy="433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64" tIns="34282" rIns="68564" bIns="34282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latin typeface="Montserrat Light" panose="00000400000000000000" pitchFamily="50" charset="0"/>
                <a:cs typeface="Arial" pitchFamily="34" charset="0"/>
              </a:rPr>
              <a:t>Add your information, graphs and images to this section.</a:t>
            </a:r>
          </a:p>
        </p:txBody>
      </p:sp>
      <p:pic>
        <p:nvPicPr>
          <p:cNvPr id="1026" name="Picture 2" descr="ILCE Logo">
            <a:extLst>
              <a:ext uri="{FF2B5EF4-FFF2-40B4-BE49-F238E27FC236}">
                <a16:creationId xmlns:a16="http://schemas.microsoft.com/office/drawing/2014/main" id="{15D44BE4-5399-0027-BC35-853CF003C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789" y="1176187"/>
            <a:ext cx="5524500" cy="151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43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89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Libre Baskerville</vt:lpstr>
      <vt:lpstr>Montserrat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Nandini Sharma</dc:creator>
  <cp:lastModifiedBy>Naveen Kumar</cp:lastModifiedBy>
  <cp:revision>4</cp:revision>
  <dcterms:created xsi:type="dcterms:W3CDTF">2024-06-16T05:56:46Z</dcterms:created>
  <dcterms:modified xsi:type="dcterms:W3CDTF">2025-06-14T10:30:47Z</dcterms:modified>
</cp:coreProperties>
</file>