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3044D-6EFB-4590-8EE3-43FCCC58ACE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6E4-E5EF-43C0-813A-8852F76A6050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Aims of Golden Shoe?</a:t>
          </a:r>
        </a:p>
      </dgm:t>
    </dgm:pt>
    <dgm:pt modelId="{61CB57A9-52A1-4E5F-BB9A-1F93DF0A8904}" type="parTrans" cxnId="{E4D995D0-6C4E-4EC4-B7F3-7B4109357A5B}">
      <dgm:prSet/>
      <dgm:spPr/>
      <dgm:t>
        <a:bodyPr/>
        <a:lstStyle/>
        <a:p>
          <a:endParaRPr lang="en-US"/>
        </a:p>
      </dgm:t>
    </dgm:pt>
    <dgm:pt modelId="{E77E60F0-6C4E-4D43-ADD7-78386BF2B47D}" type="sibTrans" cxnId="{E4D995D0-6C4E-4EC4-B7F3-7B4109357A5B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30195B57-9CE2-4E6A-BD3D-07DAA749E45D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What can AND Digital provide to Golden Shoe?</a:t>
          </a:r>
        </a:p>
      </dgm:t>
    </dgm:pt>
    <dgm:pt modelId="{58D58BCA-96F9-43A1-9A96-AC90212026F7}" type="parTrans" cxnId="{0824E2AA-30DA-4F15-BD05-5635D2BF804C}">
      <dgm:prSet/>
      <dgm:spPr/>
      <dgm:t>
        <a:bodyPr/>
        <a:lstStyle/>
        <a:p>
          <a:endParaRPr lang="en-US"/>
        </a:p>
      </dgm:t>
    </dgm:pt>
    <dgm:pt modelId="{3C137E14-84A4-491B-9895-C2E4BDC4127F}" type="sibTrans" cxnId="{0824E2AA-30DA-4F15-BD05-5635D2BF804C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2AE5BED2-ACD1-4717-B7CD-62F682A489F2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Golden Shoe challenges and desires?</a:t>
          </a:r>
        </a:p>
      </dgm:t>
    </dgm:pt>
    <dgm:pt modelId="{9FBDE317-C505-4D95-99ED-DB932D9A26B8}" type="parTrans" cxnId="{964E673E-86FE-4EB5-AB2D-210440E5FEB7}">
      <dgm:prSet/>
      <dgm:spPr/>
      <dgm:t>
        <a:bodyPr/>
        <a:lstStyle/>
        <a:p>
          <a:endParaRPr lang="en-US"/>
        </a:p>
      </dgm:t>
    </dgm:pt>
    <dgm:pt modelId="{E9B254F1-D5A4-4EB2-A087-B7DA7E0BAD0C}" type="sibTrans" cxnId="{964E673E-86FE-4EB5-AB2D-210440E5FEB7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53590A65-ABE6-4D93-B849-A2F8ABA6EFFA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Possible solutions and impact on Golden Shoe?</a:t>
          </a:r>
        </a:p>
      </dgm:t>
    </dgm:pt>
    <dgm:pt modelId="{0854CF90-F310-436B-85FD-6C3A0734187A}" type="parTrans" cxnId="{CD865AD1-F606-41D7-9925-3111B65FF5A9}">
      <dgm:prSet/>
      <dgm:spPr/>
      <dgm:t>
        <a:bodyPr/>
        <a:lstStyle/>
        <a:p>
          <a:endParaRPr lang="en-US"/>
        </a:p>
      </dgm:t>
    </dgm:pt>
    <dgm:pt modelId="{91530976-819D-4C38-B817-BC1D669ACB68}" type="sibTrans" cxnId="{CD865AD1-F606-41D7-9925-3111B65FF5A9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D9686DF8-E9AB-4302-9196-9A39AD344C74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Future aspects?</a:t>
          </a:r>
        </a:p>
      </dgm:t>
    </dgm:pt>
    <dgm:pt modelId="{D715A35C-0831-4B62-9EBD-68C1CFAD6BC0}" type="parTrans" cxnId="{DF4402BD-C885-49DB-96CC-882269FF43D8}">
      <dgm:prSet/>
      <dgm:spPr/>
      <dgm:t>
        <a:bodyPr/>
        <a:lstStyle/>
        <a:p>
          <a:endParaRPr lang="en-US"/>
        </a:p>
      </dgm:t>
    </dgm:pt>
    <dgm:pt modelId="{34E1893D-8191-455F-9601-3AFF171F4C2B}" type="sibTrans" cxnId="{DF4402BD-C885-49DB-96CC-882269FF43D8}">
      <dgm:prSet/>
      <dgm:spPr/>
      <dgm:t>
        <a:bodyPr/>
        <a:lstStyle/>
        <a:p>
          <a:endParaRPr lang="en-US"/>
        </a:p>
      </dgm:t>
    </dgm:pt>
    <dgm:pt modelId="{DE775519-EAC2-4F56-B398-F18B5E9F86A5}" type="pres">
      <dgm:prSet presAssocID="{6EB3044D-6EFB-4590-8EE3-43FCCC58ACEC}" presName="outerComposite" presStyleCnt="0">
        <dgm:presLayoutVars>
          <dgm:chMax val="5"/>
          <dgm:dir/>
          <dgm:resizeHandles val="exact"/>
        </dgm:presLayoutVars>
      </dgm:prSet>
      <dgm:spPr/>
    </dgm:pt>
    <dgm:pt modelId="{7E1BBBC9-BF87-4D8E-A923-D401B03F2CEC}" type="pres">
      <dgm:prSet presAssocID="{6EB3044D-6EFB-4590-8EE3-43FCCC58ACEC}" presName="dummyMaxCanvas" presStyleCnt="0">
        <dgm:presLayoutVars/>
      </dgm:prSet>
      <dgm:spPr/>
    </dgm:pt>
    <dgm:pt modelId="{AC1FD13A-7D11-43DE-B571-EA800CCCA677}" type="pres">
      <dgm:prSet presAssocID="{6EB3044D-6EFB-4590-8EE3-43FCCC58ACEC}" presName="FiveNodes_1" presStyleLbl="node1" presStyleIdx="0" presStyleCnt="5" custLinFactNeighborX="977" custLinFactNeighborY="2417">
        <dgm:presLayoutVars>
          <dgm:bulletEnabled val="1"/>
        </dgm:presLayoutVars>
      </dgm:prSet>
      <dgm:spPr/>
    </dgm:pt>
    <dgm:pt modelId="{9376ED77-0403-4CA7-8562-B78A63CDE284}" type="pres">
      <dgm:prSet presAssocID="{6EB3044D-6EFB-4590-8EE3-43FCCC58ACEC}" presName="FiveNodes_2" presStyleLbl="node1" presStyleIdx="1" presStyleCnt="5">
        <dgm:presLayoutVars>
          <dgm:bulletEnabled val="1"/>
        </dgm:presLayoutVars>
      </dgm:prSet>
      <dgm:spPr/>
    </dgm:pt>
    <dgm:pt modelId="{C904EFA9-8401-479C-87C0-7EAA14124EB8}" type="pres">
      <dgm:prSet presAssocID="{6EB3044D-6EFB-4590-8EE3-43FCCC58ACEC}" presName="FiveNodes_3" presStyleLbl="node1" presStyleIdx="2" presStyleCnt="5">
        <dgm:presLayoutVars>
          <dgm:bulletEnabled val="1"/>
        </dgm:presLayoutVars>
      </dgm:prSet>
      <dgm:spPr/>
    </dgm:pt>
    <dgm:pt modelId="{198A8F5B-2435-4876-8382-CB3F2D1ABDCC}" type="pres">
      <dgm:prSet presAssocID="{6EB3044D-6EFB-4590-8EE3-43FCCC58ACEC}" presName="FiveNodes_4" presStyleLbl="node1" presStyleIdx="3" presStyleCnt="5">
        <dgm:presLayoutVars>
          <dgm:bulletEnabled val="1"/>
        </dgm:presLayoutVars>
      </dgm:prSet>
      <dgm:spPr/>
    </dgm:pt>
    <dgm:pt modelId="{28CE8F62-CE8F-4254-A747-DFB887765BFE}" type="pres">
      <dgm:prSet presAssocID="{6EB3044D-6EFB-4590-8EE3-43FCCC58ACEC}" presName="FiveNodes_5" presStyleLbl="node1" presStyleIdx="4" presStyleCnt="5">
        <dgm:presLayoutVars>
          <dgm:bulletEnabled val="1"/>
        </dgm:presLayoutVars>
      </dgm:prSet>
      <dgm:spPr/>
    </dgm:pt>
    <dgm:pt modelId="{D85FEA81-6D22-4A74-9BB9-71FFCB9BDFA7}" type="pres">
      <dgm:prSet presAssocID="{6EB3044D-6EFB-4590-8EE3-43FCCC58ACEC}" presName="FiveConn_1-2" presStyleLbl="fgAccFollowNode1" presStyleIdx="0" presStyleCnt="4">
        <dgm:presLayoutVars>
          <dgm:bulletEnabled val="1"/>
        </dgm:presLayoutVars>
      </dgm:prSet>
      <dgm:spPr/>
    </dgm:pt>
    <dgm:pt modelId="{77D649BD-CBA6-4662-A476-AB73951EB5F2}" type="pres">
      <dgm:prSet presAssocID="{6EB3044D-6EFB-4590-8EE3-43FCCC58ACEC}" presName="FiveConn_2-3" presStyleLbl="fgAccFollowNode1" presStyleIdx="1" presStyleCnt="4">
        <dgm:presLayoutVars>
          <dgm:bulletEnabled val="1"/>
        </dgm:presLayoutVars>
      </dgm:prSet>
      <dgm:spPr/>
    </dgm:pt>
    <dgm:pt modelId="{F80BA264-875E-4F95-9A14-AA25F7AA02D2}" type="pres">
      <dgm:prSet presAssocID="{6EB3044D-6EFB-4590-8EE3-43FCCC58ACEC}" presName="FiveConn_3-4" presStyleLbl="fgAccFollowNode1" presStyleIdx="2" presStyleCnt="4">
        <dgm:presLayoutVars>
          <dgm:bulletEnabled val="1"/>
        </dgm:presLayoutVars>
      </dgm:prSet>
      <dgm:spPr/>
    </dgm:pt>
    <dgm:pt modelId="{68C83A05-47FE-4010-90DF-6967B99531F2}" type="pres">
      <dgm:prSet presAssocID="{6EB3044D-6EFB-4590-8EE3-43FCCC58ACEC}" presName="FiveConn_4-5" presStyleLbl="fgAccFollowNode1" presStyleIdx="3" presStyleCnt="4">
        <dgm:presLayoutVars>
          <dgm:bulletEnabled val="1"/>
        </dgm:presLayoutVars>
      </dgm:prSet>
      <dgm:spPr/>
    </dgm:pt>
    <dgm:pt modelId="{37AA5EA4-1151-41B5-9B42-8DD3A1246C7C}" type="pres">
      <dgm:prSet presAssocID="{6EB3044D-6EFB-4590-8EE3-43FCCC58ACEC}" presName="FiveNodes_1_text" presStyleLbl="node1" presStyleIdx="4" presStyleCnt="5">
        <dgm:presLayoutVars>
          <dgm:bulletEnabled val="1"/>
        </dgm:presLayoutVars>
      </dgm:prSet>
      <dgm:spPr/>
    </dgm:pt>
    <dgm:pt modelId="{E4BF6A19-CF9A-4324-9E98-64A1DF31FA49}" type="pres">
      <dgm:prSet presAssocID="{6EB3044D-6EFB-4590-8EE3-43FCCC58ACEC}" presName="FiveNodes_2_text" presStyleLbl="node1" presStyleIdx="4" presStyleCnt="5">
        <dgm:presLayoutVars>
          <dgm:bulletEnabled val="1"/>
        </dgm:presLayoutVars>
      </dgm:prSet>
      <dgm:spPr/>
    </dgm:pt>
    <dgm:pt modelId="{B0B0ACBD-39B5-4B72-881B-B79FC4D19E30}" type="pres">
      <dgm:prSet presAssocID="{6EB3044D-6EFB-4590-8EE3-43FCCC58ACEC}" presName="FiveNodes_3_text" presStyleLbl="node1" presStyleIdx="4" presStyleCnt="5">
        <dgm:presLayoutVars>
          <dgm:bulletEnabled val="1"/>
        </dgm:presLayoutVars>
      </dgm:prSet>
      <dgm:spPr/>
    </dgm:pt>
    <dgm:pt modelId="{9BB6186F-56C9-4F97-8875-D8D1A139A954}" type="pres">
      <dgm:prSet presAssocID="{6EB3044D-6EFB-4590-8EE3-43FCCC58ACEC}" presName="FiveNodes_4_text" presStyleLbl="node1" presStyleIdx="4" presStyleCnt="5">
        <dgm:presLayoutVars>
          <dgm:bulletEnabled val="1"/>
        </dgm:presLayoutVars>
      </dgm:prSet>
      <dgm:spPr/>
    </dgm:pt>
    <dgm:pt modelId="{6438A283-2BC2-4E08-9505-D5D05E983612}" type="pres">
      <dgm:prSet presAssocID="{6EB3044D-6EFB-4590-8EE3-43FCCC58ACE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1714B08-8157-4F05-B326-0EF70542487D}" type="presOf" srcId="{6EB3044D-6EFB-4590-8EE3-43FCCC58ACEC}" destId="{DE775519-EAC2-4F56-B398-F18B5E9F86A5}" srcOrd="0" destOrd="0" presId="urn:microsoft.com/office/officeart/2005/8/layout/vProcess5"/>
    <dgm:cxn modelId="{1DAF0D09-E632-4C74-A717-250C9B4BD4D9}" type="presOf" srcId="{53590A65-ABE6-4D93-B849-A2F8ABA6EFFA}" destId="{9BB6186F-56C9-4F97-8875-D8D1A139A954}" srcOrd="1" destOrd="0" presId="urn:microsoft.com/office/officeart/2005/8/layout/vProcess5"/>
    <dgm:cxn modelId="{6BF9FB0F-B3D1-4EC5-8CDE-3A3181AE7A62}" type="presOf" srcId="{2AE5BED2-ACD1-4717-B7CD-62F682A489F2}" destId="{C904EFA9-8401-479C-87C0-7EAA14124EB8}" srcOrd="0" destOrd="0" presId="urn:microsoft.com/office/officeart/2005/8/layout/vProcess5"/>
    <dgm:cxn modelId="{BC47C225-CF81-4E85-AF35-788A0D593877}" type="presOf" srcId="{E77E60F0-6C4E-4D43-ADD7-78386BF2B47D}" destId="{D85FEA81-6D22-4A74-9BB9-71FFCB9BDFA7}" srcOrd="0" destOrd="0" presId="urn:microsoft.com/office/officeart/2005/8/layout/vProcess5"/>
    <dgm:cxn modelId="{0F053434-D5AE-4E96-8BC3-03EB1D0AF1E2}" type="presOf" srcId="{D9686DF8-E9AB-4302-9196-9A39AD344C74}" destId="{28CE8F62-CE8F-4254-A747-DFB887765BFE}" srcOrd="0" destOrd="0" presId="urn:microsoft.com/office/officeart/2005/8/layout/vProcess5"/>
    <dgm:cxn modelId="{964E673E-86FE-4EB5-AB2D-210440E5FEB7}" srcId="{6EB3044D-6EFB-4590-8EE3-43FCCC58ACEC}" destId="{2AE5BED2-ACD1-4717-B7CD-62F682A489F2}" srcOrd="2" destOrd="0" parTransId="{9FBDE317-C505-4D95-99ED-DB932D9A26B8}" sibTransId="{E9B254F1-D5A4-4EB2-A087-B7DA7E0BAD0C}"/>
    <dgm:cxn modelId="{A4E35D5E-46BF-4585-9FAA-6650CD52412A}" type="presOf" srcId="{91530976-819D-4C38-B817-BC1D669ACB68}" destId="{68C83A05-47FE-4010-90DF-6967B99531F2}" srcOrd="0" destOrd="0" presId="urn:microsoft.com/office/officeart/2005/8/layout/vProcess5"/>
    <dgm:cxn modelId="{161A8F49-5CC8-4B62-9249-15877EC876A1}" type="presOf" srcId="{C8AB06E4-E5EF-43C0-813A-8852F76A6050}" destId="{37AA5EA4-1151-41B5-9B42-8DD3A1246C7C}" srcOrd="1" destOrd="0" presId="urn:microsoft.com/office/officeart/2005/8/layout/vProcess5"/>
    <dgm:cxn modelId="{DB3E0A85-FCF7-44FE-9202-2C4E5384B5C5}" type="presOf" srcId="{30195B57-9CE2-4E6A-BD3D-07DAA749E45D}" destId="{E4BF6A19-CF9A-4324-9E98-64A1DF31FA49}" srcOrd="1" destOrd="0" presId="urn:microsoft.com/office/officeart/2005/8/layout/vProcess5"/>
    <dgm:cxn modelId="{EB7E5793-419E-4818-9342-F80D0BC23DA4}" type="presOf" srcId="{D9686DF8-E9AB-4302-9196-9A39AD344C74}" destId="{6438A283-2BC2-4E08-9505-D5D05E983612}" srcOrd="1" destOrd="0" presId="urn:microsoft.com/office/officeart/2005/8/layout/vProcess5"/>
    <dgm:cxn modelId="{A9746495-8A10-466D-9353-32C1DB317235}" type="presOf" srcId="{C8AB06E4-E5EF-43C0-813A-8852F76A6050}" destId="{AC1FD13A-7D11-43DE-B571-EA800CCCA677}" srcOrd="0" destOrd="0" presId="urn:microsoft.com/office/officeart/2005/8/layout/vProcess5"/>
    <dgm:cxn modelId="{0824E2AA-30DA-4F15-BD05-5635D2BF804C}" srcId="{6EB3044D-6EFB-4590-8EE3-43FCCC58ACEC}" destId="{30195B57-9CE2-4E6A-BD3D-07DAA749E45D}" srcOrd="1" destOrd="0" parTransId="{58D58BCA-96F9-43A1-9A96-AC90212026F7}" sibTransId="{3C137E14-84A4-491B-9895-C2E4BDC4127F}"/>
    <dgm:cxn modelId="{78EF2DB3-E349-4DCF-9606-E8C4A3557029}" type="presOf" srcId="{30195B57-9CE2-4E6A-BD3D-07DAA749E45D}" destId="{9376ED77-0403-4CA7-8562-B78A63CDE284}" srcOrd="0" destOrd="0" presId="urn:microsoft.com/office/officeart/2005/8/layout/vProcess5"/>
    <dgm:cxn modelId="{DF4402BD-C885-49DB-96CC-882269FF43D8}" srcId="{6EB3044D-6EFB-4590-8EE3-43FCCC58ACEC}" destId="{D9686DF8-E9AB-4302-9196-9A39AD344C74}" srcOrd="4" destOrd="0" parTransId="{D715A35C-0831-4B62-9EBD-68C1CFAD6BC0}" sibTransId="{34E1893D-8191-455F-9601-3AFF171F4C2B}"/>
    <dgm:cxn modelId="{DD1400C3-2FED-4FF8-B92B-220C0473E2E9}" type="presOf" srcId="{3C137E14-84A4-491B-9895-C2E4BDC4127F}" destId="{77D649BD-CBA6-4662-A476-AB73951EB5F2}" srcOrd="0" destOrd="0" presId="urn:microsoft.com/office/officeart/2005/8/layout/vProcess5"/>
    <dgm:cxn modelId="{E4D995D0-6C4E-4EC4-B7F3-7B4109357A5B}" srcId="{6EB3044D-6EFB-4590-8EE3-43FCCC58ACEC}" destId="{C8AB06E4-E5EF-43C0-813A-8852F76A6050}" srcOrd="0" destOrd="0" parTransId="{61CB57A9-52A1-4E5F-BB9A-1F93DF0A8904}" sibTransId="{E77E60F0-6C4E-4D43-ADD7-78386BF2B47D}"/>
    <dgm:cxn modelId="{CD865AD1-F606-41D7-9925-3111B65FF5A9}" srcId="{6EB3044D-6EFB-4590-8EE3-43FCCC58ACEC}" destId="{53590A65-ABE6-4D93-B849-A2F8ABA6EFFA}" srcOrd="3" destOrd="0" parTransId="{0854CF90-F310-436B-85FD-6C3A0734187A}" sibTransId="{91530976-819D-4C38-B817-BC1D669ACB68}"/>
    <dgm:cxn modelId="{6FDD70D2-A0D9-4BBC-9BF2-697497254AAA}" type="presOf" srcId="{2AE5BED2-ACD1-4717-B7CD-62F682A489F2}" destId="{B0B0ACBD-39B5-4B72-881B-B79FC4D19E30}" srcOrd="1" destOrd="0" presId="urn:microsoft.com/office/officeart/2005/8/layout/vProcess5"/>
    <dgm:cxn modelId="{E4D974D4-04C0-48A2-995A-6CA02891208D}" type="presOf" srcId="{53590A65-ABE6-4D93-B849-A2F8ABA6EFFA}" destId="{198A8F5B-2435-4876-8382-CB3F2D1ABDCC}" srcOrd="0" destOrd="0" presId="urn:microsoft.com/office/officeart/2005/8/layout/vProcess5"/>
    <dgm:cxn modelId="{5E787ED7-5605-488F-8F21-FFBE827C72C7}" type="presOf" srcId="{E9B254F1-D5A4-4EB2-A087-B7DA7E0BAD0C}" destId="{F80BA264-875E-4F95-9A14-AA25F7AA02D2}" srcOrd="0" destOrd="0" presId="urn:microsoft.com/office/officeart/2005/8/layout/vProcess5"/>
    <dgm:cxn modelId="{DEE1375A-4FDE-4C8E-ACBB-8E6F24932AB9}" type="presParOf" srcId="{DE775519-EAC2-4F56-B398-F18B5E9F86A5}" destId="{7E1BBBC9-BF87-4D8E-A923-D401B03F2CEC}" srcOrd="0" destOrd="0" presId="urn:microsoft.com/office/officeart/2005/8/layout/vProcess5"/>
    <dgm:cxn modelId="{0E67F77B-4855-4CDA-8330-E81A1C981A9D}" type="presParOf" srcId="{DE775519-EAC2-4F56-B398-F18B5E9F86A5}" destId="{AC1FD13A-7D11-43DE-B571-EA800CCCA677}" srcOrd="1" destOrd="0" presId="urn:microsoft.com/office/officeart/2005/8/layout/vProcess5"/>
    <dgm:cxn modelId="{64BB48F5-4C1B-4C20-AD72-192195F67F91}" type="presParOf" srcId="{DE775519-EAC2-4F56-B398-F18B5E9F86A5}" destId="{9376ED77-0403-4CA7-8562-B78A63CDE284}" srcOrd="2" destOrd="0" presId="urn:microsoft.com/office/officeart/2005/8/layout/vProcess5"/>
    <dgm:cxn modelId="{572DAAC8-EE70-4A5A-B66A-E49D25CB9AE5}" type="presParOf" srcId="{DE775519-EAC2-4F56-B398-F18B5E9F86A5}" destId="{C904EFA9-8401-479C-87C0-7EAA14124EB8}" srcOrd="3" destOrd="0" presId="urn:microsoft.com/office/officeart/2005/8/layout/vProcess5"/>
    <dgm:cxn modelId="{A9902852-3B21-4BFB-AE67-E852FC197794}" type="presParOf" srcId="{DE775519-EAC2-4F56-B398-F18B5E9F86A5}" destId="{198A8F5B-2435-4876-8382-CB3F2D1ABDCC}" srcOrd="4" destOrd="0" presId="urn:microsoft.com/office/officeart/2005/8/layout/vProcess5"/>
    <dgm:cxn modelId="{E43D9C9B-B401-49F2-93E9-904B68531EBA}" type="presParOf" srcId="{DE775519-EAC2-4F56-B398-F18B5E9F86A5}" destId="{28CE8F62-CE8F-4254-A747-DFB887765BFE}" srcOrd="5" destOrd="0" presId="urn:microsoft.com/office/officeart/2005/8/layout/vProcess5"/>
    <dgm:cxn modelId="{4B4C6AAF-A095-4540-8E3A-232A1639822F}" type="presParOf" srcId="{DE775519-EAC2-4F56-B398-F18B5E9F86A5}" destId="{D85FEA81-6D22-4A74-9BB9-71FFCB9BDFA7}" srcOrd="6" destOrd="0" presId="urn:microsoft.com/office/officeart/2005/8/layout/vProcess5"/>
    <dgm:cxn modelId="{66628B2A-C83E-47D3-BD65-7BC403F32FB0}" type="presParOf" srcId="{DE775519-EAC2-4F56-B398-F18B5E9F86A5}" destId="{77D649BD-CBA6-4662-A476-AB73951EB5F2}" srcOrd="7" destOrd="0" presId="urn:microsoft.com/office/officeart/2005/8/layout/vProcess5"/>
    <dgm:cxn modelId="{7327CC1B-8740-47D9-AC78-0808D47B1537}" type="presParOf" srcId="{DE775519-EAC2-4F56-B398-F18B5E9F86A5}" destId="{F80BA264-875E-4F95-9A14-AA25F7AA02D2}" srcOrd="8" destOrd="0" presId="urn:microsoft.com/office/officeart/2005/8/layout/vProcess5"/>
    <dgm:cxn modelId="{8E10BC99-339F-495D-85C8-440F12FD4F24}" type="presParOf" srcId="{DE775519-EAC2-4F56-B398-F18B5E9F86A5}" destId="{68C83A05-47FE-4010-90DF-6967B99531F2}" srcOrd="9" destOrd="0" presId="urn:microsoft.com/office/officeart/2005/8/layout/vProcess5"/>
    <dgm:cxn modelId="{2B12855C-84C4-4C1E-90E3-B2BBD83767BC}" type="presParOf" srcId="{DE775519-EAC2-4F56-B398-F18B5E9F86A5}" destId="{37AA5EA4-1151-41B5-9B42-8DD3A1246C7C}" srcOrd="10" destOrd="0" presId="urn:microsoft.com/office/officeart/2005/8/layout/vProcess5"/>
    <dgm:cxn modelId="{FD008DF8-7252-44EA-A003-B1F06530144F}" type="presParOf" srcId="{DE775519-EAC2-4F56-B398-F18B5E9F86A5}" destId="{E4BF6A19-CF9A-4324-9E98-64A1DF31FA49}" srcOrd="11" destOrd="0" presId="urn:microsoft.com/office/officeart/2005/8/layout/vProcess5"/>
    <dgm:cxn modelId="{77B08E44-1AE7-4CD4-952A-AA082BCAF9BD}" type="presParOf" srcId="{DE775519-EAC2-4F56-B398-F18B5E9F86A5}" destId="{B0B0ACBD-39B5-4B72-881B-B79FC4D19E30}" srcOrd="12" destOrd="0" presId="urn:microsoft.com/office/officeart/2005/8/layout/vProcess5"/>
    <dgm:cxn modelId="{0863E561-637D-4CA9-B5D6-5322FF6AFA88}" type="presParOf" srcId="{DE775519-EAC2-4F56-B398-F18B5E9F86A5}" destId="{9BB6186F-56C9-4F97-8875-D8D1A139A954}" srcOrd="13" destOrd="0" presId="urn:microsoft.com/office/officeart/2005/8/layout/vProcess5"/>
    <dgm:cxn modelId="{79035175-9133-4472-86B0-B97BF0810D30}" type="presParOf" srcId="{DE775519-EAC2-4F56-B398-F18B5E9F86A5}" destId="{6438A283-2BC2-4E08-9505-D5D05E98361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AFC5A-8311-499D-88C4-FE103BA184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7D389B-249A-4007-ACF6-4C0DD00FFF65}">
      <dgm:prSet/>
      <dgm:spPr/>
      <dgm:t>
        <a:bodyPr/>
        <a:lstStyle/>
        <a:p>
          <a:pPr>
            <a:defRPr cap="all"/>
          </a:pPr>
          <a:r>
            <a:rPr lang="en-US"/>
            <a:t>Incline in revenue</a:t>
          </a:r>
        </a:p>
      </dgm:t>
    </dgm:pt>
    <dgm:pt modelId="{F12CEA26-D3AF-4E58-A88A-C2AC4B946102}" type="parTrans" cxnId="{9B2D16FF-50FB-4A1B-A0BF-FCD27E565BFC}">
      <dgm:prSet/>
      <dgm:spPr/>
      <dgm:t>
        <a:bodyPr/>
        <a:lstStyle/>
        <a:p>
          <a:endParaRPr lang="en-US"/>
        </a:p>
      </dgm:t>
    </dgm:pt>
    <dgm:pt modelId="{7FF66414-C37B-44A9-9D67-4D06228F6B7F}" type="sibTrans" cxnId="{9B2D16FF-50FB-4A1B-A0BF-FCD27E565BFC}">
      <dgm:prSet/>
      <dgm:spPr/>
      <dgm:t>
        <a:bodyPr/>
        <a:lstStyle/>
        <a:p>
          <a:endParaRPr lang="en-US"/>
        </a:p>
      </dgm:t>
    </dgm:pt>
    <dgm:pt modelId="{7C96617C-D800-4800-99F6-61684CC60BE2}">
      <dgm:prSet/>
      <dgm:spPr/>
      <dgm:t>
        <a:bodyPr/>
        <a:lstStyle/>
        <a:p>
          <a:pPr>
            <a:defRPr cap="all"/>
          </a:pPr>
          <a:r>
            <a:rPr lang="en-US" dirty="0"/>
            <a:t>Modern e-commerce platform (Responsive)</a:t>
          </a:r>
        </a:p>
      </dgm:t>
    </dgm:pt>
    <dgm:pt modelId="{5B6F7A22-2888-42C4-AA22-EDF4283F1A6B}" type="parTrans" cxnId="{7E8439C3-E255-4FD6-A2B8-25DDC7775DB6}">
      <dgm:prSet/>
      <dgm:spPr/>
      <dgm:t>
        <a:bodyPr/>
        <a:lstStyle/>
        <a:p>
          <a:endParaRPr lang="en-US"/>
        </a:p>
      </dgm:t>
    </dgm:pt>
    <dgm:pt modelId="{8311F066-576F-4BCB-922B-0227A9EC1255}" type="sibTrans" cxnId="{7E8439C3-E255-4FD6-A2B8-25DDC7775DB6}">
      <dgm:prSet/>
      <dgm:spPr/>
      <dgm:t>
        <a:bodyPr/>
        <a:lstStyle/>
        <a:p>
          <a:endParaRPr lang="en-US"/>
        </a:p>
      </dgm:t>
    </dgm:pt>
    <dgm:pt modelId="{C481E382-03B3-48D3-8D9D-038EA7C4CBB4}">
      <dgm:prSet/>
      <dgm:spPr/>
      <dgm:t>
        <a:bodyPr/>
        <a:lstStyle/>
        <a:p>
          <a:pPr>
            <a:defRPr cap="all"/>
          </a:pPr>
          <a:r>
            <a:rPr lang="en-US"/>
            <a:t>Agile Methodology</a:t>
          </a:r>
        </a:p>
      </dgm:t>
    </dgm:pt>
    <dgm:pt modelId="{9954677B-4562-4439-BEA5-0FE7421A03C8}" type="parTrans" cxnId="{092F41A7-7063-451C-8BBA-479C96918D60}">
      <dgm:prSet/>
      <dgm:spPr/>
      <dgm:t>
        <a:bodyPr/>
        <a:lstStyle/>
        <a:p>
          <a:endParaRPr lang="en-US"/>
        </a:p>
      </dgm:t>
    </dgm:pt>
    <dgm:pt modelId="{4F2D50FD-00B5-436B-B1F5-61717F778DE3}" type="sibTrans" cxnId="{092F41A7-7063-451C-8BBA-479C96918D60}">
      <dgm:prSet/>
      <dgm:spPr/>
      <dgm:t>
        <a:bodyPr/>
        <a:lstStyle/>
        <a:p>
          <a:endParaRPr lang="en-US"/>
        </a:p>
      </dgm:t>
    </dgm:pt>
    <dgm:pt modelId="{02832772-2914-4FF3-8FE8-45A23E0332D7}" type="pres">
      <dgm:prSet presAssocID="{13BAFC5A-8311-499D-88C4-FE103BA18460}" presName="root" presStyleCnt="0">
        <dgm:presLayoutVars>
          <dgm:dir/>
          <dgm:resizeHandles val="exact"/>
        </dgm:presLayoutVars>
      </dgm:prSet>
      <dgm:spPr/>
    </dgm:pt>
    <dgm:pt modelId="{E257303B-ADC9-4CAC-A840-9B2F2F975036}" type="pres">
      <dgm:prSet presAssocID="{DB7D389B-249A-4007-ACF6-4C0DD00FFF65}" presName="compNode" presStyleCnt="0"/>
      <dgm:spPr/>
    </dgm:pt>
    <dgm:pt modelId="{BA6D821E-72D6-40C5-A769-97B80B35F6D2}" type="pres">
      <dgm:prSet presAssocID="{DB7D389B-249A-4007-ACF6-4C0DD00FFF65}" presName="iconBgRect" presStyleLbl="bgShp" presStyleIdx="0" presStyleCnt="3"/>
      <dgm:spPr/>
    </dgm:pt>
    <dgm:pt modelId="{5583E7E9-EC44-4721-A324-7B40AF32EDE5}" type="pres">
      <dgm:prSet presAssocID="{DB7D389B-249A-4007-ACF6-4C0DD00FFF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mbing"/>
        </a:ext>
      </dgm:extLst>
    </dgm:pt>
    <dgm:pt modelId="{B507AED6-0996-41EA-810E-23A4E8F8522E}" type="pres">
      <dgm:prSet presAssocID="{DB7D389B-249A-4007-ACF6-4C0DD00FFF65}" presName="spaceRect" presStyleCnt="0"/>
      <dgm:spPr/>
    </dgm:pt>
    <dgm:pt modelId="{F11758BC-BB8F-467C-82C8-C16E94B0D654}" type="pres">
      <dgm:prSet presAssocID="{DB7D389B-249A-4007-ACF6-4C0DD00FFF65}" presName="textRect" presStyleLbl="revTx" presStyleIdx="0" presStyleCnt="3">
        <dgm:presLayoutVars>
          <dgm:chMax val="1"/>
          <dgm:chPref val="1"/>
        </dgm:presLayoutVars>
      </dgm:prSet>
      <dgm:spPr/>
    </dgm:pt>
    <dgm:pt modelId="{58F06EFB-FAFF-4DA5-9F47-798709D73A3F}" type="pres">
      <dgm:prSet presAssocID="{7FF66414-C37B-44A9-9D67-4D06228F6B7F}" presName="sibTrans" presStyleCnt="0"/>
      <dgm:spPr/>
    </dgm:pt>
    <dgm:pt modelId="{51B60104-00C8-4593-9667-917432EA4727}" type="pres">
      <dgm:prSet presAssocID="{7C96617C-D800-4800-99F6-61684CC60BE2}" presName="compNode" presStyleCnt="0"/>
      <dgm:spPr/>
    </dgm:pt>
    <dgm:pt modelId="{44CDA396-D1BC-45B2-A1A6-359BD15805A7}" type="pres">
      <dgm:prSet presAssocID="{7C96617C-D800-4800-99F6-61684CC60BE2}" presName="iconBgRect" presStyleLbl="bgShp" presStyleIdx="1" presStyleCnt="3"/>
      <dgm:spPr/>
    </dgm:pt>
    <dgm:pt modelId="{79210622-1231-44BF-84F8-31C9487EB086}" type="pres">
      <dgm:prSet presAssocID="{7C96617C-D800-4800-99F6-61684CC60B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E77FDB4C-3995-4113-818A-01ACFBF5CF06}" type="pres">
      <dgm:prSet presAssocID="{7C96617C-D800-4800-99F6-61684CC60BE2}" presName="spaceRect" presStyleCnt="0"/>
      <dgm:spPr/>
    </dgm:pt>
    <dgm:pt modelId="{25535D0F-DFBA-4192-909A-67EBF5FBA6E8}" type="pres">
      <dgm:prSet presAssocID="{7C96617C-D800-4800-99F6-61684CC60BE2}" presName="textRect" presStyleLbl="revTx" presStyleIdx="1" presStyleCnt="3">
        <dgm:presLayoutVars>
          <dgm:chMax val="1"/>
          <dgm:chPref val="1"/>
        </dgm:presLayoutVars>
      </dgm:prSet>
      <dgm:spPr/>
    </dgm:pt>
    <dgm:pt modelId="{E905A518-90B3-4A1B-8362-3561AFB78199}" type="pres">
      <dgm:prSet presAssocID="{8311F066-576F-4BCB-922B-0227A9EC1255}" presName="sibTrans" presStyleCnt="0"/>
      <dgm:spPr/>
    </dgm:pt>
    <dgm:pt modelId="{D465321E-5D53-43FF-8425-2E2C4D97F9CA}" type="pres">
      <dgm:prSet presAssocID="{C481E382-03B3-48D3-8D9D-038EA7C4CBB4}" presName="compNode" presStyleCnt="0"/>
      <dgm:spPr/>
    </dgm:pt>
    <dgm:pt modelId="{FC7C823D-6C90-4BD5-8EDF-DB9678D8897D}" type="pres">
      <dgm:prSet presAssocID="{C481E382-03B3-48D3-8D9D-038EA7C4CBB4}" presName="iconBgRect" presStyleLbl="bgShp" presStyleIdx="2" presStyleCnt="3"/>
      <dgm:spPr/>
    </dgm:pt>
    <dgm:pt modelId="{B553CB98-0A19-4EC4-9E65-9141CB7F8F18}" type="pres">
      <dgm:prSet presAssocID="{C481E382-03B3-48D3-8D9D-038EA7C4CB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82067A-9AB5-4D9C-B4AB-C51BC814C2DE}" type="pres">
      <dgm:prSet presAssocID="{C481E382-03B3-48D3-8D9D-038EA7C4CBB4}" presName="spaceRect" presStyleCnt="0"/>
      <dgm:spPr/>
    </dgm:pt>
    <dgm:pt modelId="{CABA8157-9FEB-4647-A6B5-88B9A2E8CDE0}" type="pres">
      <dgm:prSet presAssocID="{C481E382-03B3-48D3-8D9D-038EA7C4CB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A9A202-20E8-400B-84EE-960AD50BAB50}" type="presOf" srcId="{C481E382-03B3-48D3-8D9D-038EA7C4CBB4}" destId="{CABA8157-9FEB-4647-A6B5-88B9A2E8CDE0}" srcOrd="0" destOrd="0" presId="urn:microsoft.com/office/officeart/2018/5/layout/IconCircleLabelList"/>
    <dgm:cxn modelId="{B86B552A-A03D-4B2A-B206-3F0517DF05C7}" type="presOf" srcId="{7C96617C-D800-4800-99F6-61684CC60BE2}" destId="{25535D0F-DFBA-4192-909A-67EBF5FBA6E8}" srcOrd="0" destOrd="0" presId="urn:microsoft.com/office/officeart/2018/5/layout/IconCircleLabelList"/>
    <dgm:cxn modelId="{141F7484-850B-4907-8BA4-F296BFBBEFFD}" type="presOf" srcId="{13BAFC5A-8311-499D-88C4-FE103BA18460}" destId="{02832772-2914-4FF3-8FE8-45A23E0332D7}" srcOrd="0" destOrd="0" presId="urn:microsoft.com/office/officeart/2018/5/layout/IconCircleLabelList"/>
    <dgm:cxn modelId="{092F41A7-7063-451C-8BBA-479C96918D60}" srcId="{13BAFC5A-8311-499D-88C4-FE103BA18460}" destId="{C481E382-03B3-48D3-8D9D-038EA7C4CBB4}" srcOrd="2" destOrd="0" parTransId="{9954677B-4562-4439-BEA5-0FE7421A03C8}" sibTransId="{4F2D50FD-00B5-436B-B1F5-61717F778DE3}"/>
    <dgm:cxn modelId="{7E8439C3-E255-4FD6-A2B8-25DDC7775DB6}" srcId="{13BAFC5A-8311-499D-88C4-FE103BA18460}" destId="{7C96617C-D800-4800-99F6-61684CC60BE2}" srcOrd="1" destOrd="0" parTransId="{5B6F7A22-2888-42C4-AA22-EDF4283F1A6B}" sibTransId="{8311F066-576F-4BCB-922B-0227A9EC1255}"/>
    <dgm:cxn modelId="{44A286E6-E9AC-4F7B-AC31-87DC193909D6}" type="presOf" srcId="{DB7D389B-249A-4007-ACF6-4C0DD00FFF65}" destId="{F11758BC-BB8F-467C-82C8-C16E94B0D654}" srcOrd="0" destOrd="0" presId="urn:microsoft.com/office/officeart/2018/5/layout/IconCircleLabelList"/>
    <dgm:cxn modelId="{9B2D16FF-50FB-4A1B-A0BF-FCD27E565BFC}" srcId="{13BAFC5A-8311-499D-88C4-FE103BA18460}" destId="{DB7D389B-249A-4007-ACF6-4C0DD00FFF65}" srcOrd="0" destOrd="0" parTransId="{F12CEA26-D3AF-4E58-A88A-C2AC4B946102}" sibTransId="{7FF66414-C37B-44A9-9D67-4D06228F6B7F}"/>
    <dgm:cxn modelId="{C9921A6F-69E8-45CF-9F37-1BF7A4A9785F}" type="presParOf" srcId="{02832772-2914-4FF3-8FE8-45A23E0332D7}" destId="{E257303B-ADC9-4CAC-A840-9B2F2F975036}" srcOrd="0" destOrd="0" presId="urn:microsoft.com/office/officeart/2018/5/layout/IconCircleLabelList"/>
    <dgm:cxn modelId="{EBB96814-38AC-4E3A-8598-550D67BB7477}" type="presParOf" srcId="{E257303B-ADC9-4CAC-A840-9B2F2F975036}" destId="{BA6D821E-72D6-40C5-A769-97B80B35F6D2}" srcOrd="0" destOrd="0" presId="urn:microsoft.com/office/officeart/2018/5/layout/IconCircleLabelList"/>
    <dgm:cxn modelId="{339C8F4D-7F67-4C4E-8EC0-30BB34186FEB}" type="presParOf" srcId="{E257303B-ADC9-4CAC-A840-9B2F2F975036}" destId="{5583E7E9-EC44-4721-A324-7B40AF32EDE5}" srcOrd="1" destOrd="0" presId="urn:microsoft.com/office/officeart/2018/5/layout/IconCircleLabelList"/>
    <dgm:cxn modelId="{2CEA4F7A-A2E3-4945-86C6-83CA81DBD3CF}" type="presParOf" srcId="{E257303B-ADC9-4CAC-A840-9B2F2F975036}" destId="{B507AED6-0996-41EA-810E-23A4E8F8522E}" srcOrd="2" destOrd="0" presId="urn:microsoft.com/office/officeart/2018/5/layout/IconCircleLabelList"/>
    <dgm:cxn modelId="{3E11FF5E-11DA-451D-858B-0A7D8060715B}" type="presParOf" srcId="{E257303B-ADC9-4CAC-A840-9B2F2F975036}" destId="{F11758BC-BB8F-467C-82C8-C16E94B0D654}" srcOrd="3" destOrd="0" presId="urn:microsoft.com/office/officeart/2018/5/layout/IconCircleLabelList"/>
    <dgm:cxn modelId="{3B2E1266-F9BF-438D-9665-968F915073A7}" type="presParOf" srcId="{02832772-2914-4FF3-8FE8-45A23E0332D7}" destId="{58F06EFB-FAFF-4DA5-9F47-798709D73A3F}" srcOrd="1" destOrd="0" presId="urn:microsoft.com/office/officeart/2018/5/layout/IconCircleLabelList"/>
    <dgm:cxn modelId="{E434D3DA-3510-4844-A2FA-6547A2D9659D}" type="presParOf" srcId="{02832772-2914-4FF3-8FE8-45A23E0332D7}" destId="{51B60104-00C8-4593-9667-917432EA4727}" srcOrd="2" destOrd="0" presId="urn:microsoft.com/office/officeart/2018/5/layout/IconCircleLabelList"/>
    <dgm:cxn modelId="{A3C5551F-D267-446F-A4D4-38B4F6567E77}" type="presParOf" srcId="{51B60104-00C8-4593-9667-917432EA4727}" destId="{44CDA396-D1BC-45B2-A1A6-359BD15805A7}" srcOrd="0" destOrd="0" presId="urn:microsoft.com/office/officeart/2018/5/layout/IconCircleLabelList"/>
    <dgm:cxn modelId="{A6EE3938-7AE4-4A16-BAD1-CE5359206175}" type="presParOf" srcId="{51B60104-00C8-4593-9667-917432EA4727}" destId="{79210622-1231-44BF-84F8-31C9487EB086}" srcOrd="1" destOrd="0" presId="urn:microsoft.com/office/officeart/2018/5/layout/IconCircleLabelList"/>
    <dgm:cxn modelId="{5B58BEEC-45C4-48AB-A511-B6C5EE900DE1}" type="presParOf" srcId="{51B60104-00C8-4593-9667-917432EA4727}" destId="{E77FDB4C-3995-4113-818A-01ACFBF5CF06}" srcOrd="2" destOrd="0" presId="urn:microsoft.com/office/officeart/2018/5/layout/IconCircleLabelList"/>
    <dgm:cxn modelId="{C40833D7-5A31-4878-BEFA-A0B3A1A9A2DE}" type="presParOf" srcId="{51B60104-00C8-4593-9667-917432EA4727}" destId="{25535D0F-DFBA-4192-909A-67EBF5FBA6E8}" srcOrd="3" destOrd="0" presId="urn:microsoft.com/office/officeart/2018/5/layout/IconCircleLabelList"/>
    <dgm:cxn modelId="{14FCD1F2-928E-4931-AF17-BD09507320D7}" type="presParOf" srcId="{02832772-2914-4FF3-8FE8-45A23E0332D7}" destId="{E905A518-90B3-4A1B-8362-3561AFB78199}" srcOrd="3" destOrd="0" presId="urn:microsoft.com/office/officeart/2018/5/layout/IconCircleLabelList"/>
    <dgm:cxn modelId="{1BDFD433-3E9F-4A42-B236-C0E4510C1DD9}" type="presParOf" srcId="{02832772-2914-4FF3-8FE8-45A23E0332D7}" destId="{D465321E-5D53-43FF-8425-2E2C4D97F9CA}" srcOrd="4" destOrd="0" presId="urn:microsoft.com/office/officeart/2018/5/layout/IconCircleLabelList"/>
    <dgm:cxn modelId="{9A8A6BA1-7E69-4610-82F4-B961ADDEC273}" type="presParOf" srcId="{D465321E-5D53-43FF-8425-2E2C4D97F9CA}" destId="{FC7C823D-6C90-4BD5-8EDF-DB9678D8897D}" srcOrd="0" destOrd="0" presId="urn:microsoft.com/office/officeart/2018/5/layout/IconCircleLabelList"/>
    <dgm:cxn modelId="{C11F5C8A-EAA9-4073-8EC1-52E5763E4765}" type="presParOf" srcId="{D465321E-5D53-43FF-8425-2E2C4D97F9CA}" destId="{B553CB98-0A19-4EC4-9E65-9141CB7F8F18}" srcOrd="1" destOrd="0" presId="urn:microsoft.com/office/officeart/2018/5/layout/IconCircleLabelList"/>
    <dgm:cxn modelId="{7209DAD9-BA73-430A-A21C-CA62C4F49EA9}" type="presParOf" srcId="{D465321E-5D53-43FF-8425-2E2C4D97F9CA}" destId="{9D82067A-9AB5-4D9C-B4AB-C51BC814C2DE}" srcOrd="2" destOrd="0" presId="urn:microsoft.com/office/officeart/2018/5/layout/IconCircleLabelList"/>
    <dgm:cxn modelId="{FC7C6668-FF8B-4085-9BC9-E7646A4102F9}" type="presParOf" srcId="{D465321E-5D53-43FF-8425-2E2C4D97F9CA}" destId="{CABA8157-9FEB-4647-A6B5-88B9A2E8CD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A5658-2A39-4215-83BC-834CA8CF9CC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D3BF33-F3E0-46A5-AE93-F7312F633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Digital Consulting</a:t>
          </a:r>
        </a:p>
      </dgm:t>
    </dgm:pt>
    <dgm:pt modelId="{E6482866-DE66-4206-A786-B47FA4F10C4B}" type="parTrans" cxnId="{8982E784-2D80-4345-A423-AAA08BD9D157}">
      <dgm:prSet/>
      <dgm:spPr/>
      <dgm:t>
        <a:bodyPr/>
        <a:lstStyle/>
        <a:p>
          <a:endParaRPr lang="en-US"/>
        </a:p>
      </dgm:t>
    </dgm:pt>
    <dgm:pt modelId="{54DD4468-8E27-44B2-9DCB-C3BA71773E72}" type="sibTrans" cxnId="{8982E784-2D80-4345-A423-AAA08BD9D1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E34814-CFD9-41DC-8153-20301350E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Research and UX Design</a:t>
          </a:r>
        </a:p>
      </dgm:t>
    </dgm:pt>
    <dgm:pt modelId="{2848BE53-4D4A-4927-91EF-7297BC6FD690}" type="parTrans" cxnId="{06BC864D-B804-40D9-A11B-CCCD4A7D420A}">
      <dgm:prSet/>
      <dgm:spPr/>
      <dgm:t>
        <a:bodyPr/>
        <a:lstStyle/>
        <a:p>
          <a:endParaRPr lang="en-US"/>
        </a:p>
      </dgm:t>
    </dgm:pt>
    <dgm:pt modelId="{D33702E7-59D8-456C-872C-082E7510759F}" type="sibTrans" cxnId="{06BC864D-B804-40D9-A11B-CCCD4A7D42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A74A34-977F-435F-83C3-31DFEDFB5B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 Strategy</a:t>
          </a:r>
        </a:p>
      </dgm:t>
    </dgm:pt>
    <dgm:pt modelId="{E290AF8C-5DA3-492C-9D5B-C3E0FBBF7982}" type="parTrans" cxnId="{D33D81D7-062E-4A60-9277-F9D56AF0C064}">
      <dgm:prSet/>
      <dgm:spPr/>
      <dgm:t>
        <a:bodyPr/>
        <a:lstStyle/>
        <a:p>
          <a:endParaRPr lang="en-US"/>
        </a:p>
      </dgm:t>
    </dgm:pt>
    <dgm:pt modelId="{A29734CC-952B-4D96-B72C-D467D491D558}" type="sibTrans" cxnId="{D33D81D7-062E-4A60-9277-F9D56AF0C0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B1EFBA-D59E-462F-8E1C-ED8DF55CDA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Support Digital Challenges</a:t>
          </a:r>
        </a:p>
      </dgm:t>
    </dgm:pt>
    <dgm:pt modelId="{53781FFF-B31A-4CDD-9CD6-A7C4B1AB4C90}" type="parTrans" cxnId="{10BBFEC8-45D7-4DE1-A534-7D07F266FEEF}">
      <dgm:prSet/>
      <dgm:spPr/>
      <dgm:t>
        <a:bodyPr/>
        <a:lstStyle/>
        <a:p>
          <a:endParaRPr lang="en-US"/>
        </a:p>
      </dgm:t>
    </dgm:pt>
    <dgm:pt modelId="{BB8C75CD-980D-4CB3-97F0-FB3BB3674FF1}" type="sibTrans" cxnId="{10BBFEC8-45D7-4DE1-A534-7D07F266FE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1C202B-5C95-4E90-98D7-0C7A3BC788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Insight to Development Workflow</a:t>
          </a:r>
        </a:p>
      </dgm:t>
    </dgm:pt>
    <dgm:pt modelId="{D1D3868A-033E-4675-9E9E-EC459EA26BB9}" type="parTrans" cxnId="{EEF5FDCC-B036-4B0E-8B3E-85CA515B06A7}">
      <dgm:prSet/>
      <dgm:spPr/>
      <dgm:t>
        <a:bodyPr/>
        <a:lstStyle/>
        <a:p>
          <a:endParaRPr lang="en-US"/>
        </a:p>
      </dgm:t>
    </dgm:pt>
    <dgm:pt modelId="{CAE3FEF0-EF55-4D31-B375-050452149550}" type="sibTrans" cxnId="{EEF5FDCC-B036-4B0E-8B3E-85CA515B06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7A712B-C237-42DE-800E-C82CB98430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Agile Coaching</a:t>
          </a:r>
        </a:p>
      </dgm:t>
    </dgm:pt>
    <dgm:pt modelId="{80AA9ED7-990C-4FBD-8258-A09F5FA02257}" type="parTrans" cxnId="{DEBE58B8-8C4A-40E0-AE0A-67CD4EAD34A2}">
      <dgm:prSet/>
      <dgm:spPr/>
      <dgm:t>
        <a:bodyPr/>
        <a:lstStyle/>
        <a:p>
          <a:endParaRPr lang="en-US"/>
        </a:p>
      </dgm:t>
    </dgm:pt>
    <dgm:pt modelId="{8A4BAB79-7E4A-472B-A568-5DC7198DC7E7}" type="sibTrans" cxnId="{DEBE58B8-8C4A-40E0-AE0A-67CD4EAD34A2}">
      <dgm:prSet/>
      <dgm:spPr/>
      <dgm:t>
        <a:bodyPr/>
        <a:lstStyle/>
        <a:p>
          <a:endParaRPr lang="en-US"/>
        </a:p>
      </dgm:t>
    </dgm:pt>
    <dgm:pt modelId="{3E10DA5A-BEA6-4C64-9DED-DA615F267728}" type="pres">
      <dgm:prSet presAssocID="{ADFA5658-2A39-4215-83BC-834CA8CF9CC2}" presName="Name0" presStyleCnt="0">
        <dgm:presLayoutVars>
          <dgm:dir/>
          <dgm:resizeHandles val="exact"/>
        </dgm:presLayoutVars>
      </dgm:prSet>
      <dgm:spPr/>
    </dgm:pt>
    <dgm:pt modelId="{0826043A-0FEC-49D2-BF8B-9C34F21F023B}" type="pres">
      <dgm:prSet presAssocID="{7FD3BF33-F3E0-46A5-AE93-F7312F633847}" presName="node" presStyleLbl="node1" presStyleIdx="0" presStyleCnt="6">
        <dgm:presLayoutVars>
          <dgm:bulletEnabled val="1"/>
        </dgm:presLayoutVars>
      </dgm:prSet>
      <dgm:spPr/>
    </dgm:pt>
    <dgm:pt modelId="{4AE63679-BC31-45AB-8229-0EA07CE0F055}" type="pres">
      <dgm:prSet presAssocID="{54DD4468-8E27-44B2-9DCB-C3BA71773E72}" presName="sibTrans" presStyleLbl="sibTrans1D1" presStyleIdx="0" presStyleCnt="5"/>
      <dgm:spPr/>
    </dgm:pt>
    <dgm:pt modelId="{693B5AC4-0B46-4834-B2BE-0E1A8E91D3E4}" type="pres">
      <dgm:prSet presAssocID="{54DD4468-8E27-44B2-9DCB-C3BA71773E72}" presName="connectorText" presStyleLbl="sibTrans1D1" presStyleIdx="0" presStyleCnt="5"/>
      <dgm:spPr/>
    </dgm:pt>
    <dgm:pt modelId="{4B1BEB57-148D-48CC-B1FC-E02DC19A6821}" type="pres">
      <dgm:prSet presAssocID="{C3E34814-CFD9-41DC-8153-20301350E10B}" presName="node" presStyleLbl="node1" presStyleIdx="1" presStyleCnt="6">
        <dgm:presLayoutVars>
          <dgm:bulletEnabled val="1"/>
        </dgm:presLayoutVars>
      </dgm:prSet>
      <dgm:spPr/>
    </dgm:pt>
    <dgm:pt modelId="{F72BCB5A-E7BD-48AA-ADD9-284EAD002C7A}" type="pres">
      <dgm:prSet presAssocID="{D33702E7-59D8-456C-872C-082E7510759F}" presName="sibTrans" presStyleLbl="sibTrans1D1" presStyleIdx="1" presStyleCnt="5"/>
      <dgm:spPr/>
    </dgm:pt>
    <dgm:pt modelId="{B3F8EDBA-E26D-49D2-A933-90FFD65CA8C4}" type="pres">
      <dgm:prSet presAssocID="{D33702E7-59D8-456C-872C-082E7510759F}" presName="connectorText" presStyleLbl="sibTrans1D1" presStyleIdx="1" presStyleCnt="5"/>
      <dgm:spPr/>
    </dgm:pt>
    <dgm:pt modelId="{12970EDD-5A3A-4196-9AAD-C5BA6386F418}" type="pres">
      <dgm:prSet presAssocID="{3BA74A34-977F-435F-83C3-31DFEDFB5BAE}" presName="node" presStyleLbl="node1" presStyleIdx="2" presStyleCnt="6">
        <dgm:presLayoutVars>
          <dgm:bulletEnabled val="1"/>
        </dgm:presLayoutVars>
      </dgm:prSet>
      <dgm:spPr/>
    </dgm:pt>
    <dgm:pt modelId="{30DA19E9-183E-4B99-8913-B6E5E90226F9}" type="pres">
      <dgm:prSet presAssocID="{A29734CC-952B-4D96-B72C-D467D491D558}" presName="sibTrans" presStyleLbl="sibTrans1D1" presStyleIdx="2" presStyleCnt="5"/>
      <dgm:spPr/>
    </dgm:pt>
    <dgm:pt modelId="{16267979-00CF-4131-BCB5-53D39826649F}" type="pres">
      <dgm:prSet presAssocID="{A29734CC-952B-4D96-B72C-D467D491D558}" presName="connectorText" presStyleLbl="sibTrans1D1" presStyleIdx="2" presStyleCnt="5"/>
      <dgm:spPr/>
    </dgm:pt>
    <dgm:pt modelId="{13FA0DEF-92BC-4F75-9FAB-F92AC9DD7448}" type="pres">
      <dgm:prSet presAssocID="{3AB1EFBA-D59E-462F-8E1C-ED8DF55CDA5C}" presName="node" presStyleLbl="node1" presStyleIdx="3" presStyleCnt="6">
        <dgm:presLayoutVars>
          <dgm:bulletEnabled val="1"/>
        </dgm:presLayoutVars>
      </dgm:prSet>
      <dgm:spPr/>
    </dgm:pt>
    <dgm:pt modelId="{799A86B2-FFB9-4417-B984-C70A20A988B8}" type="pres">
      <dgm:prSet presAssocID="{BB8C75CD-980D-4CB3-97F0-FB3BB3674FF1}" presName="sibTrans" presStyleLbl="sibTrans1D1" presStyleIdx="3" presStyleCnt="5"/>
      <dgm:spPr/>
    </dgm:pt>
    <dgm:pt modelId="{63D796FD-E9E8-4A3D-99B7-A32705FCADD4}" type="pres">
      <dgm:prSet presAssocID="{BB8C75CD-980D-4CB3-97F0-FB3BB3674FF1}" presName="connectorText" presStyleLbl="sibTrans1D1" presStyleIdx="3" presStyleCnt="5"/>
      <dgm:spPr/>
    </dgm:pt>
    <dgm:pt modelId="{591B1A2C-E11D-44A9-B27E-FD9CAE27A48B}" type="pres">
      <dgm:prSet presAssocID="{221C202B-5C95-4E90-98D7-0C7A3BC788E8}" presName="node" presStyleLbl="node1" presStyleIdx="4" presStyleCnt="6">
        <dgm:presLayoutVars>
          <dgm:bulletEnabled val="1"/>
        </dgm:presLayoutVars>
      </dgm:prSet>
      <dgm:spPr/>
    </dgm:pt>
    <dgm:pt modelId="{A41A67F6-E909-47E3-AC8A-9742DB00DE73}" type="pres">
      <dgm:prSet presAssocID="{CAE3FEF0-EF55-4D31-B375-050452149550}" presName="sibTrans" presStyleLbl="sibTrans1D1" presStyleIdx="4" presStyleCnt="5"/>
      <dgm:spPr/>
    </dgm:pt>
    <dgm:pt modelId="{3AEC40FF-6FAA-4BCB-A4E7-CA9B7652A100}" type="pres">
      <dgm:prSet presAssocID="{CAE3FEF0-EF55-4D31-B375-050452149550}" presName="connectorText" presStyleLbl="sibTrans1D1" presStyleIdx="4" presStyleCnt="5"/>
      <dgm:spPr/>
    </dgm:pt>
    <dgm:pt modelId="{6B897A0F-765E-4855-8F8C-320CA22FAF51}" type="pres">
      <dgm:prSet presAssocID="{227A712B-C237-42DE-800E-C82CB98430CE}" presName="node" presStyleLbl="node1" presStyleIdx="5" presStyleCnt="6">
        <dgm:presLayoutVars>
          <dgm:bulletEnabled val="1"/>
        </dgm:presLayoutVars>
      </dgm:prSet>
      <dgm:spPr/>
    </dgm:pt>
  </dgm:ptLst>
  <dgm:cxnLst>
    <dgm:cxn modelId="{06510C0A-168C-4199-AFE1-C4AF3F0BC4F7}" type="presOf" srcId="{D33702E7-59D8-456C-872C-082E7510759F}" destId="{F72BCB5A-E7BD-48AA-ADD9-284EAD002C7A}" srcOrd="0" destOrd="0" presId="urn:microsoft.com/office/officeart/2016/7/layout/RepeatingBendingProcessNew"/>
    <dgm:cxn modelId="{22FB910A-F992-4D84-A0C1-370C2CDA8371}" type="presOf" srcId="{3BA74A34-977F-435F-83C3-31DFEDFB5BAE}" destId="{12970EDD-5A3A-4196-9AAD-C5BA6386F418}" srcOrd="0" destOrd="0" presId="urn:microsoft.com/office/officeart/2016/7/layout/RepeatingBendingProcessNew"/>
    <dgm:cxn modelId="{AF55530B-755F-43EC-BF7D-0C5D86EB24B1}" type="presOf" srcId="{CAE3FEF0-EF55-4D31-B375-050452149550}" destId="{3AEC40FF-6FAA-4BCB-A4E7-CA9B7652A100}" srcOrd="1" destOrd="0" presId="urn:microsoft.com/office/officeart/2016/7/layout/RepeatingBendingProcessNew"/>
    <dgm:cxn modelId="{A1864A1C-F780-4510-BCA1-616D421F95A5}" type="presOf" srcId="{CAE3FEF0-EF55-4D31-B375-050452149550}" destId="{A41A67F6-E909-47E3-AC8A-9742DB00DE73}" srcOrd="0" destOrd="0" presId="urn:microsoft.com/office/officeart/2016/7/layout/RepeatingBendingProcessNew"/>
    <dgm:cxn modelId="{080D6722-0A1D-47F8-8EF0-E01D28D51198}" type="presOf" srcId="{BB8C75CD-980D-4CB3-97F0-FB3BB3674FF1}" destId="{63D796FD-E9E8-4A3D-99B7-A32705FCADD4}" srcOrd="1" destOrd="0" presId="urn:microsoft.com/office/officeart/2016/7/layout/RepeatingBendingProcessNew"/>
    <dgm:cxn modelId="{1D8CAC26-CD19-4079-A296-54F69B952B22}" type="presOf" srcId="{C3E34814-CFD9-41DC-8153-20301350E10B}" destId="{4B1BEB57-148D-48CC-B1FC-E02DC19A6821}" srcOrd="0" destOrd="0" presId="urn:microsoft.com/office/officeart/2016/7/layout/RepeatingBendingProcessNew"/>
    <dgm:cxn modelId="{D2A00840-FC27-4B95-A774-23DB2E4E229B}" type="presOf" srcId="{54DD4468-8E27-44B2-9DCB-C3BA71773E72}" destId="{4AE63679-BC31-45AB-8229-0EA07CE0F055}" srcOrd="0" destOrd="0" presId="urn:microsoft.com/office/officeart/2016/7/layout/RepeatingBendingProcessNew"/>
    <dgm:cxn modelId="{D9BCAA65-AD31-4AE5-A190-51296ADF9302}" type="presOf" srcId="{BB8C75CD-980D-4CB3-97F0-FB3BB3674FF1}" destId="{799A86B2-FFB9-4417-B984-C70A20A988B8}" srcOrd="0" destOrd="0" presId="urn:microsoft.com/office/officeart/2016/7/layout/RepeatingBendingProcessNew"/>
    <dgm:cxn modelId="{06BC864D-B804-40D9-A11B-CCCD4A7D420A}" srcId="{ADFA5658-2A39-4215-83BC-834CA8CF9CC2}" destId="{C3E34814-CFD9-41DC-8153-20301350E10B}" srcOrd="1" destOrd="0" parTransId="{2848BE53-4D4A-4927-91EF-7297BC6FD690}" sibTransId="{D33702E7-59D8-456C-872C-082E7510759F}"/>
    <dgm:cxn modelId="{E15ADA7E-A50B-4E0E-97F1-1DC6EA8B8471}" type="presOf" srcId="{221C202B-5C95-4E90-98D7-0C7A3BC788E8}" destId="{591B1A2C-E11D-44A9-B27E-FD9CAE27A48B}" srcOrd="0" destOrd="0" presId="urn:microsoft.com/office/officeart/2016/7/layout/RepeatingBendingProcessNew"/>
    <dgm:cxn modelId="{8982E784-2D80-4345-A423-AAA08BD9D157}" srcId="{ADFA5658-2A39-4215-83BC-834CA8CF9CC2}" destId="{7FD3BF33-F3E0-46A5-AE93-F7312F633847}" srcOrd="0" destOrd="0" parTransId="{E6482866-DE66-4206-A786-B47FA4F10C4B}" sibTransId="{54DD4468-8E27-44B2-9DCB-C3BA71773E72}"/>
    <dgm:cxn modelId="{17B01F86-71BC-4B77-9F91-B01C99ACB075}" type="presOf" srcId="{227A712B-C237-42DE-800E-C82CB98430CE}" destId="{6B897A0F-765E-4855-8F8C-320CA22FAF51}" srcOrd="0" destOrd="0" presId="urn:microsoft.com/office/officeart/2016/7/layout/RepeatingBendingProcessNew"/>
    <dgm:cxn modelId="{C8CF959A-3539-4974-A292-644A6A92E659}" type="presOf" srcId="{7FD3BF33-F3E0-46A5-AE93-F7312F633847}" destId="{0826043A-0FEC-49D2-BF8B-9C34F21F023B}" srcOrd="0" destOrd="0" presId="urn:microsoft.com/office/officeart/2016/7/layout/RepeatingBendingProcessNew"/>
    <dgm:cxn modelId="{00CBE19B-2889-4A80-9B22-F4FAA150C06F}" type="presOf" srcId="{54DD4468-8E27-44B2-9DCB-C3BA71773E72}" destId="{693B5AC4-0B46-4834-B2BE-0E1A8E91D3E4}" srcOrd="1" destOrd="0" presId="urn:microsoft.com/office/officeart/2016/7/layout/RepeatingBendingProcessNew"/>
    <dgm:cxn modelId="{29191D9E-564A-4479-AD45-822FB5F7D4E3}" type="presOf" srcId="{ADFA5658-2A39-4215-83BC-834CA8CF9CC2}" destId="{3E10DA5A-BEA6-4C64-9DED-DA615F267728}" srcOrd="0" destOrd="0" presId="urn:microsoft.com/office/officeart/2016/7/layout/RepeatingBendingProcessNew"/>
    <dgm:cxn modelId="{AF1F96AC-4294-4F4F-990D-B412187E86D3}" type="presOf" srcId="{D33702E7-59D8-456C-872C-082E7510759F}" destId="{B3F8EDBA-E26D-49D2-A933-90FFD65CA8C4}" srcOrd="1" destOrd="0" presId="urn:microsoft.com/office/officeart/2016/7/layout/RepeatingBendingProcessNew"/>
    <dgm:cxn modelId="{3BD5D8B0-9097-4A7F-B960-B0DA9A51A73D}" type="presOf" srcId="{A29734CC-952B-4D96-B72C-D467D491D558}" destId="{30DA19E9-183E-4B99-8913-B6E5E90226F9}" srcOrd="0" destOrd="0" presId="urn:microsoft.com/office/officeart/2016/7/layout/RepeatingBendingProcessNew"/>
    <dgm:cxn modelId="{DEBE58B8-8C4A-40E0-AE0A-67CD4EAD34A2}" srcId="{ADFA5658-2A39-4215-83BC-834CA8CF9CC2}" destId="{227A712B-C237-42DE-800E-C82CB98430CE}" srcOrd="5" destOrd="0" parTransId="{80AA9ED7-990C-4FBD-8258-A09F5FA02257}" sibTransId="{8A4BAB79-7E4A-472B-A568-5DC7198DC7E7}"/>
    <dgm:cxn modelId="{10BBFEC8-45D7-4DE1-A534-7D07F266FEEF}" srcId="{ADFA5658-2A39-4215-83BC-834CA8CF9CC2}" destId="{3AB1EFBA-D59E-462F-8E1C-ED8DF55CDA5C}" srcOrd="3" destOrd="0" parTransId="{53781FFF-B31A-4CDD-9CD6-A7C4B1AB4C90}" sibTransId="{BB8C75CD-980D-4CB3-97F0-FB3BB3674FF1}"/>
    <dgm:cxn modelId="{EEF5FDCC-B036-4B0E-8B3E-85CA515B06A7}" srcId="{ADFA5658-2A39-4215-83BC-834CA8CF9CC2}" destId="{221C202B-5C95-4E90-98D7-0C7A3BC788E8}" srcOrd="4" destOrd="0" parTransId="{D1D3868A-033E-4675-9E9E-EC459EA26BB9}" sibTransId="{CAE3FEF0-EF55-4D31-B375-050452149550}"/>
    <dgm:cxn modelId="{D33D81D7-062E-4A60-9277-F9D56AF0C064}" srcId="{ADFA5658-2A39-4215-83BC-834CA8CF9CC2}" destId="{3BA74A34-977F-435F-83C3-31DFEDFB5BAE}" srcOrd="2" destOrd="0" parTransId="{E290AF8C-5DA3-492C-9D5B-C3E0FBBF7982}" sibTransId="{A29734CC-952B-4D96-B72C-D467D491D558}"/>
    <dgm:cxn modelId="{766746EF-8E2A-4797-BA4A-E9B8E62B77C4}" type="presOf" srcId="{A29734CC-952B-4D96-B72C-D467D491D558}" destId="{16267979-00CF-4131-BCB5-53D39826649F}" srcOrd="1" destOrd="0" presId="urn:microsoft.com/office/officeart/2016/7/layout/RepeatingBendingProcessNew"/>
    <dgm:cxn modelId="{5541FCF7-B84E-4F34-A2F7-60734C7D66F0}" type="presOf" srcId="{3AB1EFBA-D59E-462F-8E1C-ED8DF55CDA5C}" destId="{13FA0DEF-92BC-4F75-9FAB-F92AC9DD7448}" srcOrd="0" destOrd="0" presId="urn:microsoft.com/office/officeart/2016/7/layout/RepeatingBendingProcessNew"/>
    <dgm:cxn modelId="{94B1DE14-4882-4ECB-89E4-8E3C1F88755B}" type="presParOf" srcId="{3E10DA5A-BEA6-4C64-9DED-DA615F267728}" destId="{0826043A-0FEC-49D2-BF8B-9C34F21F023B}" srcOrd="0" destOrd="0" presId="urn:microsoft.com/office/officeart/2016/7/layout/RepeatingBendingProcessNew"/>
    <dgm:cxn modelId="{9DA7F147-36C3-4028-8464-1834BDED7A4F}" type="presParOf" srcId="{3E10DA5A-BEA6-4C64-9DED-DA615F267728}" destId="{4AE63679-BC31-45AB-8229-0EA07CE0F055}" srcOrd="1" destOrd="0" presId="urn:microsoft.com/office/officeart/2016/7/layout/RepeatingBendingProcessNew"/>
    <dgm:cxn modelId="{6205CF7F-2875-492E-80CC-5161BA4715B3}" type="presParOf" srcId="{4AE63679-BC31-45AB-8229-0EA07CE0F055}" destId="{693B5AC4-0B46-4834-B2BE-0E1A8E91D3E4}" srcOrd="0" destOrd="0" presId="urn:microsoft.com/office/officeart/2016/7/layout/RepeatingBendingProcessNew"/>
    <dgm:cxn modelId="{25E11B1C-84A4-42CC-9939-32218BDC4BD3}" type="presParOf" srcId="{3E10DA5A-BEA6-4C64-9DED-DA615F267728}" destId="{4B1BEB57-148D-48CC-B1FC-E02DC19A6821}" srcOrd="2" destOrd="0" presId="urn:microsoft.com/office/officeart/2016/7/layout/RepeatingBendingProcessNew"/>
    <dgm:cxn modelId="{62C2CB1A-32EC-402C-9F90-29C638D26DDD}" type="presParOf" srcId="{3E10DA5A-BEA6-4C64-9DED-DA615F267728}" destId="{F72BCB5A-E7BD-48AA-ADD9-284EAD002C7A}" srcOrd="3" destOrd="0" presId="urn:microsoft.com/office/officeart/2016/7/layout/RepeatingBendingProcessNew"/>
    <dgm:cxn modelId="{C604824A-D6B3-4016-AB28-E242C17B9DEA}" type="presParOf" srcId="{F72BCB5A-E7BD-48AA-ADD9-284EAD002C7A}" destId="{B3F8EDBA-E26D-49D2-A933-90FFD65CA8C4}" srcOrd="0" destOrd="0" presId="urn:microsoft.com/office/officeart/2016/7/layout/RepeatingBendingProcessNew"/>
    <dgm:cxn modelId="{27185B7B-4DBC-41F8-9401-F1BBF9595AF5}" type="presParOf" srcId="{3E10DA5A-BEA6-4C64-9DED-DA615F267728}" destId="{12970EDD-5A3A-4196-9AAD-C5BA6386F418}" srcOrd="4" destOrd="0" presId="urn:microsoft.com/office/officeart/2016/7/layout/RepeatingBendingProcessNew"/>
    <dgm:cxn modelId="{457D2E50-6808-47F7-830E-27A407FFD351}" type="presParOf" srcId="{3E10DA5A-BEA6-4C64-9DED-DA615F267728}" destId="{30DA19E9-183E-4B99-8913-B6E5E90226F9}" srcOrd="5" destOrd="0" presId="urn:microsoft.com/office/officeart/2016/7/layout/RepeatingBendingProcessNew"/>
    <dgm:cxn modelId="{0DBCB89F-3DC3-4CB2-8B50-BBBEF2CC6969}" type="presParOf" srcId="{30DA19E9-183E-4B99-8913-B6E5E90226F9}" destId="{16267979-00CF-4131-BCB5-53D39826649F}" srcOrd="0" destOrd="0" presId="urn:microsoft.com/office/officeart/2016/7/layout/RepeatingBendingProcessNew"/>
    <dgm:cxn modelId="{0BB4A405-59C2-4CBE-917A-DBDAE4A63C4D}" type="presParOf" srcId="{3E10DA5A-BEA6-4C64-9DED-DA615F267728}" destId="{13FA0DEF-92BC-4F75-9FAB-F92AC9DD7448}" srcOrd="6" destOrd="0" presId="urn:microsoft.com/office/officeart/2016/7/layout/RepeatingBendingProcessNew"/>
    <dgm:cxn modelId="{AA295CC8-0F3D-4E2B-A56E-4FA76B7F96E8}" type="presParOf" srcId="{3E10DA5A-BEA6-4C64-9DED-DA615F267728}" destId="{799A86B2-FFB9-4417-B984-C70A20A988B8}" srcOrd="7" destOrd="0" presId="urn:microsoft.com/office/officeart/2016/7/layout/RepeatingBendingProcessNew"/>
    <dgm:cxn modelId="{F94C0BCB-EC48-4F7B-9312-39DF08A1FD20}" type="presParOf" srcId="{799A86B2-FFB9-4417-B984-C70A20A988B8}" destId="{63D796FD-E9E8-4A3D-99B7-A32705FCADD4}" srcOrd="0" destOrd="0" presId="urn:microsoft.com/office/officeart/2016/7/layout/RepeatingBendingProcessNew"/>
    <dgm:cxn modelId="{798007BB-079B-43EA-92AE-2317CBC7C6E2}" type="presParOf" srcId="{3E10DA5A-BEA6-4C64-9DED-DA615F267728}" destId="{591B1A2C-E11D-44A9-B27E-FD9CAE27A48B}" srcOrd="8" destOrd="0" presId="urn:microsoft.com/office/officeart/2016/7/layout/RepeatingBendingProcessNew"/>
    <dgm:cxn modelId="{87576AEA-02DE-4B9D-AA61-6D523D105AE0}" type="presParOf" srcId="{3E10DA5A-BEA6-4C64-9DED-DA615F267728}" destId="{A41A67F6-E909-47E3-AC8A-9742DB00DE73}" srcOrd="9" destOrd="0" presId="urn:microsoft.com/office/officeart/2016/7/layout/RepeatingBendingProcessNew"/>
    <dgm:cxn modelId="{B29DC772-73BC-439D-AA30-4CA9CABC8167}" type="presParOf" srcId="{A41A67F6-E909-47E3-AC8A-9742DB00DE73}" destId="{3AEC40FF-6FAA-4BCB-A4E7-CA9B7652A100}" srcOrd="0" destOrd="0" presId="urn:microsoft.com/office/officeart/2016/7/layout/RepeatingBendingProcessNew"/>
    <dgm:cxn modelId="{64E9079D-F501-4913-834F-5EC33E5A7206}" type="presParOf" srcId="{3E10DA5A-BEA6-4C64-9DED-DA615F267728}" destId="{6B897A0F-765E-4855-8F8C-320CA22FAF5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9F90A7-EEA8-4C00-9C3D-2C8173805F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FB94F0-2D03-42CA-8BCA-64372DAE5515}">
      <dgm:prSet/>
      <dgm:spPr/>
      <dgm:t>
        <a:bodyPr/>
        <a:lstStyle/>
        <a:p>
          <a:r>
            <a:rPr lang="en-US"/>
            <a:t>Losing customers due to old e-commerce platform.</a:t>
          </a:r>
        </a:p>
      </dgm:t>
    </dgm:pt>
    <dgm:pt modelId="{DCF1429F-DB7D-4A8E-8285-BC0D61782A12}" type="parTrans" cxnId="{4365ED67-D671-4ABF-88D7-8BD0742EB18D}">
      <dgm:prSet/>
      <dgm:spPr/>
      <dgm:t>
        <a:bodyPr/>
        <a:lstStyle/>
        <a:p>
          <a:endParaRPr lang="en-US"/>
        </a:p>
      </dgm:t>
    </dgm:pt>
    <dgm:pt modelId="{9508B181-ADB2-4741-A8CE-284E49C3365B}" type="sibTrans" cxnId="{4365ED67-D671-4ABF-88D7-8BD0742EB18D}">
      <dgm:prSet/>
      <dgm:spPr/>
      <dgm:t>
        <a:bodyPr/>
        <a:lstStyle/>
        <a:p>
          <a:endParaRPr lang="en-US"/>
        </a:p>
      </dgm:t>
    </dgm:pt>
    <dgm:pt modelId="{6DAE1028-D283-4C8E-9149-187080CEC490}">
      <dgm:prSet/>
      <dgm:spPr/>
      <dgm:t>
        <a:bodyPr/>
        <a:lstStyle/>
        <a:p>
          <a:r>
            <a:rPr lang="en-US"/>
            <a:t>High customer service requests</a:t>
          </a:r>
        </a:p>
      </dgm:t>
    </dgm:pt>
    <dgm:pt modelId="{993C9F43-6B38-495B-9ED5-DB687A1501B8}" type="parTrans" cxnId="{D1C1C439-B3F7-492F-ACDB-9A87330E9F3E}">
      <dgm:prSet/>
      <dgm:spPr/>
      <dgm:t>
        <a:bodyPr/>
        <a:lstStyle/>
        <a:p>
          <a:endParaRPr lang="en-US"/>
        </a:p>
      </dgm:t>
    </dgm:pt>
    <dgm:pt modelId="{48461064-9247-4CDA-B48D-82BC68F19643}" type="sibTrans" cxnId="{D1C1C439-B3F7-492F-ACDB-9A87330E9F3E}">
      <dgm:prSet/>
      <dgm:spPr/>
      <dgm:t>
        <a:bodyPr/>
        <a:lstStyle/>
        <a:p>
          <a:endParaRPr lang="en-US"/>
        </a:p>
      </dgm:t>
    </dgm:pt>
    <dgm:pt modelId="{1D8C17A3-3A1B-43E2-A23D-26D5D9EDC693}">
      <dgm:prSet/>
      <dgm:spPr/>
      <dgm:t>
        <a:bodyPr/>
        <a:lstStyle/>
        <a:p>
          <a:r>
            <a:rPr lang="en-US"/>
            <a:t>High number of returning items</a:t>
          </a:r>
        </a:p>
      </dgm:t>
    </dgm:pt>
    <dgm:pt modelId="{A48E28EC-404A-4B5C-9334-8B30B51CEC59}" type="parTrans" cxnId="{F42A23C4-4C83-41EC-A286-7F486CEAF5A5}">
      <dgm:prSet/>
      <dgm:spPr/>
      <dgm:t>
        <a:bodyPr/>
        <a:lstStyle/>
        <a:p>
          <a:endParaRPr lang="en-US"/>
        </a:p>
      </dgm:t>
    </dgm:pt>
    <dgm:pt modelId="{FBA4DCE8-1031-4312-8135-7CF090A0D0EE}" type="sibTrans" cxnId="{F42A23C4-4C83-41EC-A286-7F486CEAF5A5}">
      <dgm:prSet/>
      <dgm:spPr/>
      <dgm:t>
        <a:bodyPr/>
        <a:lstStyle/>
        <a:p>
          <a:endParaRPr lang="en-US"/>
        </a:p>
      </dgm:t>
    </dgm:pt>
    <dgm:pt modelId="{2B7C53B9-9427-46A3-BD39-91F193347BB3}">
      <dgm:prSet/>
      <dgm:spPr/>
      <dgm:t>
        <a:bodyPr/>
        <a:lstStyle/>
        <a:p>
          <a:r>
            <a:rPr lang="en-US"/>
            <a:t>Minimal social media presence</a:t>
          </a:r>
        </a:p>
      </dgm:t>
    </dgm:pt>
    <dgm:pt modelId="{E329B340-EB43-4670-9F8D-FFFD555831FC}" type="parTrans" cxnId="{24C3B979-FA70-4107-AF1C-D87A4E4B58C8}">
      <dgm:prSet/>
      <dgm:spPr/>
      <dgm:t>
        <a:bodyPr/>
        <a:lstStyle/>
        <a:p>
          <a:endParaRPr lang="en-US"/>
        </a:p>
      </dgm:t>
    </dgm:pt>
    <dgm:pt modelId="{40E7093A-303D-4484-AE01-1DE8C8039CF5}" type="sibTrans" cxnId="{24C3B979-FA70-4107-AF1C-D87A4E4B58C8}">
      <dgm:prSet/>
      <dgm:spPr/>
      <dgm:t>
        <a:bodyPr/>
        <a:lstStyle/>
        <a:p>
          <a:endParaRPr lang="en-US"/>
        </a:p>
      </dgm:t>
    </dgm:pt>
    <dgm:pt modelId="{10E8150A-2C52-4841-9276-6B2C1938B4A0}">
      <dgm:prSet/>
      <dgm:spPr/>
      <dgm:t>
        <a:bodyPr/>
        <a:lstStyle/>
        <a:p>
          <a:r>
            <a:rPr lang="en-US"/>
            <a:t>Store vouchers only</a:t>
          </a:r>
        </a:p>
      </dgm:t>
    </dgm:pt>
    <dgm:pt modelId="{9E9F3E18-1051-447A-9C36-20A2AFAC1E5F}" type="parTrans" cxnId="{2B1FFA7B-E6E5-4608-B9C8-4A8D71DA2A8C}">
      <dgm:prSet/>
      <dgm:spPr/>
      <dgm:t>
        <a:bodyPr/>
        <a:lstStyle/>
        <a:p>
          <a:endParaRPr lang="en-US"/>
        </a:p>
      </dgm:t>
    </dgm:pt>
    <dgm:pt modelId="{12DF2A7A-68C6-4BA2-9C38-FAF1B4309A52}" type="sibTrans" cxnId="{2B1FFA7B-E6E5-4608-B9C8-4A8D71DA2A8C}">
      <dgm:prSet/>
      <dgm:spPr/>
      <dgm:t>
        <a:bodyPr/>
        <a:lstStyle/>
        <a:p>
          <a:endParaRPr lang="en-US"/>
        </a:p>
      </dgm:t>
    </dgm:pt>
    <dgm:pt modelId="{3CF54BD3-C0BC-4310-B0D0-C6F03186CFE4}" type="pres">
      <dgm:prSet presAssocID="{199F90A7-EEA8-4C00-9C3D-2C8173805FC2}" presName="root" presStyleCnt="0">
        <dgm:presLayoutVars>
          <dgm:dir/>
          <dgm:resizeHandles val="exact"/>
        </dgm:presLayoutVars>
      </dgm:prSet>
      <dgm:spPr/>
    </dgm:pt>
    <dgm:pt modelId="{0641606B-1F50-41E8-B961-1DED371372A8}" type="pres">
      <dgm:prSet presAssocID="{F5FB94F0-2D03-42CA-8BCA-64372DAE5515}" presName="compNode" presStyleCnt="0"/>
      <dgm:spPr/>
    </dgm:pt>
    <dgm:pt modelId="{54FF99CC-39FD-43D0-A50A-F0E3C05C2B8A}" type="pres">
      <dgm:prSet presAssocID="{F5FB94F0-2D03-42CA-8BCA-64372DAE55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21D5A90-F38B-4B16-A2FB-B0A65E5B828C}" type="pres">
      <dgm:prSet presAssocID="{F5FB94F0-2D03-42CA-8BCA-64372DAE5515}" presName="spaceRect" presStyleCnt="0"/>
      <dgm:spPr/>
    </dgm:pt>
    <dgm:pt modelId="{6202D6E9-6DED-4D16-90A0-B8E58FCD73BB}" type="pres">
      <dgm:prSet presAssocID="{F5FB94F0-2D03-42CA-8BCA-64372DAE5515}" presName="textRect" presStyleLbl="revTx" presStyleIdx="0" presStyleCnt="5">
        <dgm:presLayoutVars>
          <dgm:chMax val="1"/>
          <dgm:chPref val="1"/>
        </dgm:presLayoutVars>
      </dgm:prSet>
      <dgm:spPr/>
    </dgm:pt>
    <dgm:pt modelId="{701BA8CB-F92B-4D69-AD4C-6C38BB8B5D7F}" type="pres">
      <dgm:prSet presAssocID="{9508B181-ADB2-4741-A8CE-284E49C3365B}" presName="sibTrans" presStyleCnt="0"/>
      <dgm:spPr/>
    </dgm:pt>
    <dgm:pt modelId="{D66557E2-FE53-4924-AE84-34579E2BFDFD}" type="pres">
      <dgm:prSet presAssocID="{6DAE1028-D283-4C8E-9149-187080CEC490}" presName="compNode" presStyleCnt="0"/>
      <dgm:spPr/>
    </dgm:pt>
    <dgm:pt modelId="{9CF08463-3369-4C38-93A3-4CB3A1431178}" type="pres">
      <dgm:prSet presAssocID="{6DAE1028-D283-4C8E-9149-187080CEC4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DA79A31-C3AD-4ED4-9299-1C5B9B292A4E}" type="pres">
      <dgm:prSet presAssocID="{6DAE1028-D283-4C8E-9149-187080CEC490}" presName="spaceRect" presStyleCnt="0"/>
      <dgm:spPr/>
    </dgm:pt>
    <dgm:pt modelId="{EAD734C1-507A-4598-8314-58B3050C4FB0}" type="pres">
      <dgm:prSet presAssocID="{6DAE1028-D283-4C8E-9149-187080CEC490}" presName="textRect" presStyleLbl="revTx" presStyleIdx="1" presStyleCnt="5">
        <dgm:presLayoutVars>
          <dgm:chMax val="1"/>
          <dgm:chPref val="1"/>
        </dgm:presLayoutVars>
      </dgm:prSet>
      <dgm:spPr/>
    </dgm:pt>
    <dgm:pt modelId="{F7647C19-C058-499E-B0C9-79AC888887E2}" type="pres">
      <dgm:prSet presAssocID="{48461064-9247-4CDA-B48D-82BC68F19643}" presName="sibTrans" presStyleCnt="0"/>
      <dgm:spPr/>
    </dgm:pt>
    <dgm:pt modelId="{BCBE9073-4023-497E-B1D0-CA98CB8662C5}" type="pres">
      <dgm:prSet presAssocID="{1D8C17A3-3A1B-43E2-A23D-26D5D9EDC693}" presName="compNode" presStyleCnt="0"/>
      <dgm:spPr/>
    </dgm:pt>
    <dgm:pt modelId="{32A1C55E-2CB1-448C-8B50-8995CEA6808E}" type="pres">
      <dgm:prSet presAssocID="{1D8C17A3-3A1B-43E2-A23D-26D5D9EDC6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6866982-9865-4CEF-9DE5-24F0FFEA2E3A}" type="pres">
      <dgm:prSet presAssocID="{1D8C17A3-3A1B-43E2-A23D-26D5D9EDC693}" presName="spaceRect" presStyleCnt="0"/>
      <dgm:spPr/>
    </dgm:pt>
    <dgm:pt modelId="{43592576-E3C5-4B31-ABF1-6E4511349A9F}" type="pres">
      <dgm:prSet presAssocID="{1D8C17A3-3A1B-43E2-A23D-26D5D9EDC693}" presName="textRect" presStyleLbl="revTx" presStyleIdx="2" presStyleCnt="5">
        <dgm:presLayoutVars>
          <dgm:chMax val="1"/>
          <dgm:chPref val="1"/>
        </dgm:presLayoutVars>
      </dgm:prSet>
      <dgm:spPr/>
    </dgm:pt>
    <dgm:pt modelId="{FD93517D-7AFF-4A72-BB9C-5B77B57B4AE1}" type="pres">
      <dgm:prSet presAssocID="{FBA4DCE8-1031-4312-8135-7CF090A0D0EE}" presName="sibTrans" presStyleCnt="0"/>
      <dgm:spPr/>
    </dgm:pt>
    <dgm:pt modelId="{6F6539C8-02BC-4C7D-9C84-FA49CD69F9FF}" type="pres">
      <dgm:prSet presAssocID="{2B7C53B9-9427-46A3-BD39-91F193347BB3}" presName="compNode" presStyleCnt="0"/>
      <dgm:spPr/>
    </dgm:pt>
    <dgm:pt modelId="{94EA36F3-DD25-4361-B78C-2C39DC4301A5}" type="pres">
      <dgm:prSet presAssocID="{2B7C53B9-9427-46A3-BD39-91F193347B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0B25ABD-01E0-4477-8A2A-56A8CAE63919}" type="pres">
      <dgm:prSet presAssocID="{2B7C53B9-9427-46A3-BD39-91F193347BB3}" presName="spaceRect" presStyleCnt="0"/>
      <dgm:spPr/>
    </dgm:pt>
    <dgm:pt modelId="{CA8D2AB1-773C-4A93-98A3-6AD8B5B71560}" type="pres">
      <dgm:prSet presAssocID="{2B7C53B9-9427-46A3-BD39-91F193347BB3}" presName="textRect" presStyleLbl="revTx" presStyleIdx="3" presStyleCnt="5">
        <dgm:presLayoutVars>
          <dgm:chMax val="1"/>
          <dgm:chPref val="1"/>
        </dgm:presLayoutVars>
      </dgm:prSet>
      <dgm:spPr/>
    </dgm:pt>
    <dgm:pt modelId="{D9089C52-3AAD-45C6-BF24-B86A9693BAA4}" type="pres">
      <dgm:prSet presAssocID="{40E7093A-303D-4484-AE01-1DE8C8039CF5}" presName="sibTrans" presStyleCnt="0"/>
      <dgm:spPr/>
    </dgm:pt>
    <dgm:pt modelId="{82290B06-08EE-484D-AC6A-88EE9411D77D}" type="pres">
      <dgm:prSet presAssocID="{10E8150A-2C52-4841-9276-6B2C1938B4A0}" presName="compNode" presStyleCnt="0"/>
      <dgm:spPr/>
    </dgm:pt>
    <dgm:pt modelId="{B91204B9-5515-4191-9789-134BDA260CF7}" type="pres">
      <dgm:prSet presAssocID="{10E8150A-2C52-4841-9276-6B2C1938B4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CE90EB36-386F-4470-ADF9-6DF9226D8A62}" type="pres">
      <dgm:prSet presAssocID="{10E8150A-2C52-4841-9276-6B2C1938B4A0}" presName="spaceRect" presStyleCnt="0"/>
      <dgm:spPr/>
    </dgm:pt>
    <dgm:pt modelId="{E23E5C33-D039-41BD-ADC8-85D52C21794F}" type="pres">
      <dgm:prSet presAssocID="{10E8150A-2C52-4841-9276-6B2C1938B4A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DF060B-5856-4F4D-8B80-C094ECAF15C4}" type="presOf" srcId="{2B7C53B9-9427-46A3-BD39-91F193347BB3}" destId="{CA8D2AB1-773C-4A93-98A3-6AD8B5B71560}" srcOrd="0" destOrd="0" presId="urn:microsoft.com/office/officeart/2018/2/layout/IconLabelList"/>
    <dgm:cxn modelId="{A7D30C13-1C66-45C4-8B8A-A6C2742E21A1}" type="presOf" srcId="{6DAE1028-D283-4C8E-9149-187080CEC490}" destId="{EAD734C1-507A-4598-8314-58B3050C4FB0}" srcOrd="0" destOrd="0" presId="urn:microsoft.com/office/officeart/2018/2/layout/IconLabelList"/>
    <dgm:cxn modelId="{D1C1C439-B3F7-492F-ACDB-9A87330E9F3E}" srcId="{199F90A7-EEA8-4C00-9C3D-2C8173805FC2}" destId="{6DAE1028-D283-4C8E-9149-187080CEC490}" srcOrd="1" destOrd="0" parTransId="{993C9F43-6B38-495B-9ED5-DB687A1501B8}" sibTransId="{48461064-9247-4CDA-B48D-82BC68F19643}"/>
    <dgm:cxn modelId="{6BDFA23D-F346-487A-9ED7-62B3B5E1E68B}" type="presOf" srcId="{10E8150A-2C52-4841-9276-6B2C1938B4A0}" destId="{E23E5C33-D039-41BD-ADC8-85D52C21794F}" srcOrd="0" destOrd="0" presId="urn:microsoft.com/office/officeart/2018/2/layout/IconLabelList"/>
    <dgm:cxn modelId="{289F0366-4F4C-4B06-9AAD-3CDC5A1C5383}" type="presOf" srcId="{199F90A7-EEA8-4C00-9C3D-2C8173805FC2}" destId="{3CF54BD3-C0BC-4310-B0D0-C6F03186CFE4}" srcOrd="0" destOrd="0" presId="urn:microsoft.com/office/officeart/2018/2/layout/IconLabelList"/>
    <dgm:cxn modelId="{4365ED67-D671-4ABF-88D7-8BD0742EB18D}" srcId="{199F90A7-EEA8-4C00-9C3D-2C8173805FC2}" destId="{F5FB94F0-2D03-42CA-8BCA-64372DAE5515}" srcOrd="0" destOrd="0" parTransId="{DCF1429F-DB7D-4A8E-8285-BC0D61782A12}" sibTransId="{9508B181-ADB2-4741-A8CE-284E49C3365B}"/>
    <dgm:cxn modelId="{24B50A72-96BD-4384-8819-42AF662665F4}" type="presOf" srcId="{1D8C17A3-3A1B-43E2-A23D-26D5D9EDC693}" destId="{43592576-E3C5-4B31-ABF1-6E4511349A9F}" srcOrd="0" destOrd="0" presId="urn:microsoft.com/office/officeart/2018/2/layout/IconLabelList"/>
    <dgm:cxn modelId="{24C3B979-FA70-4107-AF1C-D87A4E4B58C8}" srcId="{199F90A7-EEA8-4C00-9C3D-2C8173805FC2}" destId="{2B7C53B9-9427-46A3-BD39-91F193347BB3}" srcOrd="3" destOrd="0" parTransId="{E329B340-EB43-4670-9F8D-FFFD555831FC}" sibTransId="{40E7093A-303D-4484-AE01-1DE8C8039CF5}"/>
    <dgm:cxn modelId="{2B1FFA7B-E6E5-4608-B9C8-4A8D71DA2A8C}" srcId="{199F90A7-EEA8-4C00-9C3D-2C8173805FC2}" destId="{10E8150A-2C52-4841-9276-6B2C1938B4A0}" srcOrd="4" destOrd="0" parTransId="{9E9F3E18-1051-447A-9C36-20A2AFAC1E5F}" sibTransId="{12DF2A7A-68C6-4BA2-9C38-FAF1B4309A52}"/>
    <dgm:cxn modelId="{12BE1CAA-4B8B-415D-AEDF-A24A35BD8571}" type="presOf" srcId="{F5FB94F0-2D03-42CA-8BCA-64372DAE5515}" destId="{6202D6E9-6DED-4D16-90A0-B8E58FCD73BB}" srcOrd="0" destOrd="0" presId="urn:microsoft.com/office/officeart/2018/2/layout/IconLabelList"/>
    <dgm:cxn modelId="{F42A23C4-4C83-41EC-A286-7F486CEAF5A5}" srcId="{199F90A7-EEA8-4C00-9C3D-2C8173805FC2}" destId="{1D8C17A3-3A1B-43E2-A23D-26D5D9EDC693}" srcOrd="2" destOrd="0" parTransId="{A48E28EC-404A-4B5C-9334-8B30B51CEC59}" sibTransId="{FBA4DCE8-1031-4312-8135-7CF090A0D0EE}"/>
    <dgm:cxn modelId="{8D44C53E-869D-42D4-8DE8-71F03A5BD963}" type="presParOf" srcId="{3CF54BD3-C0BC-4310-B0D0-C6F03186CFE4}" destId="{0641606B-1F50-41E8-B961-1DED371372A8}" srcOrd="0" destOrd="0" presId="urn:microsoft.com/office/officeart/2018/2/layout/IconLabelList"/>
    <dgm:cxn modelId="{7B6C22A2-B1AE-4FC4-8326-AD44EEE53BBB}" type="presParOf" srcId="{0641606B-1F50-41E8-B961-1DED371372A8}" destId="{54FF99CC-39FD-43D0-A50A-F0E3C05C2B8A}" srcOrd="0" destOrd="0" presId="urn:microsoft.com/office/officeart/2018/2/layout/IconLabelList"/>
    <dgm:cxn modelId="{6D32209D-AE8F-4AE6-B1A1-77FB9029B27F}" type="presParOf" srcId="{0641606B-1F50-41E8-B961-1DED371372A8}" destId="{921D5A90-F38B-4B16-A2FB-B0A65E5B828C}" srcOrd="1" destOrd="0" presId="urn:microsoft.com/office/officeart/2018/2/layout/IconLabelList"/>
    <dgm:cxn modelId="{DCEC4862-195C-4C26-B8E2-693136AE830A}" type="presParOf" srcId="{0641606B-1F50-41E8-B961-1DED371372A8}" destId="{6202D6E9-6DED-4D16-90A0-B8E58FCD73BB}" srcOrd="2" destOrd="0" presId="urn:microsoft.com/office/officeart/2018/2/layout/IconLabelList"/>
    <dgm:cxn modelId="{5F938598-4BCE-4CDA-A8BB-0F03501A6AA7}" type="presParOf" srcId="{3CF54BD3-C0BC-4310-B0D0-C6F03186CFE4}" destId="{701BA8CB-F92B-4D69-AD4C-6C38BB8B5D7F}" srcOrd="1" destOrd="0" presId="urn:microsoft.com/office/officeart/2018/2/layout/IconLabelList"/>
    <dgm:cxn modelId="{124982AE-F28F-42AB-8FFA-EDD93CD2B872}" type="presParOf" srcId="{3CF54BD3-C0BC-4310-B0D0-C6F03186CFE4}" destId="{D66557E2-FE53-4924-AE84-34579E2BFDFD}" srcOrd="2" destOrd="0" presId="urn:microsoft.com/office/officeart/2018/2/layout/IconLabelList"/>
    <dgm:cxn modelId="{D40973EC-3646-491E-8A9C-E7E1CFFEF2C9}" type="presParOf" srcId="{D66557E2-FE53-4924-AE84-34579E2BFDFD}" destId="{9CF08463-3369-4C38-93A3-4CB3A1431178}" srcOrd="0" destOrd="0" presId="urn:microsoft.com/office/officeart/2018/2/layout/IconLabelList"/>
    <dgm:cxn modelId="{FC61E56D-FBE7-45A9-910D-76A30CE20B1A}" type="presParOf" srcId="{D66557E2-FE53-4924-AE84-34579E2BFDFD}" destId="{6DA79A31-C3AD-4ED4-9299-1C5B9B292A4E}" srcOrd="1" destOrd="0" presId="urn:microsoft.com/office/officeart/2018/2/layout/IconLabelList"/>
    <dgm:cxn modelId="{AF5E83F1-8FC6-4C31-9FEF-7EE6FF000A81}" type="presParOf" srcId="{D66557E2-FE53-4924-AE84-34579E2BFDFD}" destId="{EAD734C1-507A-4598-8314-58B3050C4FB0}" srcOrd="2" destOrd="0" presId="urn:microsoft.com/office/officeart/2018/2/layout/IconLabelList"/>
    <dgm:cxn modelId="{169E375C-7C56-4735-9832-1D887D148C62}" type="presParOf" srcId="{3CF54BD3-C0BC-4310-B0D0-C6F03186CFE4}" destId="{F7647C19-C058-499E-B0C9-79AC888887E2}" srcOrd="3" destOrd="0" presId="urn:microsoft.com/office/officeart/2018/2/layout/IconLabelList"/>
    <dgm:cxn modelId="{4C31D44E-65DA-4778-BF8F-08320E64B7BC}" type="presParOf" srcId="{3CF54BD3-C0BC-4310-B0D0-C6F03186CFE4}" destId="{BCBE9073-4023-497E-B1D0-CA98CB8662C5}" srcOrd="4" destOrd="0" presId="urn:microsoft.com/office/officeart/2018/2/layout/IconLabelList"/>
    <dgm:cxn modelId="{94727724-BA13-458A-A838-B7F11BCF8B1B}" type="presParOf" srcId="{BCBE9073-4023-497E-B1D0-CA98CB8662C5}" destId="{32A1C55E-2CB1-448C-8B50-8995CEA6808E}" srcOrd="0" destOrd="0" presId="urn:microsoft.com/office/officeart/2018/2/layout/IconLabelList"/>
    <dgm:cxn modelId="{49978DFC-7125-4FEB-A4A5-699B709A5F49}" type="presParOf" srcId="{BCBE9073-4023-497E-B1D0-CA98CB8662C5}" destId="{26866982-9865-4CEF-9DE5-24F0FFEA2E3A}" srcOrd="1" destOrd="0" presId="urn:microsoft.com/office/officeart/2018/2/layout/IconLabelList"/>
    <dgm:cxn modelId="{23DBC0BC-67C0-4F9C-9BE7-67ABF6384B0C}" type="presParOf" srcId="{BCBE9073-4023-497E-B1D0-CA98CB8662C5}" destId="{43592576-E3C5-4B31-ABF1-6E4511349A9F}" srcOrd="2" destOrd="0" presId="urn:microsoft.com/office/officeart/2018/2/layout/IconLabelList"/>
    <dgm:cxn modelId="{C5908053-57B2-46D2-A487-E9C0D72F4E42}" type="presParOf" srcId="{3CF54BD3-C0BC-4310-B0D0-C6F03186CFE4}" destId="{FD93517D-7AFF-4A72-BB9C-5B77B57B4AE1}" srcOrd="5" destOrd="0" presId="urn:microsoft.com/office/officeart/2018/2/layout/IconLabelList"/>
    <dgm:cxn modelId="{DB284621-A32F-470D-ABCC-1E9E2199D08D}" type="presParOf" srcId="{3CF54BD3-C0BC-4310-B0D0-C6F03186CFE4}" destId="{6F6539C8-02BC-4C7D-9C84-FA49CD69F9FF}" srcOrd="6" destOrd="0" presId="urn:microsoft.com/office/officeart/2018/2/layout/IconLabelList"/>
    <dgm:cxn modelId="{DFB7ACA4-57E5-4DFD-B325-F14FAF2BD35B}" type="presParOf" srcId="{6F6539C8-02BC-4C7D-9C84-FA49CD69F9FF}" destId="{94EA36F3-DD25-4361-B78C-2C39DC4301A5}" srcOrd="0" destOrd="0" presId="urn:microsoft.com/office/officeart/2018/2/layout/IconLabelList"/>
    <dgm:cxn modelId="{A8AD9776-566E-4FDE-8958-B8410EFCB92A}" type="presParOf" srcId="{6F6539C8-02BC-4C7D-9C84-FA49CD69F9FF}" destId="{F0B25ABD-01E0-4477-8A2A-56A8CAE63919}" srcOrd="1" destOrd="0" presId="urn:microsoft.com/office/officeart/2018/2/layout/IconLabelList"/>
    <dgm:cxn modelId="{7371DC7F-1642-4509-9DDA-789803FE2AA7}" type="presParOf" srcId="{6F6539C8-02BC-4C7D-9C84-FA49CD69F9FF}" destId="{CA8D2AB1-773C-4A93-98A3-6AD8B5B71560}" srcOrd="2" destOrd="0" presId="urn:microsoft.com/office/officeart/2018/2/layout/IconLabelList"/>
    <dgm:cxn modelId="{8F246453-D3E0-49C7-960B-57DE763BCCF4}" type="presParOf" srcId="{3CF54BD3-C0BC-4310-B0D0-C6F03186CFE4}" destId="{D9089C52-3AAD-45C6-BF24-B86A9693BAA4}" srcOrd="7" destOrd="0" presId="urn:microsoft.com/office/officeart/2018/2/layout/IconLabelList"/>
    <dgm:cxn modelId="{EF72D348-7E68-4D48-94C5-371A5412A545}" type="presParOf" srcId="{3CF54BD3-C0BC-4310-B0D0-C6F03186CFE4}" destId="{82290B06-08EE-484D-AC6A-88EE9411D77D}" srcOrd="8" destOrd="0" presId="urn:microsoft.com/office/officeart/2018/2/layout/IconLabelList"/>
    <dgm:cxn modelId="{E6EBAC4F-73AB-4702-B548-86BEE06FED7A}" type="presParOf" srcId="{82290B06-08EE-484D-AC6A-88EE9411D77D}" destId="{B91204B9-5515-4191-9789-134BDA260CF7}" srcOrd="0" destOrd="0" presId="urn:microsoft.com/office/officeart/2018/2/layout/IconLabelList"/>
    <dgm:cxn modelId="{B5950935-BD69-44FE-84C2-E6E795559F80}" type="presParOf" srcId="{82290B06-08EE-484D-AC6A-88EE9411D77D}" destId="{CE90EB36-386F-4470-ADF9-6DF9226D8A62}" srcOrd="1" destOrd="0" presId="urn:microsoft.com/office/officeart/2018/2/layout/IconLabelList"/>
    <dgm:cxn modelId="{868524DD-055D-47D1-B60B-9B6F5DA89384}" type="presParOf" srcId="{82290B06-08EE-484D-AC6A-88EE9411D77D}" destId="{E23E5C33-D039-41BD-ADC8-85D52C2179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D47922-6138-4462-97C0-D444D1A4611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23F862-87EB-4D42-B506-803C70774BE7}">
      <dgm:prSet/>
      <dgm:spPr/>
      <dgm:t>
        <a:bodyPr/>
        <a:lstStyle/>
        <a:p>
          <a:r>
            <a:rPr lang="en-US" dirty="0"/>
            <a:t>Modern E-Commerce Platform</a:t>
          </a:r>
        </a:p>
      </dgm:t>
    </dgm:pt>
    <dgm:pt modelId="{E3C8FAC5-64D3-4B9D-BC2B-7D1E051AF10F}" type="parTrans" cxnId="{BF23BD48-3B1E-472F-9A78-4F4EFEA0D994}">
      <dgm:prSet/>
      <dgm:spPr/>
      <dgm:t>
        <a:bodyPr/>
        <a:lstStyle/>
        <a:p>
          <a:endParaRPr lang="en-US"/>
        </a:p>
      </dgm:t>
    </dgm:pt>
    <dgm:pt modelId="{4293817A-EBCC-429C-8349-0F392D6A34C5}" type="sibTrans" cxnId="{BF23BD48-3B1E-472F-9A78-4F4EFEA0D994}">
      <dgm:prSet/>
      <dgm:spPr/>
      <dgm:t>
        <a:bodyPr/>
        <a:lstStyle/>
        <a:p>
          <a:endParaRPr lang="en-US"/>
        </a:p>
      </dgm:t>
    </dgm:pt>
    <dgm:pt modelId="{C64D7936-62A3-4C41-9B04-CC2C38264B60}">
      <dgm:prSet/>
      <dgm:spPr/>
      <dgm:t>
        <a:bodyPr/>
        <a:lstStyle/>
        <a:p>
          <a:r>
            <a:rPr lang="en-US" dirty="0"/>
            <a:t>Mobile &amp; iPad Adaptability</a:t>
          </a:r>
        </a:p>
      </dgm:t>
    </dgm:pt>
    <dgm:pt modelId="{8F20AE7B-6312-4482-AA8F-AA3F22EAA3C2}" type="parTrans" cxnId="{C90335D5-5083-4E92-87CB-1BE3C538343A}">
      <dgm:prSet/>
      <dgm:spPr/>
      <dgm:t>
        <a:bodyPr/>
        <a:lstStyle/>
        <a:p>
          <a:endParaRPr lang="en-US"/>
        </a:p>
      </dgm:t>
    </dgm:pt>
    <dgm:pt modelId="{932360DF-0179-4D4B-B632-F7257B26A79A}" type="sibTrans" cxnId="{C90335D5-5083-4E92-87CB-1BE3C538343A}">
      <dgm:prSet/>
      <dgm:spPr/>
      <dgm:t>
        <a:bodyPr/>
        <a:lstStyle/>
        <a:p>
          <a:endParaRPr lang="en-US"/>
        </a:p>
      </dgm:t>
    </dgm:pt>
    <dgm:pt modelId="{02918617-CAA7-442F-8751-36DB793F51D4}">
      <dgm:prSet/>
      <dgm:spPr/>
      <dgm:t>
        <a:bodyPr/>
        <a:lstStyle/>
        <a:p>
          <a:r>
            <a:rPr lang="en-US" dirty="0"/>
            <a:t>Stock Management</a:t>
          </a:r>
        </a:p>
      </dgm:t>
    </dgm:pt>
    <dgm:pt modelId="{096E8DA7-C0CB-4DC9-8EEB-E7868E2434D2}" type="parTrans" cxnId="{0537E344-9435-41A0-B646-4702C4F8F013}">
      <dgm:prSet/>
      <dgm:spPr/>
      <dgm:t>
        <a:bodyPr/>
        <a:lstStyle/>
        <a:p>
          <a:endParaRPr lang="en-US"/>
        </a:p>
      </dgm:t>
    </dgm:pt>
    <dgm:pt modelId="{08F467F1-72AA-4F53-AFEA-E1CDF6C9B928}" type="sibTrans" cxnId="{0537E344-9435-41A0-B646-4702C4F8F013}">
      <dgm:prSet/>
      <dgm:spPr/>
      <dgm:t>
        <a:bodyPr/>
        <a:lstStyle/>
        <a:p>
          <a:endParaRPr lang="en-US"/>
        </a:p>
      </dgm:t>
    </dgm:pt>
    <dgm:pt modelId="{96234BAB-EB68-47A7-A425-976ABF2B09FF}">
      <dgm:prSet/>
      <dgm:spPr/>
      <dgm:t>
        <a:bodyPr/>
        <a:lstStyle/>
        <a:p>
          <a:r>
            <a:rPr lang="en-US" dirty="0"/>
            <a:t>Clear Visibility of Products</a:t>
          </a:r>
        </a:p>
      </dgm:t>
    </dgm:pt>
    <dgm:pt modelId="{A452B632-1309-4BA5-9697-79FBA50B18C9}" type="parTrans" cxnId="{1B7FB0E4-D4F5-4D34-B3ED-C5ED92C1D5DC}">
      <dgm:prSet/>
      <dgm:spPr/>
      <dgm:t>
        <a:bodyPr/>
        <a:lstStyle/>
        <a:p>
          <a:endParaRPr lang="en-US"/>
        </a:p>
      </dgm:t>
    </dgm:pt>
    <dgm:pt modelId="{1A841769-1D6B-4B86-8449-A0BAE97A7932}" type="sibTrans" cxnId="{1B7FB0E4-D4F5-4D34-B3ED-C5ED92C1D5DC}">
      <dgm:prSet/>
      <dgm:spPr/>
      <dgm:t>
        <a:bodyPr/>
        <a:lstStyle/>
        <a:p>
          <a:endParaRPr lang="en-US"/>
        </a:p>
      </dgm:t>
    </dgm:pt>
    <dgm:pt modelId="{CCBC7670-3C8D-4F3C-8782-6E55D07D1A1E}">
      <dgm:prSet/>
      <dgm:spPr/>
      <dgm:t>
        <a:bodyPr/>
        <a:lstStyle/>
        <a:p>
          <a:r>
            <a:rPr lang="en-US" dirty="0"/>
            <a:t>Shipment Tracking</a:t>
          </a:r>
        </a:p>
      </dgm:t>
    </dgm:pt>
    <dgm:pt modelId="{62EB5E04-8A58-477C-8E2F-D62514F051CD}" type="parTrans" cxnId="{8D413F26-5584-4953-94D4-F9343E1BB4C5}">
      <dgm:prSet/>
      <dgm:spPr/>
      <dgm:t>
        <a:bodyPr/>
        <a:lstStyle/>
        <a:p>
          <a:endParaRPr lang="en-US"/>
        </a:p>
      </dgm:t>
    </dgm:pt>
    <dgm:pt modelId="{74CFA7D2-FF3E-4CD2-B574-13F3DE65CD01}" type="sibTrans" cxnId="{8D413F26-5584-4953-94D4-F9343E1BB4C5}">
      <dgm:prSet/>
      <dgm:spPr/>
      <dgm:t>
        <a:bodyPr/>
        <a:lstStyle/>
        <a:p>
          <a:endParaRPr lang="en-US"/>
        </a:p>
      </dgm:t>
    </dgm:pt>
    <dgm:pt modelId="{DBDEEF29-29FF-472E-9258-014F289265F9}">
      <dgm:prSet/>
      <dgm:spPr/>
      <dgm:t>
        <a:bodyPr/>
        <a:lstStyle/>
        <a:p>
          <a:r>
            <a:rPr lang="en-US" dirty="0"/>
            <a:t>User Authentication (database growth)</a:t>
          </a:r>
        </a:p>
      </dgm:t>
    </dgm:pt>
    <dgm:pt modelId="{FA18D5D3-48EC-403F-BF53-6D085DB261D5}" type="parTrans" cxnId="{D8E16765-BC84-4C4C-A2C1-49743E334086}">
      <dgm:prSet/>
      <dgm:spPr/>
      <dgm:t>
        <a:bodyPr/>
        <a:lstStyle/>
        <a:p>
          <a:endParaRPr lang="en-US"/>
        </a:p>
      </dgm:t>
    </dgm:pt>
    <dgm:pt modelId="{BB0A71FC-0DCD-465C-BAD3-09E6EE7D1508}" type="sibTrans" cxnId="{D8E16765-BC84-4C4C-A2C1-49743E334086}">
      <dgm:prSet/>
      <dgm:spPr/>
      <dgm:t>
        <a:bodyPr/>
        <a:lstStyle/>
        <a:p>
          <a:endParaRPr lang="en-US"/>
        </a:p>
      </dgm:t>
    </dgm:pt>
    <dgm:pt modelId="{4459AB20-4FFE-4617-B633-69B6D4AFC44C}">
      <dgm:prSet/>
      <dgm:spPr/>
      <dgm:t>
        <a:bodyPr/>
        <a:lstStyle/>
        <a:p>
          <a:r>
            <a:rPr lang="en-US" dirty="0"/>
            <a:t>Agile Coaching</a:t>
          </a:r>
        </a:p>
      </dgm:t>
    </dgm:pt>
    <dgm:pt modelId="{A0AC3B26-FBAA-4197-8252-3318F5B372BC}" type="parTrans" cxnId="{44920A49-549F-4E05-90C9-89DA4B08190E}">
      <dgm:prSet/>
      <dgm:spPr/>
      <dgm:t>
        <a:bodyPr/>
        <a:lstStyle/>
        <a:p>
          <a:endParaRPr lang="en-US"/>
        </a:p>
      </dgm:t>
    </dgm:pt>
    <dgm:pt modelId="{0AEF2800-7FD1-416B-8309-8FA5AC208FC5}" type="sibTrans" cxnId="{44920A49-549F-4E05-90C9-89DA4B08190E}">
      <dgm:prSet/>
      <dgm:spPr/>
      <dgm:t>
        <a:bodyPr/>
        <a:lstStyle/>
        <a:p>
          <a:endParaRPr lang="en-US"/>
        </a:p>
      </dgm:t>
    </dgm:pt>
    <dgm:pt modelId="{AFAEB448-368D-48EF-9EC7-EDDF03B2F21A}" type="pres">
      <dgm:prSet presAssocID="{C3D47922-6138-4462-97C0-D444D1A4611B}" presName="vert0" presStyleCnt="0">
        <dgm:presLayoutVars>
          <dgm:dir/>
          <dgm:animOne val="branch"/>
          <dgm:animLvl val="lvl"/>
        </dgm:presLayoutVars>
      </dgm:prSet>
      <dgm:spPr/>
    </dgm:pt>
    <dgm:pt modelId="{2C7154C6-DF0E-4A01-9415-FE2C09BF8D5D}" type="pres">
      <dgm:prSet presAssocID="{7323F862-87EB-4D42-B506-803C70774BE7}" presName="thickLine" presStyleLbl="alignNode1" presStyleIdx="0" presStyleCnt="7"/>
      <dgm:spPr/>
    </dgm:pt>
    <dgm:pt modelId="{287D5B27-81E4-4809-9DB3-0EB8E2F46292}" type="pres">
      <dgm:prSet presAssocID="{7323F862-87EB-4D42-B506-803C70774BE7}" presName="horz1" presStyleCnt="0"/>
      <dgm:spPr/>
    </dgm:pt>
    <dgm:pt modelId="{3F05D0F8-4EA3-44DC-9A0E-3C9BC7A14F80}" type="pres">
      <dgm:prSet presAssocID="{7323F862-87EB-4D42-B506-803C70774BE7}" presName="tx1" presStyleLbl="revTx" presStyleIdx="0" presStyleCnt="7"/>
      <dgm:spPr/>
    </dgm:pt>
    <dgm:pt modelId="{C112688B-9114-41E9-B0C3-F37563825B77}" type="pres">
      <dgm:prSet presAssocID="{7323F862-87EB-4D42-B506-803C70774BE7}" presName="vert1" presStyleCnt="0"/>
      <dgm:spPr/>
    </dgm:pt>
    <dgm:pt modelId="{7D0592D1-0D20-4E65-AFF2-29C31B58A3C0}" type="pres">
      <dgm:prSet presAssocID="{C64D7936-62A3-4C41-9B04-CC2C38264B60}" presName="thickLine" presStyleLbl="alignNode1" presStyleIdx="1" presStyleCnt="7"/>
      <dgm:spPr/>
    </dgm:pt>
    <dgm:pt modelId="{174BC400-150B-42EE-9184-A2076BDFF95A}" type="pres">
      <dgm:prSet presAssocID="{C64D7936-62A3-4C41-9B04-CC2C38264B60}" presName="horz1" presStyleCnt="0"/>
      <dgm:spPr/>
    </dgm:pt>
    <dgm:pt modelId="{CC0356D0-9875-4B3D-A320-B3C1981EC718}" type="pres">
      <dgm:prSet presAssocID="{C64D7936-62A3-4C41-9B04-CC2C38264B60}" presName="tx1" presStyleLbl="revTx" presStyleIdx="1" presStyleCnt="7"/>
      <dgm:spPr/>
    </dgm:pt>
    <dgm:pt modelId="{9CC3808F-61A8-43CA-88D1-C8831B548996}" type="pres">
      <dgm:prSet presAssocID="{C64D7936-62A3-4C41-9B04-CC2C38264B60}" presName="vert1" presStyleCnt="0"/>
      <dgm:spPr/>
    </dgm:pt>
    <dgm:pt modelId="{F181EC82-F51F-40E9-A275-2EF06599D8D2}" type="pres">
      <dgm:prSet presAssocID="{02918617-CAA7-442F-8751-36DB793F51D4}" presName="thickLine" presStyleLbl="alignNode1" presStyleIdx="2" presStyleCnt="7"/>
      <dgm:spPr/>
    </dgm:pt>
    <dgm:pt modelId="{70DE6EF5-4A72-4B66-96F7-8BC49B03D2CD}" type="pres">
      <dgm:prSet presAssocID="{02918617-CAA7-442F-8751-36DB793F51D4}" presName="horz1" presStyleCnt="0"/>
      <dgm:spPr/>
    </dgm:pt>
    <dgm:pt modelId="{1B70BF95-5B1E-4061-8037-C1787885EB3B}" type="pres">
      <dgm:prSet presAssocID="{02918617-CAA7-442F-8751-36DB793F51D4}" presName="tx1" presStyleLbl="revTx" presStyleIdx="2" presStyleCnt="7"/>
      <dgm:spPr/>
    </dgm:pt>
    <dgm:pt modelId="{05B83007-5BEA-4935-99C5-A8726C3C62F2}" type="pres">
      <dgm:prSet presAssocID="{02918617-CAA7-442F-8751-36DB793F51D4}" presName="vert1" presStyleCnt="0"/>
      <dgm:spPr/>
    </dgm:pt>
    <dgm:pt modelId="{1FCB36D0-D235-402A-85B8-553FE5421C6D}" type="pres">
      <dgm:prSet presAssocID="{96234BAB-EB68-47A7-A425-976ABF2B09FF}" presName="thickLine" presStyleLbl="alignNode1" presStyleIdx="3" presStyleCnt="7"/>
      <dgm:spPr/>
    </dgm:pt>
    <dgm:pt modelId="{FDBA1FD4-22C9-4861-9422-397920168ADA}" type="pres">
      <dgm:prSet presAssocID="{96234BAB-EB68-47A7-A425-976ABF2B09FF}" presName="horz1" presStyleCnt="0"/>
      <dgm:spPr/>
    </dgm:pt>
    <dgm:pt modelId="{91CC024B-AE43-46A5-B7F9-CC9AC0E75D41}" type="pres">
      <dgm:prSet presAssocID="{96234BAB-EB68-47A7-A425-976ABF2B09FF}" presName="tx1" presStyleLbl="revTx" presStyleIdx="3" presStyleCnt="7"/>
      <dgm:spPr/>
    </dgm:pt>
    <dgm:pt modelId="{E2241AD4-040C-412D-8FD6-611E211446FF}" type="pres">
      <dgm:prSet presAssocID="{96234BAB-EB68-47A7-A425-976ABF2B09FF}" presName="vert1" presStyleCnt="0"/>
      <dgm:spPr/>
    </dgm:pt>
    <dgm:pt modelId="{DA432811-ECE1-42B8-A423-7B1215D17B02}" type="pres">
      <dgm:prSet presAssocID="{CCBC7670-3C8D-4F3C-8782-6E55D07D1A1E}" presName="thickLine" presStyleLbl="alignNode1" presStyleIdx="4" presStyleCnt="7"/>
      <dgm:spPr/>
    </dgm:pt>
    <dgm:pt modelId="{CF1DC6D4-685D-4DB3-A115-D655B4C85458}" type="pres">
      <dgm:prSet presAssocID="{CCBC7670-3C8D-4F3C-8782-6E55D07D1A1E}" presName="horz1" presStyleCnt="0"/>
      <dgm:spPr/>
    </dgm:pt>
    <dgm:pt modelId="{4B3CCE09-EB79-4564-81AD-611B61040D62}" type="pres">
      <dgm:prSet presAssocID="{CCBC7670-3C8D-4F3C-8782-6E55D07D1A1E}" presName="tx1" presStyleLbl="revTx" presStyleIdx="4" presStyleCnt="7"/>
      <dgm:spPr/>
    </dgm:pt>
    <dgm:pt modelId="{0C0B58F7-3A57-4393-954C-B8FAD0A63824}" type="pres">
      <dgm:prSet presAssocID="{CCBC7670-3C8D-4F3C-8782-6E55D07D1A1E}" presName="vert1" presStyleCnt="0"/>
      <dgm:spPr/>
    </dgm:pt>
    <dgm:pt modelId="{7AEBB143-391F-4A8A-8BBA-413BB8A0F8D1}" type="pres">
      <dgm:prSet presAssocID="{DBDEEF29-29FF-472E-9258-014F289265F9}" presName="thickLine" presStyleLbl="alignNode1" presStyleIdx="5" presStyleCnt="7"/>
      <dgm:spPr/>
    </dgm:pt>
    <dgm:pt modelId="{13631699-87A4-41FE-9D01-94324E4EFB66}" type="pres">
      <dgm:prSet presAssocID="{DBDEEF29-29FF-472E-9258-014F289265F9}" presName="horz1" presStyleCnt="0"/>
      <dgm:spPr/>
    </dgm:pt>
    <dgm:pt modelId="{CAD0DCE9-EDD4-4FC0-9022-CB0FFBA4FF35}" type="pres">
      <dgm:prSet presAssocID="{DBDEEF29-29FF-472E-9258-014F289265F9}" presName="tx1" presStyleLbl="revTx" presStyleIdx="5" presStyleCnt="7"/>
      <dgm:spPr/>
    </dgm:pt>
    <dgm:pt modelId="{2EB443F0-B79B-44F5-A706-947FA8DD222F}" type="pres">
      <dgm:prSet presAssocID="{DBDEEF29-29FF-472E-9258-014F289265F9}" presName="vert1" presStyleCnt="0"/>
      <dgm:spPr/>
    </dgm:pt>
    <dgm:pt modelId="{3BF0F2D2-E87A-4B7D-BD62-61AAA37A0C51}" type="pres">
      <dgm:prSet presAssocID="{4459AB20-4FFE-4617-B633-69B6D4AFC44C}" presName="thickLine" presStyleLbl="alignNode1" presStyleIdx="6" presStyleCnt="7"/>
      <dgm:spPr/>
    </dgm:pt>
    <dgm:pt modelId="{FBFAE747-5D53-4ACF-9297-AC7AC6D71751}" type="pres">
      <dgm:prSet presAssocID="{4459AB20-4FFE-4617-B633-69B6D4AFC44C}" presName="horz1" presStyleCnt="0"/>
      <dgm:spPr/>
    </dgm:pt>
    <dgm:pt modelId="{FB88798E-D08A-4EB5-8827-5C80187F2EC0}" type="pres">
      <dgm:prSet presAssocID="{4459AB20-4FFE-4617-B633-69B6D4AFC44C}" presName="tx1" presStyleLbl="revTx" presStyleIdx="6" presStyleCnt="7"/>
      <dgm:spPr/>
    </dgm:pt>
    <dgm:pt modelId="{BAC88DCC-724D-4901-9357-96D2A7F64F60}" type="pres">
      <dgm:prSet presAssocID="{4459AB20-4FFE-4617-B633-69B6D4AFC44C}" presName="vert1" presStyleCnt="0"/>
      <dgm:spPr/>
    </dgm:pt>
  </dgm:ptLst>
  <dgm:cxnLst>
    <dgm:cxn modelId="{7D0AEC22-694B-472C-89C8-C1788B5ED570}" type="presOf" srcId="{C64D7936-62A3-4C41-9B04-CC2C38264B60}" destId="{CC0356D0-9875-4B3D-A320-B3C1981EC718}" srcOrd="0" destOrd="0" presId="urn:microsoft.com/office/officeart/2008/layout/LinedList"/>
    <dgm:cxn modelId="{8D413F26-5584-4953-94D4-F9343E1BB4C5}" srcId="{C3D47922-6138-4462-97C0-D444D1A4611B}" destId="{CCBC7670-3C8D-4F3C-8782-6E55D07D1A1E}" srcOrd="4" destOrd="0" parTransId="{62EB5E04-8A58-477C-8E2F-D62514F051CD}" sibTransId="{74CFA7D2-FF3E-4CD2-B574-13F3DE65CD01}"/>
    <dgm:cxn modelId="{66D6282A-6F80-47A1-B705-D6F8E001B5BB}" type="presOf" srcId="{4459AB20-4FFE-4617-B633-69B6D4AFC44C}" destId="{FB88798E-D08A-4EB5-8827-5C80187F2EC0}" srcOrd="0" destOrd="0" presId="urn:microsoft.com/office/officeart/2008/layout/LinedList"/>
    <dgm:cxn modelId="{0537E344-9435-41A0-B646-4702C4F8F013}" srcId="{C3D47922-6138-4462-97C0-D444D1A4611B}" destId="{02918617-CAA7-442F-8751-36DB793F51D4}" srcOrd="2" destOrd="0" parTransId="{096E8DA7-C0CB-4DC9-8EEB-E7868E2434D2}" sibTransId="{08F467F1-72AA-4F53-AFEA-E1CDF6C9B928}"/>
    <dgm:cxn modelId="{D8E16765-BC84-4C4C-A2C1-49743E334086}" srcId="{C3D47922-6138-4462-97C0-D444D1A4611B}" destId="{DBDEEF29-29FF-472E-9258-014F289265F9}" srcOrd="5" destOrd="0" parTransId="{FA18D5D3-48EC-403F-BF53-6D085DB261D5}" sibTransId="{BB0A71FC-0DCD-465C-BAD3-09E6EE7D1508}"/>
    <dgm:cxn modelId="{BF23BD48-3B1E-472F-9A78-4F4EFEA0D994}" srcId="{C3D47922-6138-4462-97C0-D444D1A4611B}" destId="{7323F862-87EB-4D42-B506-803C70774BE7}" srcOrd="0" destOrd="0" parTransId="{E3C8FAC5-64D3-4B9D-BC2B-7D1E051AF10F}" sibTransId="{4293817A-EBCC-429C-8349-0F392D6A34C5}"/>
    <dgm:cxn modelId="{44920A49-549F-4E05-90C9-89DA4B08190E}" srcId="{C3D47922-6138-4462-97C0-D444D1A4611B}" destId="{4459AB20-4FFE-4617-B633-69B6D4AFC44C}" srcOrd="6" destOrd="0" parTransId="{A0AC3B26-FBAA-4197-8252-3318F5B372BC}" sibTransId="{0AEF2800-7FD1-416B-8309-8FA5AC208FC5}"/>
    <dgm:cxn modelId="{A281646B-CBEB-4BB5-A17C-8A06A9D29367}" type="presOf" srcId="{CCBC7670-3C8D-4F3C-8782-6E55D07D1A1E}" destId="{4B3CCE09-EB79-4564-81AD-611B61040D62}" srcOrd="0" destOrd="0" presId="urn:microsoft.com/office/officeart/2008/layout/LinedList"/>
    <dgm:cxn modelId="{22E9DF6B-D731-4BAE-BC94-09825B4404AF}" type="presOf" srcId="{C3D47922-6138-4462-97C0-D444D1A4611B}" destId="{AFAEB448-368D-48EF-9EC7-EDDF03B2F21A}" srcOrd="0" destOrd="0" presId="urn:microsoft.com/office/officeart/2008/layout/LinedList"/>
    <dgm:cxn modelId="{9EA77276-4F9F-42FE-AE8B-CB8D5E43DB0C}" type="presOf" srcId="{96234BAB-EB68-47A7-A425-976ABF2B09FF}" destId="{91CC024B-AE43-46A5-B7F9-CC9AC0E75D41}" srcOrd="0" destOrd="0" presId="urn:microsoft.com/office/officeart/2008/layout/LinedList"/>
    <dgm:cxn modelId="{F5E4E2AB-0170-4E30-B4CA-4BC7804F0550}" type="presOf" srcId="{DBDEEF29-29FF-472E-9258-014F289265F9}" destId="{CAD0DCE9-EDD4-4FC0-9022-CB0FFBA4FF35}" srcOrd="0" destOrd="0" presId="urn:microsoft.com/office/officeart/2008/layout/LinedList"/>
    <dgm:cxn modelId="{A90FB9BD-50C9-49FD-9C2A-8D20F4FE5B5F}" type="presOf" srcId="{7323F862-87EB-4D42-B506-803C70774BE7}" destId="{3F05D0F8-4EA3-44DC-9A0E-3C9BC7A14F80}" srcOrd="0" destOrd="0" presId="urn:microsoft.com/office/officeart/2008/layout/LinedList"/>
    <dgm:cxn modelId="{C90335D5-5083-4E92-87CB-1BE3C538343A}" srcId="{C3D47922-6138-4462-97C0-D444D1A4611B}" destId="{C64D7936-62A3-4C41-9B04-CC2C38264B60}" srcOrd="1" destOrd="0" parTransId="{8F20AE7B-6312-4482-AA8F-AA3F22EAA3C2}" sibTransId="{932360DF-0179-4D4B-B632-F7257B26A79A}"/>
    <dgm:cxn modelId="{DF0E70D9-1E38-45F3-A670-8171BC3AA740}" type="presOf" srcId="{02918617-CAA7-442F-8751-36DB793F51D4}" destId="{1B70BF95-5B1E-4061-8037-C1787885EB3B}" srcOrd="0" destOrd="0" presId="urn:microsoft.com/office/officeart/2008/layout/LinedList"/>
    <dgm:cxn modelId="{1B7FB0E4-D4F5-4D34-B3ED-C5ED92C1D5DC}" srcId="{C3D47922-6138-4462-97C0-D444D1A4611B}" destId="{96234BAB-EB68-47A7-A425-976ABF2B09FF}" srcOrd="3" destOrd="0" parTransId="{A452B632-1309-4BA5-9697-79FBA50B18C9}" sibTransId="{1A841769-1D6B-4B86-8449-A0BAE97A7932}"/>
    <dgm:cxn modelId="{FE3F15DA-30F9-4A3C-84EE-A7D4E43A5008}" type="presParOf" srcId="{AFAEB448-368D-48EF-9EC7-EDDF03B2F21A}" destId="{2C7154C6-DF0E-4A01-9415-FE2C09BF8D5D}" srcOrd="0" destOrd="0" presId="urn:microsoft.com/office/officeart/2008/layout/LinedList"/>
    <dgm:cxn modelId="{170FC5E5-5500-46FD-96CF-FEE3062F0293}" type="presParOf" srcId="{AFAEB448-368D-48EF-9EC7-EDDF03B2F21A}" destId="{287D5B27-81E4-4809-9DB3-0EB8E2F46292}" srcOrd="1" destOrd="0" presId="urn:microsoft.com/office/officeart/2008/layout/LinedList"/>
    <dgm:cxn modelId="{5858C519-AA5D-42C8-A218-E30641A10E86}" type="presParOf" srcId="{287D5B27-81E4-4809-9DB3-0EB8E2F46292}" destId="{3F05D0F8-4EA3-44DC-9A0E-3C9BC7A14F80}" srcOrd="0" destOrd="0" presId="urn:microsoft.com/office/officeart/2008/layout/LinedList"/>
    <dgm:cxn modelId="{0021E1BC-C9D9-4467-B2B2-5B91A016513C}" type="presParOf" srcId="{287D5B27-81E4-4809-9DB3-0EB8E2F46292}" destId="{C112688B-9114-41E9-B0C3-F37563825B77}" srcOrd="1" destOrd="0" presId="urn:microsoft.com/office/officeart/2008/layout/LinedList"/>
    <dgm:cxn modelId="{5068973E-5939-425A-97BF-2E77DA942868}" type="presParOf" srcId="{AFAEB448-368D-48EF-9EC7-EDDF03B2F21A}" destId="{7D0592D1-0D20-4E65-AFF2-29C31B58A3C0}" srcOrd="2" destOrd="0" presId="urn:microsoft.com/office/officeart/2008/layout/LinedList"/>
    <dgm:cxn modelId="{8E184C23-F577-4888-80A3-589DE3EEF7E5}" type="presParOf" srcId="{AFAEB448-368D-48EF-9EC7-EDDF03B2F21A}" destId="{174BC400-150B-42EE-9184-A2076BDFF95A}" srcOrd="3" destOrd="0" presId="urn:microsoft.com/office/officeart/2008/layout/LinedList"/>
    <dgm:cxn modelId="{B65DD8C5-36BD-4B35-8514-D144875DCA4C}" type="presParOf" srcId="{174BC400-150B-42EE-9184-A2076BDFF95A}" destId="{CC0356D0-9875-4B3D-A320-B3C1981EC718}" srcOrd="0" destOrd="0" presId="urn:microsoft.com/office/officeart/2008/layout/LinedList"/>
    <dgm:cxn modelId="{5BFECE12-0064-4D66-8686-3C3E8A87C36C}" type="presParOf" srcId="{174BC400-150B-42EE-9184-A2076BDFF95A}" destId="{9CC3808F-61A8-43CA-88D1-C8831B548996}" srcOrd="1" destOrd="0" presId="urn:microsoft.com/office/officeart/2008/layout/LinedList"/>
    <dgm:cxn modelId="{27BA4C7F-CEF6-442F-9439-AACC07B7CDE2}" type="presParOf" srcId="{AFAEB448-368D-48EF-9EC7-EDDF03B2F21A}" destId="{F181EC82-F51F-40E9-A275-2EF06599D8D2}" srcOrd="4" destOrd="0" presId="urn:microsoft.com/office/officeart/2008/layout/LinedList"/>
    <dgm:cxn modelId="{BF392255-D38D-4394-BE69-9C0AD9975E6E}" type="presParOf" srcId="{AFAEB448-368D-48EF-9EC7-EDDF03B2F21A}" destId="{70DE6EF5-4A72-4B66-96F7-8BC49B03D2CD}" srcOrd="5" destOrd="0" presId="urn:microsoft.com/office/officeart/2008/layout/LinedList"/>
    <dgm:cxn modelId="{DAE8FC54-13B7-4C1C-876A-32ECC917C8BC}" type="presParOf" srcId="{70DE6EF5-4A72-4B66-96F7-8BC49B03D2CD}" destId="{1B70BF95-5B1E-4061-8037-C1787885EB3B}" srcOrd="0" destOrd="0" presId="urn:microsoft.com/office/officeart/2008/layout/LinedList"/>
    <dgm:cxn modelId="{8808691D-C69B-4372-A78B-F19EEA783F30}" type="presParOf" srcId="{70DE6EF5-4A72-4B66-96F7-8BC49B03D2CD}" destId="{05B83007-5BEA-4935-99C5-A8726C3C62F2}" srcOrd="1" destOrd="0" presId="urn:microsoft.com/office/officeart/2008/layout/LinedList"/>
    <dgm:cxn modelId="{58F76BF0-216F-4A5F-85E8-F94CFEB86737}" type="presParOf" srcId="{AFAEB448-368D-48EF-9EC7-EDDF03B2F21A}" destId="{1FCB36D0-D235-402A-85B8-553FE5421C6D}" srcOrd="6" destOrd="0" presId="urn:microsoft.com/office/officeart/2008/layout/LinedList"/>
    <dgm:cxn modelId="{E734C16A-7C3E-448C-B176-DDE5C0A7FCF0}" type="presParOf" srcId="{AFAEB448-368D-48EF-9EC7-EDDF03B2F21A}" destId="{FDBA1FD4-22C9-4861-9422-397920168ADA}" srcOrd="7" destOrd="0" presId="urn:microsoft.com/office/officeart/2008/layout/LinedList"/>
    <dgm:cxn modelId="{225741D5-4BA3-44D1-85AF-75033D099C03}" type="presParOf" srcId="{FDBA1FD4-22C9-4861-9422-397920168ADA}" destId="{91CC024B-AE43-46A5-B7F9-CC9AC0E75D41}" srcOrd="0" destOrd="0" presId="urn:microsoft.com/office/officeart/2008/layout/LinedList"/>
    <dgm:cxn modelId="{90EAD22C-F078-486C-8AAD-2A95112F52B5}" type="presParOf" srcId="{FDBA1FD4-22C9-4861-9422-397920168ADA}" destId="{E2241AD4-040C-412D-8FD6-611E211446FF}" srcOrd="1" destOrd="0" presId="urn:microsoft.com/office/officeart/2008/layout/LinedList"/>
    <dgm:cxn modelId="{91E66A0A-EAEC-4235-89E6-80F302EA6D3D}" type="presParOf" srcId="{AFAEB448-368D-48EF-9EC7-EDDF03B2F21A}" destId="{DA432811-ECE1-42B8-A423-7B1215D17B02}" srcOrd="8" destOrd="0" presId="urn:microsoft.com/office/officeart/2008/layout/LinedList"/>
    <dgm:cxn modelId="{DF7FC102-AE36-4211-A18F-80888099AF23}" type="presParOf" srcId="{AFAEB448-368D-48EF-9EC7-EDDF03B2F21A}" destId="{CF1DC6D4-685D-4DB3-A115-D655B4C85458}" srcOrd="9" destOrd="0" presId="urn:microsoft.com/office/officeart/2008/layout/LinedList"/>
    <dgm:cxn modelId="{F0F04F3C-4C40-4E90-9662-928980239CEA}" type="presParOf" srcId="{CF1DC6D4-685D-4DB3-A115-D655B4C85458}" destId="{4B3CCE09-EB79-4564-81AD-611B61040D62}" srcOrd="0" destOrd="0" presId="urn:microsoft.com/office/officeart/2008/layout/LinedList"/>
    <dgm:cxn modelId="{1D409EB5-8FDB-4E63-AD91-15580397EF17}" type="presParOf" srcId="{CF1DC6D4-685D-4DB3-A115-D655B4C85458}" destId="{0C0B58F7-3A57-4393-954C-B8FAD0A63824}" srcOrd="1" destOrd="0" presId="urn:microsoft.com/office/officeart/2008/layout/LinedList"/>
    <dgm:cxn modelId="{3335688F-5304-4895-8493-C85704ECE02E}" type="presParOf" srcId="{AFAEB448-368D-48EF-9EC7-EDDF03B2F21A}" destId="{7AEBB143-391F-4A8A-8BBA-413BB8A0F8D1}" srcOrd="10" destOrd="0" presId="urn:microsoft.com/office/officeart/2008/layout/LinedList"/>
    <dgm:cxn modelId="{8C263DFB-97F9-41C3-A1AF-3461248ECFBF}" type="presParOf" srcId="{AFAEB448-368D-48EF-9EC7-EDDF03B2F21A}" destId="{13631699-87A4-41FE-9D01-94324E4EFB66}" srcOrd="11" destOrd="0" presId="urn:microsoft.com/office/officeart/2008/layout/LinedList"/>
    <dgm:cxn modelId="{25EBCF3E-AC31-4705-8CE5-5DD843E20BB9}" type="presParOf" srcId="{13631699-87A4-41FE-9D01-94324E4EFB66}" destId="{CAD0DCE9-EDD4-4FC0-9022-CB0FFBA4FF35}" srcOrd="0" destOrd="0" presId="urn:microsoft.com/office/officeart/2008/layout/LinedList"/>
    <dgm:cxn modelId="{781D533A-6B71-4870-85A9-EA00BD006EC1}" type="presParOf" srcId="{13631699-87A4-41FE-9D01-94324E4EFB66}" destId="{2EB443F0-B79B-44F5-A706-947FA8DD222F}" srcOrd="1" destOrd="0" presId="urn:microsoft.com/office/officeart/2008/layout/LinedList"/>
    <dgm:cxn modelId="{FCCF9156-F3B9-4EA6-A9E0-A12A780307B9}" type="presParOf" srcId="{AFAEB448-368D-48EF-9EC7-EDDF03B2F21A}" destId="{3BF0F2D2-E87A-4B7D-BD62-61AAA37A0C51}" srcOrd="12" destOrd="0" presId="urn:microsoft.com/office/officeart/2008/layout/LinedList"/>
    <dgm:cxn modelId="{4325D3E8-4834-442E-B8BB-4C82CC006799}" type="presParOf" srcId="{AFAEB448-368D-48EF-9EC7-EDDF03B2F21A}" destId="{FBFAE747-5D53-4ACF-9297-AC7AC6D71751}" srcOrd="13" destOrd="0" presId="urn:microsoft.com/office/officeart/2008/layout/LinedList"/>
    <dgm:cxn modelId="{90B0A6CA-3008-46E4-ADEB-C104F37C4228}" type="presParOf" srcId="{FBFAE747-5D53-4ACF-9297-AC7AC6D71751}" destId="{FB88798E-D08A-4EB5-8827-5C80187F2EC0}" srcOrd="0" destOrd="0" presId="urn:microsoft.com/office/officeart/2008/layout/LinedList"/>
    <dgm:cxn modelId="{6350D769-CB40-49A7-A2EC-14AFB4AFF884}" type="presParOf" srcId="{FBFAE747-5D53-4ACF-9297-AC7AC6D71751}" destId="{BAC88DCC-724D-4901-9357-96D2A7F64F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9B26D0-3D9C-427F-A6E2-4D3DBAC4FA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8F3F125-F3B8-47E6-ADA5-8ECE8E7B4807}">
      <dgm:prSet/>
      <dgm:spPr/>
      <dgm:t>
        <a:bodyPr/>
        <a:lstStyle/>
        <a:p>
          <a:pPr>
            <a:defRPr cap="all"/>
          </a:pPr>
          <a:r>
            <a:rPr lang="en-US"/>
            <a:t>Mobile App</a:t>
          </a:r>
        </a:p>
      </dgm:t>
    </dgm:pt>
    <dgm:pt modelId="{7DA253BE-D6F3-4F25-A9C4-1369B353F8CD}" type="parTrans" cxnId="{AB40C7C0-F47C-400C-9706-9B1C07D05DAF}">
      <dgm:prSet/>
      <dgm:spPr/>
      <dgm:t>
        <a:bodyPr/>
        <a:lstStyle/>
        <a:p>
          <a:endParaRPr lang="en-US"/>
        </a:p>
      </dgm:t>
    </dgm:pt>
    <dgm:pt modelId="{9E8AF432-99C7-4F41-B2C0-5F3F3D34428F}" type="sibTrans" cxnId="{AB40C7C0-F47C-400C-9706-9B1C07D05DAF}">
      <dgm:prSet/>
      <dgm:spPr/>
      <dgm:t>
        <a:bodyPr/>
        <a:lstStyle/>
        <a:p>
          <a:endParaRPr lang="en-US"/>
        </a:p>
      </dgm:t>
    </dgm:pt>
    <dgm:pt modelId="{073B0229-7740-4881-8F35-E0A7B0DECCFD}">
      <dgm:prSet/>
      <dgm:spPr/>
      <dgm:t>
        <a:bodyPr/>
        <a:lstStyle/>
        <a:p>
          <a:pPr>
            <a:defRPr cap="all"/>
          </a:pPr>
          <a:r>
            <a:rPr lang="en-US"/>
            <a:t>Select which branch for specific products/discounts</a:t>
          </a:r>
        </a:p>
      </dgm:t>
    </dgm:pt>
    <dgm:pt modelId="{241C60A7-3DE6-49FE-874F-AAF3816FF389}" type="parTrans" cxnId="{7C083F01-CF90-4AD6-8B7F-11771B8A6D78}">
      <dgm:prSet/>
      <dgm:spPr/>
      <dgm:t>
        <a:bodyPr/>
        <a:lstStyle/>
        <a:p>
          <a:endParaRPr lang="en-US"/>
        </a:p>
      </dgm:t>
    </dgm:pt>
    <dgm:pt modelId="{AC9AED9F-91E1-4BB6-91C0-5C6B77067CAC}" type="sibTrans" cxnId="{7C083F01-CF90-4AD6-8B7F-11771B8A6D78}">
      <dgm:prSet/>
      <dgm:spPr/>
      <dgm:t>
        <a:bodyPr/>
        <a:lstStyle/>
        <a:p>
          <a:endParaRPr lang="en-US"/>
        </a:p>
      </dgm:t>
    </dgm:pt>
    <dgm:pt modelId="{A6A25537-9426-458F-A03F-038AEA35D36C}" type="pres">
      <dgm:prSet presAssocID="{889B26D0-3D9C-427F-A6E2-4D3DBAC4FA05}" presName="root" presStyleCnt="0">
        <dgm:presLayoutVars>
          <dgm:dir/>
          <dgm:resizeHandles val="exact"/>
        </dgm:presLayoutVars>
      </dgm:prSet>
      <dgm:spPr/>
    </dgm:pt>
    <dgm:pt modelId="{DF011693-A553-422F-B657-A154B6BB18C0}" type="pres">
      <dgm:prSet presAssocID="{A8F3F125-F3B8-47E6-ADA5-8ECE8E7B4807}" presName="compNode" presStyleCnt="0"/>
      <dgm:spPr/>
    </dgm:pt>
    <dgm:pt modelId="{0E8F3C91-EB24-4E4A-B27F-C2DA16B74F1C}" type="pres">
      <dgm:prSet presAssocID="{A8F3F125-F3B8-47E6-ADA5-8ECE8E7B4807}" presName="iconBgRect" presStyleLbl="bgShp" presStyleIdx="0" presStyleCnt="2"/>
      <dgm:spPr/>
    </dgm:pt>
    <dgm:pt modelId="{8324EEF1-482D-4F58-B19D-BB34F06E24D8}" type="pres">
      <dgm:prSet presAssocID="{A8F3F125-F3B8-47E6-ADA5-8ECE8E7B48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463C403-D5EA-474B-911B-5789DF49F848}" type="pres">
      <dgm:prSet presAssocID="{A8F3F125-F3B8-47E6-ADA5-8ECE8E7B4807}" presName="spaceRect" presStyleCnt="0"/>
      <dgm:spPr/>
    </dgm:pt>
    <dgm:pt modelId="{A8AD7FE6-D341-451C-B6C0-268D0FFE7912}" type="pres">
      <dgm:prSet presAssocID="{A8F3F125-F3B8-47E6-ADA5-8ECE8E7B4807}" presName="textRect" presStyleLbl="revTx" presStyleIdx="0" presStyleCnt="2">
        <dgm:presLayoutVars>
          <dgm:chMax val="1"/>
          <dgm:chPref val="1"/>
        </dgm:presLayoutVars>
      </dgm:prSet>
      <dgm:spPr/>
    </dgm:pt>
    <dgm:pt modelId="{DBE478F1-CA16-451D-A9EF-2DD5940E75B9}" type="pres">
      <dgm:prSet presAssocID="{9E8AF432-99C7-4F41-B2C0-5F3F3D34428F}" presName="sibTrans" presStyleCnt="0"/>
      <dgm:spPr/>
    </dgm:pt>
    <dgm:pt modelId="{CAD9772D-5EE3-4336-B526-10FC8E661B5A}" type="pres">
      <dgm:prSet presAssocID="{073B0229-7740-4881-8F35-E0A7B0DECCFD}" presName="compNode" presStyleCnt="0"/>
      <dgm:spPr/>
    </dgm:pt>
    <dgm:pt modelId="{6F93BE7C-783A-401F-8DDB-3C6711608AE8}" type="pres">
      <dgm:prSet presAssocID="{073B0229-7740-4881-8F35-E0A7B0DECCFD}" presName="iconBgRect" presStyleLbl="bgShp" presStyleIdx="1" presStyleCnt="2"/>
      <dgm:spPr/>
    </dgm:pt>
    <dgm:pt modelId="{19C9BFDB-372C-4FB6-B739-B0B97C798169}" type="pres">
      <dgm:prSet presAssocID="{073B0229-7740-4881-8F35-E0A7B0DECC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Right Arrow"/>
        </a:ext>
      </dgm:extLst>
    </dgm:pt>
    <dgm:pt modelId="{760F1B01-E629-4C26-8A61-40344757DC63}" type="pres">
      <dgm:prSet presAssocID="{073B0229-7740-4881-8F35-E0A7B0DECCFD}" presName="spaceRect" presStyleCnt="0"/>
      <dgm:spPr/>
    </dgm:pt>
    <dgm:pt modelId="{CE72C50F-3464-4092-953D-1FA107A0294E}" type="pres">
      <dgm:prSet presAssocID="{073B0229-7740-4881-8F35-E0A7B0DECC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083F01-CF90-4AD6-8B7F-11771B8A6D78}" srcId="{889B26D0-3D9C-427F-A6E2-4D3DBAC4FA05}" destId="{073B0229-7740-4881-8F35-E0A7B0DECCFD}" srcOrd="1" destOrd="0" parTransId="{241C60A7-3DE6-49FE-874F-AAF3816FF389}" sibTransId="{AC9AED9F-91E1-4BB6-91C0-5C6B77067CAC}"/>
    <dgm:cxn modelId="{C8864539-0201-4154-946D-72D7E65CC8B3}" type="presOf" srcId="{A8F3F125-F3B8-47E6-ADA5-8ECE8E7B4807}" destId="{A8AD7FE6-D341-451C-B6C0-268D0FFE7912}" srcOrd="0" destOrd="0" presId="urn:microsoft.com/office/officeart/2018/5/layout/IconCircleLabelList"/>
    <dgm:cxn modelId="{48014FA8-2E65-4204-97E4-C770025ED810}" type="presOf" srcId="{073B0229-7740-4881-8F35-E0A7B0DECCFD}" destId="{CE72C50F-3464-4092-953D-1FA107A0294E}" srcOrd="0" destOrd="0" presId="urn:microsoft.com/office/officeart/2018/5/layout/IconCircleLabelList"/>
    <dgm:cxn modelId="{AB40C7C0-F47C-400C-9706-9B1C07D05DAF}" srcId="{889B26D0-3D9C-427F-A6E2-4D3DBAC4FA05}" destId="{A8F3F125-F3B8-47E6-ADA5-8ECE8E7B4807}" srcOrd="0" destOrd="0" parTransId="{7DA253BE-D6F3-4F25-A9C4-1369B353F8CD}" sibTransId="{9E8AF432-99C7-4F41-B2C0-5F3F3D34428F}"/>
    <dgm:cxn modelId="{97379CDA-06B1-4FE6-A0AE-4C8DA700C5A5}" type="presOf" srcId="{889B26D0-3D9C-427F-A6E2-4D3DBAC4FA05}" destId="{A6A25537-9426-458F-A03F-038AEA35D36C}" srcOrd="0" destOrd="0" presId="urn:microsoft.com/office/officeart/2018/5/layout/IconCircleLabelList"/>
    <dgm:cxn modelId="{E00E95A0-ED23-4A9B-AFAD-ADE193343A49}" type="presParOf" srcId="{A6A25537-9426-458F-A03F-038AEA35D36C}" destId="{DF011693-A553-422F-B657-A154B6BB18C0}" srcOrd="0" destOrd="0" presId="urn:microsoft.com/office/officeart/2018/5/layout/IconCircleLabelList"/>
    <dgm:cxn modelId="{1BC3EC65-D296-491A-B7C0-BB2292BF14C0}" type="presParOf" srcId="{DF011693-A553-422F-B657-A154B6BB18C0}" destId="{0E8F3C91-EB24-4E4A-B27F-C2DA16B74F1C}" srcOrd="0" destOrd="0" presId="urn:microsoft.com/office/officeart/2018/5/layout/IconCircleLabelList"/>
    <dgm:cxn modelId="{B6EADCA3-92DB-4687-9CEA-2E730378C8B8}" type="presParOf" srcId="{DF011693-A553-422F-B657-A154B6BB18C0}" destId="{8324EEF1-482D-4F58-B19D-BB34F06E24D8}" srcOrd="1" destOrd="0" presId="urn:microsoft.com/office/officeart/2018/5/layout/IconCircleLabelList"/>
    <dgm:cxn modelId="{6EDBA14F-8460-462F-A62B-BF17B5EA2746}" type="presParOf" srcId="{DF011693-A553-422F-B657-A154B6BB18C0}" destId="{1463C403-D5EA-474B-911B-5789DF49F848}" srcOrd="2" destOrd="0" presId="urn:microsoft.com/office/officeart/2018/5/layout/IconCircleLabelList"/>
    <dgm:cxn modelId="{7C9222C8-0FE1-466C-9C98-0CFE9BE3309F}" type="presParOf" srcId="{DF011693-A553-422F-B657-A154B6BB18C0}" destId="{A8AD7FE6-D341-451C-B6C0-268D0FFE7912}" srcOrd="3" destOrd="0" presId="urn:microsoft.com/office/officeart/2018/5/layout/IconCircleLabelList"/>
    <dgm:cxn modelId="{525BEE24-87E3-4198-AD0F-0925848FCCB2}" type="presParOf" srcId="{A6A25537-9426-458F-A03F-038AEA35D36C}" destId="{DBE478F1-CA16-451D-A9EF-2DD5940E75B9}" srcOrd="1" destOrd="0" presId="urn:microsoft.com/office/officeart/2018/5/layout/IconCircleLabelList"/>
    <dgm:cxn modelId="{BBFCDF94-C9E9-42ED-B6A7-AAD85D1628C1}" type="presParOf" srcId="{A6A25537-9426-458F-A03F-038AEA35D36C}" destId="{CAD9772D-5EE3-4336-B526-10FC8E661B5A}" srcOrd="2" destOrd="0" presId="urn:microsoft.com/office/officeart/2018/5/layout/IconCircleLabelList"/>
    <dgm:cxn modelId="{AA8E56A1-D242-4387-80F2-652922037415}" type="presParOf" srcId="{CAD9772D-5EE3-4336-B526-10FC8E661B5A}" destId="{6F93BE7C-783A-401F-8DDB-3C6711608AE8}" srcOrd="0" destOrd="0" presId="urn:microsoft.com/office/officeart/2018/5/layout/IconCircleLabelList"/>
    <dgm:cxn modelId="{1C22FDCD-34C7-464F-A3CC-3B7D993A3B8A}" type="presParOf" srcId="{CAD9772D-5EE3-4336-B526-10FC8E661B5A}" destId="{19C9BFDB-372C-4FB6-B739-B0B97C798169}" srcOrd="1" destOrd="0" presId="urn:microsoft.com/office/officeart/2018/5/layout/IconCircleLabelList"/>
    <dgm:cxn modelId="{A4E0C0B8-D7FC-43BB-899E-A34121F094EB}" type="presParOf" srcId="{CAD9772D-5EE3-4336-B526-10FC8E661B5A}" destId="{760F1B01-E629-4C26-8A61-40344757DC63}" srcOrd="2" destOrd="0" presId="urn:microsoft.com/office/officeart/2018/5/layout/IconCircleLabelList"/>
    <dgm:cxn modelId="{6F9401B0-89E5-4E25-B377-50B2A408BB8C}" type="presParOf" srcId="{CAD9772D-5EE3-4336-B526-10FC8E661B5A}" destId="{CE72C50F-3464-4092-953D-1FA107A029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FD13A-7D11-43DE-B571-EA800CCCA677}">
      <dsp:nvSpPr>
        <dsp:cNvPr id="0" name=""/>
        <dsp:cNvSpPr/>
      </dsp:nvSpPr>
      <dsp:spPr>
        <a:xfrm>
          <a:off x="83923" y="15303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Aims of Golden Shoe?</a:t>
          </a:r>
        </a:p>
      </dsp:txBody>
      <dsp:txXfrm>
        <a:off x="102468" y="33848"/>
        <a:ext cx="7832546" cy="596085"/>
      </dsp:txXfrm>
    </dsp:sp>
    <dsp:sp modelId="{9376ED77-0403-4CA7-8562-B78A63CDE284}">
      <dsp:nvSpPr>
        <dsp:cNvPr id="0" name=""/>
        <dsp:cNvSpPr/>
      </dsp:nvSpPr>
      <dsp:spPr>
        <a:xfrm>
          <a:off x="641451" y="721116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can AND Digital provide to Golden Shoe?</a:t>
          </a:r>
        </a:p>
      </dsp:txBody>
      <dsp:txXfrm>
        <a:off x="659996" y="739661"/>
        <a:ext cx="7499767" cy="596085"/>
      </dsp:txXfrm>
    </dsp:sp>
    <dsp:sp modelId="{C904EFA9-8401-479C-87C0-7EAA14124EB8}">
      <dsp:nvSpPr>
        <dsp:cNvPr id="0" name=""/>
        <dsp:cNvSpPr/>
      </dsp:nvSpPr>
      <dsp:spPr>
        <a:xfrm>
          <a:off x="1282903" y="1442233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Golden Shoe challenges and desires?</a:t>
          </a:r>
        </a:p>
      </dsp:txBody>
      <dsp:txXfrm>
        <a:off x="1301448" y="1460778"/>
        <a:ext cx="7499767" cy="596085"/>
      </dsp:txXfrm>
    </dsp:sp>
    <dsp:sp modelId="{198A8F5B-2435-4876-8382-CB3F2D1ABDCC}">
      <dsp:nvSpPr>
        <dsp:cNvPr id="0" name=""/>
        <dsp:cNvSpPr/>
      </dsp:nvSpPr>
      <dsp:spPr>
        <a:xfrm>
          <a:off x="1924354" y="2163349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Possible solutions and impact on Golden Shoe?</a:t>
          </a:r>
        </a:p>
      </dsp:txBody>
      <dsp:txXfrm>
        <a:off x="1942899" y="2181894"/>
        <a:ext cx="7499767" cy="596085"/>
      </dsp:txXfrm>
    </dsp:sp>
    <dsp:sp modelId="{28CE8F62-CE8F-4254-A747-DFB887765BFE}">
      <dsp:nvSpPr>
        <dsp:cNvPr id="0" name=""/>
        <dsp:cNvSpPr/>
      </dsp:nvSpPr>
      <dsp:spPr>
        <a:xfrm>
          <a:off x="2565806" y="2884466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Future aspects?</a:t>
          </a:r>
        </a:p>
      </dsp:txBody>
      <dsp:txXfrm>
        <a:off x="2584351" y="2903011"/>
        <a:ext cx="7499767" cy="596085"/>
      </dsp:txXfrm>
    </dsp:sp>
    <dsp:sp modelId="{D85FEA81-6D22-4A74-9BB9-71FFCB9BDFA7}">
      <dsp:nvSpPr>
        <dsp:cNvPr id="0" name=""/>
        <dsp:cNvSpPr/>
      </dsp:nvSpPr>
      <dsp:spPr>
        <a:xfrm>
          <a:off x="8178309" y="462569"/>
          <a:ext cx="411564" cy="41156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270911" y="462569"/>
        <a:ext cx="226360" cy="309702"/>
      </dsp:txXfrm>
    </dsp:sp>
    <dsp:sp modelId="{77D649BD-CBA6-4662-A476-AB73951EB5F2}">
      <dsp:nvSpPr>
        <dsp:cNvPr id="0" name=""/>
        <dsp:cNvSpPr/>
      </dsp:nvSpPr>
      <dsp:spPr>
        <a:xfrm>
          <a:off x="8819761" y="1183686"/>
          <a:ext cx="411564" cy="41156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912363" y="1183686"/>
        <a:ext cx="226360" cy="309702"/>
      </dsp:txXfrm>
    </dsp:sp>
    <dsp:sp modelId="{F80BA264-875E-4F95-9A14-AA25F7AA02D2}">
      <dsp:nvSpPr>
        <dsp:cNvPr id="0" name=""/>
        <dsp:cNvSpPr/>
      </dsp:nvSpPr>
      <dsp:spPr>
        <a:xfrm>
          <a:off x="9461212" y="1894250"/>
          <a:ext cx="411564" cy="41156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553814" y="1894250"/>
        <a:ext cx="226360" cy="309702"/>
      </dsp:txXfrm>
    </dsp:sp>
    <dsp:sp modelId="{68C83A05-47FE-4010-90DF-6967B99531F2}">
      <dsp:nvSpPr>
        <dsp:cNvPr id="0" name=""/>
        <dsp:cNvSpPr/>
      </dsp:nvSpPr>
      <dsp:spPr>
        <a:xfrm>
          <a:off x="10102664" y="2622402"/>
          <a:ext cx="411564" cy="41156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0195266" y="2622402"/>
        <a:ext cx="226360" cy="309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D821E-72D6-40C5-A769-97B80B35F6D2}">
      <dsp:nvSpPr>
        <dsp:cNvPr id="0" name=""/>
        <dsp:cNvSpPr/>
      </dsp:nvSpPr>
      <dsp:spPr>
        <a:xfrm>
          <a:off x="666089" y="71320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3E7E9-EC44-4721-A324-7B40AF32EDE5}">
      <dsp:nvSpPr>
        <dsp:cNvPr id="0" name=""/>
        <dsp:cNvSpPr/>
      </dsp:nvSpPr>
      <dsp:spPr>
        <a:xfrm>
          <a:off x="1097527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758BC-BB8F-467C-82C8-C16E94B0D654}">
      <dsp:nvSpPr>
        <dsp:cNvPr id="0" name=""/>
        <dsp:cNvSpPr/>
      </dsp:nvSpPr>
      <dsp:spPr>
        <a:xfrm>
          <a:off x="18933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Incline in revenue</a:t>
          </a:r>
        </a:p>
      </dsp:txBody>
      <dsp:txXfrm>
        <a:off x="18933" y="2726321"/>
        <a:ext cx="3318750" cy="720000"/>
      </dsp:txXfrm>
    </dsp:sp>
    <dsp:sp modelId="{44CDA396-D1BC-45B2-A1A6-359BD15805A7}">
      <dsp:nvSpPr>
        <dsp:cNvPr id="0" name=""/>
        <dsp:cNvSpPr/>
      </dsp:nvSpPr>
      <dsp:spPr>
        <a:xfrm>
          <a:off x="4565621" y="71320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10622-1231-44BF-84F8-31C9487EB086}">
      <dsp:nvSpPr>
        <dsp:cNvPr id="0" name=""/>
        <dsp:cNvSpPr/>
      </dsp:nvSpPr>
      <dsp:spPr>
        <a:xfrm>
          <a:off x="4997058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35D0F-DFBA-4192-909A-67EBF5FBA6E8}">
      <dsp:nvSpPr>
        <dsp:cNvPr id="0" name=""/>
        <dsp:cNvSpPr/>
      </dsp:nvSpPr>
      <dsp:spPr>
        <a:xfrm>
          <a:off x="3918465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Modern e-commerce platform (Responsive)</a:t>
          </a:r>
        </a:p>
      </dsp:txBody>
      <dsp:txXfrm>
        <a:off x="3918465" y="2726321"/>
        <a:ext cx="3318750" cy="720000"/>
      </dsp:txXfrm>
    </dsp:sp>
    <dsp:sp modelId="{FC7C823D-6C90-4BD5-8EDF-DB9678D8897D}">
      <dsp:nvSpPr>
        <dsp:cNvPr id="0" name=""/>
        <dsp:cNvSpPr/>
      </dsp:nvSpPr>
      <dsp:spPr>
        <a:xfrm>
          <a:off x="8465152" y="71320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3CB98-0A19-4EC4-9E65-9141CB7F8F18}">
      <dsp:nvSpPr>
        <dsp:cNvPr id="0" name=""/>
        <dsp:cNvSpPr/>
      </dsp:nvSpPr>
      <dsp:spPr>
        <a:xfrm>
          <a:off x="8896590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A8157-9FEB-4647-A6B5-88B9A2E8CDE0}">
      <dsp:nvSpPr>
        <dsp:cNvPr id="0" name=""/>
        <dsp:cNvSpPr/>
      </dsp:nvSpPr>
      <dsp:spPr>
        <a:xfrm>
          <a:off x="7817996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Agile Methodology</a:t>
          </a:r>
        </a:p>
      </dsp:txBody>
      <dsp:txXfrm>
        <a:off x="7817996" y="2726321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63679-BC31-45AB-8229-0EA07CE0F055}">
      <dsp:nvSpPr>
        <dsp:cNvPr id="0" name=""/>
        <dsp:cNvSpPr/>
      </dsp:nvSpPr>
      <dsp:spPr>
        <a:xfrm>
          <a:off x="2249995" y="724358"/>
          <a:ext cx="4870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07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0589" y="767489"/>
        <a:ext cx="25883" cy="5176"/>
      </dsp:txXfrm>
    </dsp:sp>
    <dsp:sp modelId="{0826043A-0FEC-49D2-BF8B-9C34F21F023B}">
      <dsp:nvSpPr>
        <dsp:cNvPr id="0" name=""/>
        <dsp:cNvSpPr/>
      </dsp:nvSpPr>
      <dsp:spPr>
        <a:xfrm>
          <a:off x="1054" y="94855"/>
          <a:ext cx="2250741" cy="1350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Digital Consulting</a:t>
          </a:r>
        </a:p>
      </dsp:txBody>
      <dsp:txXfrm>
        <a:off x="1054" y="94855"/>
        <a:ext cx="2250741" cy="1350444"/>
      </dsp:txXfrm>
    </dsp:sp>
    <dsp:sp modelId="{F72BCB5A-E7BD-48AA-ADD9-284EAD002C7A}">
      <dsp:nvSpPr>
        <dsp:cNvPr id="0" name=""/>
        <dsp:cNvSpPr/>
      </dsp:nvSpPr>
      <dsp:spPr>
        <a:xfrm>
          <a:off x="1126425" y="1443500"/>
          <a:ext cx="2768411" cy="487070"/>
        </a:xfrm>
        <a:custGeom>
          <a:avLst/>
          <a:gdLst/>
          <a:ahLst/>
          <a:cxnLst/>
          <a:rect l="0" t="0" r="0" b="0"/>
          <a:pathLst>
            <a:path>
              <a:moveTo>
                <a:pt x="2768411" y="0"/>
              </a:moveTo>
              <a:lnTo>
                <a:pt x="2768411" y="260635"/>
              </a:lnTo>
              <a:lnTo>
                <a:pt x="0" y="260635"/>
              </a:lnTo>
              <a:lnTo>
                <a:pt x="0" y="48707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0221" y="1684447"/>
        <a:ext cx="140819" cy="5176"/>
      </dsp:txXfrm>
    </dsp:sp>
    <dsp:sp modelId="{4B1BEB57-148D-48CC-B1FC-E02DC19A6821}">
      <dsp:nvSpPr>
        <dsp:cNvPr id="0" name=""/>
        <dsp:cNvSpPr/>
      </dsp:nvSpPr>
      <dsp:spPr>
        <a:xfrm>
          <a:off x="2769466" y="94855"/>
          <a:ext cx="2250741" cy="13504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Research and UX Design</a:t>
          </a:r>
        </a:p>
      </dsp:txBody>
      <dsp:txXfrm>
        <a:off x="2769466" y="94855"/>
        <a:ext cx="2250741" cy="1350444"/>
      </dsp:txXfrm>
    </dsp:sp>
    <dsp:sp modelId="{30DA19E9-183E-4B99-8913-B6E5E90226F9}">
      <dsp:nvSpPr>
        <dsp:cNvPr id="0" name=""/>
        <dsp:cNvSpPr/>
      </dsp:nvSpPr>
      <dsp:spPr>
        <a:xfrm>
          <a:off x="2249995" y="2592473"/>
          <a:ext cx="4870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070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0589" y="2635605"/>
        <a:ext cx="25883" cy="5176"/>
      </dsp:txXfrm>
    </dsp:sp>
    <dsp:sp modelId="{12970EDD-5A3A-4196-9AAD-C5BA6386F418}">
      <dsp:nvSpPr>
        <dsp:cNvPr id="0" name=""/>
        <dsp:cNvSpPr/>
      </dsp:nvSpPr>
      <dsp:spPr>
        <a:xfrm>
          <a:off x="1054" y="1962971"/>
          <a:ext cx="2250741" cy="13504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Strategy</a:t>
          </a:r>
        </a:p>
      </dsp:txBody>
      <dsp:txXfrm>
        <a:off x="1054" y="1962971"/>
        <a:ext cx="2250741" cy="1350444"/>
      </dsp:txXfrm>
    </dsp:sp>
    <dsp:sp modelId="{799A86B2-FFB9-4417-B984-C70A20A988B8}">
      <dsp:nvSpPr>
        <dsp:cNvPr id="0" name=""/>
        <dsp:cNvSpPr/>
      </dsp:nvSpPr>
      <dsp:spPr>
        <a:xfrm>
          <a:off x="1126425" y="3311615"/>
          <a:ext cx="2768411" cy="487070"/>
        </a:xfrm>
        <a:custGeom>
          <a:avLst/>
          <a:gdLst/>
          <a:ahLst/>
          <a:cxnLst/>
          <a:rect l="0" t="0" r="0" b="0"/>
          <a:pathLst>
            <a:path>
              <a:moveTo>
                <a:pt x="2768411" y="0"/>
              </a:moveTo>
              <a:lnTo>
                <a:pt x="2768411" y="260635"/>
              </a:lnTo>
              <a:lnTo>
                <a:pt x="0" y="260635"/>
              </a:lnTo>
              <a:lnTo>
                <a:pt x="0" y="48707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0221" y="3552562"/>
        <a:ext cx="140819" cy="5176"/>
      </dsp:txXfrm>
    </dsp:sp>
    <dsp:sp modelId="{13FA0DEF-92BC-4F75-9FAB-F92AC9DD7448}">
      <dsp:nvSpPr>
        <dsp:cNvPr id="0" name=""/>
        <dsp:cNvSpPr/>
      </dsp:nvSpPr>
      <dsp:spPr>
        <a:xfrm>
          <a:off x="2769466" y="1962971"/>
          <a:ext cx="2250741" cy="13504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 Digital Challenges</a:t>
          </a:r>
        </a:p>
      </dsp:txBody>
      <dsp:txXfrm>
        <a:off x="2769466" y="1962971"/>
        <a:ext cx="2250741" cy="1350444"/>
      </dsp:txXfrm>
    </dsp:sp>
    <dsp:sp modelId="{A41A67F6-E909-47E3-AC8A-9742DB00DE73}">
      <dsp:nvSpPr>
        <dsp:cNvPr id="0" name=""/>
        <dsp:cNvSpPr/>
      </dsp:nvSpPr>
      <dsp:spPr>
        <a:xfrm>
          <a:off x="2249995" y="4460588"/>
          <a:ext cx="4870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070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0589" y="4503720"/>
        <a:ext cx="25883" cy="5176"/>
      </dsp:txXfrm>
    </dsp:sp>
    <dsp:sp modelId="{591B1A2C-E11D-44A9-B27E-FD9CAE27A48B}">
      <dsp:nvSpPr>
        <dsp:cNvPr id="0" name=""/>
        <dsp:cNvSpPr/>
      </dsp:nvSpPr>
      <dsp:spPr>
        <a:xfrm>
          <a:off x="1054" y="3831086"/>
          <a:ext cx="2250741" cy="13504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Insight to Development Workflow</a:t>
          </a:r>
        </a:p>
      </dsp:txBody>
      <dsp:txXfrm>
        <a:off x="1054" y="3831086"/>
        <a:ext cx="2250741" cy="1350444"/>
      </dsp:txXfrm>
    </dsp:sp>
    <dsp:sp modelId="{6B897A0F-765E-4855-8F8C-320CA22FAF51}">
      <dsp:nvSpPr>
        <dsp:cNvPr id="0" name=""/>
        <dsp:cNvSpPr/>
      </dsp:nvSpPr>
      <dsp:spPr>
        <a:xfrm>
          <a:off x="2769466" y="3831086"/>
          <a:ext cx="2250741" cy="1350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Agile Coaching</a:t>
          </a:r>
        </a:p>
      </dsp:txBody>
      <dsp:txXfrm>
        <a:off x="2769466" y="3831086"/>
        <a:ext cx="2250741" cy="1350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F99CC-39FD-43D0-A50A-F0E3C05C2B8A}">
      <dsp:nvSpPr>
        <dsp:cNvPr id="0" name=""/>
        <dsp:cNvSpPr/>
      </dsp:nvSpPr>
      <dsp:spPr>
        <a:xfrm>
          <a:off x="942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2D6E9-6DED-4D16-90A0-B8E58FCD73BB}">
      <dsp:nvSpPr>
        <dsp:cNvPr id="0" name=""/>
        <dsp:cNvSpPr/>
      </dsp:nvSpPr>
      <dsp:spPr>
        <a:xfrm>
          <a:off x="447839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Losing customers due to old e-commerce platform.</a:t>
          </a:r>
        </a:p>
      </dsp:txBody>
      <dsp:txXfrm>
        <a:off x="447839" y="1938824"/>
        <a:ext cx="1800000" cy="720000"/>
      </dsp:txXfrm>
    </dsp:sp>
    <dsp:sp modelId="{9CF08463-3369-4C38-93A3-4CB3A1431178}">
      <dsp:nvSpPr>
        <dsp:cNvPr id="0" name=""/>
        <dsp:cNvSpPr/>
      </dsp:nvSpPr>
      <dsp:spPr>
        <a:xfrm>
          <a:off x="3057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734C1-507A-4598-8314-58B3050C4FB0}">
      <dsp:nvSpPr>
        <dsp:cNvPr id="0" name=""/>
        <dsp:cNvSpPr/>
      </dsp:nvSpPr>
      <dsp:spPr>
        <a:xfrm>
          <a:off x="2562840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customer service requests</a:t>
          </a:r>
        </a:p>
      </dsp:txBody>
      <dsp:txXfrm>
        <a:off x="2562840" y="1938824"/>
        <a:ext cx="1800000" cy="720000"/>
      </dsp:txXfrm>
    </dsp:sp>
    <dsp:sp modelId="{32A1C55E-2CB1-448C-8B50-8995CEA6808E}">
      <dsp:nvSpPr>
        <dsp:cNvPr id="0" name=""/>
        <dsp:cNvSpPr/>
      </dsp:nvSpPr>
      <dsp:spPr>
        <a:xfrm>
          <a:off x="5172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92576-E3C5-4B31-ABF1-6E4511349A9F}">
      <dsp:nvSpPr>
        <dsp:cNvPr id="0" name=""/>
        <dsp:cNvSpPr/>
      </dsp:nvSpPr>
      <dsp:spPr>
        <a:xfrm>
          <a:off x="4677840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number of returning items</a:t>
          </a:r>
        </a:p>
      </dsp:txBody>
      <dsp:txXfrm>
        <a:off x="4677840" y="1938824"/>
        <a:ext cx="1800000" cy="720000"/>
      </dsp:txXfrm>
    </dsp:sp>
    <dsp:sp modelId="{94EA36F3-DD25-4361-B78C-2C39DC4301A5}">
      <dsp:nvSpPr>
        <dsp:cNvPr id="0" name=""/>
        <dsp:cNvSpPr/>
      </dsp:nvSpPr>
      <dsp:spPr>
        <a:xfrm>
          <a:off x="7287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D2AB1-773C-4A93-98A3-6AD8B5B71560}">
      <dsp:nvSpPr>
        <dsp:cNvPr id="0" name=""/>
        <dsp:cNvSpPr/>
      </dsp:nvSpPr>
      <dsp:spPr>
        <a:xfrm>
          <a:off x="6792840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Minimal social media presence</a:t>
          </a:r>
        </a:p>
      </dsp:txBody>
      <dsp:txXfrm>
        <a:off x="6792840" y="1938824"/>
        <a:ext cx="1800000" cy="720000"/>
      </dsp:txXfrm>
    </dsp:sp>
    <dsp:sp modelId="{B91204B9-5515-4191-9789-134BDA260CF7}">
      <dsp:nvSpPr>
        <dsp:cNvPr id="0" name=""/>
        <dsp:cNvSpPr/>
      </dsp:nvSpPr>
      <dsp:spPr>
        <a:xfrm>
          <a:off x="9402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E5C33-D039-41BD-ADC8-85D52C21794F}">
      <dsp:nvSpPr>
        <dsp:cNvPr id="0" name=""/>
        <dsp:cNvSpPr/>
      </dsp:nvSpPr>
      <dsp:spPr>
        <a:xfrm>
          <a:off x="8907840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Store vouchers only</a:t>
          </a:r>
        </a:p>
      </dsp:txBody>
      <dsp:txXfrm>
        <a:off x="8907840" y="1938824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54C6-DF0E-4A01-9415-FE2C09BF8D5D}">
      <dsp:nvSpPr>
        <dsp:cNvPr id="0" name=""/>
        <dsp:cNvSpPr/>
      </dsp:nvSpPr>
      <dsp:spPr>
        <a:xfrm>
          <a:off x="0" y="644"/>
          <a:ext cx="5021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5D0F8-4EA3-44DC-9A0E-3C9BC7A14F80}">
      <dsp:nvSpPr>
        <dsp:cNvPr id="0" name=""/>
        <dsp:cNvSpPr/>
      </dsp:nvSpPr>
      <dsp:spPr>
        <a:xfrm>
          <a:off x="0" y="644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Modern E-Commerce Platform</a:t>
          </a:r>
        </a:p>
      </dsp:txBody>
      <dsp:txXfrm>
        <a:off x="0" y="644"/>
        <a:ext cx="5021262" cy="753585"/>
      </dsp:txXfrm>
    </dsp:sp>
    <dsp:sp modelId="{7D0592D1-0D20-4E65-AFF2-29C31B58A3C0}">
      <dsp:nvSpPr>
        <dsp:cNvPr id="0" name=""/>
        <dsp:cNvSpPr/>
      </dsp:nvSpPr>
      <dsp:spPr>
        <a:xfrm>
          <a:off x="0" y="754229"/>
          <a:ext cx="5021262" cy="0"/>
        </a:xfrm>
        <a:prstGeom prst="line">
          <a:avLst/>
        </a:prstGeom>
        <a:solidFill>
          <a:schemeClr val="accent2">
            <a:hueOff val="-1728168"/>
            <a:satOff val="-3401"/>
            <a:lumOff val="2124"/>
            <a:alphaOff val="0"/>
          </a:schemeClr>
        </a:solidFill>
        <a:ln w="12700" cap="flat" cmpd="sng" algn="ctr">
          <a:solidFill>
            <a:schemeClr val="accent2">
              <a:hueOff val="-1728168"/>
              <a:satOff val="-3401"/>
              <a:lumOff val="2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356D0-9875-4B3D-A320-B3C1981EC718}">
      <dsp:nvSpPr>
        <dsp:cNvPr id="0" name=""/>
        <dsp:cNvSpPr/>
      </dsp:nvSpPr>
      <dsp:spPr>
        <a:xfrm>
          <a:off x="0" y="754229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Mobile &amp; iPad Adaptability</a:t>
          </a:r>
        </a:p>
      </dsp:txBody>
      <dsp:txXfrm>
        <a:off x="0" y="754229"/>
        <a:ext cx="5021262" cy="753585"/>
      </dsp:txXfrm>
    </dsp:sp>
    <dsp:sp modelId="{F181EC82-F51F-40E9-A275-2EF06599D8D2}">
      <dsp:nvSpPr>
        <dsp:cNvPr id="0" name=""/>
        <dsp:cNvSpPr/>
      </dsp:nvSpPr>
      <dsp:spPr>
        <a:xfrm>
          <a:off x="0" y="1507815"/>
          <a:ext cx="5021262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270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0BF95-5B1E-4061-8037-C1787885EB3B}">
      <dsp:nvSpPr>
        <dsp:cNvPr id="0" name=""/>
        <dsp:cNvSpPr/>
      </dsp:nvSpPr>
      <dsp:spPr>
        <a:xfrm>
          <a:off x="0" y="1507815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Stock Management</a:t>
          </a:r>
        </a:p>
      </dsp:txBody>
      <dsp:txXfrm>
        <a:off x="0" y="1507815"/>
        <a:ext cx="5021262" cy="753585"/>
      </dsp:txXfrm>
    </dsp:sp>
    <dsp:sp modelId="{1FCB36D0-D235-402A-85B8-553FE5421C6D}">
      <dsp:nvSpPr>
        <dsp:cNvPr id="0" name=""/>
        <dsp:cNvSpPr/>
      </dsp:nvSpPr>
      <dsp:spPr>
        <a:xfrm>
          <a:off x="0" y="2261400"/>
          <a:ext cx="5021262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C024B-AE43-46A5-B7F9-CC9AC0E75D41}">
      <dsp:nvSpPr>
        <dsp:cNvPr id="0" name=""/>
        <dsp:cNvSpPr/>
      </dsp:nvSpPr>
      <dsp:spPr>
        <a:xfrm>
          <a:off x="0" y="2261400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Clear Visibility of Products</a:t>
          </a:r>
        </a:p>
      </dsp:txBody>
      <dsp:txXfrm>
        <a:off x="0" y="2261400"/>
        <a:ext cx="5021262" cy="753585"/>
      </dsp:txXfrm>
    </dsp:sp>
    <dsp:sp modelId="{DA432811-ECE1-42B8-A423-7B1215D17B02}">
      <dsp:nvSpPr>
        <dsp:cNvPr id="0" name=""/>
        <dsp:cNvSpPr/>
      </dsp:nvSpPr>
      <dsp:spPr>
        <a:xfrm>
          <a:off x="0" y="3014986"/>
          <a:ext cx="5021262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270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CCE09-EB79-4564-81AD-611B61040D62}">
      <dsp:nvSpPr>
        <dsp:cNvPr id="0" name=""/>
        <dsp:cNvSpPr/>
      </dsp:nvSpPr>
      <dsp:spPr>
        <a:xfrm>
          <a:off x="0" y="3014986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Shipment Tracking</a:t>
          </a:r>
        </a:p>
      </dsp:txBody>
      <dsp:txXfrm>
        <a:off x="0" y="3014986"/>
        <a:ext cx="5021262" cy="753585"/>
      </dsp:txXfrm>
    </dsp:sp>
    <dsp:sp modelId="{7AEBB143-391F-4A8A-8BBA-413BB8A0F8D1}">
      <dsp:nvSpPr>
        <dsp:cNvPr id="0" name=""/>
        <dsp:cNvSpPr/>
      </dsp:nvSpPr>
      <dsp:spPr>
        <a:xfrm>
          <a:off x="0" y="3768571"/>
          <a:ext cx="5021262" cy="0"/>
        </a:xfrm>
        <a:prstGeom prst="line">
          <a:avLst/>
        </a:prstGeom>
        <a:solidFill>
          <a:schemeClr val="accent2">
            <a:hueOff val="-8640840"/>
            <a:satOff val="-17007"/>
            <a:lumOff val="10621"/>
            <a:alphaOff val="0"/>
          </a:schemeClr>
        </a:solidFill>
        <a:ln w="12700" cap="flat" cmpd="sng" algn="ctr">
          <a:solidFill>
            <a:schemeClr val="accent2">
              <a:hueOff val="-8640840"/>
              <a:satOff val="-17007"/>
              <a:lumOff val="10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0DCE9-EDD4-4FC0-9022-CB0FFBA4FF35}">
      <dsp:nvSpPr>
        <dsp:cNvPr id="0" name=""/>
        <dsp:cNvSpPr/>
      </dsp:nvSpPr>
      <dsp:spPr>
        <a:xfrm>
          <a:off x="0" y="3768571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Authentication (database growth)</a:t>
          </a:r>
        </a:p>
      </dsp:txBody>
      <dsp:txXfrm>
        <a:off x="0" y="3768571"/>
        <a:ext cx="5021262" cy="753585"/>
      </dsp:txXfrm>
    </dsp:sp>
    <dsp:sp modelId="{3BF0F2D2-E87A-4B7D-BD62-61AAA37A0C51}">
      <dsp:nvSpPr>
        <dsp:cNvPr id="0" name=""/>
        <dsp:cNvSpPr/>
      </dsp:nvSpPr>
      <dsp:spPr>
        <a:xfrm>
          <a:off x="0" y="4522157"/>
          <a:ext cx="5021262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8798E-D08A-4EB5-8827-5C80187F2EC0}">
      <dsp:nvSpPr>
        <dsp:cNvPr id="0" name=""/>
        <dsp:cNvSpPr/>
      </dsp:nvSpPr>
      <dsp:spPr>
        <a:xfrm>
          <a:off x="0" y="4522157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Agile Coaching</a:t>
          </a:r>
        </a:p>
      </dsp:txBody>
      <dsp:txXfrm>
        <a:off x="0" y="4522157"/>
        <a:ext cx="5021262" cy="7535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F3C91-EB24-4E4A-B27F-C2DA16B74F1C}">
      <dsp:nvSpPr>
        <dsp:cNvPr id="0" name=""/>
        <dsp:cNvSpPr/>
      </dsp:nvSpPr>
      <dsp:spPr>
        <a:xfrm>
          <a:off x="2465246" y="3820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4EEF1-482D-4F58-B19D-BB34F06E24D8}">
      <dsp:nvSpPr>
        <dsp:cNvPr id="0" name=""/>
        <dsp:cNvSpPr/>
      </dsp:nvSpPr>
      <dsp:spPr>
        <a:xfrm>
          <a:off x="2918621" y="457195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D7FE6-D341-451C-B6C0-268D0FFE7912}">
      <dsp:nvSpPr>
        <dsp:cNvPr id="0" name=""/>
        <dsp:cNvSpPr/>
      </dsp:nvSpPr>
      <dsp:spPr>
        <a:xfrm>
          <a:off x="1785183" y="279382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Mobile App</a:t>
          </a:r>
        </a:p>
      </dsp:txBody>
      <dsp:txXfrm>
        <a:off x="1785183" y="2793821"/>
        <a:ext cx="3487500" cy="720000"/>
      </dsp:txXfrm>
    </dsp:sp>
    <dsp:sp modelId="{6F93BE7C-783A-401F-8DDB-3C6711608AE8}">
      <dsp:nvSpPr>
        <dsp:cNvPr id="0" name=""/>
        <dsp:cNvSpPr/>
      </dsp:nvSpPr>
      <dsp:spPr>
        <a:xfrm>
          <a:off x="6563058" y="3820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9BFDB-372C-4FB6-B739-B0B97C798169}">
      <dsp:nvSpPr>
        <dsp:cNvPr id="0" name=""/>
        <dsp:cNvSpPr/>
      </dsp:nvSpPr>
      <dsp:spPr>
        <a:xfrm>
          <a:off x="7016433" y="457195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2C50F-3464-4092-953D-1FA107A0294E}">
      <dsp:nvSpPr>
        <dsp:cNvPr id="0" name=""/>
        <dsp:cNvSpPr/>
      </dsp:nvSpPr>
      <dsp:spPr>
        <a:xfrm>
          <a:off x="5882996" y="279382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Select which branch for specific products/discounts</a:t>
          </a:r>
        </a:p>
      </dsp:txBody>
      <dsp:txXfrm>
        <a:off x="5882996" y="2793821"/>
        <a:ext cx="34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59100-DD43-46E5-BD88-951798E0D86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34E7D-97B8-4B73-AB0E-D947BF4B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Steady decline to steady incline. Want a steady growth.</a:t>
            </a:r>
          </a:p>
          <a:p>
            <a:r>
              <a:rPr lang="en-US" dirty="0"/>
              <a:t>2 – Have an online presence which is appealing to customer, interactive, generate more money.</a:t>
            </a:r>
          </a:p>
          <a:p>
            <a:r>
              <a:rPr lang="en-US" dirty="0"/>
              <a:t>3 – Learn agile so your ready to handle any problem with a clear structure. Consistency.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E7D-97B8-4B73-AB0E-D947BF4B7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Digital consulting – Find the right path to get the best results.</a:t>
            </a:r>
          </a:p>
          <a:p>
            <a:r>
              <a:rPr lang="en-US" dirty="0"/>
              <a:t>UR &amp; UX – Understand user digital requirement to create best user experience.</a:t>
            </a:r>
          </a:p>
          <a:p>
            <a:r>
              <a:rPr lang="en-US" dirty="0"/>
              <a:t>Product Strategy – Allow us as a business to realize the specific needs to add value and create a commercial impact.</a:t>
            </a:r>
          </a:p>
          <a:p>
            <a:r>
              <a:rPr lang="en-US" dirty="0"/>
              <a:t>Support – AND has a vast amount of experience, to realize the best TECH STACK for you.</a:t>
            </a:r>
          </a:p>
          <a:p>
            <a:r>
              <a:rPr lang="en-US" dirty="0"/>
              <a:t>Insight – Have your product manager spend time daily during scrum.</a:t>
            </a:r>
          </a:p>
          <a:p>
            <a:r>
              <a:rPr lang="en-US" dirty="0"/>
              <a:t>Agile coaching -  Provide training to your different teams so they can take full advantage of agile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E7D-97B8-4B73-AB0E-D947BF4B7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website – not appealing, non-responsive</a:t>
            </a:r>
          </a:p>
          <a:p>
            <a:r>
              <a:rPr lang="en-US" dirty="0"/>
              <a:t>Customer service requests – in stock but out of stock, check out even though out of stock, tracking queries.</a:t>
            </a:r>
          </a:p>
          <a:p>
            <a:r>
              <a:rPr lang="en-US" dirty="0"/>
              <a:t>Returning items – Shoe size, style, color (No images, we need more)</a:t>
            </a:r>
          </a:p>
          <a:p>
            <a:r>
              <a:rPr lang="en-US" dirty="0"/>
              <a:t>Social media – marketing department should monitor social media, HUGE IMPACT</a:t>
            </a:r>
          </a:p>
          <a:p>
            <a:r>
              <a:rPr lang="en-US" dirty="0"/>
              <a:t>Store vouchers – QR Codes, online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E7D-97B8-4B73-AB0E-D947BF4B77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9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E7D-97B8-4B73-AB0E-D947BF4B77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6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0" r:id="rId6"/>
    <p:sldLayoutId id="2147483766" r:id="rId7"/>
    <p:sldLayoutId id="2147483767" r:id="rId8"/>
    <p:sldLayoutId id="2147483768" r:id="rId9"/>
    <p:sldLayoutId id="2147483769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ND Digital helps Launchpad move into a new digital era - Launchpad">
            <a:extLst>
              <a:ext uri="{FF2B5EF4-FFF2-40B4-BE49-F238E27FC236}">
                <a16:creationId xmlns:a16="http://schemas.microsoft.com/office/drawing/2014/main" id="{0D9ED2E3-729C-4D27-8D6E-EE877B611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6" r="-1" b="13214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39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73A6A-8CA2-4B8D-AD80-4771EB443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Golden Shoe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56E5D-C145-46DE-AB19-A9D5AC11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971398"/>
            <a:ext cx="5040785" cy="233377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Parth Sharma</a:t>
            </a:r>
          </a:p>
        </p:txBody>
      </p:sp>
      <p:sp>
        <p:nvSpPr>
          <p:cNvPr id="1033" name="Rectangle 14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4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147FB-EF21-4017-B945-B8A5DEBB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AE612D5-6C1E-4FBE-AAEA-0E4170E51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25011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64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B5B1-8815-4DE6-A7CA-12F06D8F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9281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Golden Shoe Aims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B447A-2724-490F-B501-77EE38BDE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88355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408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717A8-165A-4350-BE86-0D0C8440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81735"/>
            <a:ext cx="5021183" cy="2452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AND Digital Guide, Build &amp; Equip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184EF6B-CA31-446E-AD68-85855359E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577826"/>
              </p:ext>
            </p:extLst>
          </p:nvPr>
        </p:nvGraphicFramePr>
        <p:xfrm>
          <a:off x="6662738" y="969962"/>
          <a:ext cx="5021262" cy="527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0475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50FEE-D1EF-4065-82C5-5C43A6BD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Golden Shoe Challenges &amp; Desires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1D7E8F2-E39A-4618-B17B-B5D87D290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352907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9943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15AE4-5D25-495E-B909-A7B3A045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78" y="2381735"/>
            <a:ext cx="5021183" cy="24528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Solutions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Impact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3C392E8-84F9-4101-9C72-7AF04D5DA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869040"/>
              </p:ext>
            </p:extLst>
          </p:nvPr>
        </p:nvGraphicFramePr>
        <p:xfrm>
          <a:off x="6662738" y="969962"/>
          <a:ext cx="5021262" cy="527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218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69874-AEBE-422B-ADB2-DB296689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Aspects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B4DC80-3A33-4D9C-9FD1-9CC4D85C7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583949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54013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360</Words>
  <Application>Microsoft Office PowerPoint</Application>
  <PresentationFormat>Widescreen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Bierstadt</vt:lpstr>
      <vt:lpstr>Calibri</vt:lpstr>
      <vt:lpstr>GestaltVTI</vt:lpstr>
      <vt:lpstr>Golden Shoe</vt:lpstr>
      <vt:lpstr>Introduction</vt:lpstr>
      <vt:lpstr>Golden Shoe Aims</vt:lpstr>
      <vt:lpstr>AND Digital Guide, Build &amp; Equip</vt:lpstr>
      <vt:lpstr>Golden Shoe Challenges &amp; Desires</vt:lpstr>
      <vt:lpstr>Solutions &amp; Impact</vt:lpstr>
      <vt:lpstr>Future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Shoe</dc:title>
  <dc:creator>Parth Sharma</dc:creator>
  <cp:lastModifiedBy>Parth Sharma</cp:lastModifiedBy>
  <cp:revision>2</cp:revision>
  <dcterms:created xsi:type="dcterms:W3CDTF">2022-03-01T15:06:46Z</dcterms:created>
  <dcterms:modified xsi:type="dcterms:W3CDTF">2022-03-01T20:17:49Z</dcterms:modified>
</cp:coreProperties>
</file>