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1153118-0D6F-4867-B3B7-D36D43EEAFF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9/25/22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431309-5A5C-41B3-A1C3-86667CC143C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91800" y="5411520"/>
            <a:ext cx="3108600" cy="14630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Protocol: ICMP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91800" y="91440"/>
            <a:ext cx="11978280" cy="132516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Command:  </a:t>
            </a:r>
            <a:r>
              <a:rPr b="0" lang="en-US" sz="4400" spc="-1" strike="noStrike" u="sng">
                <a:solidFill>
                  <a:srgbClr val="ffffff"/>
                </a:solidFill>
                <a:uFillTx/>
                <a:latin typeface="Calibri Light"/>
              </a:rPr>
              <a:t>ping</a:t>
            </a: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 8.8.8.8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5608440" y="3808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Shape 4"/>
          <p:cNvSpPr txBox="1"/>
          <p:nvPr/>
        </p:nvSpPr>
        <p:spPr>
          <a:xfrm>
            <a:off x="8961120" y="5394960"/>
            <a:ext cx="3108600" cy="14630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SRC  : My Private IP 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DIST : 8.8.8.8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google)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PORT: N/A, ICMP is L3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TRAFFIC: Bidirectional 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1440" y="1554480"/>
            <a:ext cx="11978640" cy="402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91800" y="91440"/>
            <a:ext cx="11978280" cy="132516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Command:  </a:t>
            </a:r>
            <a:r>
              <a:rPr b="0" lang="en-US" sz="4400" spc="-1" strike="noStrike" u="sng">
                <a:solidFill>
                  <a:srgbClr val="ffffff"/>
                </a:solidFill>
                <a:uFillTx/>
                <a:latin typeface="Calibri Light"/>
              </a:rPr>
              <a:t>Nslookup</a:t>
            </a: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 wikipedia.org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608440" y="3808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Shape 3"/>
          <p:cNvSpPr txBox="1"/>
          <p:nvPr/>
        </p:nvSpPr>
        <p:spPr>
          <a:xfrm>
            <a:off x="8321040" y="5394960"/>
            <a:ext cx="3748680" cy="14630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SRC  : My Private IP 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DIST :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Default gateway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(router)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PORT: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53/UDP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TRAFFIC: Bidirectional 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82880" y="1920240"/>
            <a:ext cx="11795760" cy="1005840"/>
          </a:xfrm>
          <a:prstGeom prst="rect">
            <a:avLst/>
          </a:prstGeom>
          <a:ln>
            <a:noFill/>
          </a:ln>
        </p:spPr>
      </p:pic>
      <p:sp>
        <p:nvSpPr>
          <p:cNvPr id="50" name="TextShape 4"/>
          <p:cNvSpPr txBox="1"/>
          <p:nvPr/>
        </p:nvSpPr>
        <p:spPr>
          <a:xfrm>
            <a:off x="92160" y="5411520"/>
            <a:ext cx="3108600" cy="14630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Protocol: DNS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91800" y="91440"/>
            <a:ext cx="11978280" cy="132516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Command: </a:t>
            </a:r>
            <a:r>
              <a:rPr b="0" lang="en-US" sz="4400" spc="-1" strike="noStrike" u="sng">
                <a:solidFill>
                  <a:srgbClr val="ffffff"/>
                </a:solidFill>
                <a:uFillTx/>
                <a:latin typeface="Calibri Light"/>
              </a:rPr>
              <a:t>whois</a:t>
            </a: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 wikipedia.org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608440" y="3808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3"/>
          <p:cNvSpPr txBox="1"/>
          <p:nvPr/>
        </p:nvSpPr>
        <p:spPr>
          <a:xfrm>
            <a:off x="8321040" y="5394960"/>
            <a:ext cx="3748680" cy="14630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SRC  : My Private IPv6 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DIST :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Default gateway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(router)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PORT: 43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/TCP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TRAFFIC: Bidirectional 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91440" y="1504800"/>
            <a:ext cx="11978640" cy="2427120"/>
          </a:xfrm>
          <a:prstGeom prst="rect">
            <a:avLst/>
          </a:prstGeom>
          <a:ln>
            <a:noFill/>
          </a:ln>
        </p:spPr>
      </p:pic>
      <p:sp>
        <p:nvSpPr>
          <p:cNvPr id="55" name="TextShape 4"/>
          <p:cNvSpPr txBox="1"/>
          <p:nvPr/>
        </p:nvSpPr>
        <p:spPr>
          <a:xfrm>
            <a:off x="92160" y="5411520"/>
            <a:ext cx="3108600" cy="14630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Protocol: whois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91800" y="91440"/>
            <a:ext cx="11978280" cy="132516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Command: nmap -sP 192.168.1.1-255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5608440" y="3808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3"/>
          <p:cNvSpPr txBox="1"/>
          <p:nvPr/>
        </p:nvSpPr>
        <p:spPr>
          <a:xfrm>
            <a:off x="8321040" y="5394960"/>
            <a:ext cx="3748680" cy="14630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SRC  :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My MAC Address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DIST :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BROADCAST MAP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PORT: No Port (Layer 2)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TRAFFIC: Bidirectional 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TextShape 4"/>
          <p:cNvSpPr txBox="1"/>
          <p:nvPr/>
        </p:nvSpPr>
        <p:spPr>
          <a:xfrm>
            <a:off x="92160" y="5411520"/>
            <a:ext cx="3108600" cy="14630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Protocol: ARP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52640" y="1554480"/>
            <a:ext cx="11917440" cy="365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91800" y="91440"/>
            <a:ext cx="11978280" cy="132516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Command: telnet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608440" y="3808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TextShape 3"/>
          <p:cNvSpPr txBox="1"/>
          <p:nvPr/>
        </p:nvSpPr>
        <p:spPr>
          <a:xfrm>
            <a:off x="8321040" y="5394960"/>
            <a:ext cx="3748680" cy="14630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SRC  : My Private IP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DIST : 192.168.1.194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PORT: 23/TCP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TRAFFIC: Bidirectional 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92160" y="5411520"/>
            <a:ext cx="3108600" cy="14630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Protocol: TELNET (L5)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426960" y="1922040"/>
            <a:ext cx="11277360" cy="228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91800" y="91440"/>
            <a:ext cx="11978280" cy="132516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Command: </a:t>
            </a:r>
            <a:r>
              <a:rPr b="0" lang="en-US" sz="4000" spc="-1" strike="noStrike">
                <a:solidFill>
                  <a:srgbClr val="ffffff"/>
                </a:solidFill>
                <a:latin typeface="Calibri Light"/>
              </a:rPr>
              <a:t>curl https://everything.curl.dev/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5608440" y="3808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TextShape 3"/>
          <p:cNvSpPr txBox="1"/>
          <p:nvPr/>
        </p:nvSpPr>
        <p:spPr>
          <a:xfrm>
            <a:off x="6583680" y="5394960"/>
            <a:ext cx="5486040" cy="14630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SRC  : My Private IPv6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DIST :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An IPv6 in Google’s block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PORT: 80/TCP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TRAFFIC: Bidirectional – Mostly Ingress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TextShape 4"/>
          <p:cNvSpPr txBox="1"/>
          <p:nvPr/>
        </p:nvSpPr>
        <p:spPr>
          <a:xfrm>
            <a:off x="92160" y="5411520"/>
            <a:ext cx="3108600" cy="14630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Protocol: HTTP (L5)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52640" y="1828800"/>
            <a:ext cx="11625480" cy="1876680"/>
          </a:xfrm>
          <a:prstGeom prst="rect">
            <a:avLst/>
          </a:prstGeom>
          <a:ln>
            <a:noFill/>
          </a:ln>
        </p:spPr>
      </p:pic>
      <p:sp>
        <p:nvSpPr>
          <p:cNvPr id="71" name="TextShape 5"/>
          <p:cNvSpPr txBox="1"/>
          <p:nvPr/>
        </p:nvSpPr>
        <p:spPr>
          <a:xfrm>
            <a:off x="3474720" y="5578200"/>
            <a:ext cx="265176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This Image contains a 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HTTP exchange.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91800" y="91440"/>
            <a:ext cx="11978280" cy="132516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Command: </a:t>
            </a:r>
            <a:r>
              <a:rPr b="0" lang="en-US" sz="2000" spc="-1" strike="noStrike">
                <a:solidFill>
                  <a:srgbClr val="ffffff"/>
                </a:solidFill>
                <a:latin typeface="Calibri Light"/>
              </a:rPr>
              <a:t>wget -P ./Downloads/ https://github.com/Parth099/BattleShip.git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608440" y="3808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3"/>
          <p:cNvSpPr txBox="1"/>
          <p:nvPr/>
        </p:nvSpPr>
        <p:spPr>
          <a:xfrm>
            <a:off x="6583680" y="5394960"/>
            <a:ext cx="5486040" cy="14630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SRC  : My Private IP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DIST :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An IP part of Githubs block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PORT: 443/TCP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TRAFFIC: Bidirectional – Mostly Ingress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TextShape 4"/>
          <p:cNvSpPr txBox="1"/>
          <p:nvPr/>
        </p:nvSpPr>
        <p:spPr>
          <a:xfrm>
            <a:off x="92160" y="5411520"/>
            <a:ext cx="3108600" cy="14630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Protocol: HTTP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(L5)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91440" y="1554480"/>
            <a:ext cx="11978640" cy="3657600"/>
          </a:xfrm>
          <a:prstGeom prst="rect">
            <a:avLst/>
          </a:prstGeom>
          <a:ln>
            <a:noFill/>
          </a:ln>
        </p:spPr>
      </p:pic>
      <p:sp>
        <p:nvSpPr>
          <p:cNvPr id="77" name="TextShape 5"/>
          <p:cNvSpPr txBox="1"/>
          <p:nvPr/>
        </p:nvSpPr>
        <p:spPr>
          <a:xfrm>
            <a:off x="3474720" y="5577840"/>
            <a:ext cx="265176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This Image contains a 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TCP-</a:t>
            </a:r>
            <a:r>
              <a:rPr b="0" lang="en-US" sz="1800" spc="-1" strike="noStrike">
                <a:latin typeface="Arial"/>
              </a:rPr>
              <a:t>Handshake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91800" y="91440"/>
            <a:ext cx="11978280" cy="132516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HTTPS: </a:t>
            </a:r>
            <a:r>
              <a:rPr b="0" lang="en-US" sz="2000" spc="-1" strike="noStrike">
                <a:solidFill>
                  <a:srgbClr val="ffffff"/>
                </a:solidFill>
                <a:latin typeface="Calibri Light"/>
              </a:rPr>
              <a:t>https://en.wikipedia.org/wiki/HTTPS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608440" y="3808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extShape 3"/>
          <p:cNvSpPr txBox="1"/>
          <p:nvPr/>
        </p:nvSpPr>
        <p:spPr>
          <a:xfrm>
            <a:off x="6583680" y="5394960"/>
            <a:ext cx="5486040" cy="14630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SRC  : My Private IP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DIST :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An IP part of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Wikipedia’s block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PORT: 443/TCP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TRAFFIC: Bidirectional –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Mostly Ingress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TextShape 4"/>
          <p:cNvSpPr txBox="1"/>
          <p:nvPr/>
        </p:nvSpPr>
        <p:spPr>
          <a:xfrm>
            <a:off x="92160" y="5411520"/>
            <a:ext cx="3108600" cy="14630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Protocol: HTTP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(L5)</a:t>
            </a:r>
            <a:endParaRPr b="1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TextShape 5"/>
          <p:cNvSpPr txBox="1"/>
          <p:nvPr/>
        </p:nvSpPr>
        <p:spPr>
          <a:xfrm>
            <a:off x="3474720" y="5577840"/>
            <a:ext cx="265176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This Image contains a 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HTTPS-</a:t>
            </a:r>
            <a:r>
              <a:rPr b="0" lang="en-US" sz="1800" spc="-1" strike="noStrike">
                <a:latin typeface="Arial"/>
              </a:rPr>
              <a:t>Handshake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52640" y="1740600"/>
            <a:ext cx="11826000" cy="283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1951a4c-a5f1-4c1d-a9fc-828999e6bb20">
      <Terms xmlns="http://schemas.microsoft.com/office/infopath/2007/PartnerControls"/>
    </lcf76f155ced4ddcb4097134ff3c332f>
    <TaxCatchAll xmlns="e6c1db04-1c33-4c74-8a75-09eac9ea9909" xsi:nil="true"/>
    <SharedWithUsers xmlns="e6c1db04-1c33-4c74-8a75-09eac9ea9909">
      <UserInfo>
        <DisplayName/>
        <AccountId xsi:nil="true"/>
        <AccountType/>
      </UserInfo>
    </SharedWithUsers>
    <MediaLengthInSeconds xmlns="11951a4c-a5f1-4c1d-a9fc-828999e6bb2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524A082F37414F8058E22E18746DFA" ma:contentTypeVersion="12" ma:contentTypeDescription="Create a new document." ma:contentTypeScope="" ma:versionID="a5e1c73dae6bc123018b97c27fd0c5ac">
  <xsd:schema xmlns:xsd="http://www.w3.org/2001/XMLSchema" xmlns:xs="http://www.w3.org/2001/XMLSchema" xmlns:p="http://schemas.microsoft.com/office/2006/metadata/properties" xmlns:ns2="11951a4c-a5f1-4c1d-a9fc-828999e6bb20" xmlns:ns3="e6c1db04-1c33-4c74-8a75-09eac9ea9909" targetNamespace="http://schemas.microsoft.com/office/2006/metadata/properties" ma:root="true" ma:fieldsID="b5e4efa1efdb81c2bec2f9ef0764a7ce" ns2:_="" ns3:_="">
    <xsd:import namespace="11951a4c-a5f1-4c1d-a9fc-828999e6bb20"/>
    <xsd:import namespace="e6c1db04-1c33-4c74-8a75-09eac9ea99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51a4c-a5f1-4c1d-a9fc-828999e6bb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6aeeafc-10b8-45d8-a1af-5ed376f9e1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1db04-1c33-4c74-8a75-09eac9ea990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94731bd-3c7c-40ce-a3dd-b7df1b2f0452}" ma:internalName="TaxCatchAll" ma:showField="CatchAllData" ma:web="e6c1db04-1c33-4c74-8a75-09eac9ea99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96DF41-A2DD-4924-B0D7-3039BAF7DFE2}">
  <ds:schemaRefs>
    <ds:schemaRef ds:uri="http://schemas.microsoft.com/office/2006/documentManagement/types"/>
    <ds:schemaRef ds:uri="http://schemas.microsoft.com/office/infopath/2007/PartnerControls"/>
    <ds:schemaRef ds:uri="02b250ff-fe00-4548-a212-60dda9e01ea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30de41cc-d0a8-400c-b134-57e4de949a7d"/>
    <ds:schemaRef ds:uri="http://www.w3.org/XML/1998/namespace"/>
    <ds:schemaRef ds:uri="http://purl.org/dc/dcmitype/"/>
    <ds:schemaRef ds:uri="11951a4c-a5f1-4c1d-a9fc-828999e6bb20"/>
    <ds:schemaRef ds:uri="e6c1db04-1c33-4c74-8a75-09eac9ea9909"/>
  </ds:schemaRefs>
</ds:datastoreItem>
</file>

<file path=customXml/itemProps2.xml><?xml version="1.0" encoding="utf-8"?>
<ds:datastoreItem xmlns:ds="http://schemas.openxmlformats.org/officeDocument/2006/customXml" ds:itemID="{2B155551-5194-4E77-88A0-DD5DCD7A68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395307-07D3-41BE-93E9-BDE98E623B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951a4c-a5f1-4c1d-a9fc-828999e6bb20"/>
    <ds:schemaRef ds:uri="e6c1db04-1c33-4c74-8a75-09eac9ea99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  <Words>272</Words>
  <Paragraphs>143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2020-01-25T14:10:47Z</dcterms:created>
  <dc:creator>Microsoft Office User</dc:creator>
  <dc:description/>
  <dc:language>en-US</dc:language>
  <cp:lastModifiedBy/>
  <dcterms:modified xsi:type="dcterms:W3CDTF">2022-09-25T14:27:25Z</dcterms:modified>
  <cp:revision>9</cp:revision>
  <dc:subject/>
  <dc:title>1. Command: apt-get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0x010100D3524A082F37414F8058E22E18746DFA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ediaServiceImageTags">
    <vt:lpwstr/>
  </property>
  <property fmtid="{D5CDD505-2E9C-101B-9397-08002B2CF9AE}" pid="10" name="Notes">
    <vt:i4>0</vt:i4>
  </property>
  <property fmtid="{D5CDD505-2E9C-101B-9397-08002B2CF9AE}" pid="11" name="Order">
    <vt:i4>1000</vt:i4>
  </property>
  <property fmtid="{D5CDD505-2E9C-101B-9397-08002B2CF9AE}" pid="12" name="PresentationFormat">
    <vt:lpwstr>Widescreen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2</vt:i4>
  </property>
  <property fmtid="{D5CDD505-2E9C-101B-9397-08002B2CF9AE}" pid="16" name="TriggerFlowInfo">
    <vt:lpwstr/>
  </property>
  <property fmtid="{D5CDD505-2E9C-101B-9397-08002B2CF9AE}" pid="17" name="_ExtendedDescription">
    <vt:lpwstr/>
  </property>
  <property fmtid="{D5CDD505-2E9C-101B-9397-08002B2CF9AE}" pid="18" name="_SharedFileIndex">
    <vt:lpwstr/>
  </property>
  <property fmtid="{D5CDD505-2E9C-101B-9397-08002B2CF9AE}" pid="19" name="_SourceUrl">
    <vt:lpwstr/>
  </property>
</Properties>
</file>