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7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DE2B-CBD3-F751-928F-63C4C60AA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43273" cy="3274610"/>
          </a:xfrm>
        </p:spPr>
        <p:txBody>
          <a:bodyPr anchor="ctr"/>
          <a:lstStyle/>
          <a:p>
            <a:r>
              <a:rPr lang="en-US" b="1" dirty="0">
                <a:solidFill>
                  <a:srgbClr val="FF0000"/>
                </a:solidFill>
              </a:rPr>
              <a:t>Chart Pattern In Stock Market </a:t>
            </a:r>
          </a:p>
        </p:txBody>
      </p:sp>
    </p:spTree>
    <p:extLst>
      <p:ext uri="{BB962C8B-B14F-4D97-AF65-F5344CB8AC3E}">
        <p14:creationId xmlns:p14="http://schemas.microsoft.com/office/powerpoint/2010/main" val="183605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2D9407-FA1C-F6F0-9D50-0651BA6B7BF7}"/>
              </a:ext>
            </a:extLst>
          </p:cNvPr>
          <p:cNvSpPr/>
          <p:nvPr/>
        </p:nvSpPr>
        <p:spPr>
          <a:xfrm>
            <a:off x="2061884" y="3245223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4FA8C-3E25-3245-7BDB-F58F49EB1E15}"/>
              </a:ext>
            </a:extLst>
          </p:cNvPr>
          <p:cNvSpPr/>
          <p:nvPr/>
        </p:nvSpPr>
        <p:spPr>
          <a:xfrm>
            <a:off x="9592235" y="3155576"/>
            <a:ext cx="537881" cy="18198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32E774-F211-E19B-5C45-15231D0D29D1}"/>
              </a:ext>
            </a:extLst>
          </p:cNvPr>
          <p:cNvSpPr/>
          <p:nvPr/>
        </p:nvSpPr>
        <p:spPr>
          <a:xfrm>
            <a:off x="2868705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4C69D-F176-AD3B-4D66-5DB19CDCECF3}"/>
              </a:ext>
            </a:extLst>
          </p:cNvPr>
          <p:cNvSpPr/>
          <p:nvPr/>
        </p:nvSpPr>
        <p:spPr>
          <a:xfrm>
            <a:off x="8731627" y="914401"/>
            <a:ext cx="591670" cy="20439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D26F5-B718-6FF0-604A-9C886A83A89E}"/>
              </a:ext>
            </a:extLst>
          </p:cNvPr>
          <p:cNvSpPr txBox="1"/>
          <p:nvPr/>
        </p:nvSpPr>
        <p:spPr>
          <a:xfrm>
            <a:off x="1295400" y="5181598"/>
            <a:ext cx="2608730" cy="412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Kicker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FCF6B-5D93-7CA4-CDB1-67CFCBD7BC65}"/>
              </a:ext>
            </a:extLst>
          </p:cNvPr>
          <p:cNvSpPr txBox="1"/>
          <p:nvPr/>
        </p:nvSpPr>
        <p:spPr>
          <a:xfrm>
            <a:off x="8615082" y="518159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Kicker</a:t>
            </a:r>
          </a:p>
        </p:txBody>
      </p:sp>
    </p:spTree>
    <p:extLst>
      <p:ext uri="{BB962C8B-B14F-4D97-AF65-F5344CB8AC3E}">
        <p14:creationId xmlns:p14="http://schemas.microsoft.com/office/powerpoint/2010/main" val="179961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15A339-BF96-7788-2431-DFCCA21F121C}"/>
              </a:ext>
            </a:extLst>
          </p:cNvPr>
          <p:cNvSpPr/>
          <p:nvPr/>
        </p:nvSpPr>
        <p:spPr>
          <a:xfrm>
            <a:off x="2079811" y="2428314"/>
            <a:ext cx="663389" cy="20013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0F173-1A03-8DAF-D5E3-9BD52F8333BC}"/>
              </a:ext>
            </a:extLst>
          </p:cNvPr>
          <p:cNvSpPr/>
          <p:nvPr/>
        </p:nvSpPr>
        <p:spPr>
          <a:xfrm>
            <a:off x="8606117" y="2428314"/>
            <a:ext cx="663389" cy="200137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31B6E5-F8C4-C37A-DBCC-587E2410B80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2402541" y="1945341"/>
            <a:ext cx="8965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34649F-E30E-12A2-B0A0-CD9A7A60894A}"/>
              </a:ext>
            </a:extLst>
          </p:cNvPr>
          <p:cNvCxnSpPr>
            <a:cxnSpLocks/>
          </p:cNvCxnSpPr>
          <p:nvPr/>
        </p:nvCxnSpPr>
        <p:spPr>
          <a:xfrm>
            <a:off x="2411506" y="4429685"/>
            <a:ext cx="8964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1D7772-BA5B-DB6D-D78D-A92BA4EFFEAE}"/>
              </a:ext>
            </a:extLst>
          </p:cNvPr>
          <p:cNvSpPr/>
          <p:nvPr/>
        </p:nvSpPr>
        <p:spPr>
          <a:xfrm>
            <a:off x="3101787" y="1945341"/>
            <a:ext cx="699248" cy="285077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CC9429-A509-059B-A60D-C1583FE99DC5}"/>
              </a:ext>
            </a:extLst>
          </p:cNvPr>
          <p:cNvSpPr/>
          <p:nvPr/>
        </p:nvSpPr>
        <p:spPr>
          <a:xfrm>
            <a:off x="9645985" y="2008094"/>
            <a:ext cx="663384" cy="29045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6CC982-7510-76F7-96B6-5D0C17F3596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451411" y="4796119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D795D-387E-A0BB-8DB2-1BF439EF169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451411" y="1447565"/>
            <a:ext cx="0" cy="4977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5408F7-C40D-FD4E-E7FC-49FA69026B3E}"/>
              </a:ext>
            </a:extLst>
          </p:cNvPr>
          <p:cNvCxnSpPr>
            <a:cxnSpLocks/>
          </p:cNvCxnSpPr>
          <p:nvPr/>
        </p:nvCxnSpPr>
        <p:spPr>
          <a:xfrm flipV="1">
            <a:off x="8920982" y="4429685"/>
            <a:ext cx="0" cy="4829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50109C-AC7A-5130-BC65-B6AE5585801C}"/>
              </a:ext>
            </a:extLst>
          </p:cNvPr>
          <p:cNvCxnSpPr>
            <a:cxnSpLocks/>
          </p:cNvCxnSpPr>
          <p:nvPr/>
        </p:nvCxnSpPr>
        <p:spPr>
          <a:xfrm flipV="1">
            <a:off x="8947876" y="2008094"/>
            <a:ext cx="0" cy="4202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4B7D3C-428C-FB7B-8938-DC11FA2532ED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977677" y="4912658"/>
            <a:ext cx="0" cy="5065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1A6770-B866-F9B6-C17C-BAB73CFA4499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977677" y="1537682"/>
            <a:ext cx="0" cy="4704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BDEC7FB-4FDD-54DD-168A-3ABA2D0B864F}"/>
              </a:ext>
            </a:extLst>
          </p:cNvPr>
          <p:cNvSpPr txBox="1"/>
          <p:nvPr/>
        </p:nvSpPr>
        <p:spPr>
          <a:xfrm>
            <a:off x="1721224" y="5410435"/>
            <a:ext cx="23666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Engulfing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B401DE-EFD5-0508-6088-802581FA3C27}"/>
              </a:ext>
            </a:extLst>
          </p:cNvPr>
          <p:cNvSpPr txBox="1"/>
          <p:nvPr/>
        </p:nvSpPr>
        <p:spPr>
          <a:xfrm>
            <a:off x="8202706" y="5383070"/>
            <a:ext cx="24384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Engulfing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10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F70960-83FB-F7B7-14FD-F7F126AB4AD3}"/>
              </a:ext>
            </a:extLst>
          </p:cNvPr>
          <p:cNvSpPr/>
          <p:nvPr/>
        </p:nvSpPr>
        <p:spPr>
          <a:xfrm flipH="1">
            <a:off x="2008089" y="1899397"/>
            <a:ext cx="753039" cy="305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9FE2-97B3-5BE4-E4C9-C9F36058F1C2}"/>
              </a:ext>
            </a:extLst>
          </p:cNvPr>
          <p:cNvSpPr/>
          <p:nvPr/>
        </p:nvSpPr>
        <p:spPr>
          <a:xfrm>
            <a:off x="3263153" y="2496670"/>
            <a:ext cx="753039" cy="20036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FDC1DF-8432-69AD-3313-310DFF1C535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384608" y="4958603"/>
            <a:ext cx="0" cy="6533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BEBD-5058-7C39-CA86-C1E2AEE936A3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384608" y="1288676"/>
            <a:ext cx="0" cy="61072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F7EB35-E964-9A5A-A141-B409D5C39C0E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639673" y="4500281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A019D-F04E-980D-4D9E-83D19C99DC60}"/>
              </a:ext>
            </a:extLst>
          </p:cNvPr>
          <p:cNvCxnSpPr>
            <a:cxnSpLocks/>
          </p:cNvCxnSpPr>
          <p:nvPr/>
        </p:nvCxnSpPr>
        <p:spPr>
          <a:xfrm flipV="1">
            <a:off x="3639672" y="2034988"/>
            <a:ext cx="0" cy="46168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42FBB13-4C39-7C43-7FB1-6B126D6214E7}"/>
              </a:ext>
            </a:extLst>
          </p:cNvPr>
          <p:cNvSpPr/>
          <p:nvPr/>
        </p:nvSpPr>
        <p:spPr>
          <a:xfrm>
            <a:off x="7817225" y="1899396"/>
            <a:ext cx="735104" cy="30592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EDB9EC-B04D-B8F4-6595-5B3B2EEF3D2A}"/>
              </a:ext>
            </a:extLst>
          </p:cNvPr>
          <p:cNvSpPr/>
          <p:nvPr/>
        </p:nvSpPr>
        <p:spPr>
          <a:xfrm>
            <a:off x="9072289" y="2496669"/>
            <a:ext cx="735104" cy="20036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3EE32-F53C-413D-29B7-D18A6F6F7531}"/>
              </a:ext>
            </a:extLst>
          </p:cNvPr>
          <p:cNvCxnSpPr>
            <a:cxnSpLocks/>
          </p:cNvCxnSpPr>
          <p:nvPr/>
        </p:nvCxnSpPr>
        <p:spPr>
          <a:xfrm flipV="1">
            <a:off x="8202707" y="4958602"/>
            <a:ext cx="0" cy="52779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2ECC89-2EF7-71F0-29CB-CA18E9C8A9B6}"/>
              </a:ext>
            </a:extLst>
          </p:cNvPr>
          <p:cNvCxnSpPr>
            <a:cxnSpLocks/>
          </p:cNvCxnSpPr>
          <p:nvPr/>
        </p:nvCxnSpPr>
        <p:spPr>
          <a:xfrm flipV="1">
            <a:off x="8184777" y="1371600"/>
            <a:ext cx="8967" cy="52779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21379B7-E5D3-2DCD-D10E-4E0777FD9269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439841" y="4500280"/>
            <a:ext cx="0" cy="4583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0226457-BF07-2797-C150-2715EBF8D19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439841" y="2119591"/>
            <a:ext cx="0" cy="37707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C1B38C8-AAC6-2F57-2BFD-F6388F15CEE3}"/>
              </a:ext>
            </a:extLst>
          </p:cNvPr>
          <p:cNvSpPr txBox="1"/>
          <p:nvPr/>
        </p:nvSpPr>
        <p:spPr>
          <a:xfrm>
            <a:off x="1810872" y="5596517"/>
            <a:ext cx="220530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B34308A-2B4E-FED4-7FC9-28D4C177F2AA}"/>
              </a:ext>
            </a:extLst>
          </p:cNvPr>
          <p:cNvSpPr txBox="1"/>
          <p:nvPr/>
        </p:nvSpPr>
        <p:spPr>
          <a:xfrm>
            <a:off x="7817225" y="5486398"/>
            <a:ext cx="211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Bearish </a:t>
            </a:r>
            <a:r>
              <a:rPr lang="en-US" sz="2000" b="1" dirty="0" err="1"/>
              <a:t>Harami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275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059E3E-9D6D-5AC2-DD8A-B64CC597A1FA}"/>
              </a:ext>
            </a:extLst>
          </p:cNvPr>
          <p:cNvSpPr/>
          <p:nvPr/>
        </p:nvSpPr>
        <p:spPr>
          <a:xfrm>
            <a:off x="1900516" y="1447799"/>
            <a:ext cx="735107" cy="19812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FC5FD1-7087-5977-67DF-393916E672D0}"/>
              </a:ext>
            </a:extLst>
          </p:cNvPr>
          <p:cNvSpPr/>
          <p:nvPr/>
        </p:nvSpPr>
        <p:spPr>
          <a:xfrm>
            <a:off x="3003175" y="2115668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B59966-CB75-7D9A-BD79-913FDBC3799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68070" y="3429000"/>
            <a:ext cx="0" cy="44823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6ADCFC5-B902-0F83-F332-9375EAB85223}"/>
              </a:ext>
            </a:extLst>
          </p:cNvPr>
          <p:cNvCxnSpPr>
            <a:cxnSpLocks/>
          </p:cNvCxnSpPr>
          <p:nvPr/>
        </p:nvCxnSpPr>
        <p:spPr>
          <a:xfrm flipV="1">
            <a:off x="2268070" y="977153"/>
            <a:ext cx="0" cy="47064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47CBE-678E-79B6-A9F4-EB7BF126EC00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370729" y="4096869"/>
            <a:ext cx="0" cy="5109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CA0655-124A-953C-2965-3DBF933D5CD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370729" y="1739153"/>
            <a:ext cx="0" cy="3765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9711E98-98FA-D67F-50F6-70B4C13B1ADA}"/>
              </a:ext>
            </a:extLst>
          </p:cNvPr>
          <p:cNvSpPr/>
          <p:nvPr/>
        </p:nvSpPr>
        <p:spPr>
          <a:xfrm flipH="1" flipV="1">
            <a:off x="9744634" y="2389094"/>
            <a:ext cx="735095" cy="1842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653880-5A6E-7740-9C95-B629534C16BA}"/>
              </a:ext>
            </a:extLst>
          </p:cNvPr>
          <p:cNvSpPr/>
          <p:nvPr/>
        </p:nvSpPr>
        <p:spPr>
          <a:xfrm>
            <a:off x="8641975" y="2886633"/>
            <a:ext cx="735107" cy="19812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980BD-9BA3-E498-9615-09F86B024F6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009529" y="4867834"/>
            <a:ext cx="0" cy="6364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BEC31C-236E-B71D-ABB9-EA1CD16ADB7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009528" y="2438399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E35BE60-AD04-94E5-AE86-61AABB182DF9}"/>
              </a:ext>
            </a:extLst>
          </p:cNvPr>
          <p:cNvCxnSpPr>
            <a:cxnSpLocks/>
          </p:cNvCxnSpPr>
          <p:nvPr/>
        </p:nvCxnSpPr>
        <p:spPr>
          <a:xfrm flipV="1">
            <a:off x="1595716" y="2438399"/>
            <a:ext cx="2761131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46930B-EC6D-3803-F88A-3A89B4D90AC2}"/>
              </a:ext>
            </a:extLst>
          </p:cNvPr>
          <p:cNvCxnSpPr>
            <a:cxnSpLocks/>
          </p:cNvCxnSpPr>
          <p:nvPr/>
        </p:nvCxnSpPr>
        <p:spPr>
          <a:xfrm flipV="1">
            <a:off x="8068235" y="3877233"/>
            <a:ext cx="2635622" cy="224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AF0857-CE10-06CB-2ADE-F7C854C44898}"/>
              </a:ext>
            </a:extLst>
          </p:cNvPr>
          <p:cNvCxnSpPr>
            <a:cxnSpLocks/>
            <a:endCxn id="27" idx="0"/>
          </p:cNvCxnSpPr>
          <p:nvPr/>
        </p:nvCxnSpPr>
        <p:spPr>
          <a:xfrm flipV="1">
            <a:off x="10112181" y="4231338"/>
            <a:ext cx="0" cy="6364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9EEAAE0-0D6A-A326-4513-471C5F4E8824}"/>
              </a:ext>
            </a:extLst>
          </p:cNvPr>
          <p:cNvCxnSpPr>
            <a:cxnSpLocks/>
          </p:cNvCxnSpPr>
          <p:nvPr/>
        </p:nvCxnSpPr>
        <p:spPr>
          <a:xfrm>
            <a:off x="10112181" y="1801903"/>
            <a:ext cx="0" cy="59839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01E4D5E-7170-C73D-61AA-58B211B78BF2}"/>
              </a:ext>
            </a:extLst>
          </p:cNvPr>
          <p:cNvSpPr txBox="1"/>
          <p:nvPr/>
        </p:nvSpPr>
        <p:spPr>
          <a:xfrm>
            <a:off x="3805517" y="2019762"/>
            <a:ext cx="1281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0EF2B59-681A-A2B5-CB24-9E317A722BDD}"/>
              </a:ext>
            </a:extLst>
          </p:cNvPr>
          <p:cNvSpPr txBox="1"/>
          <p:nvPr/>
        </p:nvSpPr>
        <p:spPr>
          <a:xfrm>
            <a:off x="8113060" y="35079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50%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D337DA-16C3-F069-7445-F5CBC6C2DB5F}"/>
              </a:ext>
            </a:extLst>
          </p:cNvPr>
          <p:cNvSpPr txBox="1"/>
          <p:nvPr/>
        </p:nvSpPr>
        <p:spPr>
          <a:xfrm>
            <a:off x="1857933" y="4814042"/>
            <a:ext cx="202377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Plearcing</a:t>
            </a:r>
            <a:r>
              <a:rPr lang="en-US" sz="2000" b="1" dirty="0"/>
              <a:t> Line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92D41B-589F-DB39-7B02-188A1D190D1A}"/>
              </a:ext>
            </a:extLst>
          </p:cNvPr>
          <p:cNvSpPr txBox="1"/>
          <p:nvPr/>
        </p:nvSpPr>
        <p:spPr>
          <a:xfrm rot="10800000" flipV="1">
            <a:off x="8476127" y="5586531"/>
            <a:ext cx="2285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Dark Cloud Cover</a:t>
            </a:r>
          </a:p>
        </p:txBody>
      </p:sp>
    </p:spTree>
    <p:extLst>
      <p:ext uri="{BB962C8B-B14F-4D97-AF65-F5344CB8AC3E}">
        <p14:creationId xmlns:p14="http://schemas.microsoft.com/office/powerpoint/2010/main" val="69255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26011D-08D4-67B7-6417-874C9E6CEFDA}"/>
              </a:ext>
            </a:extLst>
          </p:cNvPr>
          <p:cNvSpPr/>
          <p:nvPr/>
        </p:nvSpPr>
        <p:spPr>
          <a:xfrm>
            <a:off x="1631573" y="1958787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A423E-0228-36AE-E0A6-2479D860DB1D}"/>
              </a:ext>
            </a:extLst>
          </p:cNvPr>
          <p:cNvSpPr/>
          <p:nvPr/>
        </p:nvSpPr>
        <p:spPr>
          <a:xfrm>
            <a:off x="2788023" y="1958787"/>
            <a:ext cx="770965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C4383-F992-C2EF-72EB-12A9677BFEBD}"/>
              </a:ext>
            </a:extLst>
          </p:cNvPr>
          <p:cNvSpPr/>
          <p:nvPr/>
        </p:nvSpPr>
        <p:spPr>
          <a:xfrm>
            <a:off x="8633014" y="1205753"/>
            <a:ext cx="770966" cy="336624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8D8137-7D28-58F7-0595-3D9255830CEA}"/>
              </a:ext>
            </a:extLst>
          </p:cNvPr>
          <p:cNvSpPr/>
          <p:nvPr/>
        </p:nvSpPr>
        <p:spPr>
          <a:xfrm>
            <a:off x="9829803" y="1205753"/>
            <a:ext cx="770965" cy="3366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549C64-1CBC-0AAE-BF55-BB6AC74B4DD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017056" y="1205753"/>
            <a:ext cx="0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BB03B6-1430-1EBB-77C4-9DBA3A8869F3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173505" y="1205753"/>
            <a:ext cx="1" cy="7530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FD6A87-B5AC-0027-30F5-3BCCA0FF851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18497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8511A7-303C-E7DE-F7D0-B493ACD1473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0215286" y="4572000"/>
            <a:ext cx="0" cy="5468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A125DC-3F88-2D2A-6F83-BAC52F1C6AC2}"/>
              </a:ext>
            </a:extLst>
          </p:cNvPr>
          <p:cNvSpPr txBox="1"/>
          <p:nvPr/>
        </p:nvSpPr>
        <p:spPr>
          <a:xfrm>
            <a:off x="1434352" y="5549153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Bottom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00081D-3CF3-D9C5-506E-F0B5FA22E985}"/>
              </a:ext>
            </a:extLst>
          </p:cNvPr>
          <p:cNvSpPr txBox="1"/>
          <p:nvPr/>
        </p:nvSpPr>
        <p:spPr>
          <a:xfrm>
            <a:off x="8776448" y="5349098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err="1"/>
              <a:t>Twezzer</a:t>
            </a:r>
            <a:r>
              <a:rPr lang="en-US" sz="2000" b="1" dirty="0"/>
              <a:t> Top</a:t>
            </a:r>
          </a:p>
        </p:txBody>
      </p:sp>
    </p:spTree>
    <p:extLst>
      <p:ext uri="{BB962C8B-B14F-4D97-AF65-F5344CB8AC3E}">
        <p14:creationId xmlns:p14="http://schemas.microsoft.com/office/powerpoint/2010/main" val="218596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92E9BE-2FF2-B6D0-BA7F-6C7C1045853D}"/>
              </a:ext>
            </a:extLst>
          </p:cNvPr>
          <p:cNvSpPr txBox="1"/>
          <p:nvPr/>
        </p:nvSpPr>
        <p:spPr>
          <a:xfrm rot="10800000" flipV="1">
            <a:off x="988777" y="2828835"/>
            <a:ext cx="1021444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i="1" dirty="0">
                <a:solidFill>
                  <a:srgbClr val="00B050"/>
                </a:solidFill>
              </a:rPr>
              <a:t>3 Candlestick Pattern</a:t>
            </a:r>
            <a:r>
              <a:rPr lang="en-US" sz="7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9488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7111D-CEAC-2C15-8F4B-9A89ED4FACD4}"/>
              </a:ext>
            </a:extLst>
          </p:cNvPr>
          <p:cNvSpPr/>
          <p:nvPr/>
        </p:nvSpPr>
        <p:spPr>
          <a:xfrm>
            <a:off x="1927411" y="1651746"/>
            <a:ext cx="502024" cy="19856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857F4-826C-6012-DF2E-1CEBED293EB4}"/>
              </a:ext>
            </a:extLst>
          </p:cNvPr>
          <p:cNvSpPr/>
          <p:nvPr/>
        </p:nvSpPr>
        <p:spPr>
          <a:xfrm>
            <a:off x="8014446" y="1994645"/>
            <a:ext cx="484094" cy="198568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A00CB-AF15-F3A2-642C-C476A0C8740B}"/>
              </a:ext>
            </a:extLst>
          </p:cNvPr>
          <p:cNvSpPr/>
          <p:nvPr/>
        </p:nvSpPr>
        <p:spPr>
          <a:xfrm>
            <a:off x="2707341" y="3749488"/>
            <a:ext cx="484094" cy="6701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3B68A1-8051-2C73-CD22-4DCD5D637FC8}"/>
              </a:ext>
            </a:extLst>
          </p:cNvPr>
          <p:cNvSpPr/>
          <p:nvPr/>
        </p:nvSpPr>
        <p:spPr>
          <a:xfrm flipV="1">
            <a:off x="8749553" y="1080245"/>
            <a:ext cx="502024" cy="7395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820648-493D-588E-81C2-612EEC57E1F1}"/>
              </a:ext>
            </a:extLst>
          </p:cNvPr>
          <p:cNvSpPr/>
          <p:nvPr/>
        </p:nvSpPr>
        <p:spPr>
          <a:xfrm>
            <a:off x="3388660" y="2218763"/>
            <a:ext cx="502024" cy="12998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89E34B-5DB9-1278-C717-F0F5BCA64577}"/>
              </a:ext>
            </a:extLst>
          </p:cNvPr>
          <p:cNvSpPr/>
          <p:nvPr/>
        </p:nvSpPr>
        <p:spPr>
          <a:xfrm>
            <a:off x="9610166" y="2391333"/>
            <a:ext cx="502024" cy="12998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E2913-E9F5-9156-C59D-07ADB4D4814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8423" y="3637428"/>
            <a:ext cx="0" cy="44711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11795-3995-143A-8CA4-7A3B3AA4878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8423" y="1174376"/>
            <a:ext cx="0" cy="47737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3FD6FE-8344-513D-E373-8EF67D0D92C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49388" y="4419600"/>
            <a:ext cx="0" cy="3406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9A4848-4F0D-9A99-1632-63F37DAC56D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949388" y="3429000"/>
            <a:ext cx="8964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A10FBFE-567B-4972-DA90-B04A55D0382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639672" y="3518647"/>
            <a:ext cx="0" cy="34233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71A84C-705B-E821-7645-4AD8A7E1A90C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639672" y="1819834"/>
            <a:ext cx="0" cy="3989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82A06D-B469-1864-49AC-EB39CD8612DA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8256493" y="3980327"/>
            <a:ext cx="0" cy="43927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F8145E-1E8E-915C-47CE-69D898C18BC7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256493" y="1651746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7DE9CF-1D5A-BCC0-5322-0B6EE4E499F6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9000565" y="1819834"/>
            <a:ext cx="0" cy="34289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DDCE6FF-C26E-FBBA-171C-4C5AE249C6DD}"/>
              </a:ext>
            </a:extLst>
          </p:cNvPr>
          <p:cNvCxnSpPr>
            <a:cxnSpLocks/>
          </p:cNvCxnSpPr>
          <p:nvPr/>
        </p:nvCxnSpPr>
        <p:spPr>
          <a:xfrm>
            <a:off x="9000565" y="797859"/>
            <a:ext cx="0" cy="28238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36ED183-91F6-97B4-542D-49940F479CE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861178" y="3691217"/>
            <a:ext cx="0" cy="3933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78F01-6453-CE6E-E113-4733C75325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861178" y="2126875"/>
            <a:ext cx="0" cy="2644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5665008-027A-9250-A758-E2240F82FA33}"/>
              </a:ext>
            </a:extLst>
          </p:cNvPr>
          <p:cNvSpPr txBox="1"/>
          <p:nvPr/>
        </p:nvSpPr>
        <p:spPr>
          <a:xfrm>
            <a:off x="1927410" y="4959959"/>
            <a:ext cx="22052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Morning Star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885DC3-B409-150C-7B3E-F985BC30FEB6}"/>
              </a:ext>
            </a:extLst>
          </p:cNvPr>
          <p:cNvSpPr txBox="1"/>
          <p:nvPr/>
        </p:nvSpPr>
        <p:spPr>
          <a:xfrm>
            <a:off x="8014445" y="4598953"/>
            <a:ext cx="22052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Evening Star</a:t>
            </a:r>
          </a:p>
        </p:txBody>
      </p:sp>
    </p:spTree>
    <p:extLst>
      <p:ext uri="{BB962C8B-B14F-4D97-AF65-F5344CB8AC3E}">
        <p14:creationId xmlns:p14="http://schemas.microsoft.com/office/powerpoint/2010/main" val="3610865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214DB5-A53C-9F31-7806-AEE9D53D5D4E}"/>
              </a:ext>
            </a:extLst>
          </p:cNvPr>
          <p:cNvSpPr/>
          <p:nvPr/>
        </p:nvSpPr>
        <p:spPr>
          <a:xfrm>
            <a:off x="1712261" y="1996888"/>
            <a:ext cx="448234" cy="17503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A29CCE-B655-92B8-B964-B53846AF0D80}"/>
              </a:ext>
            </a:extLst>
          </p:cNvPr>
          <p:cNvSpPr/>
          <p:nvPr/>
        </p:nvSpPr>
        <p:spPr>
          <a:xfrm>
            <a:off x="7853081" y="2431115"/>
            <a:ext cx="528914" cy="21335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DF0CA6-D211-56DB-6530-EF12C09C3877}"/>
              </a:ext>
            </a:extLst>
          </p:cNvPr>
          <p:cNvSpPr/>
          <p:nvPr/>
        </p:nvSpPr>
        <p:spPr>
          <a:xfrm flipV="1">
            <a:off x="2321860" y="4159623"/>
            <a:ext cx="528917" cy="1479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DE851-3B2E-ED31-AB46-99B017CD4D4D}"/>
              </a:ext>
            </a:extLst>
          </p:cNvPr>
          <p:cNvSpPr/>
          <p:nvPr/>
        </p:nvSpPr>
        <p:spPr>
          <a:xfrm>
            <a:off x="2994212" y="2280956"/>
            <a:ext cx="448234" cy="11822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1E73A-15D4-2296-2836-FB10908E25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936378" y="3747247"/>
            <a:ext cx="0" cy="313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75DA0A-86C9-8D8E-87C6-8BE60A136BA2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936378" y="1577788"/>
            <a:ext cx="0" cy="41910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F89F57-3873-F7AD-75B7-795BB1816DB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218329" y="3463178"/>
            <a:ext cx="0" cy="2840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F9D456-E0E5-B29C-2CF5-0603ED79F7E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218329" y="2079812"/>
            <a:ext cx="0" cy="2011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034B283-08B1-EA44-8389-930BEBD9A3EC}"/>
              </a:ext>
            </a:extLst>
          </p:cNvPr>
          <p:cNvCxnSpPr>
            <a:cxnSpLocks/>
          </p:cNvCxnSpPr>
          <p:nvPr/>
        </p:nvCxnSpPr>
        <p:spPr>
          <a:xfrm>
            <a:off x="2586318" y="4307541"/>
            <a:ext cx="0" cy="41685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F0EAAA-1A49-0C3A-CC55-30F564447DE9}"/>
              </a:ext>
            </a:extLst>
          </p:cNvPr>
          <p:cNvCxnSpPr>
            <a:cxnSpLocks/>
          </p:cNvCxnSpPr>
          <p:nvPr/>
        </p:nvCxnSpPr>
        <p:spPr>
          <a:xfrm flipV="1">
            <a:off x="2586318" y="3747247"/>
            <a:ext cx="0" cy="412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EC08D2-919D-C52D-7F48-55A2DC5E4C00}"/>
              </a:ext>
            </a:extLst>
          </p:cNvPr>
          <p:cNvCxnSpPr>
            <a:cxnSpLocks/>
          </p:cNvCxnSpPr>
          <p:nvPr/>
        </p:nvCxnSpPr>
        <p:spPr>
          <a:xfrm>
            <a:off x="3234018" y="2079812"/>
            <a:ext cx="10421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E0D07F-ACB2-71B6-E923-8638F713A14A}"/>
              </a:ext>
            </a:extLst>
          </p:cNvPr>
          <p:cNvSpPr txBox="1"/>
          <p:nvPr/>
        </p:nvSpPr>
        <p:spPr>
          <a:xfrm rot="10800000" flipV="1">
            <a:off x="3585881" y="1710480"/>
            <a:ext cx="91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65FD46C-D35B-DEFA-31AB-5FE1B000BF6A}"/>
              </a:ext>
            </a:extLst>
          </p:cNvPr>
          <p:cNvCxnSpPr>
            <a:cxnSpLocks/>
          </p:cNvCxnSpPr>
          <p:nvPr/>
        </p:nvCxnSpPr>
        <p:spPr>
          <a:xfrm flipV="1">
            <a:off x="8117538" y="4564714"/>
            <a:ext cx="0" cy="464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EEF992A-B4C1-6237-624E-7C7ADDC65C50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117538" y="2054597"/>
            <a:ext cx="1" cy="3765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B53BE2BC-23EA-4F4B-A173-2B19391BE7DF}"/>
              </a:ext>
            </a:extLst>
          </p:cNvPr>
          <p:cNvSpPr/>
          <p:nvPr/>
        </p:nvSpPr>
        <p:spPr>
          <a:xfrm>
            <a:off x="8749549" y="2074768"/>
            <a:ext cx="654426" cy="10561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46005E-C175-809D-12D6-C0D7965A1E89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9076762" y="2180384"/>
            <a:ext cx="0" cy="4821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AC624B3-4BDB-670E-8BC0-3F60B55936A9}"/>
              </a:ext>
            </a:extLst>
          </p:cNvPr>
          <p:cNvCxnSpPr>
            <a:cxnSpLocks/>
          </p:cNvCxnSpPr>
          <p:nvPr/>
        </p:nvCxnSpPr>
        <p:spPr>
          <a:xfrm flipV="1">
            <a:off x="9076762" y="1577788"/>
            <a:ext cx="0" cy="4768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BE292B9-3957-D438-33EC-DFD3DD13EE2C}"/>
              </a:ext>
            </a:extLst>
          </p:cNvPr>
          <p:cNvSpPr/>
          <p:nvPr/>
        </p:nvSpPr>
        <p:spPr>
          <a:xfrm>
            <a:off x="9511552" y="2973901"/>
            <a:ext cx="430310" cy="9785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E722B8-A41F-60E7-AFE4-F73F9AFE6036}"/>
              </a:ext>
            </a:extLst>
          </p:cNvPr>
          <p:cNvCxnSpPr>
            <a:cxnSpLocks/>
          </p:cNvCxnSpPr>
          <p:nvPr/>
        </p:nvCxnSpPr>
        <p:spPr>
          <a:xfrm flipV="1">
            <a:off x="9726707" y="3922058"/>
            <a:ext cx="0" cy="37960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ECB909A-0EBE-8D6B-2F06-608F54DDD0BA}"/>
              </a:ext>
            </a:extLst>
          </p:cNvPr>
          <p:cNvCxnSpPr>
            <a:cxnSpLocks/>
          </p:cNvCxnSpPr>
          <p:nvPr/>
        </p:nvCxnSpPr>
        <p:spPr>
          <a:xfrm flipV="1">
            <a:off x="9726707" y="2590800"/>
            <a:ext cx="0" cy="34990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EB4B30-EE02-D964-6047-D07B3186AB98}"/>
              </a:ext>
            </a:extLst>
          </p:cNvPr>
          <p:cNvCxnSpPr>
            <a:cxnSpLocks/>
          </p:cNvCxnSpPr>
          <p:nvPr/>
        </p:nvCxnSpPr>
        <p:spPr>
          <a:xfrm>
            <a:off x="9726707" y="4301660"/>
            <a:ext cx="103990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CAF33AD-3133-715C-4318-453169374903}"/>
              </a:ext>
            </a:extLst>
          </p:cNvPr>
          <p:cNvSpPr txBox="1"/>
          <p:nvPr/>
        </p:nvSpPr>
        <p:spPr>
          <a:xfrm rot="10800000" flipV="1">
            <a:off x="10094261" y="3952455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54CE8A-1C13-44FF-4D2A-806D3933C5F9}"/>
              </a:ext>
            </a:extLst>
          </p:cNvPr>
          <p:cNvSpPr txBox="1"/>
          <p:nvPr/>
        </p:nvSpPr>
        <p:spPr>
          <a:xfrm>
            <a:off x="1030950" y="5147520"/>
            <a:ext cx="301213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Abandoned Baby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103B1A2-88C5-3825-076D-6C04B47B38AD}"/>
              </a:ext>
            </a:extLst>
          </p:cNvPr>
          <p:cNvSpPr txBox="1"/>
          <p:nvPr/>
        </p:nvSpPr>
        <p:spPr>
          <a:xfrm rot="10800000" flipV="1">
            <a:off x="7628988" y="5249817"/>
            <a:ext cx="32003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Abandoned Baby</a:t>
            </a:r>
          </a:p>
        </p:txBody>
      </p:sp>
    </p:spTree>
    <p:extLst>
      <p:ext uri="{BB962C8B-B14F-4D97-AF65-F5344CB8AC3E}">
        <p14:creationId xmlns:p14="http://schemas.microsoft.com/office/powerpoint/2010/main" val="64008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CF7D97-F270-85D7-10A5-2FF7BD03ACB5}"/>
              </a:ext>
            </a:extLst>
          </p:cNvPr>
          <p:cNvSpPr/>
          <p:nvPr/>
        </p:nvSpPr>
        <p:spPr>
          <a:xfrm>
            <a:off x="806824" y="187362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17958-9EF4-B723-8816-D2286C71A19B}"/>
              </a:ext>
            </a:extLst>
          </p:cNvPr>
          <p:cNvSpPr/>
          <p:nvPr/>
        </p:nvSpPr>
        <p:spPr>
          <a:xfrm>
            <a:off x="1497106" y="2671482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44F51-3DB5-D9D2-7E58-EDA3C4A7EF03}"/>
              </a:ext>
            </a:extLst>
          </p:cNvPr>
          <p:cNvSpPr/>
          <p:nvPr/>
        </p:nvSpPr>
        <p:spPr>
          <a:xfrm>
            <a:off x="2187388" y="3155578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2D7943-2BCD-E649-15F8-7BB9EB072A6C}"/>
              </a:ext>
            </a:extLst>
          </p:cNvPr>
          <p:cNvSpPr/>
          <p:nvPr/>
        </p:nvSpPr>
        <p:spPr>
          <a:xfrm>
            <a:off x="2877670" y="4457702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A78D6-FD38-794C-B783-51A8A160D7FD}"/>
              </a:ext>
            </a:extLst>
          </p:cNvPr>
          <p:cNvSpPr/>
          <p:nvPr/>
        </p:nvSpPr>
        <p:spPr>
          <a:xfrm>
            <a:off x="3567952" y="3245223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8FE34-F424-ECAB-894B-4985A1160CF4}"/>
              </a:ext>
            </a:extLst>
          </p:cNvPr>
          <p:cNvSpPr/>
          <p:nvPr/>
        </p:nvSpPr>
        <p:spPr>
          <a:xfrm>
            <a:off x="4276164" y="2671481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51B73-682E-EAC2-6D98-4A50A9B3A2BA}"/>
              </a:ext>
            </a:extLst>
          </p:cNvPr>
          <p:cNvSpPr/>
          <p:nvPr/>
        </p:nvSpPr>
        <p:spPr>
          <a:xfrm>
            <a:off x="4966446" y="1712259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EB871-A04F-7A38-E6F2-5D51288C2BE8}"/>
              </a:ext>
            </a:extLst>
          </p:cNvPr>
          <p:cNvSpPr/>
          <p:nvPr/>
        </p:nvSpPr>
        <p:spPr>
          <a:xfrm>
            <a:off x="6445622" y="3841378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94463B-CBBC-49DD-6624-B1D642EBC632}"/>
              </a:ext>
            </a:extLst>
          </p:cNvPr>
          <p:cNvSpPr/>
          <p:nvPr/>
        </p:nvSpPr>
        <p:spPr>
          <a:xfrm>
            <a:off x="7135904" y="3155577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9FA31-2DA3-4602-A543-5464EE84E32F}"/>
              </a:ext>
            </a:extLst>
          </p:cNvPr>
          <p:cNvSpPr/>
          <p:nvPr/>
        </p:nvSpPr>
        <p:spPr>
          <a:xfrm>
            <a:off x="7844116" y="2559422"/>
            <a:ext cx="609600" cy="13716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459521D-3318-788C-DE97-AD6A7A140877}"/>
              </a:ext>
            </a:extLst>
          </p:cNvPr>
          <p:cNvSpPr/>
          <p:nvPr/>
        </p:nvSpPr>
        <p:spPr>
          <a:xfrm>
            <a:off x="8552328" y="2353237"/>
            <a:ext cx="609600" cy="3182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3B9CA-BC64-83AB-F04D-9D3EE6DB1BCE}"/>
              </a:ext>
            </a:extLst>
          </p:cNvPr>
          <p:cNvSpPr/>
          <p:nvPr/>
        </p:nvSpPr>
        <p:spPr>
          <a:xfrm>
            <a:off x="9273985" y="2559421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5BD0A2-DD1A-B483-C6B0-853B9A63EA9F}"/>
              </a:ext>
            </a:extLst>
          </p:cNvPr>
          <p:cNvSpPr/>
          <p:nvPr/>
        </p:nvSpPr>
        <p:spPr>
          <a:xfrm>
            <a:off x="9995646" y="2944905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30356A-DD58-4C5E-8F4A-832D1FFB517F}"/>
              </a:ext>
            </a:extLst>
          </p:cNvPr>
          <p:cNvSpPr/>
          <p:nvPr/>
        </p:nvSpPr>
        <p:spPr>
          <a:xfrm>
            <a:off x="10717307" y="3545539"/>
            <a:ext cx="609600" cy="137160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65804-F6FA-33B0-739C-A69A0ECA6988}"/>
              </a:ext>
            </a:extLst>
          </p:cNvPr>
          <p:cNvSpPr txBox="1"/>
          <p:nvPr/>
        </p:nvSpPr>
        <p:spPr>
          <a:xfrm>
            <a:off x="806818" y="5182202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White Soldiers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F2688A-2511-F2C8-8669-4FDB18DF71AF}"/>
              </a:ext>
            </a:extLst>
          </p:cNvPr>
          <p:cNvSpPr txBox="1"/>
          <p:nvPr/>
        </p:nvSpPr>
        <p:spPr>
          <a:xfrm>
            <a:off x="6472514" y="5413034"/>
            <a:ext cx="47692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Three Black Crows</a:t>
            </a:r>
          </a:p>
        </p:txBody>
      </p:sp>
    </p:spTree>
    <p:extLst>
      <p:ext uri="{BB962C8B-B14F-4D97-AF65-F5344CB8AC3E}">
        <p14:creationId xmlns:p14="http://schemas.microsoft.com/office/powerpoint/2010/main" val="63023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9F4CB-2324-2015-1887-75A456D6C296}"/>
              </a:ext>
            </a:extLst>
          </p:cNvPr>
          <p:cNvSpPr/>
          <p:nvPr/>
        </p:nvSpPr>
        <p:spPr>
          <a:xfrm>
            <a:off x="4159624" y="1801905"/>
            <a:ext cx="573741" cy="32541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D3E451-2790-9258-EDD8-25631385FB91}"/>
              </a:ext>
            </a:extLst>
          </p:cNvPr>
          <p:cNvSpPr/>
          <p:nvPr/>
        </p:nvSpPr>
        <p:spPr>
          <a:xfrm>
            <a:off x="10408023" y="1801905"/>
            <a:ext cx="573741" cy="32541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8F16B8-FF14-820E-F8D0-A00E08A0DD5B}"/>
              </a:ext>
            </a:extLst>
          </p:cNvPr>
          <p:cNvSpPr/>
          <p:nvPr/>
        </p:nvSpPr>
        <p:spPr>
          <a:xfrm>
            <a:off x="3236258" y="2214281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690E8-FCF0-58CE-1AF6-E350249FAF24}"/>
              </a:ext>
            </a:extLst>
          </p:cNvPr>
          <p:cNvSpPr/>
          <p:nvPr/>
        </p:nvSpPr>
        <p:spPr>
          <a:xfrm>
            <a:off x="2312892" y="2886635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028FF2-35D3-336A-2DC7-4BEFE6B11FAE}"/>
              </a:ext>
            </a:extLst>
          </p:cNvPr>
          <p:cNvSpPr/>
          <p:nvPr/>
        </p:nvSpPr>
        <p:spPr>
          <a:xfrm>
            <a:off x="1407452" y="3429000"/>
            <a:ext cx="573741" cy="162709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D9C02-A4DD-19A7-DF3E-61D05214833C}"/>
              </a:ext>
            </a:extLst>
          </p:cNvPr>
          <p:cNvSpPr/>
          <p:nvPr/>
        </p:nvSpPr>
        <p:spPr>
          <a:xfrm>
            <a:off x="9493615" y="3294529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139734-AE3D-14D8-8CA8-EA761ACB36F7}"/>
              </a:ext>
            </a:extLst>
          </p:cNvPr>
          <p:cNvSpPr/>
          <p:nvPr/>
        </p:nvSpPr>
        <p:spPr>
          <a:xfrm>
            <a:off x="8606084" y="2740958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6444CC-88FD-9DF8-E28E-D03695CFE3E8}"/>
              </a:ext>
            </a:extLst>
          </p:cNvPr>
          <p:cNvSpPr/>
          <p:nvPr/>
        </p:nvSpPr>
        <p:spPr>
          <a:xfrm>
            <a:off x="7682718" y="1990163"/>
            <a:ext cx="573741" cy="16270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0D97D0-451C-8A92-2A27-45846C3A6B35}"/>
              </a:ext>
            </a:extLst>
          </p:cNvPr>
          <p:cNvCxnSpPr>
            <a:cxnSpLocks/>
          </p:cNvCxnSpPr>
          <p:nvPr/>
        </p:nvCxnSpPr>
        <p:spPr>
          <a:xfrm>
            <a:off x="1694322" y="5089712"/>
            <a:ext cx="0" cy="32497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A3BB83-A5F9-C130-4BCF-9C302B1872D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1694322" y="3164541"/>
            <a:ext cx="1" cy="26445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E97960-F84D-49FB-7F30-F14D69D6259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599762" y="4513730"/>
            <a:ext cx="1" cy="4078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FAA526-B84A-702E-916F-20E4F8907B1B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2599762" y="2617694"/>
            <a:ext cx="1" cy="26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6CD83C-3680-F6F8-9236-78999EA543C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4165" y="3841376"/>
            <a:ext cx="8964" cy="40117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437FE8-AF41-CD50-FDA6-B68AEA2CBC8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514165" y="1918447"/>
            <a:ext cx="8964" cy="2958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9CDA8-9CC6-33E2-8BAE-F0774138891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46495" y="5056095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44F2C9-A3D1-D8D0-E060-DD2DAC86F98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446495" y="1353671"/>
            <a:ext cx="8957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32F399-2534-65E9-EB7B-A0EF19A40694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7969589" y="3617258"/>
            <a:ext cx="17898" cy="49081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4EBBB7-F4A2-FACA-0D5F-AC34E542478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969589" y="1577788"/>
            <a:ext cx="0" cy="4123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DF5289D-6083-E0E8-C92E-22C303F17923}"/>
              </a:ext>
            </a:extLst>
          </p:cNvPr>
          <p:cNvCxnSpPr>
            <a:cxnSpLocks/>
          </p:cNvCxnSpPr>
          <p:nvPr/>
        </p:nvCxnSpPr>
        <p:spPr>
          <a:xfrm flipH="1">
            <a:off x="8892954" y="4356847"/>
            <a:ext cx="8959" cy="4840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0376B17-D5CE-CAC9-16B9-152079FD3B5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892954" y="2402538"/>
            <a:ext cx="1" cy="33842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9E0540-71BC-FF9E-A8F1-2261DF1D1E3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9780486" y="4921624"/>
            <a:ext cx="0" cy="33057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B7C4C7E-907E-DEFF-73F7-3C126604AA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780486" y="3027828"/>
            <a:ext cx="0" cy="2667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A12DC26-334A-30AD-B096-89310777A333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694893" y="5056095"/>
            <a:ext cx="1" cy="44823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B62C2B-280D-9EB0-7D2F-C1857B36DDB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694893" y="1281953"/>
            <a:ext cx="1" cy="5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8345762-81C5-5C48-BF37-2C7436557F7C}"/>
              </a:ext>
            </a:extLst>
          </p:cNvPr>
          <p:cNvCxnSpPr>
            <a:cxnSpLocks/>
          </p:cNvCxnSpPr>
          <p:nvPr/>
        </p:nvCxnSpPr>
        <p:spPr>
          <a:xfrm>
            <a:off x="1210236" y="5504329"/>
            <a:ext cx="488576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099EF40-1700-054B-3780-E5C6EF00F4EF}"/>
              </a:ext>
            </a:extLst>
          </p:cNvPr>
          <p:cNvCxnSpPr>
            <a:cxnSpLocks/>
          </p:cNvCxnSpPr>
          <p:nvPr/>
        </p:nvCxnSpPr>
        <p:spPr>
          <a:xfrm>
            <a:off x="6831106" y="1219199"/>
            <a:ext cx="3944461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3F162A0-28AD-1A97-FA12-D36350AB82E3}"/>
              </a:ext>
            </a:extLst>
          </p:cNvPr>
          <p:cNvSpPr txBox="1"/>
          <p:nvPr/>
        </p:nvSpPr>
        <p:spPr>
          <a:xfrm rot="10800000" flipV="1">
            <a:off x="4123765" y="1055149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75DBD6-1B62-22D4-0245-702F526D6CC8}"/>
              </a:ext>
            </a:extLst>
          </p:cNvPr>
          <p:cNvSpPr txBox="1"/>
          <p:nvPr/>
        </p:nvSpPr>
        <p:spPr>
          <a:xfrm rot="10800000" flipV="1">
            <a:off x="10434917" y="5358652"/>
            <a:ext cx="1093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2DDE082-C36D-6091-609D-B8282A5887F6}"/>
              </a:ext>
            </a:extLst>
          </p:cNvPr>
          <p:cNvSpPr txBox="1"/>
          <p:nvPr/>
        </p:nvSpPr>
        <p:spPr>
          <a:xfrm>
            <a:off x="-121030" y="5719484"/>
            <a:ext cx="54415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Three Line Strike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9265A4D-FC3A-6408-DEA7-1D682D79B73C}"/>
              </a:ext>
            </a:extLst>
          </p:cNvPr>
          <p:cNvSpPr txBox="1"/>
          <p:nvPr/>
        </p:nvSpPr>
        <p:spPr>
          <a:xfrm>
            <a:off x="6382782" y="5750857"/>
            <a:ext cx="53923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Three Line Strike</a:t>
            </a:r>
          </a:p>
        </p:txBody>
      </p:sp>
    </p:spTree>
    <p:extLst>
      <p:ext uri="{BB962C8B-B14F-4D97-AF65-F5344CB8AC3E}">
        <p14:creationId xmlns:p14="http://schemas.microsoft.com/office/powerpoint/2010/main" val="107170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A3AE81-5814-2703-6784-40380DDCEFE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6687" y="1662953"/>
            <a:ext cx="9318625" cy="3532094"/>
          </a:xfrm>
        </p:spPr>
        <p:txBody>
          <a:bodyPr>
            <a:normAutofit/>
          </a:bodyPr>
          <a:lstStyle/>
          <a:p>
            <a:r>
              <a:rPr lang="en-US" sz="6000" b="1" i="1" dirty="0">
                <a:solidFill>
                  <a:srgbClr val="00B050"/>
                </a:solidFill>
              </a:rPr>
              <a:t>Single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77122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17FD8-B84B-4F24-3942-DF3F1DA18B8B}"/>
              </a:ext>
            </a:extLst>
          </p:cNvPr>
          <p:cNvSpPr/>
          <p:nvPr/>
        </p:nvSpPr>
        <p:spPr>
          <a:xfrm>
            <a:off x="1913965" y="2447365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814937-B54C-21EB-5D51-2C534C39C023}"/>
              </a:ext>
            </a:extLst>
          </p:cNvPr>
          <p:cNvSpPr/>
          <p:nvPr/>
        </p:nvSpPr>
        <p:spPr>
          <a:xfrm>
            <a:off x="10278035" y="3411071"/>
            <a:ext cx="519953" cy="1286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09CA73-168D-C6FB-FEA8-321B609DB697}"/>
              </a:ext>
            </a:extLst>
          </p:cNvPr>
          <p:cNvSpPr/>
          <p:nvPr/>
        </p:nvSpPr>
        <p:spPr>
          <a:xfrm>
            <a:off x="2886635" y="2126877"/>
            <a:ext cx="519953" cy="19274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D0EE9-40A7-35B7-91F3-29509D3A234B}"/>
              </a:ext>
            </a:extLst>
          </p:cNvPr>
          <p:cNvSpPr/>
          <p:nvPr/>
        </p:nvSpPr>
        <p:spPr>
          <a:xfrm>
            <a:off x="9170894" y="2126877"/>
            <a:ext cx="519953" cy="19274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398FBC-09E6-674A-C7CF-F76AD37548E3}"/>
              </a:ext>
            </a:extLst>
          </p:cNvPr>
          <p:cNvSpPr/>
          <p:nvPr/>
        </p:nvSpPr>
        <p:spPr>
          <a:xfrm>
            <a:off x="3859305" y="1479176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65F239-66A8-5195-268E-F32007E57CC6}"/>
              </a:ext>
            </a:extLst>
          </p:cNvPr>
          <p:cNvSpPr/>
          <p:nvPr/>
        </p:nvSpPr>
        <p:spPr>
          <a:xfrm>
            <a:off x="8198224" y="2447365"/>
            <a:ext cx="443754" cy="9681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D157AE-7620-64B0-5852-26E9AE2E92B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3942" y="3733801"/>
            <a:ext cx="0" cy="45271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229ED0-2A0A-16B4-AC73-D0F0B91C492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2173942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537E57-C5AC-CA1D-ACE0-7F42B5247B2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146612" y="4054289"/>
            <a:ext cx="0" cy="3563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33C412-91AE-4B25-1846-DEAE58BE365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146612" y="1864659"/>
            <a:ext cx="0" cy="2622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8F2E9-8FBA-DCF9-5CA0-B7BC1C5A765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081182" y="2447365"/>
            <a:ext cx="0" cy="3585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3CAA15-B3E3-97EA-4F90-82EC3B1FF7C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081182" y="1281953"/>
            <a:ext cx="0" cy="1972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5ED8DE-C845-AD91-153A-870644C80FB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420101" y="3415554"/>
            <a:ext cx="0" cy="3182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1EB07E-C0C9-B6DF-CD62-991727335DE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420101" y="2126877"/>
            <a:ext cx="0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0CF94E-0408-CC02-F963-356F1A5746F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430871" y="4054289"/>
            <a:ext cx="0" cy="4280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2F3F22-C741-001E-BCA5-CDB1DD8B0B57}"/>
              </a:ext>
            </a:extLst>
          </p:cNvPr>
          <p:cNvCxnSpPr>
            <a:cxnSpLocks/>
          </p:cNvCxnSpPr>
          <p:nvPr/>
        </p:nvCxnSpPr>
        <p:spPr>
          <a:xfrm>
            <a:off x="9430870" y="1730188"/>
            <a:ext cx="0" cy="39668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C9BA72-F285-C3A6-DB78-9D3092BAE74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0538012" y="4697507"/>
            <a:ext cx="0" cy="43926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A10D03-B0C0-65EC-18D3-ABE147247EB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538010" y="3090583"/>
            <a:ext cx="2" cy="3204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1D1131E-EA2E-2BE1-3CF6-39BF196996FA}"/>
              </a:ext>
            </a:extLst>
          </p:cNvPr>
          <p:cNvSpPr txBox="1"/>
          <p:nvPr/>
        </p:nvSpPr>
        <p:spPr>
          <a:xfrm>
            <a:off x="1766046" y="5375992"/>
            <a:ext cx="242942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Up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746EAE-C007-A206-F7E7-331D87DB978E}"/>
              </a:ext>
            </a:extLst>
          </p:cNvPr>
          <p:cNvSpPr txBox="1"/>
          <p:nvPr/>
        </p:nvSpPr>
        <p:spPr>
          <a:xfrm rot="10800000" flipV="1">
            <a:off x="8148918" y="5375992"/>
            <a:ext cx="27342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Outside Down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13F432-FE2F-79FF-C3AB-731666DACDF4}"/>
              </a:ext>
            </a:extLst>
          </p:cNvPr>
          <p:cNvCxnSpPr>
            <a:cxnSpLocks/>
          </p:cNvCxnSpPr>
          <p:nvPr/>
        </p:nvCxnSpPr>
        <p:spPr>
          <a:xfrm>
            <a:off x="2129117" y="4407803"/>
            <a:ext cx="3460376" cy="571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D35153-B805-5B37-6FED-697EE43AA1CC}"/>
              </a:ext>
            </a:extLst>
          </p:cNvPr>
          <p:cNvCxnSpPr>
            <a:cxnSpLocks/>
          </p:cNvCxnSpPr>
          <p:nvPr/>
        </p:nvCxnSpPr>
        <p:spPr>
          <a:xfrm>
            <a:off x="7404847" y="1664370"/>
            <a:ext cx="3393141" cy="344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1F24A49-1F01-38FB-9558-7B4E746F4051}"/>
              </a:ext>
            </a:extLst>
          </p:cNvPr>
          <p:cNvSpPr txBox="1"/>
          <p:nvPr/>
        </p:nvSpPr>
        <p:spPr>
          <a:xfrm>
            <a:off x="3760693" y="10331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84FD8B-9D81-F922-4AC3-906FDA779DB2}"/>
              </a:ext>
            </a:extLst>
          </p:cNvPr>
          <p:cNvSpPr txBox="1"/>
          <p:nvPr/>
        </p:nvSpPr>
        <p:spPr>
          <a:xfrm>
            <a:off x="10170458" y="49386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8407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3385B-DF55-CA38-EFF4-E6AF64611E64}"/>
              </a:ext>
            </a:extLst>
          </p:cNvPr>
          <p:cNvSpPr/>
          <p:nvPr/>
        </p:nvSpPr>
        <p:spPr>
          <a:xfrm>
            <a:off x="1577789" y="1974476"/>
            <a:ext cx="591670" cy="32429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4832D-DEB4-0052-EDBD-D0B17AF9C61D}"/>
              </a:ext>
            </a:extLst>
          </p:cNvPr>
          <p:cNvSpPr/>
          <p:nvPr/>
        </p:nvSpPr>
        <p:spPr>
          <a:xfrm>
            <a:off x="2859746" y="3214965"/>
            <a:ext cx="591670" cy="12640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B70937-F60A-59E7-193B-A23600343E4D}"/>
              </a:ext>
            </a:extLst>
          </p:cNvPr>
          <p:cNvSpPr/>
          <p:nvPr/>
        </p:nvSpPr>
        <p:spPr>
          <a:xfrm>
            <a:off x="3926539" y="1795182"/>
            <a:ext cx="591670" cy="174811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9C57D-61B0-D08C-FBAF-BB3AB5914F71}"/>
              </a:ext>
            </a:extLst>
          </p:cNvPr>
          <p:cNvSpPr/>
          <p:nvPr/>
        </p:nvSpPr>
        <p:spPr>
          <a:xfrm>
            <a:off x="7082123" y="1252815"/>
            <a:ext cx="591670" cy="324298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DE7150-2F0A-54C5-B5E2-CBC6FB51A835}"/>
              </a:ext>
            </a:extLst>
          </p:cNvPr>
          <p:cNvSpPr/>
          <p:nvPr/>
        </p:nvSpPr>
        <p:spPr>
          <a:xfrm>
            <a:off x="8426823" y="1610283"/>
            <a:ext cx="591670" cy="12640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96FD-EFBA-1C9E-3857-92A54CC47306}"/>
              </a:ext>
            </a:extLst>
          </p:cNvPr>
          <p:cNvSpPr/>
          <p:nvPr/>
        </p:nvSpPr>
        <p:spPr>
          <a:xfrm>
            <a:off x="9646037" y="1847849"/>
            <a:ext cx="591670" cy="1748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560A1E-212B-AF39-4023-8170C8CE126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873624" y="5217459"/>
            <a:ext cx="0" cy="3227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58E16-2402-5128-E58D-B99C5376D01F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873624" y="1610283"/>
            <a:ext cx="0" cy="3641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670D44-F747-A0F2-344A-FEE3FCDA555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155581" y="4478989"/>
            <a:ext cx="0" cy="469529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8D96-1A69-7201-9046-31D6BD651E7C}"/>
              </a:ext>
            </a:extLst>
          </p:cNvPr>
          <p:cNvCxnSpPr>
            <a:cxnSpLocks/>
          </p:cNvCxnSpPr>
          <p:nvPr/>
        </p:nvCxnSpPr>
        <p:spPr>
          <a:xfrm flipV="1">
            <a:off x="3155581" y="2669241"/>
            <a:ext cx="17928" cy="5457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E016B3-6B2D-4066-C8D7-86F77C9841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22374" y="3543300"/>
            <a:ext cx="0" cy="39220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A58231-D2C4-0E0F-811B-362A030DD7B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4222373" y="1515035"/>
            <a:ext cx="1" cy="28014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8BF3EDE-3389-9906-C019-A97AA19E81CD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377958" y="4495798"/>
            <a:ext cx="0" cy="38996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68899B-57AA-3782-7F7C-8FC1581341B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377958" y="950259"/>
            <a:ext cx="0" cy="30255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0D0461-6A31-F77E-5543-E0BC4E6BCBA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8722658" y="2874307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E78FDE-2D39-3901-14DC-B9950F5A708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722658" y="1269625"/>
            <a:ext cx="0" cy="34065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FD2456-AED4-FA81-C760-219D25649543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941872" y="3595967"/>
            <a:ext cx="0" cy="38772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AFD131A-252D-D39B-6071-FAF45DE382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9941872" y="1551451"/>
            <a:ext cx="0" cy="29639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3B44596C-F6AF-BB57-EA5B-D812D65F8457}"/>
              </a:ext>
            </a:extLst>
          </p:cNvPr>
          <p:cNvSpPr txBox="1"/>
          <p:nvPr/>
        </p:nvSpPr>
        <p:spPr>
          <a:xfrm>
            <a:off x="1111636" y="5540188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Up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67C673B-888F-5B7B-D45A-8CA916AFAD23}"/>
              </a:ext>
            </a:extLst>
          </p:cNvPr>
          <p:cNvSpPr txBox="1"/>
          <p:nvPr/>
        </p:nvSpPr>
        <p:spPr>
          <a:xfrm>
            <a:off x="7144896" y="5421406"/>
            <a:ext cx="30928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Three Inside Down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0D5F3D-B565-1EEB-D04B-EFD0FAF9A820}"/>
              </a:ext>
            </a:extLst>
          </p:cNvPr>
          <p:cNvSpPr txBox="1"/>
          <p:nvPr/>
        </p:nvSpPr>
        <p:spPr>
          <a:xfrm>
            <a:off x="3926539" y="1218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1C733-1213-04E4-1CCD-3D790B28D4D5}"/>
              </a:ext>
            </a:extLst>
          </p:cNvPr>
          <p:cNvSpPr txBox="1"/>
          <p:nvPr/>
        </p:nvSpPr>
        <p:spPr>
          <a:xfrm>
            <a:off x="9699811" y="3846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B96D855-B212-808B-B181-B67532C91D8F}"/>
              </a:ext>
            </a:extLst>
          </p:cNvPr>
          <p:cNvCxnSpPr>
            <a:cxnSpLocks/>
          </p:cNvCxnSpPr>
          <p:nvPr/>
        </p:nvCxnSpPr>
        <p:spPr>
          <a:xfrm>
            <a:off x="1801904" y="5558180"/>
            <a:ext cx="357692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A5EAF30-CB4A-AF42-EC63-EF5BB650EE01}"/>
              </a:ext>
            </a:extLst>
          </p:cNvPr>
          <p:cNvCxnSpPr>
            <a:cxnSpLocks/>
          </p:cNvCxnSpPr>
          <p:nvPr/>
        </p:nvCxnSpPr>
        <p:spPr>
          <a:xfrm>
            <a:off x="6938692" y="950259"/>
            <a:ext cx="440167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7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6BB07-E627-1573-9E71-BF1EC703C261}"/>
              </a:ext>
            </a:extLst>
          </p:cNvPr>
          <p:cNvSpPr txBox="1"/>
          <p:nvPr/>
        </p:nvSpPr>
        <p:spPr>
          <a:xfrm rot="10800000" flipV="1">
            <a:off x="1048795" y="2921168"/>
            <a:ext cx="976264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000" b="1" i="1" dirty="0">
                <a:solidFill>
                  <a:srgbClr val="00B050"/>
                </a:solidFill>
              </a:rPr>
              <a:t>Reversal Candlestick Pattern</a:t>
            </a:r>
            <a:r>
              <a:rPr lang="en-US" sz="60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618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B22C5E-E870-0CC1-6A22-4A0643F3DB62}"/>
              </a:ext>
            </a:extLst>
          </p:cNvPr>
          <p:cNvCxnSpPr>
            <a:cxnSpLocks/>
          </p:cNvCxnSpPr>
          <p:nvPr/>
        </p:nvCxnSpPr>
        <p:spPr>
          <a:xfrm>
            <a:off x="1541929" y="4688541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D7879A-4321-29BD-529C-513950B2E86D}"/>
              </a:ext>
            </a:extLst>
          </p:cNvPr>
          <p:cNvCxnSpPr>
            <a:cxnSpLocks/>
          </p:cNvCxnSpPr>
          <p:nvPr/>
        </p:nvCxnSpPr>
        <p:spPr>
          <a:xfrm>
            <a:off x="1541929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BE228-5FC0-2E82-3963-F456078B6126}"/>
              </a:ext>
            </a:extLst>
          </p:cNvPr>
          <p:cNvCxnSpPr>
            <a:cxnSpLocks/>
          </p:cNvCxnSpPr>
          <p:nvPr/>
        </p:nvCxnSpPr>
        <p:spPr>
          <a:xfrm>
            <a:off x="1541929" y="1586752"/>
            <a:ext cx="1004048" cy="310178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7C0733-79D4-D45A-E968-3A62A6EC2BF2}"/>
              </a:ext>
            </a:extLst>
          </p:cNvPr>
          <p:cNvCxnSpPr>
            <a:cxnSpLocks/>
          </p:cNvCxnSpPr>
          <p:nvPr/>
        </p:nvCxnSpPr>
        <p:spPr>
          <a:xfrm flipV="1">
            <a:off x="2545977" y="3429000"/>
            <a:ext cx="654424" cy="12595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B36998-7B69-0963-D02D-52679C1FF7A1}"/>
              </a:ext>
            </a:extLst>
          </p:cNvPr>
          <p:cNvCxnSpPr>
            <a:cxnSpLocks/>
          </p:cNvCxnSpPr>
          <p:nvPr/>
        </p:nvCxnSpPr>
        <p:spPr>
          <a:xfrm>
            <a:off x="3200401" y="3442449"/>
            <a:ext cx="510987" cy="1246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0E84C9-1401-A36C-6FB9-4D10339C1C19}"/>
              </a:ext>
            </a:extLst>
          </p:cNvPr>
          <p:cNvCxnSpPr>
            <a:cxnSpLocks/>
          </p:cNvCxnSpPr>
          <p:nvPr/>
        </p:nvCxnSpPr>
        <p:spPr>
          <a:xfrm flipV="1">
            <a:off x="3729319" y="2465294"/>
            <a:ext cx="797857" cy="2223247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00F41B-D588-46F1-241B-646ADF0F2CF7}"/>
              </a:ext>
            </a:extLst>
          </p:cNvPr>
          <p:cNvCxnSpPr>
            <a:cxnSpLocks/>
          </p:cNvCxnSpPr>
          <p:nvPr/>
        </p:nvCxnSpPr>
        <p:spPr>
          <a:xfrm>
            <a:off x="7252447" y="1999132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236E5B-24D0-9D7B-3749-A6AF089BEBF6}"/>
              </a:ext>
            </a:extLst>
          </p:cNvPr>
          <p:cNvCxnSpPr>
            <a:cxnSpLocks/>
          </p:cNvCxnSpPr>
          <p:nvPr/>
        </p:nvCxnSpPr>
        <p:spPr>
          <a:xfrm>
            <a:off x="7252447" y="3429000"/>
            <a:ext cx="3227294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DF13E5-4D50-56E4-7300-086B68B4B909}"/>
              </a:ext>
            </a:extLst>
          </p:cNvPr>
          <p:cNvCxnSpPr>
            <a:cxnSpLocks/>
          </p:cNvCxnSpPr>
          <p:nvPr/>
        </p:nvCxnSpPr>
        <p:spPr>
          <a:xfrm flipH="1">
            <a:off x="7252447" y="1999132"/>
            <a:ext cx="1013012" cy="27700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B39075-108E-5ED3-FE21-59BDDE3950F5}"/>
              </a:ext>
            </a:extLst>
          </p:cNvPr>
          <p:cNvCxnSpPr>
            <a:cxnSpLocks/>
          </p:cNvCxnSpPr>
          <p:nvPr/>
        </p:nvCxnSpPr>
        <p:spPr>
          <a:xfrm>
            <a:off x="8265459" y="2017061"/>
            <a:ext cx="600634" cy="1425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7F69EB6-FD39-BD73-9891-41D73A303FFC}"/>
              </a:ext>
            </a:extLst>
          </p:cNvPr>
          <p:cNvCxnSpPr>
            <a:cxnSpLocks/>
          </p:cNvCxnSpPr>
          <p:nvPr/>
        </p:nvCxnSpPr>
        <p:spPr>
          <a:xfrm flipV="1">
            <a:off x="8866093" y="1981204"/>
            <a:ext cx="484095" cy="14612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D09547-74E0-53FB-3C2A-53DA3F341673}"/>
              </a:ext>
            </a:extLst>
          </p:cNvPr>
          <p:cNvCxnSpPr>
            <a:cxnSpLocks/>
          </p:cNvCxnSpPr>
          <p:nvPr/>
        </p:nvCxnSpPr>
        <p:spPr>
          <a:xfrm>
            <a:off x="9350188" y="1999132"/>
            <a:ext cx="681316" cy="20596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D37548E-C6BE-D65A-A139-B5635B0C4FEF}"/>
              </a:ext>
            </a:extLst>
          </p:cNvPr>
          <p:cNvSpPr txBox="1"/>
          <p:nvPr/>
        </p:nvSpPr>
        <p:spPr>
          <a:xfrm>
            <a:off x="1676400" y="4997823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Bottom</a:t>
            </a:r>
            <a:r>
              <a:rPr lang="en-US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DD2DFA-19CD-E1E7-36E9-A27E9976EA9D}"/>
              </a:ext>
            </a:extLst>
          </p:cNvPr>
          <p:cNvSpPr txBox="1"/>
          <p:nvPr/>
        </p:nvSpPr>
        <p:spPr>
          <a:xfrm>
            <a:off x="7440705" y="5039225"/>
            <a:ext cx="285077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Double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53FD4-B864-4652-456B-63241C05AD7D}"/>
              </a:ext>
            </a:extLst>
          </p:cNvPr>
          <p:cNvSpPr txBox="1"/>
          <p:nvPr/>
        </p:nvSpPr>
        <p:spPr>
          <a:xfrm>
            <a:off x="4338918" y="29350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3390B-6DB4-3DB1-E882-EF3858EF71DF}"/>
              </a:ext>
            </a:extLst>
          </p:cNvPr>
          <p:cNvSpPr txBox="1"/>
          <p:nvPr/>
        </p:nvSpPr>
        <p:spPr>
          <a:xfrm>
            <a:off x="9977718" y="3504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98FC5-E15C-EF97-7587-56EEBECA0765}"/>
              </a:ext>
            </a:extLst>
          </p:cNvPr>
          <p:cNvSpPr txBox="1"/>
          <p:nvPr/>
        </p:nvSpPr>
        <p:spPr>
          <a:xfrm>
            <a:off x="2671483" y="308969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169A2-AEBF-D49C-AC66-7622A2B8169C}"/>
              </a:ext>
            </a:extLst>
          </p:cNvPr>
          <p:cNvSpPr txBox="1"/>
          <p:nvPr/>
        </p:nvSpPr>
        <p:spPr>
          <a:xfrm>
            <a:off x="8220633" y="15361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4D97C8-F387-0547-5D87-4FAB78CBC48A}"/>
              </a:ext>
            </a:extLst>
          </p:cNvPr>
          <p:cNvSpPr txBox="1"/>
          <p:nvPr/>
        </p:nvSpPr>
        <p:spPr>
          <a:xfrm>
            <a:off x="2698376" y="428918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6CFAB8-EA2A-41C7-BFF6-60477BC9FB90}"/>
              </a:ext>
            </a:extLst>
          </p:cNvPr>
          <p:cNvSpPr txBox="1"/>
          <p:nvPr/>
        </p:nvSpPr>
        <p:spPr>
          <a:xfrm>
            <a:off x="8319246" y="351822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</p:spTree>
    <p:extLst>
      <p:ext uri="{BB962C8B-B14F-4D97-AF65-F5344CB8AC3E}">
        <p14:creationId xmlns:p14="http://schemas.microsoft.com/office/powerpoint/2010/main" val="1958227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AD52C7-59B5-D3D1-BB24-4C58BA0405D6}"/>
              </a:ext>
            </a:extLst>
          </p:cNvPr>
          <p:cNvCxnSpPr>
            <a:cxnSpLocks/>
          </p:cNvCxnSpPr>
          <p:nvPr/>
        </p:nvCxnSpPr>
        <p:spPr>
          <a:xfrm>
            <a:off x="995083" y="5208494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07F32-3561-0F46-4545-EECD1FA8A7E0}"/>
              </a:ext>
            </a:extLst>
          </p:cNvPr>
          <p:cNvCxnSpPr>
            <a:cxnSpLocks/>
          </p:cNvCxnSpPr>
          <p:nvPr/>
        </p:nvCxnSpPr>
        <p:spPr>
          <a:xfrm>
            <a:off x="1201271" y="3859306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02A8B9-CBAF-17B6-3BF5-904630E9CED0}"/>
              </a:ext>
            </a:extLst>
          </p:cNvPr>
          <p:cNvCxnSpPr>
            <a:cxnSpLocks/>
          </p:cNvCxnSpPr>
          <p:nvPr/>
        </p:nvCxnSpPr>
        <p:spPr>
          <a:xfrm>
            <a:off x="7363948" y="1813111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7FB15-B038-F561-E252-85AAC4DEBF22}"/>
              </a:ext>
            </a:extLst>
          </p:cNvPr>
          <p:cNvCxnSpPr>
            <a:cxnSpLocks/>
          </p:cNvCxnSpPr>
          <p:nvPr/>
        </p:nvCxnSpPr>
        <p:spPr>
          <a:xfrm>
            <a:off x="7218828" y="3310218"/>
            <a:ext cx="3388658" cy="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E00D55-AA77-02AB-CA43-AFB1A06677D9}"/>
              </a:ext>
            </a:extLst>
          </p:cNvPr>
          <p:cNvCxnSpPr>
            <a:cxnSpLocks/>
          </p:cNvCxnSpPr>
          <p:nvPr/>
        </p:nvCxnSpPr>
        <p:spPr>
          <a:xfrm>
            <a:off x="1201271" y="1129553"/>
            <a:ext cx="835958" cy="407894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A37256-225F-A71D-F0FF-22DB0612867A}"/>
              </a:ext>
            </a:extLst>
          </p:cNvPr>
          <p:cNvCxnSpPr>
            <a:cxnSpLocks/>
          </p:cNvCxnSpPr>
          <p:nvPr/>
        </p:nvCxnSpPr>
        <p:spPr>
          <a:xfrm flipV="1">
            <a:off x="2037229" y="3859306"/>
            <a:ext cx="652183" cy="132229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B2B7DB-48FB-7EEB-6618-F2D4C45BCE39}"/>
              </a:ext>
            </a:extLst>
          </p:cNvPr>
          <p:cNvCxnSpPr>
            <a:cxnSpLocks/>
          </p:cNvCxnSpPr>
          <p:nvPr/>
        </p:nvCxnSpPr>
        <p:spPr>
          <a:xfrm>
            <a:off x="2689412" y="3872753"/>
            <a:ext cx="292473" cy="13088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24239F-188D-7A3F-224D-D987D0E74083}"/>
              </a:ext>
            </a:extLst>
          </p:cNvPr>
          <p:cNvCxnSpPr>
            <a:cxnSpLocks/>
          </p:cNvCxnSpPr>
          <p:nvPr/>
        </p:nvCxnSpPr>
        <p:spPr>
          <a:xfrm flipH="1">
            <a:off x="2981885" y="3872753"/>
            <a:ext cx="543485" cy="1322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9C39FFB-4253-E857-9074-65AA387B5967}"/>
              </a:ext>
            </a:extLst>
          </p:cNvPr>
          <p:cNvCxnSpPr>
            <a:cxnSpLocks/>
          </p:cNvCxnSpPr>
          <p:nvPr/>
        </p:nvCxnSpPr>
        <p:spPr>
          <a:xfrm>
            <a:off x="3525370" y="3859306"/>
            <a:ext cx="401171" cy="13491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8AA369-BF3E-2C6E-CB85-3EF3D0FA2ED2}"/>
              </a:ext>
            </a:extLst>
          </p:cNvPr>
          <p:cNvCxnSpPr>
            <a:cxnSpLocks/>
          </p:cNvCxnSpPr>
          <p:nvPr/>
        </p:nvCxnSpPr>
        <p:spPr>
          <a:xfrm flipV="1">
            <a:off x="3952872" y="2512360"/>
            <a:ext cx="875180" cy="2689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BF35E8-8D93-ED2E-7872-4EC277A2EE1A}"/>
              </a:ext>
            </a:extLst>
          </p:cNvPr>
          <p:cNvCxnSpPr>
            <a:cxnSpLocks/>
          </p:cNvCxnSpPr>
          <p:nvPr/>
        </p:nvCxnSpPr>
        <p:spPr>
          <a:xfrm flipH="1">
            <a:off x="6847357" y="1813111"/>
            <a:ext cx="1033183" cy="335728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868C79-8F0A-3D34-F329-0B72E6818BB6}"/>
              </a:ext>
            </a:extLst>
          </p:cNvPr>
          <p:cNvCxnSpPr>
            <a:cxnSpLocks/>
          </p:cNvCxnSpPr>
          <p:nvPr/>
        </p:nvCxnSpPr>
        <p:spPr>
          <a:xfrm>
            <a:off x="7887264" y="1813111"/>
            <a:ext cx="414054" cy="149710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409069-440D-6D27-6A9D-8D004E67B2DB}"/>
              </a:ext>
            </a:extLst>
          </p:cNvPr>
          <p:cNvCxnSpPr>
            <a:cxnSpLocks/>
          </p:cNvCxnSpPr>
          <p:nvPr/>
        </p:nvCxnSpPr>
        <p:spPr>
          <a:xfrm flipV="1">
            <a:off x="8308042" y="1813111"/>
            <a:ext cx="514631" cy="151727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54DD52-3961-618C-9F89-96BB1712CE62}"/>
              </a:ext>
            </a:extLst>
          </p:cNvPr>
          <p:cNvCxnSpPr>
            <a:cxnSpLocks/>
          </p:cNvCxnSpPr>
          <p:nvPr/>
        </p:nvCxnSpPr>
        <p:spPr>
          <a:xfrm>
            <a:off x="8829397" y="1844487"/>
            <a:ext cx="364747" cy="146573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8FD11-0D03-7E47-A63D-450BABA7E902}"/>
              </a:ext>
            </a:extLst>
          </p:cNvPr>
          <p:cNvCxnSpPr>
            <a:cxnSpLocks/>
          </p:cNvCxnSpPr>
          <p:nvPr/>
        </p:nvCxnSpPr>
        <p:spPr>
          <a:xfrm flipV="1">
            <a:off x="9194144" y="1804146"/>
            <a:ext cx="559456" cy="15150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A941E7-86A4-6352-0A8A-C917C9F39FCA}"/>
              </a:ext>
            </a:extLst>
          </p:cNvPr>
          <p:cNvCxnSpPr>
            <a:cxnSpLocks/>
          </p:cNvCxnSpPr>
          <p:nvPr/>
        </p:nvCxnSpPr>
        <p:spPr>
          <a:xfrm>
            <a:off x="9757344" y="1844487"/>
            <a:ext cx="659252" cy="2458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EC7E109-7711-9CB9-AAB9-031C6FF2D0DA}"/>
              </a:ext>
            </a:extLst>
          </p:cNvPr>
          <p:cNvSpPr txBox="1"/>
          <p:nvPr/>
        </p:nvSpPr>
        <p:spPr>
          <a:xfrm>
            <a:off x="2177860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Bottom</a:t>
            </a:r>
            <a:r>
              <a:rPr lang="en-US" dirty="0"/>
              <a:t>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559267C-4F23-1F76-0BE7-1B4940DD507C}"/>
              </a:ext>
            </a:extLst>
          </p:cNvPr>
          <p:cNvSpPr txBox="1"/>
          <p:nvPr/>
        </p:nvSpPr>
        <p:spPr>
          <a:xfrm>
            <a:off x="7998757" y="5378823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Triple Top</a:t>
            </a:r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9A2C79-0AE9-AD10-F41B-59EA4DD0E9FB}"/>
              </a:ext>
            </a:extLst>
          </p:cNvPr>
          <p:cNvSpPr txBox="1"/>
          <p:nvPr/>
        </p:nvSpPr>
        <p:spPr>
          <a:xfrm>
            <a:off x="2363320" y="3333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5089B-8DF6-8E33-D411-DC8364717DD9}"/>
              </a:ext>
            </a:extLst>
          </p:cNvPr>
          <p:cNvSpPr txBox="1"/>
          <p:nvPr/>
        </p:nvSpPr>
        <p:spPr>
          <a:xfrm>
            <a:off x="8308042" y="1365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72AE46-CCE5-ED33-33FF-4D631425DFF1}"/>
              </a:ext>
            </a:extLst>
          </p:cNvPr>
          <p:cNvSpPr txBox="1"/>
          <p:nvPr/>
        </p:nvSpPr>
        <p:spPr>
          <a:xfrm>
            <a:off x="1022810" y="47396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A65F9-8627-9BD3-34D0-098871C0ACD0}"/>
              </a:ext>
            </a:extLst>
          </p:cNvPr>
          <p:cNvSpPr txBox="1"/>
          <p:nvPr/>
        </p:nvSpPr>
        <p:spPr>
          <a:xfrm>
            <a:off x="8258170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F117E-DB89-CCC2-9C31-2BFFA6768B1A}"/>
              </a:ext>
            </a:extLst>
          </p:cNvPr>
          <p:cNvSpPr txBox="1"/>
          <p:nvPr/>
        </p:nvSpPr>
        <p:spPr>
          <a:xfrm>
            <a:off x="4502488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DDD477-AA15-DBFC-6B2A-A3BA53B1E1E3}"/>
              </a:ext>
            </a:extLst>
          </p:cNvPr>
          <p:cNvSpPr txBox="1"/>
          <p:nvPr/>
        </p:nvSpPr>
        <p:spPr>
          <a:xfrm>
            <a:off x="10362044" y="338252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667726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A9E132-A4F0-FCA9-6426-BAD8A3ECA32F}"/>
              </a:ext>
            </a:extLst>
          </p:cNvPr>
          <p:cNvCxnSpPr>
            <a:cxnSpLocks/>
          </p:cNvCxnSpPr>
          <p:nvPr/>
        </p:nvCxnSpPr>
        <p:spPr>
          <a:xfrm flipV="1">
            <a:off x="1461246" y="2658033"/>
            <a:ext cx="3594847" cy="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6099F8-330D-2DC8-B4B9-7DB3EA288661}"/>
              </a:ext>
            </a:extLst>
          </p:cNvPr>
          <p:cNvCxnSpPr>
            <a:cxnSpLocks/>
          </p:cNvCxnSpPr>
          <p:nvPr/>
        </p:nvCxnSpPr>
        <p:spPr>
          <a:xfrm>
            <a:off x="7375229" y="4025152"/>
            <a:ext cx="34245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12F64-7505-CE54-D644-D93B8CD8D0DC}"/>
              </a:ext>
            </a:extLst>
          </p:cNvPr>
          <p:cNvCxnSpPr>
            <a:cxnSpLocks/>
          </p:cNvCxnSpPr>
          <p:nvPr/>
        </p:nvCxnSpPr>
        <p:spPr>
          <a:xfrm>
            <a:off x="1093694" y="990600"/>
            <a:ext cx="735105" cy="30345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3C8518-B17C-9839-3CAF-DE9546B055F7}"/>
              </a:ext>
            </a:extLst>
          </p:cNvPr>
          <p:cNvCxnSpPr>
            <a:cxnSpLocks/>
          </p:cNvCxnSpPr>
          <p:nvPr/>
        </p:nvCxnSpPr>
        <p:spPr>
          <a:xfrm flipV="1">
            <a:off x="1828799" y="2658036"/>
            <a:ext cx="627530" cy="13671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945F0-2837-4843-13B0-04E1F758FEA4}"/>
              </a:ext>
            </a:extLst>
          </p:cNvPr>
          <p:cNvCxnSpPr>
            <a:cxnSpLocks/>
          </p:cNvCxnSpPr>
          <p:nvPr/>
        </p:nvCxnSpPr>
        <p:spPr>
          <a:xfrm>
            <a:off x="2456329" y="2658035"/>
            <a:ext cx="755269" cy="265579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FBEE9D-A3ED-DB3D-E6DD-F90D7F1FB2A3}"/>
              </a:ext>
            </a:extLst>
          </p:cNvPr>
          <p:cNvCxnSpPr>
            <a:cxnSpLocks/>
          </p:cNvCxnSpPr>
          <p:nvPr/>
        </p:nvCxnSpPr>
        <p:spPr>
          <a:xfrm flipV="1">
            <a:off x="3211598" y="2658034"/>
            <a:ext cx="867343" cy="265579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C6A6E7-D004-9D5A-DB05-2AA4ED52B99B}"/>
              </a:ext>
            </a:extLst>
          </p:cNvPr>
          <p:cNvCxnSpPr>
            <a:cxnSpLocks/>
          </p:cNvCxnSpPr>
          <p:nvPr/>
        </p:nvCxnSpPr>
        <p:spPr>
          <a:xfrm>
            <a:off x="4061011" y="2658033"/>
            <a:ext cx="479605" cy="136711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FAC1F5-E661-1B25-A503-D92C8A80836A}"/>
              </a:ext>
            </a:extLst>
          </p:cNvPr>
          <p:cNvCxnSpPr>
            <a:cxnSpLocks/>
          </p:cNvCxnSpPr>
          <p:nvPr/>
        </p:nvCxnSpPr>
        <p:spPr>
          <a:xfrm flipV="1">
            <a:off x="4544874" y="929924"/>
            <a:ext cx="937995" cy="30560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4D1098-A376-DC2B-C746-B2CF9E3BFC9A}"/>
              </a:ext>
            </a:extLst>
          </p:cNvPr>
          <p:cNvSpPr txBox="1"/>
          <p:nvPr/>
        </p:nvSpPr>
        <p:spPr>
          <a:xfrm>
            <a:off x="2746565" y="230782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842615-9D30-C989-3955-D4948C2DD3C0}"/>
              </a:ext>
            </a:extLst>
          </p:cNvPr>
          <p:cNvSpPr txBox="1"/>
          <p:nvPr/>
        </p:nvSpPr>
        <p:spPr>
          <a:xfrm>
            <a:off x="1406161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34916C-93D1-470C-ABB4-FFEC0C113FE9}"/>
              </a:ext>
            </a:extLst>
          </p:cNvPr>
          <p:cNvSpPr txBox="1"/>
          <p:nvPr/>
        </p:nvSpPr>
        <p:spPr>
          <a:xfrm>
            <a:off x="3934208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5486AB-C5DF-736B-2336-B53901DA193A}"/>
              </a:ext>
            </a:extLst>
          </p:cNvPr>
          <p:cNvSpPr txBox="1"/>
          <p:nvPr/>
        </p:nvSpPr>
        <p:spPr>
          <a:xfrm>
            <a:off x="2872056" y="537761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4BCCEB8-9056-B2DD-58FB-62475CA6DF5B}"/>
              </a:ext>
            </a:extLst>
          </p:cNvPr>
          <p:cNvCxnSpPr>
            <a:cxnSpLocks/>
          </p:cNvCxnSpPr>
          <p:nvPr/>
        </p:nvCxnSpPr>
        <p:spPr>
          <a:xfrm flipV="1">
            <a:off x="7291440" y="2664983"/>
            <a:ext cx="762134" cy="28034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B50296-6591-BD03-5393-100161F20D67}"/>
              </a:ext>
            </a:extLst>
          </p:cNvPr>
          <p:cNvCxnSpPr>
            <a:cxnSpLocks/>
          </p:cNvCxnSpPr>
          <p:nvPr/>
        </p:nvCxnSpPr>
        <p:spPr>
          <a:xfrm>
            <a:off x="8048139" y="2651090"/>
            <a:ext cx="559522" cy="138100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D614F9-5E4D-7CF6-6B16-89ED2E3BCE05}"/>
              </a:ext>
            </a:extLst>
          </p:cNvPr>
          <p:cNvCxnSpPr>
            <a:cxnSpLocks/>
          </p:cNvCxnSpPr>
          <p:nvPr/>
        </p:nvCxnSpPr>
        <p:spPr>
          <a:xfrm flipV="1">
            <a:off x="8613096" y="1676400"/>
            <a:ext cx="661224" cy="235569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79C91C-4B42-29FF-AFB1-6FF4A637EDB0}"/>
              </a:ext>
            </a:extLst>
          </p:cNvPr>
          <p:cNvCxnSpPr>
            <a:cxnSpLocks/>
          </p:cNvCxnSpPr>
          <p:nvPr/>
        </p:nvCxnSpPr>
        <p:spPr>
          <a:xfrm>
            <a:off x="9274320" y="1676400"/>
            <a:ext cx="577712" cy="231995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BB2E01D-7CEE-3A6E-CDDC-F110692D4F2E}"/>
              </a:ext>
            </a:extLst>
          </p:cNvPr>
          <p:cNvCxnSpPr>
            <a:cxnSpLocks/>
          </p:cNvCxnSpPr>
          <p:nvPr/>
        </p:nvCxnSpPr>
        <p:spPr>
          <a:xfrm flipV="1">
            <a:off x="9862145" y="2680498"/>
            <a:ext cx="554844" cy="13250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82CCAB-BA89-8E59-42E6-54D93583DCAF}"/>
              </a:ext>
            </a:extLst>
          </p:cNvPr>
          <p:cNvCxnSpPr>
            <a:cxnSpLocks/>
          </p:cNvCxnSpPr>
          <p:nvPr/>
        </p:nvCxnSpPr>
        <p:spPr>
          <a:xfrm>
            <a:off x="10416989" y="2680498"/>
            <a:ext cx="766812" cy="27441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9301B51-13E2-8793-0E9A-3C12FE30EE0D}"/>
              </a:ext>
            </a:extLst>
          </p:cNvPr>
          <p:cNvSpPr txBox="1"/>
          <p:nvPr/>
        </p:nvSpPr>
        <p:spPr>
          <a:xfrm>
            <a:off x="8726224" y="3985931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Neckline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4D9FE5-74F8-84C1-0748-53BC25A64929}"/>
              </a:ext>
            </a:extLst>
          </p:cNvPr>
          <p:cNvSpPr txBox="1"/>
          <p:nvPr/>
        </p:nvSpPr>
        <p:spPr>
          <a:xfrm>
            <a:off x="7499310" y="2241167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09D7551-2B15-C212-232E-8F4638879D12}"/>
              </a:ext>
            </a:extLst>
          </p:cNvPr>
          <p:cNvSpPr txBox="1"/>
          <p:nvPr/>
        </p:nvSpPr>
        <p:spPr>
          <a:xfrm>
            <a:off x="9903966" y="222552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Shoulder 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A5AD71A-E731-477C-DCD6-A52DE8FC9E7E}"/>
              </a:ext>
            </a:extLst>
          </p:cNvPr>
          <p:cNvSpPr txBox="1"/>
          <p:nvPr/>
        </p:nvSpPr>
        <p:spPr>
          <a:xfrm>
            <a:off x="8989566" y="125668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Head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AD2A40-DF12-5750-CCF6-69482EC2889A}"/>
              </a:ext>
            </a:extLst>
          </p:cNvPr>
          <p:cNvSpPr txBox="1"/>
          <p:nvPr/>
        </p:nvSpPr>
        <p:spPr>
          <a:xfrm rot="10800000" flipV="1">
            <a:off x="-588889" y="1056625"/>
            <a:ext cx="80881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Inverted  Head &amp; Shoulder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4989BD-3567-99B3-4D3A-722F88F827B9}"/>
              </a:ext>
            </a:extLst>
          </p:cNvPr>
          <p:cNvSpPr txBox="1"/>
          <p:nvPr/>
        </p:nvSpPr>
        <p:spPr>
          <a:xfrm>
            <a:off x="8066412" y="5291364"/>
            <a:ext cx="26702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Head &amp; Shoulder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E8BCD-B647-6E54-631B-401E13A92AA2}"/>
              </a:ext>
            </a:extLst>
          </p:cNvPr>
          <p:cNvSpPr txBox="1"/>
          <p:nvPr/>
        </p:nvSpPr>
        <p:spPr>
          <a:xfrm>
            <a:off x="5092798" y="225188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9D50F-E470-C56A-9ABE-A6EE3CF1B16D}"/>
              </a:ext>
            </a:extLst>
          </p:cNvPr>
          <p:cNvSpPr txBox="1"/>
          <p:nvPr/>
        </p:nvSpPr>
        <p:spPr>
          <a:xfrm>
            <a:off x="10912875" y="402515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2709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B7790E-17CA-DD62-A9BC-16FD2DC0D3C7}"/>
              </a:ext>
            </a:extLst>
          </p:cNvPr>
          <p:cNvCxnSpPr>
            <a:cxnSpLocks/>
          </p:cNvCxnSpPr>
          <p:nvPr/>
        </p:nvCxnSpPr>
        <p:spPr>
          <a:xfrm>
            <a:off x="2187388" y="2873188"/>
            <a:ext cx="2743200" cy="115644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78C8BB-A0F7-89CC-04EB-85FE4C751DBC}"/>
              </a:ext>
            </a:extLst>
          </p:cNvPr>
          <p:cNvCxnSpPr>
            <a:cxnSpLocks/>
          </p:cNvCxnSpPr>
          <p:nvPr/>
        </p:nvCxnSpPr>
        <p:spPr>
          <a:xfrm flipV="1">
            <a:off x="2437278" y="4422963"/>
            <a:ext cx="2493310" cy="6611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882601-3C69-2939-DCF5-AC0DD866E10D}"/>
              </a:ext>
            </a:extLst>
          </p:cNvPr>
          <p:cNvCxnSpPr>
            <a:cxnSpLocks/>
          </p:cNvCxnSpPr>
          <p:nvPr/>
        </p:nvCxnSpPr>
        <p:spPr>
          <a:xfrm>
            <a:off x="1808628" y="1277471"/>
            <a:ext cx="717177" cy="319143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80354C-84FE-1312-F680-DC87A86FC253}"/>
              </a:ext>
            </a:extLst>
          </p:cNvPr>
          <p:cNvCxnSpPr>
            <a:cxnSpLocks/>
          </p:cNvCxnSpPr>
          <p:nvPr/>
        </p:nvCxnSpPr>
        <p:spPr>
          <a:xfrm flipV="1">
            <a:off x="2525805" y="3361765"/>
            <a:ext cx="791135" cy="10847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D333E6-EB5F-E8E8-BB40-A54EA9753EB9}"/>
              </a:ext>
            </a:extLst>
          </p:cNvPr>
          <p:cNvCxnSpPr>
            <a:cxnSpLocks/>
          </p:cNvCxnSpPr>
          <p:nvPr/>
        </p:nvCxnSpPr>
        <p:spPr>
          <a:xfrm>
            <a:off x="3316940" y="3361765"/>
            <a:ext cx="116542" cy="10824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808D49F-FF3A-A313-B66C-3AC88398C85F}"/>
              </a:ext>
            </a:extLst>
          </p:cNvPr>
          <p:cNvCxnSpPr>
            <a:cxnSpLocks/>
          </p:cNvCxnSpPr>
          <p:nvPr/>
        </p:nvCxnSpPr>
        <p:spPr>
          <a:xfrm flipV="1">
            <a:off x="3433482" y="3630706"/>
            <a:ext cx="600635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D379B8-7B0D-0408-F17B-D446CE0B794B}"/>
              </a:ext>
            </a:extLst>
          </p:cNvPr>
          <p:cNvCxnSpPr>
            <a:cxnSpLocks/>
          </p:cNvCxnSpPr>
          <p:nvPr/>
        </p:nvCxnSpPr>
        <p:spPr>
          <a:xfrm>
            <a:off x="4034117" y="3630706"/>
            <a:ext cx="190500" cy="81354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1EE3D6-9197-DA2D-98BB-8B8BFB99E34C}"/>
              </a:ext>
            </a:extLst>
          </p:cNvPr>
          <p:cNvCxnSpPr>
            <a:cxnSpLocks/>
          </p:cNvCxnSpPr>
          <p:nvPr/>
        </p:nvCxnSpPr>
        <p:spPr>
          <a:xfrm flipV="1">
            <a:off x="4245909" y="3903010"/>
            <a:ext cx="388843" cy="54124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907D532-B90D-7D50-CAF6-224FD8B24786}"/>
              </a:ext>
            </a:extLst>
          </p:cNvPr>
          <p:cNvCxnSpPr>
            <a:cxnSpLocks/>
          </p:cNvCxnSpPr>
          <p:nvPr/>
        </p:nvCxnSpPr>
        <p:spPr>
          <a:xfrm>
            <a:off x="4634752" y="3903010"/>
            <a:ext cx="110658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9254613-C2F6-9A7A-0002-774F769F0F47}"/>
              </a:ext>
            </a:extLst>
          </p:cNvPr>
          <p:cNvCxnSpPr>
            <a:cxnSpLocks/>
          </p:cNvCxnSpPr>
          <p:nvPr/>
        </p:nvCxnSpPr>
        <p:spPr>
          <a:xfrm flipV="1">
            <a:off x="4745410" y="1936376"/>
            <a:ext cx="902355" cy="24865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9B7F3DA-5E6C-C200-1AE3-0F8DF639A6B8}"/>
              </a:ext>
            </a:extLst>
          </p:cNvPr>
          <p:cNvCxnSpPr>
            <a:cxnSpLocks/>
          </p:cNvCxnSpPr>
          <p:nvPr/>
        </p:nvCxnSpPr>
        <p:spPr>
          <a:xfrm flipV="1">
            <a:off x="7187802" y="2143405"/>
            <a:ext cx="2678487" cy="88470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14631D-3ACE-F5E4-CFDA-876B22B52593}"/>
              </a:ext>
            </a:extLst>
          </p:cNvPr>
          <p:cNvCxnSpPr>
            <a:cxnSpLocks/>
          </p:cNvCxnSpPr>
          <p:nvPr/>
        </p:nvCxnSpPr>
        <p:spPr>
          <a:xfrm flipV="1">
            <a:off x="7076234" y="2951909"/>
            <a:ext cx="2678487" cy="157723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9808C56-D4F4-5DD5-7865-2BE7CF7A8C98}"/>
              </a:ext>
            </a:extLst>
          </p:cNvPr>
          <p:cNvCxnSpPr>
            <a:cxnSpLocks/>
          </p:cNvCxnSpPr>
          <p:nvPr/>
        </p:nvCxnSpPr>
        <p:spPr>
          <a:xfrm flipH="1">
            <a:off x="6854357" y="2855820"/>
            <a:ext cx="795619" cy="290848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B67EB7A-0F5F-9828-0481-982E5D5AB2BA}"/>
              </a:ext>
            </a:extLst>
          </p:cNvPr>
          <p:cNvCxnSpPr>
            <a:cxnSpLocks/>
          </p:cNvCxnSpPr>
          <p:nvPr/>
        </p:nvCxnSpPr>
        <p:spPr>
          <a:xfrm>
            <a:off x="7649976" y="2873188"/>
            <a:ext cx="462522" cy="102982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2A07CD-4244-C6CA-109C-A1DA5BC27C0A}"/>
              </a:ext>
            </a:extLst>
          </p:cNvPr>
          <p:cNvCxnSpPr>
            <a:cxnSpLocks/>
          </p:cNvCxnSpPr>
          <p:nvPr/>
        </p:nvCxnSpPr>
        <p:spPr>
          <a:xfrm flipV="1">
            <a:off x="8112498" y="2671482"/>
            <a:ext cx="152961" cy="123152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9D4D5B0-F238-17D5-92CA-7DAF8EF99BE8}"/>
              </a:ext>
            </a:extLst>
          </p:cNvPr>
          <p:cNvCxnSpPr>
            <a:cxnSpLocks/>
          </p:cNvCxnSpPr>
          <p:nvPr/>
        </p:nvCxnSpPr>
        <p:spPr>
          <a:xfrm>
            <a:off x="8279327" y="2671482"/>
            <a:ext cx="495439" cy="86061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8BB9C-288E-C258-E486-23C1961349FF}"/>
              </a:ext>
            </a:extLst>
          </p:cNvPr>
          <p:cNvCxnSpPr>
            <a:cxnSpLocks/>
          </p:cNvCxnSpPr>
          <p:nvPr/>
        </p:nvCxnSpPr>
        <p:spPr>
          <a:xfrm flipV="1">
            <a:off x="8774766" y="2434478"/>
            <a:ext cx="236725" cy="109761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1064637-63D3-9B51-8E7C-BDFE93FC6BA4}"/>
              </a:ext>
            </a:extLst>
          </p:cNvPr>
          <p:cNvCxnSpPr>
            <a:cxnSpLocks/>
          </p:cNvCxnSpPr>
          <p:nvPr/>
        </p:nvCxnSpPr>
        <p:spPr>
          <a:xfrm>
            <a:off x="9011491" y="2447365"/>
            <a:ext cx="993121" cy="2429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124C1EC-EAAB-E82F-BE5D-471CEF1B4ED9}"/>
              </a:ext>
            </a:extLst>
          </p:cNvPr>
          <p:cNvSpPr txBox="1"/>
          <p:nvPr/>
        </p:nvSpPr>
        <p:spPr>
          <a:xfrm>
            <a:off x="2805952" y="48768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Falling Wedge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C973049-2934-8162-C181-F5A424C1CA42}"/>
              </a:ext>
            </a:extLst>
          </p:cNvPr>
          <p:cNvSpPr txBox="1"/>
          <p:nvPr/>
        </p:nvSpPr>
        <p:spPr>
          <a:xfrm>
            <a:off x="7649976" y="5054134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Rising Wedge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D3F19D-8D91-D327-17D8-E4C35DC2D04F}"/>
              </a:ext>
            </a:extLst>
          </p:cNvPr>
          <p:cNvSpPr txBox="1"/>
          <p:nvPr/>
        </p:nvSpPr>
        <p:spPr>
          <a:xfrm>
            <a:off x="4308380" y="33617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1A7DB-61B5-B06B-52E7-0A36F7408F86}"/>
              </a:ext>
            </a:extLst>
          </p:cNvPr>
          <p:cNvSpPr txBox="1"/>
          <p:nvPr/>
        </p:nvSpPr>
        <p:spPr>
          <a:xfrm>
            <a:off x="9537327" y="320343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416168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9B1600-9023-1572-CC27-CBB2CCCC3632}"/>
              </a:ext>
            </a:extLst>
          </p:cNvPr>
          <p:cNvSpPr/>
          <p:nvPr/>
        </p:nvSpPr>
        <p:spPr>
          <a:xfrm>
            <a:off x="1685365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AFCDC-FA53-DC8A-89E3-377F6CD6556C}"/>
              </a:ext>
            </a:extLst>
          </p:cNvPr>
          <p:cNvSpPr/>
          <p:nvPr/>
        </p:nvSpPr>
        <p:spPr>
          <a:xfrm>
            <a:off x="7557247" y="2725269"/>
            <a:ext cx="3460376" cy="1452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14815B-40C6-0065-FDE7-9B1FC463C05E}"/>
              </a:ext>
            </a:extLst>
          </p:cNvPr>
          <p:cNvCxnSpPr>
            <a:cxnSpLocks/>
          </p:cNvCxnSpPr>
          <p:nvPr/>
        </p:nvCxnSpPr>
        <p:spPr>
          <a:xfrm flipH="1">
            <a:off x="1174377" y="2725269"/>
            <a:ext cx="1120588" cy="270734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D250E8-887C-FFF9-B819-02FB6838595C}"/>
              </a:ext>
            </a:extLst>
          </p:cNvPr>
          <p:cNvCxnSpPr>
            <a:cxnSpLocks/>
          </p:cNvCxnSpPr>
          <p:nvPr/>
        </p:nvCxnSpPr>
        <p:spPr>
          <a:xfrm>
            <a:off x="2294965" y="2725269"/>
            <a:ext cx="609600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2A2D9-A85D-E7F8-1A1E-399A442C6CCA}"/>
              </a:ext>
            </a:extLst>
          </p:cNvPr>
          <p:cNvCxnSpPr>
            <a:cxnSpLocks/>
            <a:endCxn id="2" idx="0"/>
          </p:cNvCxnSpPr>
          <p:nvPr/>
        </p:nvCxnSpPr>
        <p:spPr>
          <a:xfrm flipV="1">
            <a:off x="2904565" y="2725269"/>
            <a:ext cx="51098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8E42A7-9138-7B8D-796F-3FF610FDBA0D}"/>
              </a:ext>
            </a:extLst>
          </p:cNvPr>
          <p:cNvCxnSpPr>
            <a:cxnSpLocks/>
          </p:cNvCxnSpPr>
          <p:nvPr/>
        </p:nvCxnSpPr>
        <p:spPr>
          <a:xfrm>
            <a:off x="3424518" y="2725269"/>
            <a:ext cx="5020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714BE6-9903-337F-8549-E95DBA89D0D3}"/>
              </a:ext>
            </a:extLst>
          </p:cNvPr>
          <p:cNvCxnSpPr>
            <a:cxnSpLocks/>
          </p:cNvCxnSpPr>
          <p:nvPr/>
        </p:nvCxnSpPr>
        <p:spPr>
          <a:xfrm flipV="1">
            <a:off x="3935506" y="950259"/>
            <a:ext cx="1367117" cy="3227293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CE6B5-A1FF-22A0-F2E5-F71E7AD5D0E0}"/>
              </a:ext>
            </a:extLst>
          </p:cNvPr>
          <p:cNvCxnSpPr>
            <a:cxnSpLocks/>
          </p:cNvCxnSpPr>
          <p:nvPr/>
        </p:nvCxnSpPr>
        <p:spPr>
          <a:xfrm flipV="1">
            <a:off x="8408894" y="2725269"/>
            <a:ext cx="528918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E81CB4-FBA6-6DBF-0BB5-B2A45B94493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937812" y="2725269"/>
            <a:ext cx="349623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596BFB-852A-264F-CAC1-94E4D6F3390D}"/>
              </a:ext>
            </a:extLst>
          </p:cNvPr>
          <p:cNvCxnSpPr>
            <a:cxnSpLocks/>
          </p:cNvCxnSpPr>
          <p:nvPr/>
        </p:nvCxnSpPr>
        <p:spPr>
          <a:xfrm flipV="1">
            <a:off x="9287435" y="2725269"/>
            <a:ext cx="502024" cy="145228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24BC05-92EB-1045-30CC-0AA940324C8C}"/>
              </a:ext>
            </a:extLst>
          </p:cNvPr>
          <p:cNvCxnSpPr>
            <a:cxnSpLocks/>
          </p:cNvCxnSpPr>
          <p:nvPr/>
        </p:nvCxnSpPr>
        <p:spPr>
          <a:xfrm>
            <a:off x="9789459" y="2725269"/>
            <a:ext cx="874059" cy="270734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35EBDF-7B8B-FC51-8860-3CD79FBF8031}"/>
              </a:ext>
            </a:extLst>
          </p:cNvPr>
          <p:cNvCxnSpPr>
            <a:cxnSpLocks/>
          </p:cNvCxnSpPr>
          <p:nvPr/>
        </p:nvCxnSpPr>
        <p:spPr>
          <a:xfrm flipH="1" flipV="1">
            <a:off x="7646894" y="950259"/>
            <a:ext cx="762000" cy="322729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29C2C9-C17D-F821-A036-8E77A865FF63}"/>
              </a:ext>
            </a:extLst>
          </p:cNvPr>
          <p:cNvSpPr txBox="1"/>
          <p:nvPr/>
        </p:nvSpPr>
        <p:spPr>
          <a:xfrm>
            <a:off x="1806389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Rectangle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5AD132-FA77-193F-33A3-22DC9153A163}"/>
              </a:ext>
            </a:extLst>
          </p:cNvPr>
          <p:cNvSpPr txBox="1"/>
          <p:nvPr/>
        </p:nvSpPr>
        <p:spPr>
          <a:xfrm>
            <a:off x="7646894" y="4672426"/>
            <a:ext cx="280147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 Rectangle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C2701-92AF-7E45-5041-D3CF798B6D4D}"/>
              </a:ext>
            </a:extLst>
          </p:cNvPr>
          <p:cNvSpPr txBox="1"/>
          <p:nvPr/>
        </p:nvSpPr>
        <p:spPr>
          <a:xfrm>
            <a:off x="2292724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F85F3-6D16-B6DA-1F08-5E2ED9B6B635}"/>
              </a:ext>
            </a:extLst>
          </p:cNvPr>
          <p:cNvSpPr txBox="1"/>
          <p:nvPr/>
        </p:nvSpPr>
        <p:spPr>
          <a:xfrm>
            <a:off x="8655423" y="237923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75B72-3B10-50D6-A8A5-6367C85EDCA5}"/>
              </a:ext>
            </a:extLst>
          </p:cNvPr>
          <p:cNvSpPr txBox="1"/>
          <p:nvPr/>
        </p:nvSpPr>
        <p:spPr>
          <a:xfrm>
            <a:off x="4177553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215F4-BCDB-20EB-655D-617A0E749B82}"/>
              </a:ext>
            </a:extLst>
          </p:cNvPr>
          <p:cNvSpPr txBox="1"/>
          <p:nvPr/>
        </p:nvSpPr>
        <p:spPr>
          <a:xfrm>
            <a:off x="10192871" y="37096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18385-0638-D6EF-3B23-3C303D8D3BDE}"/>
              </a:ext>
            </a:extLst>
          </p:cNvPr>
          <p:cNvSpPr txBox="1"/>
          <p:nvPr/>
        </p:nvSpPr>
        <p:spPr>
          <a:xfrm>
            <a:off x="4780430" y="2338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7E85E-0AB9-C086-FC5E-9A72AD3BE800}"/>
              </a:ext>
            </a:extLst>
          </p:cNvPr>
          <p:cNvSpPr txBox="1"/>
          <p:nvPr/>
        </p:nvSpPr>
        <p:spPr>
          <a:xfrm>
            <a:off x="10448364" y="42600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55421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688362-940D-4312-5E3B-AE8649313393}"/>
              </a:ext>
            </a:extLst>
          </p:cNvPr>
          <p:cNvSpPr txBox="1"/>
          <p:nvPr/>
        </p:nvSpPr>
        <p:spPr>
          <a:xfrm rot="10800000" flipV="1">
            <a:off x="1869140" y="3044279"/>
            <a:ext cx="84537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i="1" dirty="0">
                <a:solidFill>
                  <a:srgbClr val="00B050"/>
                </a:solidFill>
              </a:rPr>
              <a:t>Continuation Candlestick Pattern</a:t>
            </a:r>
          </a:p>
        </p:txBody>
      </p:sp>
    </p:spTree>
    <p:extLst>
      <p:ext uri="{BB962C8B-B14F-4D97-AF65-F5344CB8AC3E}">
        <p14:creationId xmlns:p14="http://schemas.microsoft.com/office/powerpoint/2010/main" val="2936560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2621D1-786B-5A12-9F54-7A53F86F9F56}"/>
              </a:ext>
            </a:extLst>
          </p:cNvPr>
          <p:cNvCxnSpPr>
            <a:cxnSpLocks/>
          </p:cNvCxnSpPr>
          <p:nvPr/>
        </p:nvCxnSpPr>
        <p:spPr>
          <a:xfrm>
            <a:off x="1748120" y="3527613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4545A8-B367-C32F-65C8-53F292200772}"/>
              </a:ext>
            </a:extLst>
          </p:cNvPr>
          <p:cNvCxnSpPr>
            <a:cxnSpLocks/>
          </p:cNvCxnSpPr>
          <p:nvPr/>
        </p:nvCxnSpPr>
        <p:spPr>
          <a:xfrm>
            <a:off x="2232213" y="2317376"/>
            <a:ext cx="3281082" cy="111162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28F7E3-DDD1-764B-609C-DC8E8325F463}"/>
              </a:ext>
            </a:extLst>
          </p:cNvPr>
          <p:cNvCxnSpPr>
            <a:cxnSpLocks/>
          </p:cNvCxnSpPr>
          <p:nvPr/>
        </p:nvCxnSpPr>
        <p:spPr>
          <a:xfrm flipH="1">
            <a:off x="1075765" y="2317377"/>
            <a:ext cx="1156448" cy="34379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E38F5D-DAFD-8715-2F09-A749AFE3C540}"/>
              </a:ext>
            </a:extLst>
          </p:cNvPr>
          <p:cNvCxnSpPr>
            <a:cxnSpLocks/>
          </p:cNvCxnSpPr>
          <p:nvPr/>
        </p:nvCxnSpPr>
        <p:spPr>
          <a:xfrm>
            <a:off x="2232213" y="2317377"/>
            <a:ext cx="537881" cy="15284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269-3B7C-799E-06E7-EB8A95733363}"/>
              </a:ext>
            </a:extLst>
          </p:cNvPr>
          <p:cNvCxnSpPr>
            <a:cxnSpLocks/>
          </p:cNvCxnSpPr>
          <p:nvPr/>
        </p:nvCxnSpPr>
        <p:spPr>
          <a:xfrm flipV="1">
            <a:off x="2783541" y="2752165"/>
            <a:ext cx="802341" cy="111330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C5F9EE-D435-BBE5-CBA5-ADFEB44543BF}"/>
              </a:ext>
            </a:extLst>
          </p:cNvPr>
          <p:cNvCxnSpPr>
            <a:cxnSpLocks/>
          </p:cNvCxnSpPr>
          <p:nvPr/>
        </p:nvCxnSpPr>
        <p:spPr>
          <a:xfrm>
            <a:off x="3585882" y="2752165"/>
            <a:ext cx="170330" cy="14522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72987F-73D7-588C-E10D-6B8FDC088B6B}"/>
              </a:ext>
            </a:extLst>
          </p:cNvPr>
          <p:cNvCxnSpPr>
            <a:cxnSpLocks/>
          </p:cNvCxnSpPr>
          <p:nvPr/>
        </p:nvCxnSpPr>
        <p:spPr>
          <a:xfrm flipV="1">
            <a:off x="3732679" y="3191435"/>
            <a:ext cx="1092573" cy="10130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118547-7AAF-C266-2AEB-AF133C2282C1}"/>
              </a:ext>
            </a:extLst>
          </p:cNvPr>
          <p:cNvCxnSpPr>
            <a:cxnSpLocks/>
          </p:cNvCxnSpPr>
          <p:nvPr/>
        </p:nvCxnSpPr>
        <p:spPr>
          <a:xfrm flipH="1">
            <a:off x="4742330" y="3191435"/>
            <a:ext cx="82922" cy="133798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8EE2D9-CC3A-F17B-CEC2-F5155DDBFBBA}"/>
              </a:ext>
            </a:extLst>
          </p:cNvPr>
          <p:cNvCxnSpPr>
            <a:cxnSpLocks/>
          </p:cNvCxnSpPr>
          <p:nvPr/>
        </p:nvCxnSpPr>
        <p:spPr>
          <a:xfrm flipV="1">
            <a:off x="4742330" y="1900516"/>
            <a:ext cx="2034988" cy="26109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FB0C48-EC7C-405D-ECB9-BF0E07E8D01B}"/>
              </a:ext>
            </a:extLst>
          </p:cNvPr>
          <p:cNvCxnSpPr>
            <a:cxnSpLocks/>
          </p:cNvCxnSpPr>
          <p:nvPr/>
        </p:nvCxnSpPr>
        <p:spPr>
          <a:xfrm flipV="1">
            <a:off x="7335369" y="2142005"/>
            <a:ext cx="3002051" cy="134078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933832-AE49-9C78-7D05-C95FAAEC5B13}"/>
              </a:ext>
            </a:extLst>
          </p:cNvPr>
          <p:cNvCxnSpPr>
            <a:cxnSpLocks/>
          </p:cNvCxnSpPr>
          <p:nvPr/>
        </p:nvCxnSpPr>
        <p:spPr>
          <a:xfrm flipV="1">
            <a:off x="7858685" y="3527613"/>
            <a:ext cx="2863103" cy="1315007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6AFC827-6571-D269-2C1D-18A690C1FE8C}"/>
              </a:ext>
            </a:extLst>
          </p:cNvPr>
          <p:cNvCxnSpPr>
            <a:cxnSpLocks/>
          </p:cNvCxnSpPr>
          <p:nvPr/>
        </p:nvCxnSpPr>
        <p:spPr>
          <a:xfrm>
            <a:off x="6598025" y="927847"/>
            <a:ext cx="1783976" cy="362846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FDC161-002D-98BF-7F5E-73B751AC6274}"/>
              </a:ext>
            </a:extLst>
          </p:cNvPr>
          <p:cNvCxnSpPr>
            <a:cxnSpLocks/>
          </p:cNvCxnSpPr>
          <p:nvPr/>
        </p:nvCxnSpPr>
        <p:spPr>
          <a:xfrm flipH="1">
            <a:off x="8393209" y="2873187"/>
            <a:ext cx="356345" cy="173579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5373CE7-9CA0-5C66-A85B-3B1BE50288FE}"/>
              </a:ext>
            </a:extLst>
          </p:cNvPr>
          <p:cNvCxnSpPr>
            <a:cxnSpLocks/>
          </p:cNvCxnSpPr>
          <p:nvPr/>
        </p:nvCxnSpPr>
        <p:spPr>
          <a:xfrm>
            <a:off x="8746613" y="2861983"/>
            <a:ext cx="885970" cy="117437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332BA09-04B2-4FBD-4231-FF8131E8AB8B}"/>
              </a:ext>
            </a:extLst>
          </p:cNvPr>
          <p:cNvCxnSpPr>
            <a:cxnSpLocks/>
          </p:cNvCxnSpPr>
          <p:nvPr/>
        </p:nvCxnSpPr>
        <p:spPr>
          <a:xfrm flipV="1">
            <a:off x="9634820" y="2375647"/>
            <a:ext cx="179284" cy="16607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FA6419-5317-7389-7A1E-D48F6E27CE9F}"/>
              </a:ext>
            </a:extLst>
          </p:cNvPr>
          <p:cNvCxnSpPr>
            <a:cxnSpLocks/>
          </p:cNvCxnSpPr>
          <p:nvPr/>
        </p:nvCxnSpPr>
        <p:spPr>
          <a:xfrm>
            <a:off x="9814104" y="2362200"/>
            <a:ext cx="1508320" cy="2389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46637D-8641-B5E0-6D77-90E83131EE92}"/>
              </a:ext>
            </a:extLst>
          </p:cNvPr>
          <p:cNvSpPr txBox="1"/>
          <p:nvPr/>
        </p:nvSpPr>
        <p:spPr>
          <a:xfrm>
            <a:off x="2101656" y="5284928"/>
            <a:ext cx="24972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Flag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BE6C-A8CD-948A-CE13-878E631970A8}"/>
              </a:ext>
            </a:extLst>
          </p:cNvPr>
          <p:cNvSpPr txBox="1"/>
          <p:nvPr/>
        </p:nvSpPr>
        <p:spPr>
          <a:xfrm>
            <a:off x="7986428" y="5370359"/>
            <a:ext cx="260761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Flag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771B-3B22-A0DB-935D-E93888F41D2C}"/>
              </a:ext>
            </a:extLst>
          </p:cNvPr>
          <p:cNvSpPr txBox="1"/>
          <p:nvPr/>
        </p:nvSpPr>
        <p:spPr>
          <a:xfrm>
            <a:off x="5004535" y="28221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6166A-CA04-1D73-BE6A-C1344E0B5F26}"/>
              </a:ext>
            </a:extLst>
          </p:cNvPr>
          <p:cNvSpPr txBox="1"/>
          <p:nvPr/>
        </p:nvSpPr>
        <p:spPr>
          <a:xfrm>
            <a:off x="10069046" y="38064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348504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9BE50D-8D3C-E306-3125-E304C844EDFB}"/>
              </a:ext>
            </a:extLst>
          </p:cNvPr>
          <p:cNvSpPr/>
          <p:nvPr/>
        </p:nvSpPr>
        <p:spPr>
          <a:xfrm>
            <a:off x="2357718" y="2366682"/>
            <a:ext cx="627529" cy="21246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895EC-172D-8840-DD9F-46C6669C6798}"/>
              </a:ext>
            </a:extLst>
          </p:cNvPr>
          <p:cNvSpPr/>
          <p:nvPr/>
        </p:nvSpPr>
        <p:spPr>
          <a:xfrm>
            <a:off x="8892988" y="2277035"/>
            <a:ext cx="627529" cy="21246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1BED7CB-72EE-B69B-703A-0E5960EC4330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206753" y="1201271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6CCAC8-BA54-3933-A5F1-78B7C6F1E3D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206752" y="4401671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F5B897-0FDF-C3A1-0AF8-6861560A567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671483" y="1290918"/>
            <a:ext cx="0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3CC92D-5584-669A-AE20-0FCBF0AFE1F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671482" y="4491318"/>
            <a:ext cx="1" cy="107576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2C2888-C1C3-9922-CC37-864E5169F203}"/>
              </a:ext>
            </a:extLst>
          </p:cNvPr>
          <p:cNvCxnSpPr>
            <a:cxnSpLocks/>
          </p:cNvCxnSpPr>
          <p:nvPr/>
        </p:nvCxnSpPr>
        <p:spPr>
          <a:xfrm flipV="1">
            <a:off x="2671482" y="2832847"/>
            <a:ext cx="0" cy="1255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BAE37B-E9FE-C8B3-636A-40AE6735199A}"/>
              </a:ext>
            </a:extLst>
          </p:cNvPr>
          <p:cNvCxnSpPr>
            <a:cxnSpLocks/>
          </p:cNvCxnSpPr>
          <p:nvPr/>
        </p:nvCxnSpPr>
        <p:spPr>
          <a:xfrm>
            <a:off x="9206751" y="2617694"/>
            <a:ext cx="0" cy="1470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523EA49-C0DA-43B2-140A-D4E3C52B18F7}"/>
              </a:ext>
            </a:extLst>
          </p:cNvPr>
          <p:cNvCxnSpPr>
            <a:cxnSpLocks/>
          </p:cNvCxnSpPr>
          <p:nvPr/>
        </p:nvCxnSpPr>
        <p:spPr>
          <a:xfrm flipH="1" flipV="1">
            <a:off x="2671482" y="1828800"/>
            <a:ext cx="2402542" cy="358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9B321C-82F9-A0BF-61D3-A003A8676E35}"/>
              </a:ext>
            </a:extLst>
          </p:cNvPr>
          <p:cNvCxnSpPr>
            <a:cxnSpLocks/>
          </p:cNvCxnSpPr>
          <p:nvPr/>
        </p:nvCxnSpPr>
        <p:spPr>
          <a:xfrm>
            <a:off x="2671482" y="5074023"/>
            <a:ext cx="24025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815E67B-B474-6C2B-AC29-5235DD7DBEEB}"/>
              </a:ext>
            </a:extLst>
          </p:cNvPr>
          <p:cNvCxnSpPr>
            <a:cxnSpLocks/>
          </p:cNvCxnSpPr>
          <p:nvPr/>
        </p:nvCxnSpPr>
        <p:spPr>
          <a:xfrm flipH="1">
            <a:off x="6526306" y="1864659"/>
            <a:ext cx="268044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C1F3B57-12C3-9B6A-ADE0-574379FF8A92}"/>
              </a:ext>
            </a:extLst>
          </p:cNvPr>
          <p:cNvCxnSpPr>
            <a:cxnSpLocks/>
          </p:cNvCxnSpPr>
          <p:nvPr/>
        </p:nvCxnSpPr>
        <p:spPr>
          <a:xfrm flipH="1">
            <a:off x="6741459" y="5154269"/>
            <a:ext cx="246529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C10A03-E9E4-DCF2-9DDD-94AFA032CE46}"/>
              </a:ext>
            </a:extLst>
          </p:cNvPr>
          <p:cNvSpPr txBox="1"/>
          <p:nvPr/>
        </p:nvSpPr>
        <p:spPr>
          <a:xfrm rot="10800000" flipV="1">
            <a:off x="2335361" y="923365"/>
            <a:ext cx="802240" cy="377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05278-66A7-B29C-DA3E-84F8EB4F6147}"/>
              </a:ext>
            </a:extLst>
          </p:cNvPr>
          <p:cNvSpPr txBox="1"/>
          <p:nvPr/>
        </p:nvSpPr>
        <p:spPr>
          <a:xfrm rot="10800000" flipV="1">
            <a:off x="8810109" y="888413"/>
            <a:ext cx="92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46C2C-3BC1-4034-AA5B-1C3D9B4E98B6}"/>
              </a:ext>
            </a:extLst>
          </p:cNvPr>
          <p:cNvSpPr txBox="1"/>
          <p:nvPr/>
        </p:nvSpPr>
        <p:spPr>
          <a:xfrm>
            <a:off x="2335361" y="5656729"/>
            <a:ext cx="802218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E62A3-38B8-C7BD-CBDB-E00381A5099E}"/>
              </a:ext>
            </a:extLst>
          </p:cNvPr>
          <p:cNvSpPr txBox="1"/>
          <p:nvPr/>
        </p:nvSpPr>
        <p:spPr>
          <a:xfrm>
            <a:off x="8892988" y="5558117"/>
            <a:ext cx="73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3F806-7461-6FB7-705C-A3398E875E70}"/>
              </a:ext>
            </a:extLst>
          </p:cNvPr>
          <p:cNvSpPr txBox="1"/>
          <p:nvPr/>
        </p:nvSpPr>
        <p:spPr>
          <a:xfrm>
            <a:off x="5074023" y="1541493"/>
            <a:ext cx="145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UPPER SHADOW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369694-441A-DFC1-38E9-D9475743D7CC}"/>
              </a:ext>
            </a:extLst>
          </p:cNvPr>
          <p:cNvSpPr txBox="1"/>
          <p:nvPr/>
        </p:nvSpPr>
        <p:spPr>
          <a:xfrm>
            <a:off x="5074023" y="4831105"/>
            <a:ext cx="1792933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SHADOW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B2FEB-5517-7C98-6339-A20E509441BE}"/>
              </a:ext>
            </a:extLst>
          </p:cNvPr>
          <p:cNvSpPr txBox="1"/>
          <p:nvPr/>
        </p:nvSpPr>
        <p:spPr>
          <a:xfrm>
            <a:off x="5390031" y="3176371"/>
            <a:ext cx="1452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BODY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7B8AF6-21F6-BBC7-665B-3945A18DC564}"/>
              </a:ext>
            </a:extLst>
          </p:cNvPr>
          <p:cNvCxnSpPr>
            <a:cxnSpLocks/>
          </p:cNvCxnSpPr>
          <p:nvPr/>
        </p:nvCxnSpPr>
        <p:spPr>
          <a:xfrm>
            <a:off x="6389640" y="3360112"/>
            <a:ext cx="2420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288C62-9F40-B2BA-1B22-0B00DD503E2C}"/>
              </a:ext>
            </a:extLst>
          </p:cNvPr>
          <p:cNvCxnSpPr>
            <a:cxnSpLocks/>
          </p:cNvCxnSpPr>
          <p:nvPr/>
        </p:nvCxnSpPr>
        <p:spPr>
          <a:xfrm flipH="1">
            <a:off x="3015493" y="3376426"/>
            <a:ext cx="2240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2301AD-C73A-B485-7BB2-72B551336FA8}"/>
              </a:ext>
            </a:extLst>
          </p:cNvPr>
          <p:cNvSpPr txBox="1"/>
          <p:nvPr/>
        </p:nvSpPr>
        <p:spPr>
          <a:xfrm flipH="1">
            <a:off x="9520516" y="2096851"/>
            <a:ext cx="114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838EB8-ED26-987A-20F6-5566C6A96263}"/>
              </a:ext>
            </a:extLst>
          </p:cNvPr>
          <p:cNvSpPr txBox="1"/>
          <p:nvPr/>
        </p:nvSpPr>
        <p:spPr>
          <a:xfrm>
            <a:off x="9520516" y="4212523"/>
            <a:ext cx="114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281B1-972A-67FC-0ABC-03FDB64F0001}"/>
              </a:ext>
            </a:extLst>
          </p:cNvPr>
          <p:cNvSpPr txBox="1"/>
          <p:nvPr/>
        </p:nvSpPr>
        <p:spPr>
          <a:xfrm>
            <a:off x="1410860" y="2132927"/>
            <a:ext cx="1219183" cy="37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27865F-F507-3E1C-DF2F-575D860C30CB}"/>
              </a:ext>
            </a:extLst>
          </p:cNvPr>
          <p:cNvSpPr txBox="1"/>
          <p:nvPr/>
        </p:nvSpPr>
        <p:spPr>
          <a:xfrm rot="10800000" flipV="1">
            <a:off x="1589613" y="4336248"/>
            <a:ext cx="172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</p:spTree>
    <p:extLst>
      <p:ext uri="{BB962C8B-B14F-4D97-AF65-F5344CB8AC3E}">
        <p14:creationId xmlns:p14="http://schemas.microsoft.com/office/powerpoint/2010/main" val="559424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159FB4C-9620-7713-65D3-EFF1EE6746A8}"/>
              </a:ext>
            </a:extLst>
          </p:cNvPr>
          <p:cNvCxnSpPr>
            <a:cxnSpLocks/>
          </p:cNvCxnSpPr>
          <p:nvPr/>
        </p:nvCxnSpPr>
        <p:spPr>
          <a:xfrm>
            <a:off x="1757083" y="2675964"/>
            <a:ext cx="3334870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46DF5-DDB1-30EF-7901-FC1DA895BCC0}"/>
              </a:ext>
            </a:extLst>
          </p:cNvPr>
          <p:cNvCxnSpPr>
            <a:cxnSpLocks/>
          </p:cNvCxnSpPr>
          <p:nvPr/>
        </p:nvCxnSpPr>
        <p:spPr>
          <a:xfrm flipH="1">
            <a:off x="1757083" y="2675964"/>
            <a:ext cx="3334870" cy="1506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4CC509-5B13-6E66-A711-913DDD00F0AC}"/>
              </a:ext>
            </a:extLst>
          </p:cNvPr>
          <p:cNvCxnSpPr>
            <a:cxnSpLocks/>
          </p:cNvCxnSpPr>
          <p:nvPr/>
        </p:nvCxnSpPr>
        <p:spPr>
          <a:xfrm flipH="1">
            <a:off x="1631576" y="2675963"/>
            <a:ext cx="268942" cy="264907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66F723-4AAC-F33C-81E8-E40CC844AD6F}"/>
              </a:ext>
            </a:extLst>
          </p:cNvPr>
          <p:cNvCxnSpPr>
            <a:cxnSpLocks/>
          </p:cNvCxnSpPr>
          <p:nvPr/>
        </p:nvCxnSpPr>
        <p:spPr>
          <a:xfrm>
            <a:off x="1900518" y="2675962"/>
            <a:ext cx="806823" cy="107128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440DEF-AABD-CE07-9B29-8B6613430C8A}"/>
              </a:ext>
            </a:extLst>
          </p:cNvPr>
          <p:cNvCxnSpPr>
            <a:cxnSpLocks/>
          </p:cNvCxnSpPr>
          <p:nvPr/>
        </p:nvCxnSpPr>
        <p:spPr>
          <a:xfrm flipV="1">
            <a:off x="2707341" y="2675961"/>
            <a:ext cx="277906" cy="103991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C0995B-5A01-9D9C-E5CA-A41EB852FD8C}"/>
              </a:ext>
            </a:extLst>
          </p:cNvPr>
          <p:cNvCxnSpPr>
            <a:cxnSpLocks/>
          </p:cNvCxnSpPr>
          <p:nvPr/>
        </p:nvCxnSpPr>
        <p:spPr>
          <a:xfrm>
            <a:off x="2985247" y="2680442"/>
            <a:ext cx="528917" cy="661151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346F7C-8C08-954B-81A7-5BC1291A267A}"/>
              </a:ext>
            </a:extLst>
          </p:cNvPr>
          <p:cNvCxnSpPr>
            <a:cxnSpLocks/>
          </p:cNvCxnSpPr>
          <p:nvPr/>
        </p:nvCxnSpPr>
        <p:spPr>
          <a:xfrm flipV="1">
            <a:off x="3514164" y="2680441"/>
            <a:ext cx="277906" cy="66115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EB5A40-5380-83E3-39DB-7164D648885B}"/>
              </a:ext>
            </a:extLst>
          </p:cNvPr>
          <p:cNvCxnSpPr>
            <a:cxnSpLocks/>
          </p:cNvCxnSpPr>
          <p:nvPr/>
        </p:nvCxnSpPr>
        <p:spPr>
          <a:xfrm>
            <a:off x="3792070" y="2680440"/>
            <a:ext cx="376518" cy="4196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FF6084-1AF8-954B-A6A9-05F196651655}"/>
              </a:ext>
            </a:extLst>
          </p:cNvPr>
          <p:cNvCxnSpPr>
            <a:cxnSpLocks/>
          </p:cNvCxnSpPr>
          <p:nvPr/>
        </p:nvCxnSpPr>
        <p:spPr>
          <a:xfrm flipV="1">
            <a:off x="4168588" y="744071"/>
            <a:ext cx="273424" cy="234202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F2D2-A2E6-AB99-9CB3-49ECB367CE18}"/>
              </a:ext>
            </a:extLst>
          </p:cNvPr>
          <p:cNvCxnSpPr>
            <a:cxnSpLocks/>
          </p:cNvCxnSpPr>
          <p:nvPr/>
        </p:nvCxnSpPr>
        <p:spPr>
          <a:xfrm>
            <a:off x="7028330" y="4000497"/>
            <a:ext cx="3662079" cy="4874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5959D0-4EE5-5F46-A8FF-3D04F971352B}"/>
              </a:ext>
            </a:extLst>
          </p:cNvPr>
          <p:cNvCxnSpPr>
            <a:cxnSpLocks/>
          </p:cNvCxnSpPr>
          <p:nvPr/>
        </p:nvCxnSpPr>
        <p:spPr>
          <a:xfrm>
            <a:off x="7230034" y="2791944"/>
            <a:ext cx="3460375" cy="124833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98693C-9624-2AF0-B094-CD77FA7D65AD}"/>
              </a:ext>
            </a:extLst>
          </p:cNvPr>
          <p:cNvCxnSpPr>
            <a:cxnSpLocks/>
          </p:cNvCxnSpPr>
          <p:nvPr/>
        </p:nvCxnSpPr>
        <p:spPr>
          <a:xfrm>
            <a:off x="6580093" y="941294"/>
            <a:ext cx="941293" cy="305920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3783F5-CB18-E7C3-5C5F-4093B7BCF1F8}"/>
              </a:ext>
            </a:extLst>
          </p:cNvPr>
          <p:cNvCxnSpPr>
            <a:cxnSpLocks/>
          </p:cNvCxnSpPr>
          <p:nvPr/>
        </p:nvCxnSpPr>
        <p:spPr>
          <a:xfrm flipV="1">
            <a:off x="7521386" y="3100105"/>
            <a:ext cx="448238" cy="9003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7DE2C4-156C-F590-BE23-49E5D6426D37}"/>
              </a:ext>
            </a:extLst>
          </p:cNvPr>
          <p:cNvCxnSpPr>
            <a:cxnSpLocks/>
          </p:cNvCxnSpPr>
          <p:nvPr/>
        </p:nvCxnSpPr>
        <p:spPr>
          <a:xfrm>
            <a:off x="7969624" y="3072652"/>
            <a:ext cx="421337" cy="92784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A5254F-2D66-024D-FDD6-F59C447A4086}"/>
              </a:ext>
            </a:extLst>
          </p:cNvPr>
          <p:cNvCxnSpPr>
            <a:cxnSpLocks/>
          </p:cNvCxnSpPr>
          <p:nvPr/>
        </p:nvCxnSpPr>
        <p:spPr>
          <a:xfrm flipV="1">
            <a:off x="8390961" y="3376332"/>
            <a:ext cx="367557" cy="60623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CE51C7-B1B7-CAD3-BC0A-F65AD0E8D6BD}"/>
              </a:ext>
            </a:extLst>
          </p:cNvPr>
          <p:cNvCxnSpPr>
            <a:cxnSpLocks/>
          </p:cNvCxnSpPr>
          <p:nvPr/>
        </p:nvCxnSpPr>
        <p:spPr>
          <a:xfrm>
            <a:off x="8758518" y="3376332"/>
            <a:ext cx="251008" cy="64209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A27B0A-454B-45BE-080F-148B941C9469}"/>
              </a:ext>
            </a:extLst>
          </p:cNvPr>
          <p:cNvCxnSpPr>
            <a:cxnSpLocks/>
          </p:cNvCxnSpPr>
          <p:nvPr/>
        </p:nvCxnSpPr>
        <p:spPr>
          <a:xfrm flipV="1">
            <a:off x="9009526" y="3550301"/>
            <a:ext cx="329458" cy="49894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44C4077-362F-0244-35EC-21F393D8FBAD}"/>
              </a:ext>
            </a:extLst>
          </p:cNvPr>
          <p:cNvCxnSpPr>
            <a:cxnSpLocks/>
          </p:cNvCxnSpPr>
          <p:nvPr/>
        </p:nvCxnSpPr>
        <p:spPr>
          <a:xfrm>
            <a:off x="9332258" y="3550301"/>
            <a:ext cx="569255" cy="2007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1B1578-4A19-4EE3-9E13-6D1AB90A9AF0}"/>
              </a:ext>
            </a:extLst>
          </p:cNvPr>
          <p:cNvSpPr txBox="1"/>
          <p:nvPr/>
        </p:nvSpPr>
        <p:spPr>
          <a:xfrm>
            <a:off x="1766047" y="4912009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Ascending Triangle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52A6AAC-087B-B6D2-875C-5696CB56D96D}"/>
              </a:ext>
            </a:extLst>
          </p:cNvPr>
          <p:cNvSpPr txBox="1"/>
          <p:nvPr/>
        </p:nvSpPr>
        <p:spPr>
          <a:xfrm>
            <a:off x="7230034" y="5124980"/>
            <a:ext cx="275216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/>
              <a:t>Decending</a:t>
            </a:r>
            <a:r>
              <a:rPr lang="en-US" sz="2000" b="1" dirty="0"/>
              <a:t> Triangle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2B3A5-411B-6D0F-082F-AC96BD1659E3}"/>
              </a:ext>
            </a:extLst>
          </p:cNvPr>
          <p:cNvSpPr txBox="1"/>
          <p:nvPr/>
        </p:nvSpPr>
        <p:spPr>
          <a:xfrm>
            <a:off x="1963270" y="220979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Resistance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B71B4-130B-0541-9ECB-AAD139B9C6E6}"/>
              </a:ext>
            </a:extLst>
          </p:cNvPr>
          <p:cNvSpPr txBox="1"/>
          <p:nvPr/>
        </p:nvSpPr>
        <p:spPr>
          <a:xfrm>
            <a:off x="4377018" y="22658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68949-7B62-1E34-CE57-A6567135AE87}"/>
              </a:ext>
            </a:extLst>
          </p:cNvPr>
          <p:cNvSpPr txBox="1"/>
          <p:nvPr/>
        </p:nvSpPr>
        <p:spPr>
          <a:xfrm>
            <a:off x="7028330" y="405820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Support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AF95-EB51-27F2-D335-3934449ABAE3}"/>
              </a:ext>
            </a:extLst>
          </p:cNvPr>
          <p:cNvSpPr txBox="1"/>
          <p:nvPr/>
        </p:nvSpPr>
        <p:spPr>
          <a:xfrm>
            <a:off x="9616885" y="40733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99879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602234-2436-FC34-21AB-B8E1EAFC5900}"/>
              </a:ext>
            </a:extLst>
          </p:cNvPr>
          <p:cNvCxnSpPr>
            <a:cxnSpLocks/>
          </p:cNvCxnSpPr>
          <p:nvPr/>
        </p:nvCxnSpPr>
        <p:spPr>
          <a:xfrm>
            <a:off x="2294965" y="2097741"/>
            <a:ext cx="3173506" cy="10757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8F6E6E-1ADF-9767-ED55-61499B4CFCF0}"/>
              </a:ext>
            </a:extLst>
          </p:cNvPr>
          <p:cNvCxnSpPr>
            <a:cxnSpLocks/>
          </p:cNvCxnSpPr>
          <p:nvPr/>
        </p:nvCxnSpPr>
        <p:spPr>
          <a:xfrm flipV="1">
            <a:off x="2294965" y="3173506"/>
            <a:ext cx="3173506" cy="68131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DFF30-26D6-B656-E575-14A139152EBC}"/>
              </a:ext>
            </a:extLst>
          </p:cNvPr>
          <p:cNvCxnSpPr>
            <a:cxnSpLocks/>
          </p:cNvCxnSpPr>
          <p:nvPr/>
        </p:nvCxnSpPr>
        <p:spPr>
          <a:xfrm flipH="1">
            <a:off x="1559859" y="2135841"/>
            <a:ext cx="896471" cy="34379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54BEE-8B9F-F68A-81D0-0F78B2A6F966}"/>
              </a:ext>
            </a:extLst>
          </p:cNvPr>
          <p:cNvCxnSpPr>
            <a:cxnSpLocks/>
          </p:cNvCxnSpPr>
          <p:nvPr/>
        </p:nvCxnSpPr>
        <p:spPr>
          <a:xfrm>
            <a:off x="2456330" y="2135841"/>
            <a:ext cx="735106" cy="154865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242C3D-E0E6-6C2F-94B4-611F9D5BE6CA}"/>
              </a:ext>
            </a:extLst>
          </p:cNvPr>
          <p:cNvCxnSpPr>
            <a:cxnSpLocks/>
          </p:cNvCxnSpPr>
          <p:nvPr/>
        </p:nvCxnSpPr>
        <p:spPr>
          <a:xfrm flipV="1">
            <a:off x="3191436" y="2537012"/>
            <a:ext cx="394446" cy="109257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8B08C7-D161-3509-AB0A-002196177DB7}"/>
              </a:ext>
            </a:extLst>
          </p:cNvPr>
          <p:cNvCxnSpPr>
            <a:cxnSpLocks/>
          </p:cNvCxnSpPr>
          <p:nvPr/>
        </p:nvCxnSpPr>
        <p:spPr>
          <a:xfrm>
            <a:off x="3585882" y="2537012"/>
            <a:ext cx="591671" cy="8919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D7D2D2-B3A4-6D51-6517-61E581AACE33}"/>
              </a:ext>
            </a:extLst>
          </p:cNvPr>
          <p:cNvCxnSpPr>
            <a:cxnSpLocks/>
          </p:cNvCxnSpPr>
          <p:nvPr/>
        </p:nvCxnSpPr>
        <p:spPr>
          <a:xfrm flipV="1">
            <a:off x="4199963" y="1147482"/>
            <a:ext cx="977154" cy="2281518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0BE1F1-42AF-94D6-769D-26C65F979595}"/>
              </a:ext>
            </a:extLst>
          </p:cNvPr>
          <p:cNvCxnSpPr>
            <a:cxnSpLocks/>
          </p:cNvCxnSpPr>
          <p:nvPr/>
        </p:nvCxnSpPr>
        <p:spPr>
          <a:xfrm>
            <a:off x="7557247" y="2135841"/>
            <a:ext cx="2680447" cy="84716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9E50BF-B276-3608-21B5-8E6624A8E83F}"/>
              </a:ext>
            </a:extLst>
          </p:cNvPr>
          <p:cNvCxnSpPr>
            <a:cxnSpLocks/>
          </p:cNvCxnSpPr>
          <p:nvPr/>
        </p:nvCxnSpPr>
        <p:spPr>
          <a:xfrm flipH="1">
            <a:off x="7557247" y="2983006"/>
            <a:ext cx="2680447" cy="97939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EF4F0A-C22B-2B1E-DC4A-7268B9D4C81D}"/>
              </a:ext>
            </a:extLst>
          </p:cNvPr>
          <p:cNvCxnSpPr>
            <a:cxnSpLocks/>
          </p:cNvCxnSpPr>
          <p:nvPr/>
        </p:nvCxnSpPr>
        <p:spPr>
          <a:xfrm>
            <a:off x="7185211" y="923364"/>
            <a:ext cx="824756" cy="28642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91EBF4-7300-2EFA-B920-9DB50A7BDE79}"/>
              </a:ext>
            </a:extLst>
          </p:cNvPr>
          <p:cNvCxnSpPr>
            <a:cxnSpLocks/>
          </p:cNvCxnSpPr>
          <p:nvPr/>
        </p:nvCxnSpPr>
        <p:spPr>
          <a:xfrm flipV="1">
            <a:off x="8014446" y="2451848"/>
            <a:ext cx="466166" cy="1322293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97FA7E-87DC-B602-40AD-9EF262170116}"/>
              </a:ext>
            </a:extLst>
          </p:cNvPr>
          <p:cNvCxnSpPr>
            <a:cxnSpLocks/>
          </p:cNvCxnSpPr>
          <p:nvPr/>
        </p:nvCxnSpPr>
        <p:spPr>
          <a:xfrm>
            <a:off x="8480612" y="2437280"/>
            <a:ext cx="484094" cy="99172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24BBC6-2A29-F830-1E48-964D5450A6BC}"/>
              </a:ext>
            </a:extLst>
          </p:cNvPr>
          <p:cNvCxnSpPr>
            <a:cxnSpLocks/>
          </p:cNvCxnSpPr>
          <p:nvPr/>
        </p:nvCxnSpPr>
        <p:spPr>
          <a:xfrm flipV="1">
            <a:off x="8980396" y="2698376"/>
            <a:ext cx="356346" cy="730624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EB22A-0F32-07CA-0376-C67CD1D4B56A}"/>
              </a:ext>
            </a:extLst>
          </p:cNvPr>
          <p:cNvCxnSpPr>
            <a:cxnSpLocks/>
          </p:cNvCxnSpPr>
          <p:nvPr/>
        </p:nvCxnSpPr>
        <p:spPr>
          <a:xfrm>
            <a:off x="9352432" y="2698376"/>
            <a:ext cx="1216956" cy="2324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D4FDBD-9B96-05EB-22EB-1CEA8C7B984A}"/>
              </a:ext>
            </a:extLst>
          </p:cNvPr>
          <p:cNvSpPr txBox="1"/>
          <p:nvPr/>
        </p:nvSpPr>
        <p:spPr>
          <a:xfrm>
            <a:off x="2294965" y="4822422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67B1DF4-B706-9C9F-12E7-CA279BE7E756}"/>
              </a:ext>
            </a:extLst>
          </p:cNvPr>
          <p:cNvSpPr txBox="1"/>
          <p:nvPr/>
        </p:nvSpPr>
        <p:spPr>
          <a:xfrm>
            <a:off x="8009967" y="4800010"/>
            <a:ext cx="2501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Symmetrical Triangle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2303E0-8B55-80D2-3FE5-4691E7FBF939}"/>
              </a:ext>
            </a:extLst>
          </p:cNvPr>
          <p:cNvSpPr txBox="1"/>
          <p:nvPr/>
        </p:nvSpPr>
        <p:spPr>
          <a:xfrm>
            <a:off x="4715436" y="25408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23FF3E-538C-3D09-A837-66C6203CB80D}"/>
              </a:ext>
            </a:extLst>
          </p:cNvPr>
          <p:cNvSpPr txBox="1"/>
          <p:nvPr/>
        </p:nvSpPr>
        <p:spPr>
          <a:xfrm>
            <a:off x="9897035" y="320063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Entry </a:t>
            </a:r>
          </a:p>
        </p:txBody>
      </p:sp>
    </p:spTree>
    <p:extLst>
      <p:ext uri="{BB962C8B-B14F-4D97-AF65-F5344CB8AC3E}">
        <p14:creationId xmlns:p14="http://schemas.microsoft.com/office/powerpoint/2010/main" val="237107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E53B-DCEB-8BB5-4DE7-EF06CA7C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00B050"/>
                </a:solidFill>
              </a:rPr>
              <a:t>Options Treading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31B9-64E1-E2A8-2DA8-3C32926C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3200" b="1" dirty="0"/>
              <a:t>↑ Buy CE  ||  Sell PE</a:t>
            </a:r>
          </a:p>
          <a:p>
            <a:pPr algn="ctr"/>
            <a:r>
              <a:rPr lang="en-US" sz="3200" b="1" dirty="0"/>
              <a:t>↓ Buy PE  ||  Sell CE</a:t>
            </a:r>
          </a:p>
        </p:txBody>
      </p:sp>
    </p:spTree>
    <p:extLst>
      <p:ext uri="{BB962C8B-B14F-4D97-AF65-F5344CB8AC3E}">
        <p14:creationId xmlns:p14="http://schemas.microsoft.com/office/powerpoint/2010/main" val="860174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8747-2205-70D6-941C-B54F68A5C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rgbClr val="FF0000"/>
                </a:solidFill>
              </a:rPr>
              <a:t>ખાસ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  <a:r>
              <a:rPr lang="en-US" sz="4800" b="1" dirty="0" err="1">
                <a:solidFill>
                  <a:srgbClr val="FF0000"/>
                </a:solidFill>
              </a:rPr>
              <a:t>નોંધ</a:t>
            </a:r>
            <a:r>
              <a:rPr lang="en-US" sz="4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8360-9E57-D9E5-5289-5630F93A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82438"/>
            <a:ext cx="9601196" cy="3318936"/>
          </a:xfrm>
        </p:spPr>
        <p:txBody>
          <a:bodyPr/>
          <a:lstStyle/>
          <a:p>
            <a:r>
              <a:rPr lang="en-US" dirty="0" err="1"/>
              <a:t>Indigater</a:t>
            </a:r>
            <a:r>
              <a:rPr lang="en-US" dirty="0"/>
              <a:t> =&gt; RSI , MACD , </a:t>
            </a:r>
            <a:r>
              <a:rPr lang="en-US" dirty="0" err="1"/>
              <a:t>Fibonaccai</a:t>
            </a:r>
            <a:r>
              <a:rPr lang="en-US" dirty="0"/>
              <a:t> Retirement</a:t>
            </a:r>
          </a:p>
          <a:p>
            <a:r>
              <a:rPr lang="en-US" dirty="0"/>
              <a:t>Resistance &amp; Support </a:t>
            </a:r>
            <a:r>
              <a:rPr lang="en-US" dirty="0" err="1"/>
              <a:t>મુકવા</a:t>
            </a:r>
            <a:r>
              <a:rPr lang="en-US" dirty="0"/>
              <a:t>.</a:t>
            </a:r>
          </a:p>
          <a:p>
            <a:r>
              <a:rPr lang="en-US" dirty="0"/>
              <a:t>Trend </a:t>
            </a:r>
            <a:r>
              <a:rPr lang="en-US" dirty="0" err="1"/>
              <a:t>જોવો</a:t>
            </a:r>
            <a:r>
              <a:rPr lang="en-US" dirty="0"/>
              <a:t>. =&gt; Uptrend , Downtrend , </a:t>
            </a:r>
            <a:r>
              <a:rPr lang="en-US" dirty="0" err="1"/>
              <a:t>Sidetrend</a:t>
            </a:r>
            <a:r>
              <a:rPr lang="en-US" dirty="0"/>
              <a:t>.</a:t>
            </a:r>
          </a:p>
          <a:p>
            <a:r>
              <a:rPr lang="en-US" dirty="0"/>
              <a:t>Chart </a:t>
            </a:r>
            <a:r>
              <a:rPr lang="en-US" dirty="0" err="1"/>
              <a:t>Pattarn</a:t>
            </a:r>
            <a:r>
              <a:rPr lang="en-US" dirty="0"/>
              <a:t> &amp; Candlestick </a:t>
            </a:r>
            <a:r>
              <a:rPr lang="en-US" dirty="0" err="1"/>
              <a:t>જોવી</a:t>
            </a:r>
            <a:r>
              <a:rPr lang="en-US" dirty="0"/>
              <a:t>.</a:t>
            </a:r>
          </a:p>
          <a:p>
            <a:r>
              <a:rPr lang="en-US" dirty="0"/>
              <a:t>Stop Loss 2 Support </a:t>
            </a:r>
            <a:r>
              <a:rPr lang="en-US" dirty="0" err="1"/>
              <a:t>પર</a:t>
            </a:r>
            <a:r>
              <a:rPr lang="en-US" dirty="0"/>
              <a:t> ‌</a:t>
            </a:r>
            <a:r>
              <a:rPr lang="en-US" dirty="0" err="1"/>
              <a:t>લગાવો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38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2E73AEA-CF2A-0D67-AE16-FAFEC74B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76014" y="-1985046"/>
            <a:ext cx="3439972" cy="1082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4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E576929-53BB-C528-A0BF-79A9473B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21" y="1477829"/>
            <a:ext cx="10926558" cy="39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2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2DF02F-AB4C-6E5D-5A0E-FCC358AC772D}"/>
              </a:ext>
            </a:extLst>
          </p:cNvPr>
          <p:cNvSpPr/>
          <p:nvPr/>
        </p:nvSpPr>
        <p:spPr>
          <a:xfrm>
            <a:off x="2530825" y="1881115"/>
            <a:ext cx="1752785" cy="8074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DBA0AE-435F-B09E-38E9-19B0D06FF4C5}"/>
              </a:ext>
            </a:extLst>
          </p:cNvPr>
          <p:cNvSpPr/>
          <p:nvPr/>
        </p:nvSpPr>
        <p:spPr>
          <a:xfrm>
            <a:off x="7908391" y="1881115"/>
            <a:ext cx="1945653" cy="8074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AE27CA-566F-8365-B1D5-C16E08CB57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3407218" y="2688613"/>
            <a:ext cx="0" cy="225094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854B57-7F60-3407-055E-1EECE9175C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881218" y="2688613"/>
            <a:ext cx="0" cy="232265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CE6D67-4D72-0B54-474B-95215DD1180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407218" y="1454727"/>
            <a:ext cx="0" cy="426388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79AF2-6908-67DC-E49C-18F445F34ED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881217" y="1335741"/>
            <a:ext cx="1" cy="54537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0DE9E9-DBF7-4B6D-1391-E3813CF72267}"/>
              </a:ext>
            </a:extLst>
          </p:cNvPr>
          <p:cNvSpPr txBox="1"/>
          <p:nvPr/>
        </p:nvSpPr>
        <p:spPr>
          <a:xfrm>
            <a:off x="2630691" y="5143962"/>
            <a:ext cx="14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Hammer</a:t>
            </a:r>
            <a:r>
              <a:rPr lang="en-US" dirty="0"/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B997EB-9B38-60B7-2835-A87525E5C9E5}"/>
              </a:ext>
            </a:extLst>
          </p:cNvPr>
          <p:cNvSpPr txBox="1"/>
          <p:nvPr/>
        </p:nvSpPr>
        <p:spPr>
          <a:xfrm>
            <a:off x="7445642" y="5143962"/>
            <a:ext cx="2684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Hanging</a:t>
            </a:r>
            <a:r>
              <a:rPr lang="en-US" sz="2400" dirty="0"/>
              <a:t> </a:t>
            </a:r>
            <a:r>
              <a:rPr lang="en-US" sz="2400" b="1" dirty="0"/>
              <a:t>Man</a:t>
            </a:r>
          </a:p>
        </p:txBody>
      </p:sp>
    </p:spTree>
    <p:extLst>
      <p:ext uri="{BB962C8B-B14F-4D97-AF65-F5344CB8AC3E}">
        <p14:creationId xmlns:p14="http://schemas.microsoft.com/office/powerpoint/2010/main" val="136147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7C9D97-702E-803E-5E76-E459191AA999}"/>
              </a:ext>
            </a:extLst>
          </p:cNvPr>
          <p:cNvSpPr/>
          <p:nvPr/>
        </p:nvSpPr>
        <p:spPr>
          <a:xfrm flipH="1">
            <a:off x="1618130" y="3429000"/>
            <a:ext cx="2375643" cy="65890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7B58DF-5A88-F9EA-D412-C02E6BF6E226}"/>
              </a:ext>
            </a:extLst>
          </p:cNvPr>
          <p:cNvSpPr/>
          <p:nvPr/>
        </p:nvSpPr>
        <p:spPr>
          <a:xfrm flipH="1" flipV="1">
            <a:off x="8135471" y="3429000"/>
            <a:ext cx="2501152" cy="6589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4C0732-809B-7B70-D91C-FAE90D227B06}"/>
              </a:ext>
            </a:extLst>
          </p:cNvPr>
          <p:cNvCxnSpPr>
            <a:cxnSpLocks/>
          </p:cNvCxnSpPr>
          <p:nvPr/>
        </p:nvCxnSpPr>
        <p:spPr>
          <a:xfrm>
            <a:off x="2805953" y="1452283"/>
            <a:ext cx="0" cy="1976717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758A98-6591-3034-559F-206A7539E12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805951" y="4087906"/>
            <a:ext cx="2" cy="627529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063E3D-A9DF-3444-0FD6-601C4ACD41FD}"/>
              </a:ext>
            </a:extLst>
          </p:cNvPr>
          <p:cNvCxnSpPr>
            <a:cxnSpLocks/>
          </p:cNvCxnSpPr>
          <p:nvPr/>
        </p:nvCxnSpPr>
        <p:spPr>
          <a:xfrm>
            <a:off x="9386047" y="1568824"/>
            <a:ext cx="0" cy="186017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06079-26CA-C88F-3404-AC718C78BFCA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9386047" y="4087906"/>
            <a:ext cx="0" cy="5199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6B6FB2-8AF2-53E6-7B30-219177EF077F}"/>
              </a:ext>
            </a:extLst>
          </p:cNvPr>
          <p:cNvSpPr txBox="1"/>
          <p:nvPr/>
        </p:nvSpPr>
        <p:spPr>
          <a:xfrm>
            <a:off x="1214813" y="4715435"/>
            <a:ext cx="31822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Inverted Hammer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97684B-D2FC-FAFD-F2AE-E421172C3BFA}"/>
              </a:ext>
            </a:extLst>
          </p:cNvPr>
          <p:cNvSpPr txBox="1"/>
          <p:nvPr/>
        </p:nvSpPr>
        <p:spPr>
          <a:xfrm rot="10800000" flipV="1">
            <a:off x="8003258" y="4715435"/>
            <a:ext cx="27655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/>
              <a:t>Shooting Star</a:t>
            </a:r>
          </a:p>
        </p:txBody>
      </p:sp>
    </p:spTree>
    <p:extLst>
      <p:ext uri="{BB962C8B-B14F-4D97-AF65-F5344CB8AC3E}">
        <p14:creationId xmlns:p14="http://schemas.microsoft.com/office/powerpoint/2010/main" val="325497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62564A-BE63-0030-90FB-D91F1669750D}"/>
              </a:ext>
            </a:extLst>
          </p:cNvPr>
          <p:cNvSpPr/>
          <p:nvPr/>
        </p:nvSpPr>
        <p:spPr>
          <a:xfrm flipH="1" flipV="1">
            <a:off x="1810869" y="1272987"/>
            <a:ext cx="2456330" cy="519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3172DD-BFF4-CE4A-613F-C5DA5BABD5FB}"/>
              </a:ext>
            </a:extLst>
          </p:cNvPr>
          <p:cNvSpPr/>
          <p:nvPr/>
        </p:nvSpPr>
        <p:spPr>
          <a:xfrm flipH="1" flipV="1">
            <a:off x="8238567" y="3639672"/>
            <a:ext cx="2545947" cy="5558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354818-BD76-9B34-62AA-F6B809C1D381}"/>
              </a:ext>
            </a:extLst>
          </p:cNvPr>
          <p:cNvCxnSpPr>
            <a:cxnSpLocks/>
          </p:cNvCxnSpPr>
          <p:nvPr/>
        </p:nvCxnSpPr>
        <p:spPr>
          <a:xfrm>
            <a:off x="3039034" y="1792939"/>
            <a:ext cx="0" cy="263562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5B872-1B30-336F-AB6F-7360A36ABC74}"/>
              </a:ext>
            </a:extLst>
          </p:cNvPr>
          <p:cNvCxnSpPr>
            <a:cxnSpLocks/>
          </p:cNvCxnSpPr>
          <p:nvPr/>
        </p:nvCxnSpPr>
        <p:spPr>
          <a:xfrm>
            <a:off x="9516034" y="1272987"/>
            <a:ext cx="0" cy="2366685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56C8E-E159-DACB-A101-7761BFB9D42E}"/>
              </a:ext>
            </a:extLst>
          </p:cNvPr>
          <p:cNvSpPr txBox="1"/>
          <p:nvPr/>
        </p:nvSpPr>
        <p:spPr>
          <a:xfrm>
            <a:off x="2124634" y="4428565"/>
            <a:ext cx="18288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Dragonfly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372E7-48CA-F7AA-4E08-DB13C4948E49}"/>
              </a:ext>
            </a:extLst>
          </p:cNvPr>
          <p:cNvSpPr txBox="1"/>
          <p:nvPr/>
        </p:nvSpPr>
        <p:spPr>
          <a:xfrm>
            <a:off x="8238568" y="4338920"/>
            <a:ext cx="22142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Gravestone </a:t>
            </a:r>
            <a:r>
              <a:rPr lang="en-US" sz="2000" b="1" dirty="0" err="1"/>
              <a:t>Doji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892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738010-1ED7-D360-BFD2-A73DF70D21D5}"/>
              </a:ext>
            </a:extLst>
          </p:cNvPr>
          <p:cNvSpPr/>
          <p:nvPr/>
        </p:nvSpPr>
        <p:spPr>
          <a:xfrm flipH="1">
            <a:off x="3603811" y="2716305"/>
            <a:ext cx="1721223" cy="4930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33C30A-D1C8-9E47-9AC6-1632C5C385A1}"/>
              </a:ext>
            </a:extLst>
          </p:cNvPr>
          <p:cNvSpPr/>
          <p:nvPr/>
        </p:nvSpPr>
        <p:spPr>
          <a:xfrm flipH="1" flipV="1">
            <a:off x="6477000" y="2716305"/>
            <a:ext cx="1721222" cy="4930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05B682-31AA-A5FF-83C3-4FEC424A35E8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7337611" y="3209364"/>
            <a:ext cx="0" cy="2043954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B49808-4252-5F36-AAE5-32C0A3CDE2B8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7337611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F13B05-9446-CA12-5EC9-B288F5DCA1B6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464422" y="3209364"/>
            <a:ext cx="17928" cy="1981201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A4850-4159-2914-56D7-082DE98AE748}"/>
              </a:ext>
            </a:extLst>
          </p:cNvPr>
          <p:cNvCxnSpPr>
            <a:cxnSpLocks/>
          </p:cNvCxnSpPr>
          <p:nvPr/>
        </p:nvCxnSpPr>
        <p:spPr>
          <a:xfrm flipV="1">
            <a:off x="4482350" y="1129552"/>
            <a:ext cx="0" cy="1586753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300EFDC-1911-02CA-D816-353FEE55516E}"/>
              </a:ext>
            </a:extLst>
          </p:cNvPr>
          <p:cNvCxnSpPr>
            <a:cxnSpLocks/>
          </p:cNvCxnSpPr>
          <p:nvPr/>
        </p:nvCxnSpPr>
        <p:spPr>
          <a:xfrm>
            <a:off x="8198222" y="2716305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DFBB3E-698D-F928-5627-D5A5538F0465}"/>
              </a:ext>
            </a:extLst>
          </p:cNvPr>
          <p:cNvCxnSpPr>
            <a:cxnSpLocks/>
          </p:cNvCxnSpPr>
          <p:nvPr/>
        </p:nvCxnSpPr>
        <p:spPr>
          <a:xfrm>
            <a:off x="8198222" y="3209364"/>
            <a:ext cx="1869143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C20762E-A049-1F60-D3E3-10DBF11EAD2A}"/>
              </a:ext>
            </a:extLst>
          </p:cNvPr>
          <p:cNvCxnSpPr>
            <a:cxnSpLocks/>
          </p:cNvCxnSpPr>
          <p:nvPr/>
        </p:nvCxnSpPr>
        <p:spPr>
          <a:xfrm flipH="1">
            <a:off x="1837765" y="2716305"/>
            <a:ext cx="1766046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F98996-916B-32D1-0E24-3C1B1F5FE9C0}"/>
              </a:ext>
            </a:extLst>
          </p:cNvPr>
          <p:cNvCxnSpPr>
            <a:cxnSpLocks/>
          </p:cNvCxnSpPr>
          <p:nvPr/>
        </p:nvCxnSpPr>
        <p:spPr>
          <a:xfrm flipH="1">
            <a:off x="1837765" y="3209364"/>
            <a:ext cx="1752598" cy="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AC3F60-A3C5-4B07-12C5-9BADC984B6F9}"/>
              </a:ext>
            </a:extLst>
          </p:cNvPr>
          <p:cNvSpPr txBox="1"/>
          <p:nvPr/>
        </p:nvSpPr>
        <p:spPr>
          <a:xfrm>
            <a:off x="1837765" y="3244332"/>
            <a:ext cx="102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3C3B264-969D-D721-6A80-E7135B861310}"/>
              </a:ext>
            </a:extLst>
          </p:cNvPr>
          <p:cNvSpPr txBox="1"/>
          <p:nvPr/>
        </p:nvSpPr>
        <p:spPr>
          <a:xfrm>
            <a:off x="1840020" y="2347081"/>
            <a:ext cx="1214700" cy="369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FE278C1-71A3-DECD-BF42-7EA53E212DA0}"/>
              </a:ext>
            </a:extLst>
          </p:cNvPr>
          <p:cNvSpPr txBox="1"/>
          <p:nvPr/>
        </p:nvSpPr>
        <p:spPr>
          <a:xfrm>
            <a:off x="9152965" y="2347081"/>
            <a:ext cx="10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OPEN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C86E6C-1ABF-0BC9-83A9-C71E2A4CD35D}"/>
              </a:ext>
            </a:extLst>
          </p:cNvPr>
          <p:cNvSpPr txBox="1"/>
          <p:nvPr/>
        </p:nvSpPr>
        <p:spPr>
          <a:xfrm>
            <a:off x="9152965" y="3209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CLOSE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57C6C-FE75-0C1A-36C7-95C4A0C54542}"/>
              </a:ext>
            </a:extLst>
          </p:cNvPr>
          <p:cNvSpPr txBox="1"/>
          <p:nvPr/>
        </p:nvSpPr>
        <p:spPr>
          <a:xfrm>
            <a:off x="2447370" y="5190565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Bullish Spinning Top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5137BA-EFC5-1451-8D57-0C3B2ABC1379}"/>
              </a:ext>
            </a:extLst>
          </p:cNvPr>
          <p:cNvSpPr txBox="1"/>
          <p:nvPr/>
        </p:nvSpPr>
        <p:spPr>
          <a:xfrm>
            <a:off x="5385555" y="5314291"/>
            <a:ext cx="390411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Bearish Spinning Top</a:t>
            </a:r>
          </a:p>
        </p:txBody>
      </p:sp>
    </p:spTree>
    <p:extLst>
      <p:ext uri="{BB962C8B-B14F-4D97-AF65-F5344CB8AC3E}">
        <p14:creationId xmlns:p14="http://schemas.microsoft.com/office/powerpoint/2010/main" val="770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183F69-B307-78C4-6F5B-15B6FA1A6538}"/>
              </a:ext>
            </a:extLst>
          </p:cNvPr>
          <p:cNvSpPr/>
          <p:nvPr/>
        </p:nvSpPr>
        <p:spPr>
          <a:xfrm>
            <a:off x="2330820" y="1192305"/>
            <a:ext cx="806824" cy="31914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44D0B0-A504-D0CD-046F-06F6CEA72823}"/>
              </a:ext>
            </a:extLst>
          </p:cNvPr>
          <p:cNvSpPr/>
          <p:nvPr/>
        </p:nvSpPr>
        <p:spPr>
          <a:xfrm flipH="1">
            <a:off x="9054357" y="1192306"/>
            <a:ext cx="788893" cy="31914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88034A-789B-434D-707D-DDFCBF1CAA7B}"/>
              </a:ext>
            </a:extLst>
          </p:cNvPr>
          <p:cNvSpPr txBox="1"/>
          <p:nvPr/>
        </p:nvSpPr>
        <p:spPr>
          <a:xfrm>
            <a:off x="1819832" y="4473388"/>
            <a:ext cx="22232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Bullish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75422-E7CB-B0B2-8532-2AE89F2B8502}"/>
              </a:ext>
            </a:extLst>
          </p:cNvPr>
          <p:cNvSpPr txBox="1"/>
          <p:nvPr/>
        </p:nvSpPr>
        <p:spPr>
          <a:xfrm>
            <a:off x="8328211" y="4473388"/>
            <a:ext cx="24025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Bearish </a:t>
            </a:r>
            <a:r>
              <a:rPr lang="en-US" sz="2000" b="1" dirty="0" err="1"/>
              <a:t>Marubozu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9193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84C8E3-0D9E-A26C-E37E-B9AA5742EE6C}"/>
              </a:ext>
            </a:extLst>
          </p:cNvPr>
          <p:cNvSpPr txBox="1"/>
          <p:nvPr/>
        </p:nvSpPr>
        <p:spPr>
          <a:xfrm rot="10800000" flipV="1">
            <a:off x="1477451" y="2903029"/>
            <a:ext cx="91726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2 Candlestick Pattern</a:t>
            </a:r>
            <a:r>
              <a:rPr lang="en-US" sz="7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601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Organic</vt:lpstr>
      <vt:lpstr>Chart Pattern In Stock Market </vt:lpstr>
      <vt:lpstr>Single Candlestick Pattern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Options Treading</vt:lpstr>
      <vt:lpstr>ખાસ નોંધ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Chart Pattern In Stock Market </dc:title>
  <dc:creator>Patel Parth</dc:creator>
  <cp:lastModifiedBy>Patel Parth</cp:lastModifiedBy>
  <cp:revision>10</cp:revision>
  <dcterms:created xsi:type="dcterms:W3CDTF">2023-01-22T15:21:16Z</dcterms:created>
  <dcterms:modified xsi:type="dcterms:W3CDTF">2023-03-23T16:47:29Z</dcterms:modified>
</cp:coreProperties>
</file>