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60" r:id="rId5"/>
    <p:sldId id="259" r:id="rId6"/>
    <p:sldId id="262" r:id="rId7"/>
    <p:sldId id="261"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B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04" d="100"/>
          <a:sy n="104" d="100"/>
        </p:scale>
        <p:origin x="20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2/19/21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2/19/21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err="1"/>
              <a:t>Codificación</a:t>
            </a:r>
            <a:r>
              <a:rPr lang="en-IN" b="1" dirty="0"/>
              <a:t> De Riot</a:t>
            </a:r>
            <a:br>
              <a:rPr lang="en-IN" dirty="0"/>
            </a:br>
            <a:endParaRPr lang="en-US" dirty="0"/>
          </a:p>
        </p:txBody>
      </p:sp>
      <p:sp>
        <p:nvSpPr>
          <p:cNvPr id="3" name="Subtitle 2"/>
          <p:cNvSpPr>
            <a:spLocks noGrp="1"/>
          </p:cNvSpPr>
          <p:nvPr>
            <p:ph type="subTitle" idx="1"/>
          </p:nvPr>
        </p:nvSpPr>
        <p:spPr>
          <a:xfrm>
            <a:off x="2063750" y="3992880"/>
            <a:ext cx="9873146" cy="2614295"/>
          </a:xfrm>
        </p:spPr>
        <p:txBody>
          <a:bodyPr/>
          <a:lstStyle/>
          <a:p>
            <a:endParaRPr lang="en-IN" altLang="en-US" sz="2800" dirty="0">
              <a:solidFill>
                <a:schemeClr val="tx1"/>
              </a:solidFill>
            </a:endParaRPr>
          </a:p>
          <a:p>
            <a:r>
              <a:rPr lang="en-IN" altLang="en-US" sz="2800" dirty="0">
                <a:solidFill>
                  <a:schemeClr val="tx1"/>
                </a:solidFill>
              </a:rPr>
              <a:t>Prepared By: 			            </a:t>
            </a:r>
          </a:p>
          <a:p>
            <a:r>
              <a:rPr lang="en-IN" altLang="en-US" sz="2800" dirty="0" err="1">
                <a:solidFill>
                  <a:schemeClr val="tx1"/>
                </a:solidFill>
                <a:sym typeface="+mn-ea"/>
              </a:rPr>
              <a:t>Parth</a:t>
            </a:r>
            <a:r>
              <a:rPr lang="en-IN" altLang="en-US" sz="2800" dirty="0">
                <a:solidFill>
                  <a:schemeClr val="tx1"/>
                </a:solidFill>
                <a:sym typeface="+mn-ea"/>
              </a:rPr>
              <a:t> Parmar</a:t>
            </a:r>
          </a:p>
          <a:p>
            <a:r>
              <a:rPr lang="en-IN" altLang="en-US" sz="2800" dirty="0" err="1">
                <a:solidFill>
                  <a:schemeClr val="tx1"/>
                </a:solidFill>
                <a:sym typeface="+mn-ea"/>
              </a:rPr>
              <a:t>Renish</a:t>
            </a:r>
            <a:r>
              <a:rPr lang="en-IN" altLang="en-US" sz="2800" dirty="0">
                <a:solidFill>
                  <a:schemeClr val="tx1"/>
                </a:solidFill>
                <a:sym typeface="+mn-ea"/>
              </a:rPr>
              <a:t> </a:t>
            </a:r>
            <a:r>
              <a:rPr lang="en-IN" altLang="en-US" sz="2800" dirty="0" err="1">
                <a:solidFill>
                  <a:schemeClr val="tx1"/>
                </a:solidFill>
                <a:sym typeface="+mn-ea"/>
              </a:rPr>
              <a:t>Antala</a:t>
            </a:r>
            <a:endParaRPr lang="en-IN" altLang="en-US" sz="2800" dirty="0">
              <a:solidFill>
                <a:schemeClr val="tx1"/>
              </a:solidFill>
            </a:endParaRPr>
          </a:p>
          <a:p>
            <a:r>
              <a:rPr lang="en-IN" altLang="en-US" sz="2800" dirty="0">
                <a:solidFill>
                  <a:schemeClr val="tx1"/>
                </a:solidFill>
                <a:sym typeface="+mn-ea"/>
              </a:rPr>
              <a:t>           Bhargav </a:t>
            </a:r>
            <a:r>
              <a:rPr lang="en-IN" altLang="en-US" sz="2800" dirty="0" err="1">
                <a:solidFill>
                  <a:schemeClr val="tx1"/>
                </a:solidFill>
                <a:sym typeface="+mn-ea"/>
              </a:rPr>
              <a:t>Vasani</a:t>
            </a:r>
            <a:r>
              <a:rPr lang="en-IN" altLang="en-US" sz="2800" dirty="0">
                <a:solidFill>
                  <a:schemeClr val="tx1"/>
                </a:solidFill>
                <a:sym typeface="+mn-ea"/>
              </a:rPr>
              <a:t> </a:t>
            </a:r>
            <a:endParaRPr lang="en-IN" altLang="en-US" sz="2800" dirty="0">
              <a:solidFill>
                <a:schemeClr val="tx1"/>
              </a:solidFill>
            </a:endParaRPr>
          </a:p>
          <a:p>
            <a:endParaRPr lang="en-IN" altLang="en-US"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4400"/>
              <a:t>       Index</a:t>
            </a:r>
          </a:p>
        </p:txBody>
      </p:sp>
      <p:sp>
        <p:nvSpPr>
          <p:cNvPr id="3" name="Content Placeholder 2"/>
          <p:cNvSpPr>
            <a:spLocks noGrp="1"/>
          </p:cNvSpPr>
          <p:nvPr>
            <p:ph idx="1"/>
          </p:nvPr>
        </p:nvSpPr>
        <p:spPr/>
        <p:txBody>
          <a:bodyPr/>
          <a:lstStyle/>
          <a:p>
            <a:r>
              <a:rPr lang="en-IN" altLang="en-US"/>
              <a:t>Abstract</a:t>
            </a:r>
          </a:p>
          <a:p>
            <a:r>
              <a:rPr lang="en-IN" altLang="en-US"/>
              <a:t>Advantage of Riots</a:t>
            </a:r>
          </a:p>
          <a:p>
            <a:r>
              <a:rPr lang="en-IN" altLang="en-US"/>
              <a:t>Limitation of Riots </a:t>
            </a:r>
          </a:p>
          <a:p>
            <a:r>
              <a:rPr lang="en-IN" altLang="en-US"/>
              <a:t>Images of Riots</a:t>
            </a:r>
          </a:p>
          <a:p>
            <a:r>
              <a:rPr lang="en-IN" altLang="en-US"/>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Content Placeholder 2"/>
          <p:cNvSpPr>
            <a:spLocks noGrp="1"/>
          </p:cNvSpPr>
          <p:nvPr>
            <p:ph idx="1"/>
          </p:nvPr>
        </p:nvSpPr>
        <p:spPr/>
        <p:txBody>
          <a:bodyPr/>
          <a:lstStyle/>
          <a:p>
            <a:r>
              <a:rPr lang="en-IN" altLang="en-US" sz="2800" dirty="0">
                <a:solidFill>
                  <a:srgbClr val="59B96F"/>
                </a:solidFill>
              </a:rPr>
              <a:t>‘Riots’ </a:t>
            </a:r>
            <a:r>
              <a:rPr lang="en-IN" altLang="en-US" sz="2800" dirty="0">
                <a:solidFill>
                  <a:schemeClr val="tx1"/>
                </a:solidFill>
              </a:rPr>
              <a:t>is an android </a:t>
            </a:r>
            <a:r>
              <a:rPr lang="en-IN" altLang="en-US" sz="2800" dirty="0"/>
              <a:t>application. The</a:t>
            </a:r>
            <a:r>
              <a:rPr lang="en-IN" altLang="en-US" sz="2800" dirty="0">
                <a:sym typeface="+mn-ea"/>
              </a:rPr>
              <a:t> purpose of the project is to develop an application which will  enable user to view news details, images, and video of World.</a:t>
            </a:r>
            <a:endParaRPr lang="en-IN" altLang="en-US" sz="2800" dirty="0">
              <a:solidFill>
                <a:schemeClr val="tx1"/>
              </a:solidFill>
            </a:endParaRPr>
          </a:p>
          <a:p>
            <a:r>
              <a:rPr lang="en-IN" altLang="en-US" sz="2800" dirty="0">
                <a:solidFill>
                  <a:schemeClr val="tx1"/>
                </a:solidFill>
              </a:rPr>
              <a:t>That what type of things are happening and what is the reason behind that outcomes. What are the actual government step are taken related that News.</a:t>
            </a:r>
          </a:p>
          <a:p>
            <a:r>
              <a:rPr lang="en-IN" altLang="en-US" sz="2800" dirty="0">
                <a:solidFill>
                  <a:schemeClr val="tx1"/>
                </a:solidFill>
              </a:rPr>
              <a:t>This application helps the local public to keep themselves up to date about the happenings around their vicinity or locality or in </a:t>
            </a:r>
            <a:r>
              <a:rPr lang="en-IN" altLang="en-US" sz="2800" dirty="0"/>
              <a:t>Different Countries</a:t>
            </a:r>
            <a:r>
              <a:rPr lang="en-IN" altLang="en-US" sz="2800" dirty="0">
                <a:solidFill>
                  <a:schemeClr val="tx1"/>
                </a:solidFill>
              </a:rPr>
              <a:t>.</a:t>
            </a:r>
          </a:p>
          <a:p>
            <a:r>
              <a:rPr lang="en-IN" altLang="en-US" sz="2800" dirty="0">
                <a:solidFill>
                  <a:schemeClr val="tx1"/>
                </a:solidFill>
              </a:rPr>
              <a:t>Riots app will display the current situation in World. It also display the list of different activities held in World </a:t>
            </a:r>
            <a:r>
              <a:rPr lang="en-IN" altLang="en-US" sz="2800" dirty="0">
                <a:solidFill>
                  <a:srgbClr val="59B96F"/>
                </a:solidFill>
              </a:rPr>
              <a:t>‘Categories’.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Advantage of Riots</a:t>
            </a:r>
          </a:p>
        </p:txBody>
      </p:sp>
      <p:sp>
        <p:nvSpPr>
          <p:cNvPr id="3" name="Content Placeholder 2"/>
          <p:cNvSpPr>
            <a:spLocks noGrp="1"/>
          </p:cNvSpPr>
          <p:nvPr>
            <p:ph idx="1"/>
          </p:nvPr>
        </p:nvSpPr>
        <p:spPr/>
        <p:txBody>
          <a:bodyPr/>
          <a:lstStyle/>
          <a:p>
            <a:r>
              <a:rPr lang="en-IN" altLang="en-US" sz="2400" dirty="0">
                <a:solidFill>
                  <a:srgbClr val="59B96F"/>
                </a:solidFill>
                <a:sym typeface="+mn-ea"/>
              </a:rPr>
              <a:t>‘Riots’ </a:t>
            </a:r>
            <a:r>
              <a:rPr lang="en-IN" altLang="en-US" sz="2400" dirty="0">
                <a:solidFill>
                  <a:schemeClr val="tx1"/>
                </a:solidFill>
                <a:sym typeface="+mn-ea"/>
              </a:rPr>
              <a:t>application is most usefully for the Locals to get aware about the current </a:t>
            </a:r>
            <a:r>
              <a:rPr lang="en-IN" altLang="en-US" sz="2400" dirty="0">
                <a:sym typeface="+mn-ea"/>
              </a:rPr>
              <a:t>situation</a:t>
            </a:r>
            <a:r>
              <a:rPr lang="en-IN" altLang="en-US" sz="2400" dirty="0">
                <a:solidFill>
                  <a:schemeClr val="tx1"/>
                </a:solidFill>
                <a:sym typeface="+mn-ea"/>
              </a:rPr>
              <a:t> are going around them.</a:t>
            </a:r>
          </a:p>
          <a:p>
            <a:pPr marL="0" indent="0">
              <a:buNone/>
            </a:pPr>
            <a:endParaRPr lang="en-IN" altLang="en-US" sz="2400" dirty="0">
              <a:solidFill>
                <a:schemeClr val="tx1"/>
              </a:solidFill>
              <a:sym typeface="+mn-ea"/>
            </a:endParaRPr>
          </a:p>
          <a:p>
            <a:r>
              <a:rPr lang="en-IN" altLang="en-US" sz="2400" dirty="0">
                <a:solidFill>
                  <a:schemeClr val="tx1"/>
                </a:solidFill>
                <a:sym typeface="+mn-ea"/>
              </a:rPr>
              <a:t>The user is updated with every News going around </a:t>
            </a:r>
            <a:r>
              <a:rPr lang="en-IN" altLang="en-US" sz="2400" dirty="0">
                <a:sym typeface="+mn-ea"/>
              </a:rPr>
              <a:t>Countries</a:t>
            </a:r>
            <a:r>
              <a:rPr lang="en-IN" altLang="en-US" sz="2400" dirty="0">
                <a:solidFill>
                  <a:schemeClr val="tx1"/>
                </a:solidFill>
                <a:sym typeface="+mn-ea"/>
              </a:rPr>
              <a:t>.</a:t>
            </a:r>
          </a:p>
          <a:p>
            <a:endParaRPr lang="en-IN" altLang="en-US" sz="2400" dirty="0">
              <a:solidFill>
                <a:schemeClr val="tx1"/>
              </a:solidFill>
              <a:sym typeface="+mn-ea"/>
            </a:endParaRPr>
          </a:p>
          <a:p>
            <a:r>
              <a:rPr lang="en-IN" altLang="en-US" sz="2400" dirty="0">
                <a:solidFill>
                  <a:schemeClr val="tx1"/>
                </a:solidFill>
                <a:sym typeface="+mn-ea"/>
              </a:rPr>
              <a:t>Application is developed for the youth to acknowledge the role of them </a:t>
            </a:r>
            <a:r>
              <a:rPr lang="en-IN" altLang="en-US" sz="2400" dirty="0">
                <a:sym typeface="+mn-ea"/>
              </a:rPr>
              <a:t>to take parts in different activities e.g., Protests, Donations, Get-together's etc </a:t>
            </a:r>
            <a:r>
              <a:rPr lang="en-IN" altLang="en-US" sz="2400" dirty="0">
                <a:solidFill>
                  <a:schemeClr val="tx1"/>
                </a:solidFill>
                <a:sym typeface="+mn-ea"/>
              </a:rPr>
              <a:t>.</a:t>
            </a:r>
          </a:p>
          <a:p>
            <a:endParaRPr lang="en-IN" altLang="en-US" sz="2400" dirty="0">
              <a:solidFill>
                <a:schemeClr val="tx1"/>
              </a:solidFill>
              <a:sym typeface="+mn-ea"/>
            </a:endParaRPr>
          </a:p>
          <a:p>
            <a:r>
              <a:rPr lang="en-IN" altLang="en-US" sz="2400" dirty="0">
                <a:solidFill>
                  <a:schemeClr val="tx1"/>
                </a:solidFill>
                <a:sym typeface="+mn-ea"/>
              </a:rPr>
              <a:t>User can also insert their point of view for things happening around </a:t>
            </a:r>
            <a:r>
              <a:rPr lang="en-IN" altLang="en-US" sz="2400" dirty="0">
                <a:solidFill>
                  <a:srgbClr val="59B96F"/>
                </a:solidFill>
                <a:sym typeface="+mn-ea"/>
              </a:rPr>
              <a:t>‘News’.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Limitation of Riots</a:t>
            </a:r>
          </a:p>
        </p:txBody>
      </p:sp>
      <p:sp>
        <p:nvSpPr>
          <p:cNvPr id="3" name="Content Placeholder 2"/>
          <p:cNvSpPr>
            <a:spLocks noGrp="1"/>
          </p:cNvSpPr>
          <p:nvPr>
            <p:ph idx="1"/>
          </p:nvPr>
        </p:nvSpPr>
        <p:spPr/>
        <p:txBody>
          <a:bodyPr/>
          <a:lstStyle/>
          <a:p>
            <a:r>
              <a:rPr lang="en-IN" altLang="en-US" sz="2800" dirty="0"/>
              <a:t>It requires an active internet connection.</a:t>
            </a:r>
          </a:p>
          <a:p>
            <a:endParaRPr lang="en-IN" altLang="en-US" sz="2800" dirty="0"/>
          </a:p>
          <a:p>
            <a:r>
              <a:rPr lang="en-IN" altLang="en-US" sz="2800" dirty="0"/>
              <a:t>The user can view the news with limited Categories.</a:t>
            </a:r>
          </a:p>
          <a:p>
            <a:endParaRPr lang="en-IN" altLang="en-US" sz="2800" dirty="0"/>
          </a:p>
          <a:p>
            <a:r>
              <a:rPr lang="en-IN" altLang="en-US" sz="2800" dirty="0"/>
              <a:t>The application is only for local to aware about current affairs. It will not display any detailed News.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ompany name&#10;&#10;Description automatically generated with medium confidence">
            <a:extLst>
              <a:ext uri="{FF2B5EF4-FFF2-40B4-BE49-F238E27FC236}">
                <a16:creationId xmlns:a16="http://schemas.microsoft.com/office/drawing/2014/main" id="{B6BF973C-4EBC-7E4C-9F4E-0ECD0B08B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50" y="1844675"/>
            <a:ext cx="2312988" cy="444976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2D3F000-B7CC-F845-9FEE-0C92A5B63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0" y="1844675"/>
            <a:ext cx="2239963" cy="444976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7ADC59B-CA20-274C-BC8C-4F8DA2998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738" y="1844675"/>
            <a:ext cx="2239963" cy="4449763"/>
          </a:xfrm>
          <a:prstGeom prst="rect">
            <a:avLst/>
          </a:prstGeom>
        </p:spPr>
      </p:pic>
      <p:pic>
        <p:nvPicPr>
          <p:cNvPr id="5" name="Content Placeholder 4" descr="Graphical user interface, application&#10;&#10;Description automatically generated">
            <a:extLst>
              <a:ext uri="{FF2B5EF4-FFF2-40B4-BE49-F238E27FC236}">
                <a16:creationId xmlns:a16="http://schemas.microsoft.com/office/drawing/2014/main" id="{697F06DE-00DB-694A-BF88-DA2F2B64EA3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580438" y="1844675"/>
            <a:ext cx="2239963" cy="4449763"/>
          </a:xfrm>
        </p:spPr>
      </p:pic>
      <p:sp>
        <p:nvSpPr>
          <p:cNvPr id="2" name="Title 1"/>
          <p:cNvSpPr>
            <a:spLocks noGrp="1"/>
          </p:cNvSpPr>
          <p:nvPr>
            <p:ph type="title"/>
          </p:nvPr>
        </p:nvSpPr>
        <p:spPr>
          <a:xfrm>
            <a:off x="1606550" y="184805"/>
            <a:ext cx="9747250" cy="1505883"/>
          </a:xfrm>
        </p:spPr>
        <p:txBody>
          <a:bodyPr vert="horz" lIns="91440" tIns="45720" rIns="91440" bIns="45720" rtlCol="0" anchor="ctr">
            <a:normAutofit/>
          </a:bodyPr>
          <a:lstStyle/>
          <a:p>
            <a:pPr algn="l">
              <a:lnSpc>
                <a:spcPct val="90000"/>
              </a:lnSpc>
            </a:pPr>
            <a:r>
              <a:rPr lang="en-US" altLang="en-US" sz="5200" kern="1200" dirty="0">
                <a:solidFill>
                  <a:schemeClr val="tx1"/>
                </a:solidFill>
                <a:latin typeface="+mj-lt"/>
                <a:ea typeface="+mj-ea"/>
                <a:cs typeface="+mj-cs"/>
              </a:rPr>
              <a:t>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Content Placeholder 2"/>
          <p:cNvSpPr>
            <a:spLocks noGrp="1"/>
          </p:cNvSpPr>
          <p:nvPr>
            <p:ph idx="1"/>
          </p:nvPr>
        </p:nvSpPr>
        <p:spPr/>
        <p:txBody>
          <a:bodyPr/>
          <a:lstStyle/>
          <a:p>
            <a:r>
              <a:rPr lang="en-IN" altLang="en-US" dirty="0"/>
              <a:t>Basically, the main purpose of  behind the application for to do awareness in their countries. People know what happing in the countries and what is the role of them. And it also give their view about the affaires held in World.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AA9604E-6A73-204A-B015-08C939E8B98B}"/>
              </a:ext>
            </a:extLst>
          </p:cNvPr>
          <p:cNvSpPr>
            <a:spLocks noGrp="1"/>
          </p:cNvSpPr>
          <p:nvPr>
            <p:ph idx="1"/>
          </p:nvPr>
        </p:nvSpPr>
        <p:spPr/>
        <p:txBody>
          <a:bodyPr/>
          <a:lstStyle/>
          <a:p>
            <a:pPr marL="0" indent="0" algn="ctr">
              <a:buNone/>
            </a:pPr>
            <a:r>
              <a:rPr lang="en-US" dirty="0"/>
              <a:t>THANKYOU</a:t>
            </a: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311</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Communications and Dialogues</vt:lpstr>
      <vt:lpstr>Codificación De Riot </vt:lpstr>
      <vt:lpstr>       Index</vt:lpstr>
      <vt:lpstr>Introduction</vt:lpstr>
      <vt:lpstr>Advantage of Riots</vt:lpstr>
      <vt:lpstr>Limitation of Riots</vt:lpstr>
      <vt:lpstr>Images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PARTH PARMAR_20SOECE13022</cp:lastModifiedBy>
  <cp:revision>7</cp:revision>
  <dcterms:created xsi:type="dcterms:W3CDTF">2021-02-18T09:25:37Z</dcterms:created>
  <dcterms:modified xsi:type="dcterms:W3CDTF">2021-02-19T04:41:08Z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