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72" r:id="rId7"/>
    <p:sldId id="291" r:id="rId8"/>
    <p:sldId id="297" r:id="rId9"/>
    <p:sldId id="292" r:id="rId10"/>
    <p:sldId id="294" r:id="rId11"/>
    <p:sldId id="293" r:id="rId12"/>
    <p:sldId id="295" r:id="rId13"/>
    <p:sldId id="296" r:id="rId14"/>
    <p:sldId id="273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232773-6FB5-4B28-887C-E374EA80F29A}">
  <a:tblStyle styleId="{11232773-6FB5-4B28-887C-E374EA80F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56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7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6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9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cff7a1ea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cff7a1ea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0ec1863c5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0ec1863c5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0ec1863c5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0ec1863c5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07ff217be1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07ff217be1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cff7a1ea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cff7a1ea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95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cff7a1ea2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cff7a1ea2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8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6350" y="460800"/>
            <a:ext cx="3775200" cy="2891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Ticket Booking Management system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6342" y="4036928"/>
            <a:ext cx="3914700" cy="645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BY :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Parth Makwana(202219004)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Ganesh (20221927)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3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</a:t>
            </a:r>
            <a:r>
              <a:rPr lang="en" dirty="0"/>
              <a:t> signup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A5D-A9B2-489D-B573-8C200CA5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00" y="899999"/>
            <a:ext cx="4708800" cy="40896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15919D4-AB25-41FE-B82A-5241060D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9" y="899999"/>
            <a:ext cx="3231160" cy="41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 (</a:t>
            </a:r>
            <a:r>
              <a:rPr lang="en-US" dirty="0"/>
              <a:t>Seat Layout</a:t>
            </a:r>
            <a:r>
              <a:rPr lang="en" dirty="0"/>
              <a:t> )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EABC475-E582-4BE0-8908-9D2BA8A9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52" y="917500"/>
            <a:ext cx="4685834" cy="19037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AA3FEB1-DC43-4F35-8403-6E7DEE8A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58" y="2907983"/>
            <a:ext cx="4604228" cy="20397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6F77634-E0AA-4ACE-8281-F7D9A062B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13" y="953402"/>
            <a:ext cx="3797659" cy="40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 (</a:t>
            </a:r>
            <a:r>
              <a:rPr lang="en-US" dirty="0"/>
              <a:t>ticket booking</a:t>
            </a:r>
            <a:r>
              <a:rPr lang="en" dirty="0"/>
              <a:t> 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68236-47E3-4275-8C2A-AE80AD49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71018"/>
            <a:ext cx="3240000" cy="389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025EB-9D62-439E-8BB4-85702A2F4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00" y="1171018"/>
            <a:ext cx="5724000" cy="38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 (</a:t>
            </a:r>
            <a:r>
              <a:rPr lang="en-US" dirty="0"/>
              <a:t>Seat Layout</a:t>
            </a:r>
            <a:r>
              <a:rPr lang="en" dirty="0"/>
              <a:t> )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2C1A12-7769-47EF-B3F0-B000EE2C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86" y="1169366"/>
            <a:ext cx="5395428" cy="135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B71D-1F4D-4F09-967D-3D935BAD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1" y="1137353"/>
            <a:ext cx="348264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2"/>
          <p:cNvSpPr txBox="1">
            <a:spLocks noGrp="1"/>
          </p:cNvSpPr>
          <p:nvPr>
            <p:ph type="title"/>
          </p:nvPr>
        </p:nvSpPr>
        <p:spPr>
          <a:xfrm>
            <a:off x="513600" y="2498400"/>
            <a:ext cx="81168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7"/>
          <p:cNvGrpSpPr/>
          <p:nvPr/>
        </p:nvGrpSpPr>
        <p:grpSpPr>
          <a:xfrm>
            <a:off x="3142529" y="1960390"/>
            <a:ext cx="3029002" cy="2772710"/>
            <a:chOff x="2660650" y="1466450"/>
            <a:chExt cx="939575" cy="860075"/>
          </a:xfrm>
        </p:grpSpPr>
        <p:sp>
          <p:nvSpPr>
            <p:cNvPr id="392" name="Google Shape;392;p17"/>
            <p:cNvSpPr/>
            <p:nvPr/>
          </p:nvSpPr>
          <p:spPr>
            <a:xfrm>
              <a:off x="2762822" y="1569316"/>
              <a:ext cx="651887" cy="651856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</a:t>
            </a:r>
            <a:endParaRPr dirty="0"/>
          </a:p>
        </p:txBody>
      </p:sp>
      <p:grpSp>
        <p:nvGrpSpPr>
          <p:cNvPr id="402" name="Google Shape;402;p17"/>
          <p:cNvGrpSpPr/>
          <p:nvPr/>
        </p:nvGrpSpPr>
        <p:grpSpPr>
          <a:xfrm>
            <a:off x="779242" y="2140383"/>
            <a:ext cx="1678014" cy="829022"/>
            <a:chOff x="5819087" y="3633626"/>
            <a:chExt cx="2014906" cy="829022"/>
          </a:xfrm>
        </p:grpSpPr>
        <p:sp>
          <p:nvSpPr>
            <p:cNvPr id="403" name="Google Shape;403;p17"/>
            <p:cNvSpPr txBox="1"/>
            <p:nvPr/>
          </p:nvSpPr>
          <p:spPr>
            <a:xfrm>
              <a:off x="5853693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 Is The Targeting Audience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p17"/>
          <p:cNvGrpSpPr/>
          <p:nvPr/>
        </p:nvGrpSpPr>
        <p:grpSpPr>
          <a:xfrm>
            <a:off x="3747487" y="1077076"/>
            <a:ext cx="1649214" cy="829023"/>
            <a:chOff x="5819087" y="3633626"/>
            <a:chExt cx="1980324" cy="829023"/>
          </a:xfrm>
        </p:grpSpPr>
        <p:sp>
          <p:nvSpPr>
            <p:cNvPr id="409" name="Google Shape;409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Movies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 Of The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4" name="Google Shape;414;p17"/>
          <p:cNvGrpSpPr/>
          <p:nvPr/>
        </p:nvGrpSpPr>
        <p:grpSpPr>
          <a:xfrm>
            <a:off x="6713741" y="2140383"/>
            <a:ext cx="1649214" cy="829023"/>
            <a:chOff x="5780632" y="3633626"/>
            <a:chExt cx="1980324" cy="829023"/>
          </a:xfrm>
        </p:grpSpPr>
        <p:sp>
          <p:nvSpPr>
            <p:cNvPr id="415" name="Google Shape;415;p17"/>
            <p:cNvSpPr txBox="1"/>
            <p:nvPr/>
          </p:nvSpPr>
          <p:spPr>
            <a:xfrm>
              <a:off x="578065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Admin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5780632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Operator or Administrator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17" name="Google Shape;417;p17"/>
          <p:cNvCxnSpPr>
            <a:stCxn id="403" idx="3"/>
          </p:cNvCxnSpPr>
          <p:nvPr/>
        </p:nvCxnSpPr>
        <p:spPr>
          <a:xfrm>
            <a:off x="2457254" y="2314683"/>
            <a:ext cx="1275900" cy="71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0" name="Google Shape;420;p17"/>
          <p:cNvCxnSpPr>
            <a:stCxn id="415" idx="1"/>
          </p:cNvCxnSpPr>
          <p:nvPr/>
        </p:nvCxnSpPr>
        <p:spPr>
          <a:xfrm flipH="1">
            <a:off x="5395261" y="2314683"/>
            <a:ext cx="1318500" cy="73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7"/>
          <p:cNvCxnSpPr>
            <a:stCxn id="410" idx="2"/>
          </p:cNvCxnSpPr>
          <p:nvPr/>
        </p:nvCxnSpPr>
        <p:spPr>
          <a:xfrm>
            <a:off x="4572084" y="1906099"/>
            <a:ext cx="3600" cy="44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9"/>
          <p:cNvSpPr txBox="1"/>
          <p:nvPr/>
        </p:nvSpPr>
        <p:spPr>
          <a:xfrm>
            <a:off x="6638350" y="3613469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Function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4753896" y="1567549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Files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4" name="Google Shape;694;p19"/>
          <p:cNvSpPr txBox="1"/>
          <p:nvPr/>
        </p:nvSpPr>
        <p:spPr>
          <a:xfrm>
            <a:off x="2985065" y="3613469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 Loop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6" name="Google Shape;696;p19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Covered</a:t>
            </a:r>
            <a:endParaRPr dirty="0"/>
          </a:p>
        </p:txBody>
      </p:sp>
      <p:sp>
        <p:nvSpPr>
          <p:cNvPr id="698" name="Google Shape;698;p19"/>
          <p:cNvSpPr txBox="1"/>
          <p:nvPr/>
        </p:nvSpPr>
        <p:spPr>
          <a:xfrm>
            <a:off x="1211976" y="1567549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</a:t>
            </a: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hile Loop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0" name="Google Shape;700;p19"/>
          <p:cNvGrpSpPr/>
          <p:nvPr/>
        </p:nvGrpSpPr>
        <p:grpSpPr>
          <a:xfrm>
            <a:off x="513400" y="2196496"/>
            <a:ext cx="8117200" cy="1292199"/>
            <a:chOff x="513447" y="2193951"/>
            <a:chExt cx="8117200" cy="1375704"/>
          </a:xfrm>
        </p:grpSpPr>
        <p:grpSp>
          <p:nvGrpSpPr>
            <p:cNvPr id="701" name="Google Shape;701;p19"/>
            <p:cNvGrpSpPr/>
            <p:nvPr/>
          </p:nvGrpSpPr>
          <p:grpSpPr>
            <a:xfrm>
              <a:off x="513447" y="2193951"/>
              <a:ext cx="8117200" cy="1375704"/>
              <a:chOff x="513447" y="2574951"/>
              <a:chExt cx="8117200" cy="1375704"/>
            </a:xfrm>
          </p:grpSpPr>
          <p:grpSp>
            <p:nvGrpSpPr>
              <p:cNvPr id="702" name="Google Shape;702;p19"/>
              <p:cNvGrpSpPr/>
              <p:nvPr/>
            </p:nvGrpSpPr>
            <p:grpSpPr>
              <a:xfrm>
                <a:off x="4572009" y="2574951"/>
                <a:ext cx="4058637" cy="297954"/>
                <a:chOff x="513531" y="2581429"/>
                <a:chExt cx="8120523" cy="596146"/>
              </a:xfrm>
            </p:grpSpPr>
            <p:sp>
              <p:nvSpPr>
                <p:cNvPr id="703" name="Google Shape;703;p19"/>
                <p:cNvSpPr/>
                <p:nvPr/>
              </p:nvSpPr>
              <p:spPr>
                <a:xfrm rot="5400000">
                  <a:off x="2304679" y="906676"/>
                  <a:ext cx="479750" cy="406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0" h="142553" extrusionOk="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9"/>
                <p:cNvSpPr/>
                <p:nvPr/>
              </p:nvSpPr>
              <p:spPr>
                <a:xfrm rot="5400000">
                  <a:off x="6363154" y="906676"/>
                  <a:ext cx="479750" cy="406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0" h="142553" extrusionOk="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9"/>
                <p:cNvSpPr/>
                <p:nvPr/>
              </p:nvSpPr>
              <p:spPr>
                <a:xfrm>
                  <a:off x="516275" y="2581429"/>
                  <a:ext cx="8116800" cy="12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19"/>
              <p:cNvGrpSpPr/>
              <p:nvPr/>
            </p:nvGrpSpPr>
            <p:grpSpPr>
              <a:xfrm>
                <a:off x="4571922" y="3652701"/>
                <a:ext cx="4058637" cy="297954"/>
                <a:chOff x="513531" y="2581429"/>
                <a:chExt cx="8120523" cy="596146"/>
              </a:xfrm>
            </p:grpSpPr>
            <p:sp>
              <p:nvSpPr>
                <p:cNvPr id="707" name="Google Shape;707;p19"/>
                <p:cNvSpPr/>
                <p:nvPr/>
              </p:nvSpPr>
              <p:spPr>
                <a:xfrm rot="5400000">
                  <a:off x="2304679" y="906676"/>
                  <a:ext cx="479750" cy="406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0" h="142553" extrusionOk="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9"/>
                <p:cNvSpPr/>
                <p:nvPr/>
              </p:nvSpPr>
              <p:spPr>
                <a:xfrm rot="5400000">
                  <a:off x="6363154" y="906676"/>
                  <a:ext cx="479750" cy="406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0" h="142553" extrusionOk="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16275" y="2581429"/>
                  <a:ext cx="8116800" cy="12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0" name="Google Shape;710;p19"/>
              <p:cNvGrpSpPr/>
              <p:nvPr/>
            </p:nvGrpSpPr>
            <p:grpSpPr>
              <a:xfrm>
                <a:off x="513447" y="2574951"/>
                <a:ext cx="8117103" cy="1375704"/>
                <a:chOff x="513447" y="2574951"/>
                <a:chExt cx="8117103" cy="1375704"/>
              </a:xfrm>
            </p:grpSpPr>
            <p:grpSp>
              <p:nvGrpSpPr>
                <p:cNvPr id="711" name="Google Shape;711;p19"/>
                <p:cNvGrpSpPr/>
                <p:nvPr/>
              </p:nvGrpSpPr>
              <p:grpSpPr>
                <a:xfrm>
                  <a:off x="513534" y="2574951"/>
                  <a:ext cx="4058637" cy="297954"/>
                  <a:chOff x="513531" y="2581429"/>
                  <a:chExt cx="8120523" cy="596146"/>
                </a:xfrm>
              </p:grpSpPr>
              <p:sp>
                <p:nvSpPr>
                  <p:cNvPr id="712" name="Google Shape;712;p19"/>
                  <p:cNvSpPr/>
                  <p:nvPr/>
                </p:nvSpPr>
                <p:spPr>
                  <a:xfrm rot="5400000">
                    <a:off x="2304679" y="906676"/>
                    <a:ext cx="479750" cy="406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0" h="142553" extrusionOk="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19"/>
                  <p:cNvSpPr/>
                  <p:nvPr/>
                </p:nvSpPr>
                <p:spPr>
                  <a:xfrm rot="5400000">
                    <a:off x="6363154" y="906676"/>
                    <a:ext cx="479750" cy="406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0" h="142553" extrusionOk="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19"/>
                  <p:cNvSpPr/>
                  <p:nvPr/>
                </p:nvSpPr>
                <p:spPr>
                  <a:xfrm>
                    <a:off x="516275" y="2581429"/>
                    <a:ext cx="8116800" cy="123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5" name="Google Shape;715;p19"/>
                <p:cNvGrpSpPr/>
                <p:nvPr/>
              </p:nvGrpSpPr>
              <p:grpSpPr>
                <a:xfrm>
                  <a:off x="513447" y="3652701"/>
                  <a:ext cx="4058637" cy="297954"/>
                  <a:chOff x="513531" y="2581429"/>
                  <a:chExt cx="8120523" cy="596146"/>
                </a:xfrm>
              </p:grpSpPr>
              <p:sp>
                <p:nvSpPr>
                  <p:cNvPr id="716" name="Google Shape;716;p19"/>
                  <p:cNvSpPr/>
                  <p:nvPr/>
                </p:nvSpPr>
                <p:spPr>
                  <a:xfrm rot="5400000">
                    <a:off x="2304679" y="906676"/>
                    <a:ext cx="479750" cy="406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0" h="142553" extrusionOk="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19"/>
                  <p:cNvSpPr/>
                  <p:nvPr/>
                </p:nvSpPr>
                <p:spPr>
                  <a:xfrm rot="5400000">
                    <a:off x="6363154" y="906676"/>
                    <a:ext cx="479750" cy="406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0" h="142553" extrusionOk="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19"/>
                  <p:cNvSpPr/>
                  <p:nvPr/>
                </p:nvSpPr>
                <p:spPr>
                  <a:xfrm>
                    <a:off x="516275" y="2581429"/>
                    <a:ext cx="8116800" cy="123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9" name="Google Shape;719;p19"/>
                <p:cNvSpPr/>
                <p:nvPr/>
              </p:nvSpPr>
              <p:spPr>
                <a:xfrm>
                  <a:off x="513750" y="2858925"/>
                  <a:ext cx="8116800" cy="832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0" name="Google Shape;720;p19"/>
            <p:cNvSpPr/>
            <p:nvPr/>
          </p:nvSpPr>
          <p:spPr>
            <a:xfrm>
              <a:off x="1531373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37657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3318804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425088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212520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106235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6893667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999951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7787382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19"/>
          <p:cNvGrpSpPr/>
          <p:nvPr/>
        </p:nvGrpSpPr>
        <p:grpSpPr>
          <a:xfrm>
            <a:off x="5211660" y="2570763"/>
            <a:ext cx="519567" cy="492042"/>
            <a:chOff x="1565175" y="509100"/>
            <a:chExt cx="789975" cy="748125"/>
          </a:xfrm>
        </p:grpSpPr>
        <p:sp>
          <p:nvSpPr>
            <p:cNvPr id="730" name="Google Shape;730;p19"/>
            <p:cNvSpPr/>
            <p:nvPr/>
          </p:nvSpPr>
          <p:spPr>
            <a:xfrm>
              <a:off x="1694247" y="635708"/>
              <a:ext cx="304118" cy="290900"/>
            </a:xfrm>
            <a:custGeom>
              <a:avLst/>
              <a:gdLst/>
              <a:ahLst/>
              <a:cxnLst/>
              <a:rect l="l" t="t" r="r" b="b"/>
              <a:pathLst>
                <a:path w="12640" h="11636" extrusionOk="0">
                  <a:moveTo>
                    <a:pt x="0" y="1"/>
                  </a:moveTo>
                  <a:lnTo>
                    <a:pt x="0" y="11635"/>
                  </a:lnTo>
                  <a:lnTo>
                    <a:pt x="12639" y="11635"/>
                  </a:lnTo>
                  <a:lnTo>
                    <a:pt x="12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565175" y="509100"/>
              <a:ext cx="789975" cy="748125"/>
            </a:xfrm>
            <a:custGeom>
              <a:avLst/>
              <a:gdLst/>
              <a:ahLst/>
              <a:cxnLst/>
              <a:rect l="l" t="t" r="r" b="b"/>
              <a:pathLst>
                <a:path w="31599" h="29925" extrusionOk="0">
                  <a:moveTo>
                    <a:pt x="29506" y="3432"/>
                  </a:moveTo>
                  <a:cubicBezTo>
                    <a:pt x="29757" y="3432"/>
                    <a:pt x="30008" y="3642"/>
                    <a:pt x="30008" y="3976"/>
                  </a:cubicBezTo>
                  <a:lnTo>
                    <a:pt x="30008" y="4646"/>
                  </a:lnTo>
                  <a:cubicBezTo>
                    <a:pt x="30008" y="4897"/>
                    <a:pt x="29799" y="5190"/>
                    <a:pt x="29506" y="5190"/>
                  </a:cubicBezTo>
                  <a:lnTo>
                    <a:pt x="28167" y="5190"/>
                  </a:lnTo>
                  <a:cubicBezTo>
                    <a:pt x="27916" y="5190"/>
                    <a:pt x="27665" y="4981"/>
                    <a:pt x="27665" y="4646"/>
                  </a:cubicBezTo>
                  <a:lnTo>
                    <a:pt x="27665" y="3976"/>
                  </a:lnTo>
                  <a:cubicBezTo>
                    <a:pt x="27665" y="3725"/>
                    <a:pt x="27874" y="3432"/>
                    <a:pt x="28167" y="3432"/>
                  </a:cubicBezTo>
                  <a:close/>
                  <a:moveTo>
                    <a:pt x="3474" y="3516"/>
                  </a:moveTo>
                  <a:cubicBezTo>
                    <a:pt x="3726" y="3516"/>
                    <a:pt x="4019" y="3683"/>
                    <a:pt x="4019" y="4018"/>
                  </a:cubicBezTo>
                  <a:lnTo>
                    <a:pt x="4019" y="4688"/>
                  </a:lnTo>
                  <a:cubicBezTo>
                    <a:pt x="4019" y="4981"/>
                    <a:pt x="3809" y="5232"/>
                    <a:pt x="3474" y="5232"/>
                  </a:cubicBezTo>
                  <a:lnTo>
                    <a:pt x="2177" y="5232"/>
                  </a:lnTo>
                  <a:cubicBezTo>
                    <a:pt x="1926" y="5232"/>
                    <a:pt x="1633" y="5023"/>
                    <a:pt x="1633" y="4688"/>
                  </a:cubicBezTo>
                  <a:lnTo>
                    <a:pt x="1675" y="4018"/>
                  </a:lnTo>
                  <a:cubicBezTo>
                    <a:pt x="1675" y="3767"/>
                    <a:pt x="1884" y="3516"/>
                    <a:pt x="2177" y="3516"/>
                  </a:cubicBezTo>
                  <a:close/>
                  <a:moveTo>
                    <a:pt x="29506" y="7743"/>
                  </a:moveTo>
                  <a:cubicBezTo>
                    <a:pt x="29757" y="7743"/>
                    <a:pt x="30008" y="7952"/>
                    <a:pt x="30008" y="8245"/>
                  </a:cubicBezTo>
                  <a:lnTo>
                    <a:pt x="30008" y="8915"/>
                  </a:lnTo>
                  <a:cubicBezTo>
                    <a:pt x="30008" y="9208"/>
                    <a:pt x="29799" y="9459"/>
                    <a:pt x="29506" y="9459"/>
                  </a:cubicBezTo>
                  <a:lnTo>
                    <a:pt x="28167" y="9459"/>
                  </a:lnTo>
                  <a:cubicBezTo>
                    <a:pt x="27916" y="9459"/>
                    <a:pt x="27665" y="9250"/>
                    <a:pt x="27665" y="8915"/>
                  </a:cubicBezTo>
                  <a:lnTo>
                    <a:pt x="27665" y="8245"/>
                  </a:lnTo>
                  <a:cubicBezTo>
                    <a:pt x="27665" y="7994"/>
                    <a:pt x="27874" y="7743"/>
                    <a:pt x="28167" y="7743"/>
                  </a:cubicBezTo>
                  <a:close/>
                  <a:moveTo>
                    <a:pt x="3474" y="7785"/>
                  </a:moveTo>
                  <a:cubicBezTo>
                    <a:pt x="3726" y="7785"/>
                    <a:pt x="4019" y="7994"/>
                    <a:pt x="4019" y="8329"/>
                  </a:cubicBezTo>
                  <a:lnTo>
                    <a:pt x="4019" y="8999"/>
                  </a:lnTo>
                  <a:cubicBezTo>
                    <a:pt x="4019" y="9250"/>
                    <a:pt x="3809" y="9501"/>
                    <a:pt x="3474" y="9501"/>
                  </a:cubicBezTo>
                  <a:lnTo>
                    <a:pt x="2177" y="9501"/>
                  </a:lnTo>
                  <a:cubicBezTo>
                    <a:pt x="1926" y="9501"/>
                    <a:pt x="1633" y="9292"/>
                    <a:pt x="1633" y="8999"/>
                  </a:cubicBezTo>
                  <a:lnTo>
                    <a:pt x="1675" y="8329"/>
                  </a:lnTo>
                  <a:cubicBezTo>
                    <a:pt x="1675" y="8036"/>
                    <a:pt x="1884" y="7785"/>
                    <a:pt x="2177" y="7785"/>
                  </a:cubicBezTo>
                  <a:close/>
                  <a:moveTo>
                    <a:pt x="3474" y="12096"/>
                  </a:moveTo>
                  <a:cubicBezTo>
                    <a:pt x="3726" y="12096"/>
                    <a:pt x="4019" y="12305"/>
                    <a:pt x="4019" y="12598"/>
                  </a:cubicBezTo>
                  <a:lnTo>
                    <a:pt x="4019" y="13267"/>
                  </a:lnTo>
                  <a:cubicBezTo>
                    <a:pt x="4019" y="13519"/>
                    <a:pt x="3809" y="13811"/>
                    <a:pt x="3474" y="13811"/>
                  </a:cubicBezTo>
                  <a:lnTo>
                    <a:pt x="2177" y="13811"/>
                  </a:lnTo>
                  <a:cubicBezTo>
                    <a:pt x="1926" y="13811"/>
                    <a:pt x="1633" y="13602"/>
                    <a:pt x="1633" y="13267"/>
                  </a:cubicBezTo>
                  <a:lnTo>
                    <a:pt x="1675" y="12598"/>
                  </a:lnTo>
                  <a:cubicBezTo>
                    <a:pt x="1675" y="12347"/>
                    <a:pt x="1884" y="12096"/>
                    <a:pt x="2177" y="12096"/>
                  </a:cubicBezTo>
                  <a:close/>
                  <a:moveTo>
                    <a:pt x="29506" y="12096"/>
                  </a:moveTo>
                  <a:cubicBezTo>
                    <a:pt x="29757" y="12096"/>
                    <a:pt x="30008" y="12305"/>
                    <a:pt x="30008" y="12598"/>
                  </a:cubicBezTo>
                  <a:lnTo>
                    <a:pt x="30008" y="13267"/>
                  </a:lnTo>
                  <a:cubicBezTo>
                    <a:pt x="30008" y="13519"/>
                    <a:pt x="29799" y="13811"/>
                    <a:pt x="29506" y="13811"/>
                  </a:cubicBezTo>
                  <a:lnTo>
                    <a:pt x="28167" y="13811"/>
                  </a:lnTo>
                  <a:cubicBezTo>
                    <a:pt x="27916" y="13811"/>
                    <a:pt x="27665" y="13602"/>
                    <a:pt x="27665" y="13267"/>
                  </a:cubicBezTo>
                  <a:lnTo>
                    <a:pt x="27665" y="12598"/>
                  </a:lnTo>
                  <a:cubicBezTo>
                    <a:pt x="27665" y="12347"/>
                    <a:pt x="27874" y="12096"/>
                    <a:pt x="28167" y="12096"/>
                  </a:cubicBezTo>
                  <a:close/>
                  <a:moveTo>
                    <a:pt x="16239" y="6111"/>
                  </a:moveTo>
                  <a:lnTo>
                    <a:pt x="16239" y="14941"/>
                  </a:lnTo>
                  <a:lnTo>
                    <a:pt x="5525" y="14941"/>
                  </a:lnTo>
                  <a:lnTo>
                    <a:pt x="5525" y="6655"/>
                  </a:lnTo>
                  <a:cubicBezTo>
                    <a:pt x="5525" y="6362"/>
                    <a:pt x="5734" y="6111"/>
                    <a:pt x="6069" y="6111"/>
                  </a:cubicBezTo>
                  <a:close/>
                  <a:moveTo>
                    <a:pt x="29506" y="16323"/>
                  </a:moveTo>
                  <a:cubicBezTo>
                    <a:pt x="29757" y="16323"/>
                    <a:pt x="30008" y="16532"/>
                    <a:pt x="30008" y="16825"/>
                  </a:cubicBezTo>
                  <a:lnTo>
                    <a:pt x="30008" y="17536"/>
                  </a:lnTo>
                  <a:cubicBezTo>
                    <a:pt x="30008" y="17787"/>
                    <a:pt x="29799" y="18038"/>
                    <a:pt x="29506" y="18038"/>
                  </a:cubicBezTo>
                  <a:lnTo>
                    <a:pt x="28167" y="18038"/>
                  </a:lnTo>
                  <a:cubicBezTo>
                    <a:pt x="27874" y="18038"/>
                    <a:pt x="27665" y="17829"/>
                    <a:pt x="27665" y="17536"/>
                  </a:cubicBezTo>
                  <a:lnTo>
                    <a:pt x="27665" y="16825"/>
                  </a:lnTo>
                  <a:cubicBezTo>
                    <a:pt x="27665" y="16574"/>
                    <a:pt x="27874" y="16323"/>
                    <a:pt x="28167" y="16323"/>
                  </a:cubicBezTo>
                  <a:close/>
                  <a:moveTo>
                    <a:pt x="3558" y="16364"/>
                  </a:moveTo>
                  <a:cubicBezTo>
                    <a:pt x="3809" y="16364"/>
                    <a:pt x="4060" y="16574"/>
                    <a:pt x="4060" y="16908"/>
                  </a:cubicBezTo>
                  <a:lnTo>
                    <a:pt x="4060" y="17578"/>
                  </a:lnTo>
                  <a:cubicBezTo>
                    <a:pt x="4060" y="17829"/>
                    <a:pt x="3851" y="18080"/>
                    <a:pt x="3558" y="18080"/>
                  </a:cubicBezTo>
                  <a:lnTo>
                    <a:pt x="2219" y="18080"/>
                  </a:lnTo>
                  <a:cubicBezTo>
                    <a:pt x="1926" y="18080"/>
                    <a:pt x="1717" y="17829"/>
                    <a:pt x="1717" y="17578"/>
                  </a:cubicBezTo>
                  <a:lnTo>
                    <a:pt x="1717" y="16908"/>
                  </a:lnTo>
                  <a:cubicBezTo>
                    <a:pt x="1717" y="16616"/>
                    <a:pt x="1926" y="16364"/>
                    <a:pt x="2219" y="16364"/>
                  </a:cubicBezTo>
                  <a:close/>
                  <a:moveTo>
                    <a:pt x="3558" y="20675"/>
                  </a:moveTo>
                  <a:cubicBezTo>
                    <a:pt x="3809" y="20675"/>
                    <a:pt x="4060" y="20884"/>
                    <a:pt x="4060" y="21177"/>
                  </a:cubicBezTo>
                  <a:lnTo>
                    <a:pt x="4060" y="21847"/>
                  </a:lnTo>
                  <a:cubicBezTo>
                    <a:pt x="4060" y="22140"/>
                    <a:pt x="3851" y="22391"/>
                    <a:pt x="3558" y="22391"/>
                  </a:cubicBezTo>
                  <a:lnTo>
                    <a:pt x="2219" y="22391"/>
                  </a:lnTo>
                  <a:cubicBezTo>
                    <a:pt x="1968" y="22391"/>
                    <a:pt x="1717" y="22182"/>
                    <a:pt x="1717" y="21847"/>
                  </a:cubicBezTo>
                  <a:lnTo>
                    <a:pt x="1717" y="21177"/>
                  </a:lnTo>
                  <a:cubicBezTo>
                    <a:pt x="1717" y="20926"/>
                    <a:pt x="1926" y="20675"/>
                    <a:pt x="2219" y="20675"/>
                  </a:cubicBezTo>
                  <a:close/>
                  <a:moveTo>
                    <a:pt x="29506" y="20675"/>
                  </a:moveTo>
                  <a:cubicBezTo>
                    <a:pt x="29757" y="20675"/>
                    <a:pt x="30008" y="20884"/>
                    <a:pt x="30008" y="21177"/>
                  </a:cubicBezTo>
                  <a:lnTo>
                    <a:pt x="30008" y="21847"/>
                  </a:lnTo>
                  <a:cubicBezTo>
                    <a:pt x="30008" y="22140"/>
                    <a:pt x="29799" y="22391"/>
                    <a:pt x="29506" y="22391"/>
                  </a:cubicBezTo>
                  <a:lnTo>
                    <a:pt x="28167" y="22391"/>
                  </a:lnTo>
                  <a:cubicBezTo>
                    <a:pt x="27916" y="22391"/>
                    <a:pt x="27665" y="22182"/>
                    <a:pt x="27665" y="21847"/>
                  </a:cubicBezTo>
                  <a:lnTo>
                    <a:pt x="27665" y="21177"/>
                  </a:lnTo>
                  <a:cubicBezTo>
                    <a:pt x="27665" y="20926"/>
                    <a:pt x="27874" y="20675"/>
                    <a:pt x="28167" y="20675"/>
                  </a:cubicBezTo>
                  <a:close/>
                  <a:moveTo>
                    <a:pt x="29506" y="24902"/>
                  </a:moveTo>
                  <a:cubicBezTo>
                    <a:pt x="29757" y="24902"/>
                    <a:pt x="30008" y="25111"/>
                    <a:pt x="30008" y="25404"/>
                  </a:cubicBezTo>
                  <a:lnTo>
                    <a:pt x="30008" y="26074"/>
                  </a:lnTo>
                  <a:cubicBezTo>
                    <a:pt x="29966" y="26409"/>
                    <a:pt x="29757" y="26618"/>
                    <a:pt x="29506" y="26618"/>
                  </a:cubicBezTo>
                  <a:lnTo>
                    <a:pt x="28167" y="26618"/>
                  </a:lnTo>
                  <a:cubicBezTo>
                    <a:pt x="27916" y="26618"/>
                    <a:pt x="27665" y="26409"/>
                    <a:pt x="27665" y="26074"/>
                  </a:cubicBezTo>
                  <a:lnTo>
                    <a:pt x="27665" y="25404"/>
                  </a:lnTo>
                  <a:cubicBezTo>
                    <a:pt x="27665" y="25153"/>
                    <a:pt x="27874" y="24902"/>
                    <a:pt x="28167" y="24902"/>
                  </a:cubicBezTo>
                  <a:close/>
                  <a:moveTo>
                    <a:pt x="3474" y="24944"/>
                  </a:moveTo>
                  <a:cubicBezTo>
                    <a:pt x="3726" y="24944"/>
                    <a:pt x="4019" y="25153"/>
                    <a:pt x="4019" y="25488"/>
                  </a:cubicBezTo>
                  <a:lnTo>
                    <a:pt x="4019" y="26158"/>
                  </a:lnTo>
                  <a:cubicBezTo>
                    <a:pt x="4019" y="26451"/>
                    <a:pt x="3726" y="26660"/>
                    <a:pt x="3474" y="26660"/>
                  </a:cubicBezTo>
                  <a:lnTo>
                    <a:pt x="2177" y="26660"/>
                  </a:lnTo>
                  <a:cubicBezTo>
                    <a:pt x="1926" y="26660"/>
                    <a:pt x="1633" y="26451"/>
                    <a:pt x="1633" y="26158"/>
                  </a:cubicBezTo>
                  <a:lnTo>
                    <a:pt x="1633" y="25488"/>
                  </a:lnTo>
                  <a:cubicBezTo>
                    <a:pt x="1633" y="25195"/>
                    <a:pt x="1842" y="24944"/>
                    <a:pt x="2177" y="24944"/>
                  </a:cubicBezTo>
                  <a:close/>
                  <a:moveTo>
                    <a:pt x="43" y="1"/>
                  </a:moveTo>
                  <a:cubicBezTo>
                    <a:pt x="43" y="42"/>
                    <a:pt x="1" y="84"/>
                    <a:pt x="1" y="168"/>
                  </a:cubicBezTo>
                  <a:lnTo>
                    <a:pt x="43" y="29799"/>
                  </a:lnTo>
                  <a:lnTo>
                    <a:pt x="43" y="29924"/>
                  </a:lnTo>
                  <a:lnTo>
                    <a:pt x="1298" y="29924"/>
                  </a:lnTo>
                  <a:lnTo>
                    <a:pt x="1298" y="29799"/>
                  </a:lnTo>
                  <a:cubicBezTo>
                    <a:pt x="1298" y="29548"/>
                    <a:pt x="1507" y="29297"/>
                    <a:pt x="1800" y="29297"/>
                  </a:cubicBezTo>
                  <a:lnTo>
                    <a:pt x="3140" y="29297"/>
                  </a:lnTo>
                  <a:cubicBezTo>
                    <a:pt x="3391" y="29297"/>
                    <a:pt x="3642" y="29506"/>
                    <a:pt x="3642" y="29799"/>
                  </a:cubicBezTo>
                  <a:lnTo>
                    <a:pt x="3642" y="29924"/>
                  </a:lnTo>
                  <a:lnTo>
                    <a:pt x="5149" y="29924"/>
                  </a:lnTo>
                  <a:lnTo>
                    <a:pt x="5149" y="29799"/>
                  </a:lnTo>
                  <a:lnTo>
                    <a:pt x="5149" y="26827"/>
                  </a:lnTo>
                  <a:cubicBezTo>
                    <a:pt x="5149" y="26576"/>
                    <a:pt x="5358" y="26325"/>
                    <a:pt x="5693" y="26325"/>
                  </a:cubicBezTo>
                  <a:lnTo>
                    <a:pt x="25195" y="26325"/>
                  </a:lnTo>
                  <a:cubicBezTo>
                    <a:pt x="25446" y="26325"/>
                    <a:pt x="25739" y="26534"/>
                    <a:pt x="25739" y="26827"/>
                  </a:cubicBezTo>
                  <a:lnTo>
                    <a:pt x="25739" y="29799"/>
                  </a:lnTo>
                  <a:lnTo>
                    <a:pt x="25739" y="29924"/>
                  </a:lnTo>
                  <a:lnTo>
                    <a:pt x="27246" y="29924"/>
                  </a:lnTo>
                  <a:lnTo>
                    <a:pt x="27246" y="29799"/>
                  </a:lnTo>
                  <a:lnTo>
                    <a:pt x="27246" y="29757"/>
                  </a:lnTo>
                  <a:cubicBezTo>
                    <a:pt x="27246" y="29506"/>
                    <a:pt x="27455" y="29255"/>
                    <a:pt x="27748" y="29255"/>
                  </a:cubicBezTo>
                  <a:lnTo>
                    <a:pt x="29088" y="29255"/>
                  </a:lnTo>
                  <a:cubicBezTo>
                    <a:pt x="29339" y="29255"/>
                    <a:pt x="29590" y="29464"/>
                    <a:pt x="29590" y="29757"/>
                  </a:cubicBezTo>
                  <a:lnTo>
                    <a:pt x="29590" y="29799"/>
                  </a:lnTo>
                  <a:lnTo>
                    <a:pt x="29590" y="29924"/>
                  </a:lnTo>
                  <a:lnTo>
                    <a:pt x="31222" y="29924"/>
                  </a:lnTo>
                  <a:lnTo>
                    <a:pt x="31222" y="29799"/>
                  </a:lnTo>
                  <a:lnTo>
                    <a:pt x="31599" y="168"/>
                  </a:lnTo>
                  <a:cubicBezTo>
                    <a:pt x="31599" y="84"/>
                    <a:pt x="31599" y="42"/>
                    <a:pt x="31515" y="1"/>
                  </a:cubicBezTo>
                  <a:lnTo>
                    <a:pt x="29925" y="1"/>
                  </a:lnTo>
                  <a:cubicBezTo>
                    <a:pt x="29925" y="42"/>
                    <a:pt x="29841" y="84"/>
                    <a:pt x="29841" y="168"/>
                  </a:cubicBezTo>
                  <a:lnTo>
                    <a:pt x="29841" y="377"/>
                  </a:lnTo>
                  <a:cubicBezTo>
                    <a:pt x="29841" y="628"/>
                    <a:pt x="29632" y="879"/>
                    <a:pt x="29339" y="879"/>
                  </a:cubicBezTo>
                  <a:lnTo>
                    <a:pt x="28041" y="879"/>
                  </a:lnTo>
                  <a:cubicBezTo>
                    <a:pt x="27748" y="879"/>
                    <a:pt x="27497" y="670"/>
                    <a:pt x="27497" y="377"/>
                  </a:cubicBezTo>
                  <a:lnTo>
                    <a:pt x="27497" y="168"/>
                  </a:lnTo>
                  <a:cubicBezTo>
                    <a:pt x="27497" y="84"/>
                    <a:pt x="27497" y="42"/>
                    <a:pt x="27455" y="1"/>
                  </a:cubicBezTo>
                  <a:lnTo>
                    <a:pt x="25949" y="1"/>
                  </a:lnTo>
                  <a:cubicBezTo>
                    <a:pt x="25949" y="42"/>
                    <a:pt x="25865" y="84"/>
                    <a:pt x="25865" y="168"/>
                  </a:cubicBezTo>
                  <a:lnTo>
                    <a:pt x="25865" y="3349"/>
                  </a:lnTo>
                  <a:cubicBezTo>
                    <a:pt x="25865" y="3600"/>
                    <a:pt x="25656" y="3851"/>
                    <a:pt x="25363" y="3851"/>
                  </a:cubicBezTo>
                  <a:lnTo>
                    <a:pt x="5860" y="3851"/>
                  </a:lnTo>
                  <a:cubicBezTo>
                    <a:pt x="5567" y="3851"/>
                    <a:pt x="5316" y="3642"/>
                    <a:pt x="5316" y="3349"/>
                  </a:cubicBezTo>
                  <a:lnTo>
                    <a:pt x="5316" y="168"/>
                  </a:lnTo>
                  <a:cubicBezTo>
                    <a:pt x="5316" y="84"/>
                    <a:pt x="5316" y="42"/>
                    <a:pt x="5274" y="1"/>
                  </a:cubicBezTo>
                  <a:lnTo>
                    <a:pt x="3767" y="1"/>
                  </a:lnTo>
                  <a:cubicBezTo>
                    <a:pt x="3767" y="42"/>
                    <a:pt x="3684" y="84"/>
                    <a:pt x="3684" y="168"/>
                  </a:cubicBezTo>
                  <a:lnTo>
                    <a:pt x="3684" y="419"/>
                  </a:lnTo>
                  <a:cubicBezTo>
                    <a:pt x="3684" y="670"/>
                    <a:pt x="3474" y="921"/>
                    <a:pt x="3182" y="921"/>
                  </a:cubicBezTo>
                  <a:lnTo>
                    <a:pt x="1884" y="921"/>
                  </a:lnTo>
                  <a:cubicBezTo>
                    <a:pt x="1591" y="921"/>
                    <a:pt x="1340" y="712"/>
                    <a:pt x="1340" y="419"/>
                  </a:cubicBezTo>
                  <a:lnTo>
                    <a:pt x="1340" y="168"/>
                  </a:lnTo>
                  <a:cubicBezTo>
                    <a:pt x="1340" y="84"/>
                    <a:pt x="1340" y="42"/>
                    <a:pt x="1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703300" y="511200"/>
              <a:ext cx="512700" cy="746025"/>
            </a:xfrm>
            <a:custGeom>
              <a:avLst/>
              <a:gdLst/>
              <a:ahLst/>
              <a:cxnLst/>
              <a:rect l="l" t="t" r="r" b="b"/>
              <a:pathLst>
                <a:path w="20508" h="29841" extrusionOk="0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rgbClr val="5A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694246" y="511183"/>
              <a:ext cx="521724" cy="746025"/>
            </a:xfrm>
            <a:custGeom>
              <a:avLst/>
              <a:gdLst/>
              <a:ahLst/>
              <a:cxnLst/>
              <a:rect l="l" t="t" r="r" b="b"/>
              <a:pathLst>
                <a:path w="20508" h="29841" extrusionOk="0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1745150" y="660800"/>
              <a:ext cx="439450" cy="444700"/>
            </a:xfrm>
            <a:custGeom>
              <a:avLst/>
              <a:gdLst/>
              <a:ahLst/>
              <a:cxnLst/>
              <a:rect l="l" t="t" r="r" b="b"/>
              <a:pathLst>
                <a:path w="17578" h="17788" extrusionOk="0">
                  <a:moveTo>
                    <a:pt x="8789" y="461"/>
                  </a:moveTo>
                  <a:cubicBezTo>
                    <a:pt x="13351" y="461"/>
                    <a:pt x="17117" y="4228"/>
                    <a:pt x="17117" y="8832"/>
                  </a:cubicBezTo>
                  <a:cubicBezTo>
                    <a:pt x="17117" y="13435"/>
                    <a:pt x="13351" y="17202"/>
                    <a:pt x="8789" y="17202"/>
                  </a:cubicBezTo>
                  <a:cubicBezTo>
                    <a:pt x="4185" y="17202"/>
                    <a:pt x="461" y="13435"/>
                    <a:pt x="461" y="8832"/>
                  </a:cubicBezTo>
                  <a:cubicBezTo>
                    <a:pt x="461" y="4228"/>
                    <a:pt x="4227" y="461"/>
                    <a:pt x="8789" y="461"/>
                  </a:cubicBezTo>
                  <a:close/>
                  <a:moveTo>
                    <a:pt x="8789" y="1"/>
                  </a:moveTo>
                  <a:cubicBezTo>
                    <a:pt x="3934" y="1"/>
                    <a:pt x="0" y="3977"/>
                    <a:pt x="0" y="8873"/>
                  </a:cubicBezTo>
                  <a:cubicBezTo>
                    <a:pt x="0" y="13812"/>
                    <a:pt x="3934" y="17788"/>
                    <a:pt x="8789" y="17788"/>
                  </a:cubicBezTo>
                  <a:cubicBezTo>
                    <a:pt x="13644" y="17788"/>
                    <a:pt x="17578" y="13770"/>
                    <a:pt x="17578" y="8873"/>
                  </a:cubicBezTo>
                  <a:cubicBezTo>
                    <a:pt x="17578" y="3977"/>
                    <a:pt x="13644" y="1"/>
                    <a:pt x="8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885350" y="760200"/>
              <a:ext cx="158000" cy="245900"/>
            </a:xfrm>
            <a:custGeom>
              <a:avLst/>
              <a:gdLst/>
              <a:ahLst/>
              <a:cxnLst/>
              <a:rect l="l" t="t" r="r" b="b"/>
              <a:pathLst>
                <a:path w="6320" h="9836" extrusionOk="0">
                  <a:moveTo>
                    <a:pt x="3097" y="1"/>
                  </a:moveTo>
                  <a:cubicBezTo>
                    <a:pt x="2511" y="1"/>
                    <a:pt x="1967" y="85"/>
                    <a:pt x="1465" y="252"/>
                  </a:cubicBezTo>
                  <a:cubicBezTo>
                    <a:pt x="921" y="419"/>
                    <a:pt x="503" y="670"/>
                    <a:pt x="84" y="1005"/>
                  </a:cubicBezTo>
                  <a:lnTo>
                    <a:pt x="670" y="1717"/>
                  </a:lnTo>
                  <a:cubicBezTo>
                    <a:pt x="1130" y="1382"/>
                    <a:pt x="1549" y="1215"/>
                    <a:pt x="1926" y="1089"/>
                  </a:cubicBezTo>
                  <a:cubicBezTo>
                    <a:pt x="2302" y="1005"/>
                    <a:pt x="2721" y="922"/>
                    <a:pt x="3139" y="922"/>
                  </a:cubicBezTo>
                  <a:cubicBezTo>
                    <a:pt x="3725" y="922"/>
                    <a:pt x="4102" y="1089"/>
                    <a:pt x="4437" y="1340"/>
                  </a:cubicBezTo>
                  <a:cubicBezTo>
                    <a:pt x="4771" y="1591"/>
                    <a:pt x="4897" y="1968"/>
                    <a:pt x="4897" y="2428"/>
                  </a:cubicBezTo>
                  <a:cubicBezTo>
                    <a:pt x="4897" y="3014"/>
                    <a:pt x="4646" y="3475"/>
                    <a:pt x="4227" y="3809"/>
                  </a:cubicBezTo>
                  <a:cubicBezTo>
                    <a:pt x="3809" y="4144"/>
                    <a:pt x="3181" y="4270"/>
                    <a:pt x="2470" y="4270"/>
                  </a:cubicBezTo>
                  <a:lnTo>
                    <a:pt x="1507" y="4270"/>
                  </a:lnTo>
                  <a:lnTo>
                    <a:pt x="1507" y="5232"/>
                  </a:lnTo>
                  <a:lnTo>
                    <a:pt x="2428" y="5232"/>
                  </a:lnTo>
                  <a:cubicBezTo>
                    <a:pt x="4269" y="5232"/>
                    <a:pt x="5148" y="5776"/>
                    <a:pt x="5148" y="6948"/>
                  </a:cubicBezTo>
                  <a:cubicBezTo>
                    <a:pt x="5148" y="8246"/>
                    <a:pt x="4311" y="8873"/>
                    <a:pt x="2637" y="8873"/>
                  </a:cubicBezTo>
                  <a:cubicBezTo>
                    <a:pt x="2177" y="8873"/>
                    <a:pt x="1758" y="8832"/>
                    <a:pt x="1298" y="8706"/>
                  </a:cubicBezTo>
                  <a:cubicBezTo>
                    <a:pt x="837" y="8622"/>
                    <a:pt x="419" y="8455"/>
                    <a:pt x="0" y="8246"/>
                  </a:cubicBezTo>
                  <a:lnTo>
                    <a:pt x="0" y="9292"/>
                  </a:lnTo>
                  <a:cubicBezTo>
                    <a:pt x="419" y="9501"/>
                    <a:pt x="837" y="9669"/>
                    <a:pt x="1256" y="9710"/>
                  </a:cubicBezTo>
                  <a:cubicBezTo>
                    <a:pt x="1674" y="9752"/>
                    <a:pt x="2135" y="9836"/>
                    <a:pt x="2637" y="9836"/>
                  </a:cubicBezTo>
                  <a:cubicBezTo>
                    <a:pt x="3851" y="9836"/>
                    <a:pt x="4730" y="9585"/>
                    <a:pt x="5357" y="9083"/>
                  </a:cubicBezTo>
                  <a:cubicBezTo>
                    <a:pt x="5985" y="8622"/>
                    <a:pt x="6320" y="7911"/>
                    <a:pt x="6320" y="6990"/>
                  </a:cubicBezTo>
                  <a:cubicBezTo>
                    <a:pt x="6320" y="6320"/>
                    <a:pt x="6111" y="5860"/>
                    <a:pt x="5734" y="5442"/>
                  </a:cubicBezTo>
                  <a:cubicBezTo>
                    <a:pt x="5399" y="5065"/>
                    <a:pt x="4813" y="4814"/>
                    <a:pt x="4018" y="4688"/>
                  </a:cubicBezTo>
                  <a:lnTo>
                    <a:pt x="4018" y="4646"/>
                  </a:lnTo>
                  <a:cubicBezTo>
                    <a:pt x="4646" y="4479"/>
                    <a:pt x="5106" y="4228"/>
                    <a:pt x="5483" y="3851"/>
                  </a:cubicBezTo>
                  <a:cubicBezTo>
                    <a:pt x="5860" y="3433"/>
                    <a:pt x="5985" y="2972"/>
                    <a:pt x="5985" y="2345"/>
                  </a:cubicBezTo>
                  <a:cubicBezTo>
                    <a:pt x="5985" y="1633"/>
                    <a:pt x="5734" y="1047"/>
                    <a:pt x="5274" y="629"/>
                  </a:cubicBezTo>
                  <a:cubicBezTo>
                    <a:pt x="4771" y="210"/>
                    <a:pt x="4018" y="1"/>
                    <a:pt x="30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923000" y="863800"/>
              <a:ext cx="48175" cy="17800"/>
            </a:xfrm>
            <a:custGeom>
              <a:avLst/>
              <a:gdLst/>
              <a:ahLst/>
              <a:cxnLst/>
              <a:rect l="l" t="t" r="r" b="b"/>
              <a:pathLst>
                <a:path w="1927" h="712" extrusionOk="0">
                  <a:moveTo>
                    <a:pt x="1926" y="0"/>
                  </a:moveTo>
                  <a:cubicBezTo>
                    <a:pt x="1633" y="42"/>
                    <a:pt x="1298" y="84"/>
                    <a:pt x="964" y="84"/>
                  </a:cubicBezTo>
                  <a:lnTo>
                    <a:pt x="1" y="84"/>
                  </a:lnTo>
                  <a:lnTo>
                    <a:pt x="1" y="712"/>
                  </a:lnTo>
                  <a:lnTo>
                    <a:pt x="1926" y="712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887450" y="760200"/>
              <a:ext cx="83725" cy="42925"/>
            </a:xfrm>
            <a:custGeom>
              <a:avLst/>
              <a:gdLst/>
              <a:ahLst/>
              <a:cxnLst/>
              <a:rect l="l" t="t" r="r" b="b"/>
              <a:pathLst>
                <a:path w="3349" h="1717" extrusionOk="0">
                  <a:moveTo>
                    <a:pt x="2971" y="1"/>
                  </a:moveTo>
                  <a:cubicBezTo>
                    <a:pt x="2427" y="1"/>
                    <a:pt x="1883" y="85"/>
                    <a:pt x="1381" y="252"/>
                  </a:cubicBezTo>
                  <a:cubicBezTo>
                    <a:pt x="837" y="419"/>
                    <a:pt x="377" y="670"/>
                    <a:pt x="0" y="1005"/>
                  </a:cubicBezTo>
                  <a:lnTo>
                    <a:pt x="586" y="1717"/>
                  </a:lnTo>
                  <a:cubicBezTo>
                    <a:pt x="1046" y="1424"/>
                    <a:pt x="1465" y="1215"/>
                    <a:pt x="1842" y="1089"/>
                  </a:cubicBezTo>
                  <a:cubicBezTo>
                    <a:pt x="2218" y="1005"/>
                    <a:pt x="2637" y="922"/>
                    <a:pt x="3055" y="922"/>
                  </a:cubicBezTo>
                  <a:lnTo>
                    <a:pt x="3348" y="922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745150" y="660800"/>
              <a:ext cx="226025" cy="220800"/>
            </a:xfrm>
            <a:custGeom>
              <a:avLst/>
              <a:gdLst/>
              <a:ahLst/>
              <a:cxnLst/>
              <a:rect l="l" t="t" r="r" b="b"/>
              <a:pathLst>
                <a:path w="9041" h="8832" extrusionOk="0">
                  <a:moveTo>
                    <a:pt x="8161" y="1"/>
                  </a:moveTo>
                  <a:cubicBezTo>
                    <a:pt x="3599" y="294"/>
                    <a:pt x="0" y="4186"/>
                    <a:pt x="0" y="8832"/>
                  </a:cubicBezTo>
                  <a:lnTo>
                    <a:pt x="544" y="8832"/>
                  </a:lnTo>
                  <a:cubicBezTo>
                    <a:pt x="461" y="4228"/>
                    <a:pt x="4227" y="461"/>
                    <a:pt x="8789" y="461"/>
                  </a:cubicBezTo>
                  <a:lnTo>
                    <a:pt x="9040" y="461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964875" y="633600"/>
              <a:ext cx="13625" cy="68050"/>
            </a:xfrm>
            <a:custGeom>
              <a:avLst/>
              <a:gdLst/>
              <a:ahLst/>
              <a:cxnLst/>
              <a:rect l="l" t="t" r="r" b="b"/>
              <a:pathLst>
                <a:path w="545" h="2722" extrusionOk="0">
                  <a:moveTo>
                    <a:pt x="251" y="1"/>
                  </a:moveTo>
                  <a:cubicBezTo>
                    <a:pt x="126" y="1"/>
                    <a:pt x="0" y="85"/>
                    <a:pt x="0" y="252"/>
                  </a:cubicBezTo>
                  <a:lnTo>
                    <a:pt x="0" y="2428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28"/>
                  </a:cubicBezTo>
                  <a:lnTo>
                    <a:pt x="544" y="252"/>
                  </a:lnTo>
                  <a:cubicBezTo>
                    <a:pt x="544" y="85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1964875" y="1063625"/>
              <a:ext cx="13625" cy="68050"/>
            </a:xfrm>
            <a:custGeom>
              <a:avLst/>
              <a:gdLst/>
              <a:ahLst/>
              <a:cxnLst/>
              <a:rect l="l" t="t" r="r" b="b"/>
              <a:pathLst>
                <a:path w="545" h="2722" extrusionOk="0">
                  <a:moveTo>
                    <a:pt x="251" y="1"/>
                  </a:moveTo>
                  <a:cubicBezTo>
                    <a:pt x="126" y="1"/>
                    <a:pt x="0" y="84"/>
                    <a:pt x="0" y="252"/>
                  </a:cubicBezTo>
                  <a:lnTo>
                    <a:pt x="0" y="2470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70"/>
                  </a:cubicBezTo>
                  <a:lnTo>
                    <a:pt x="544" y="252"/>
                  </a:lnTo>
                  <a:cubicBezTo>
                    <a:pt x="544" y="84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721075" y="876350"/>
              <a:ext cx="69075" cy="13625"/>
            </a:xfrm>
            <a:custGeom>
              <a:avLst/>
              <a:gdLst/>
              <a:ahLst/>
              <a:cxnLst/>
              <a:rect l="l" t="t" r="r" b="b"/>
              <a:pathLst>
                <a:path w="2763" h="545" extrusionOk="0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cubicBezTo>
                    <a:pt x="1" y="419"/>
                    <a:pt x="126" y="544"/>
                    <a:pt x="294" y="544"/>
                  </a:cubicBezTo>
                  <a:lnTo>
                    <a:pt x="2470" y="544"/>
                  </a:lnTo>
                  <a:cubicBezTo>
                    <a:pt x="2637" y="544"/>
                    <a:pt x="2763" y="419"/>
                    <a:pt x="2763" y="251"/>
                  </a:cubicBez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2152150" y="876350"/>
              <a:ext cx="68025" cy="13625"/>
            </a:xfrm>
            <a:custGeom>
              <a:avLst/>
              <a:gdLst/>
              <a:ahLst/>
              <a:cxnLst/>
              <a:rect l="l" t="t" r="r" b="b"/>
              <a:pathLst>
                <a:path w="2721" h="545" extrusionOk="0">
                  <a:moveTo>
                    <a:pt x="252" y="0"/>
                  </a:moveTo>
                  <a:cubicBezTo>
                    <a:pt x="84" y="0"/>
                    <a:pt x="0" y="126"/>
                    <a:pt x="0" y="251"/>
                  </a:cubicBezTo>
                  <a:cubicBezTo>
                    <a:pt x="0" y="419"/>
                    <a:pt x="84" y="544"/>
                    <a:pt x="252" y="544"/>
                  </a:cubicBezTo>
                  <a:lnTo>
                    <a:pt x="2470" y="544"/>
                  </a:lnTo>
                  <a:cubicBezTo>
                    <a:pt x="2595" y="544"/>
                    <a:pt x="2721" y="419"/>
                    <a:pt x="2721" y="251"/>
                  </a:cubicBezTo>
                  <a:cubicBezTo>
                    <a:pt x="2721" y="126"/>
                    <a:pt x="2595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721075" y="876350"/>
              <a:ext cx="69075" cy="6300"/>
            </a:xfrm>
            <a:custGeom>
              <a:avLst/>
              <a:gdLst/>
              <a:ahLst/>
              <a:cxnLst/>
              <a:rect l="l" t="t" r="r" b="b"/>
              <a:pathLst>
                <a:path w="2763" h="252" extrusionOk="0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lnTo>
                    <a:pt x="2763" y="251"/>
                  </a:ln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964875" y="661850"/>
              <a:ext cx="6300" cy="39800"/>
            </a:xfrm>
            <a:custGeom>
              <a:avLst/>
              <a:gdLst/>
              <a:ahLst/>
              <a:cxnLst/>
              <a:rect l="l" t="t" r="r" b="b"/>
              <a:pathLst>
                <a:path w="252" h="1592" extrusionOk="0">
                  <a:moveTo>
                    <a:pt x="0" y="1"/>
                  </a:moveTo>
                  <a:lnTo>
                    <a:pt x="0" y="1298"/>
                  </a:lnTo>
                  <a:cubicBezTo>
                    <a:pt x="0" y="1466"/>
                    <a:pt x="126" y="1591"/>
                    <a:pt x="251" y="159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9"/>
          <p:cNvGrpSpPr/>
          <p:nvPr/>
        </p:nvGrpSpPr>
        <p:grpSpPr>
          <a:xfrm>
            <a:off x="7006646" y="2549275"/>
            <a:ext cx="494114" cy="535023"/>
            <a:chOff x="2705625" y="437475"/>
            <a:chExt cx="751275" cy="813475"/>
          </a:xfrm>
        </p:grpSpPr>
        <p:sp>
          <p:nvSpPr>
            <p:cNvPr id="746" name="Google Shape;746;p19"/>
            <p:cNvSpPr/>
            <p:nvPr/>
          </p:nvSpPr>
          <p:spPr>
            <a:xfrm>
              <a:off x="2746450" y="750800"/>
              <a:ext cx="710450" cy="500150"/>
            </a:xfrm>
            <a:custGeom>
              <a:avLst/>
              <a:gdLst/>
              <a:ahLst/>
              <a:cxnLst/>
              <a:rect l="l" t="t" r="r" b="b"/>
              <a:pathLst>
                <a:path w="28418" h="20006" extrusionOk="0">
                  <a:moveTo>
                    <a:pt x="1172" y="0"/>
                  </a:moveTo>
                  <a:cubicBezTo>
                    <a:pt x="544" y="0"/>
                    <a:pt x="0" y="544"/>
                    <a:pt x="0" y="1214"/>
                  </a:cubicBezTo>
                  <a:lnTo>
                    <a:pt x="0" y="18791"/>
                  </a:lnTo>
                  <a:cubicBezTo>
                    <a:pt x="0" y="19461"/>
                    <a:pt x="544" y="20005"/>
                    <a:pt x="1172" y="20005"/>
                  </a:cubicBezTo>
                  <a:lnTo>
                    <a:pt x="27287" y="20005"/>
                  </a:lnTo>
                  <a:cubicBezTo>
                    <a:pt x="27915" y="20005"/>
                    <a:pt x="28417" y="19461"/>
                    <a:pt x="28417" y="18833"/>
                  </a:cubicBezTo>
                  <a:lnTo>
                    <a:pt x="28417" y="1214"/>
                  </a:lnTo>
                  <a:cubicBezTo>
                    <a:pt x="28417" y="544"/>
                    <a:pt x="27915" y="0"/>
                    <a:pt x="272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780975" y="786375"/>
              <a:ext cx="640350" cy="429000"/>
            </a:xfrm>
            <a:custGeom>
              <a:avLst/>
              <a:gdLst/>
              <a:ahLst/>
              <a:cxnLst/>
              <a:rect l="l" t="t" r="r" b="b"/>
              <a:pathLst>
                <a:path w="25614" h="17160" extrusionOk="0">
                  <a:moveTo>
                    <a:pt x="0" y="0"/>
                  </a:moveTo>
                  <a:lnTo>
                    <a:pt x="0" y="17159"/>
                  </a:lnTo>
                  <a:lnTo>
                    <a:pt x="25613" y="17159"/>
                  </a:lnTo>
                  <a:lnTo>
                    <a:pt x="25613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757060" y="765107"/>
              <a:ext cx="684306" cy="164284"/>
            </a:xfrm>
            <a:custGeom>
              <a:avLst/>
              <a:gdLst/>
              <a:ahLst/>
              <a:cxnLst/>
              <a:rect l="l" t="t" r="r" b="b"/>
              <a:pathLst>
                <a:path w="27037" h="6572" extrusionOk="0">
                  <a:moveTo>
                    <a:pt x="1" y="1"/>
                  </a:moveTo>
                  <a:lnTo>
                    <a:pt x="1" y="6571"/>
                  </a:lnTo>
                  <a:lnTo>
                    <a:pt x="27037" y="6571"/>
                  </a:lnTo>
                  <a:lnTo>
                    <a:pt x="270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2896050" y="1016550"/>
              <a:ext cx="411225" cy="23050"/>
            </a:xfrm>
            <a:custGeom>
              <a:avLst/>
              <a:gdLst/>
              <a:ahLst/>
              <a:cxnLst/>
              <a:rect l="l" t="t" r="r" b="b"/>
              <a:pathLst>
                <a:path w="16449" h="922" extrusionOk="0">
                  <a:moveTo>
                    <a:pt x="461" y="0"/>
                  </a:moveTo>
                  <a:cubicBezTo>
                    <a:pt x="210" y="0"/>
                    <a:pt x="1" y="210"/>
                    <a:pt x="1" y="461"/>
                  </a:cubicBezTo>
                  <a:cubicBezTo>
                    <a:pt x="1" y="712"/>
                    <a:pt x="210" y="921"/>
                    <a:pt x="461" y="921"/>
                  </a:cubicBezTo>
                  <a:lnTo>
                    <a:pt x="15946" y="921"/>
                  </a:lnTo>
                  <a:cubicBezTo>
                    <a:pt x="16239" y="921"/>
                    <a:pt x="16448" y="712"/>
                    <a:pt x="16448" y="461"/>
                  </a:cubicBezTo>
                  <a:cubicBezTo>
                    <a:pt x="16448" y="210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2896050" y="1075150"/>
              <a:ext cx="411225" cy="24075"/>
            </a:xfrm>
            <a:custGeom>
              <a:avLst/>
              <a:gdLst/>
              <a:ahLst/>
              <a:cxnLst/>
              <a:rect l="l" t="t" r="r" b="b"/>
              <a:pathLst>
                <a:path w="16449" h="963" extrusionOk="0">
                  <a:moveTo>
                    <a:pt x="461" y="0"/>
                  </a:moveTo>
                  <a:cubicBezTo>
                    <a:pt x="210" y="0"/>
                    <a:pt x="1" y="209"/>
                    <a:pt x="1" y="460"/>
                  </a:cubicBezTo>
                  <a:cubicBezTo>
                    <a:pt x="1" y="712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3"/>
                    <a:pt x="16448" y="460"/>
                  </a:cubicBezTo>
                  <a:cubicBezTo>
                    <a:pt x="16448" y="209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2896050" y="1133725"/>
              <a:ext cx="411225" cy="24100"/>
            </a:xfrm>
            <a:custGeom>
              <a:avLst/>
              <a:gdLst/>
              <a:ahLst/>
              <a:cxnLst/>
              <a:rect l="l" t="t" r="r" b="b"/>
              <a:pathLst>
                <a:path w="16449" h="964" extrusionOk="0">
                  <a:moveTo>
                    <a:pt x="461" y="1"/>
                  </a:moveTo>
                  <a:cubicBezTo>
                    <a:pt x="210" y="1"/>
                    <a:pt x="1" y="210"/>
                    <a:pt x="1" y="461"/>
                  </a:cubicBezTo>
                  <a:cubicBezTo>
                    <a:pt x="1" y="754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4"/>
                    <a:pt x="16448" y="461"/>
                  </a:cubicBezTo>
                  <a:cubicBezTo>
                    <a:pt x="16448" y="210"/>
                    <a:pt x="16239" y="1"/>
                    <a:pt x="15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2918025" y="766311"/>
              <a:ext cx="256375" cy="164300"/>
            </a:xfrm>
            <a:custGeom>
              <a:avLst/>
              <a:gdLst/>
              <a:ahLst/>
              <a:cxnLst/>
              <a:rect l="l" t="t" r="r" b="b"/>
              <a:pathLst>
                <a:path w="10255" h="6572" extrusionOk="0">
                  <a:moveTo>
                    <a:pt x="6320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2758157" y="765098"/>
              <a:ext cx="214525" cy="164300"/>
            </a:xfrm>
            <a:custGeom>
              <a:avLst/>
              <a:gdLst/>
              <a:ahLst/>
              <a:cxnLst/>
              <a:rect l="l" t="t" r="r" b="b"/>
              <a:pathLst>
                <a:path w="8581" h="6572" extrusionOk="0">
                  <a:moveTo>
                    <a:pt x="4646" y="1"/>
                  </a:moveTo>
                  <a:lnTo>
                    <a:pt x="1" y="4814"/>
                  </a:lnTo>
                  <a:lnTo>
                    <a:pt x="1" y="6571"/>
                  </a:lnTo>
                  <a:lnTo>
                    <a:pt x="2260" y="6571"/>
                  </a:ln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115775" y="766311"/>
              <a:ext cx="256375" cy="164300"/>
            </a:xfrm>
            <a:custGeom>
              <a:avLst/>
              <a:gdLst/>
              <a:ahLst/>
              <a:cxnLst/>
              <a:rect l="l" t="t" r="r" b="b"/>
              <a:pathLst>
                <a:path w="10255" h="6572" extrusionOk="0">
                  <a:moveTo>
                    <a:pt x="6278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312639" y="797711"/>
              <a:ext cx="128725" cy="132900"/>
            </a:xfrm>
            <a:custGeom>
              <a:avLst/>
              <a:gdLst/>
              <a:ahLst/>
              <a:cxnLst/>
              <a:rect l="l" t="t" r="r" b="b"/>
              <a:pathLst>
                <a:path w="5149" h="5316" extrusionOk="0">
                  <a:moveTo>
                    <a:pt x="5149" y="0"/>
                  </a:moveTo>
                  <a:lnTo>
                    <a:pt x="1" y="5315"/>
                  </a:lnTo>
                  <a:lnTo>
                    <a:pt x="3935" y="5315"/>
                  </a:lnTo>
                  <a:lnTo>
                    <a:pt x="5149" y="4102"/>
                  </a:lnTo>
                  <a:lnTo>
                    <a:pt x="5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2723425" y="456125"/>
              <a:ext cx="684300" cy="266800"/>
            </a:xfrm>
            <a:custGeom>
              <a:avLst/>
              <a:gdLst/>
              <a:ahLst/>
              <a:cxnLst/>
              <a:rect l="l" t="t" r="r" b="b"/>
              <a:pathLst>
                <a:path w="27372" h="10672" extrusionOk="0">
                  <a:moveTo>
                    <a:pt x="25646" y="0"/>
                  </a:moveTo>
                  <a:cubicBezTo>
                    <a:pt x="25579" y="0"/>
                    <a:pt x="25512" y="9"/>
                    <a:pt x="25446" y="27"/>
                  </a:cubicBezTo>
                  <a:lnTo>
                    <a:pt x="795" y="5133"/>
                  </a:lnTo>
                  <a:cubicBezTo>
                    <a:pt x="335" y="5258"/>
                    <a:pt x="0" y="5719"/>
                    <a:pt x="126" y="6179"/>
                  </a:cubicBezTo>
                  <a:lnTo>
                    <a:pt x="879" y="9946"/>
                  </a:lnTo>
                  <a:cubicBezTo>
                    <a:pt x="990" y="10391"/>
                    <a:pt x="1365" y="10671"/>
                    <a:pt x="1769" y="10671"/>
                  </a:cubicBezTo>
                  <a:cubicBezTo>
                    <a:pt x="1821" y="10671"/>
                    <a:pt x="1873" y="10667"/>
                    <a:pt x="1925" y="10657"/>
                  </a:cubicBezTo>
                  <a:lnTo>
                    <a:pt x="26576" y="5509"/>
                  </a:lnTo>
                  <a:cubicBezTo>
                    <a:pt x="27036" y="5426"/>
                    <a:pt x="27371" y="4924"/>
                    <a:pt x="27246" y="4463"/>
                  </a:cubicBezTo>
                  <a:lnTo>
                    <a:pt x="26492" y="697"/>
                  </a:lnTo>
                  <a:cubicBezTo>
                    <a:pt x="26421" y="302"/>
                    <a:pt x="26042" y="0"/>
                    <a:pt x="25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2705625" y="437475"/>
              <a:ext cx="719875" cy="301275"/>
            </a:xfrm>
            <a:custGeom>
              <a:avLst/>
              <a:gdLst/>
              <a:ahLst/>
              <a:cxnLst/>
              <a:rect l="l" t="t" r="r" b="b"/>
              <a:pathLst>
                <a:path w="28795" h="12051" extrusionOk="0">
                  <a:moveTo>
                    <a:pt x="26371" y="1431"/>
                  </a:moveTo>
                  <a:cubicBezTo>
                    <a:pt x="26493" y="1431"/>
                    <a:pt x="26576" y="1500"/>
                    <a:pt x="26576" y="1568"/>
                  </a:cubicBezTo>
                  <a:lnTo>
                    <a:pt x="27330" y="5335"/>
                  </a:lnTo>
                  <a:cubicBezTo>
                    <a:pt x="27330" y="5418"/>
                    <a:pt x="27246" y="5544"/>
                    <a:pt x="27121" y="5544"/>
                  </a:cubicBezTo>
                  <a:lnTo>
                    <a:pt x="2512" y="10650"/>
                  </a:lnTo>
                  <a:cubicBezTo>
                    <a:pt x="2480" y="10658"/>
                    <a:pt x="2450" y="10661"/>
                    <a:pt x="2421" y="10661"/>
                  </a:cubicBezTo>
                  <a:cubicBezTo>
                    <a:pt x="2301" y="10661"/>
                    <a:pt x="2219" y="10600"/>
                    <a:pt x="2219" y="10566"/>
                  </a:cubicBezTo>
                  <a:lnTo>
                    <a:pt x="1466" y="6800"/>
                  </a:lnTo>
                  <a:cubicBezTo>
                    <a:pt x="1466" y="6674"/>
                    <a:pt x="1549" y="6590"/>
                    <a:pt x="1675" y="6590"/>
                  </a:cubicBezTo>
                  <a:lnTo>
                    <a:pt x="26284" y="1443"/>
                  </a:lnTo>
                  <a:cubicBezTo>
                    <a:pt x="26314" y="1435"/>
                    <a:pt x="26344" y="1431"/>
                    <a:pt x="26371" y="1431"/>
                  </a:cubicBezTo>
                  <a:close/>
                  <a:moveTo>
                    <a:pt x="26247" y="0"/>
                  </a:moveTo>
                  <a:cubicBezTo>
                    <a:pt x="26162" y="0"/>
                    <a:pt x="26076" y="7"/>
                    <a:pt x="25991" y="20"/>
                  </a:cubicBezTo>
                  <a:lnTo>
                    <a:pt x="1340" y="5167"/>
                  </a:lnTo>
                  <a:cubicBezTo>
                    <a:pt x="503" y="5377"/>
                    <a:pt x="1" y="6214"/>
                    <a:pt x="126" y="7051"/>
                  </a:cubicBezTo>
                  <a:lnTo>
                    <a:pt x="922" y="10817"/>
                  </a:lnTo>
                  <a:cubicBezTo>
                    <a:pt x="1109" y="11569"/>
                    <a:pt x="1803" y="12050"/>
                    <a:pt x="2548" y="12050"/>
                  </a:cubicBezTo>
                  <a:cubicBezTo>
                    <a:pt x="2633" y="12050"/>
                    <a:pt x="2719" y="12044"/>
                    <a:pt x="2805" y="12031"/>
                  </a:cubicBezTo>
                  <a:lnTo>
                    <a:pt x="27455" y="6883"/>
                  </a:lnTo>
                  <a:cubicBezTo>
                    <a:pt x="28292" y="6716"/>
                    <a:pt x="28795" y="5879"/>
                    <a:pt x="28669" y="5000"/>
                  </a:cubicBezTo>
                  <a:lnTo>
                    <a:pt x="27874" y="1233"/>
                  </a:lnTo>
                  <a:cubicBezTo>
                    <a:pt x="27686" y="482"/>
                    <a:pt x="26993" y="0"/>
                    <a:pt x="2624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 rot="109338">
              <a:off x="2734734" y="570873"/>
              <a:ext cx="220776" cy="127862"/>
            </a:xfrm>
            <a:custGeom>
              <a:avLst/>
              <a:gdLst/>
              <a:ahLst/>
              <a:cxnLst/>
              <a:rect l="l" t="t" r="r" b="b"/>
              <a:pathLst>
                <a:path w="8831" h="4396" extrusionOk="0">
                  <a:moveTo>
                    <a:pt x="3725" y="1"/>
                  </a:moveTo>
                  <a:lnTo>
                    <a:pt x="0" y="754"/>
                  </a:lnTo>
                  <a:lnTo>
                    <a:pt x="5106" y="4395"/>
                  </a:lnTo>
                  <a:lnTo>
                    <a:pt x="8831" y="3600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 rot="109338">
              <a:off x="2922222" y="531813"/>
              <a:ext cx="220801" cy="129054"/>
            </a:xfrm>
            <a:custGeom>
              <a:avLst/>
              <a:gdLst/>
              <a:ahLst/>
              <a:cxnLst/>
              <a:rect l="l" t="t" r="r" b="b"/>
              <a:pathLst>
                <a:path w="8832" h="4437" extrusionOk="0">
                  <a:moveTo>
                    <a:pt x="3684" y="0"/>
                  </a:moveTo>
                  <a:lnTo>
                    <a:pt x="1" y="754"/>
                  </a:lnTo>
                  <a:lnTo>
                    <a:pt x="5107" y="4436"/>
                  </a:lnTo>
                  <a:lnTo>
                    <a:pt x="8831" y="3641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 rot="109338">
              <a:off x="3296555" y="457789"/>
              <a:ext cx="92101" cy="96216"/>
            </a:xfrm>
            <a:custGeom>
              <a:avLst/>
              <a:gdLst/>
              <a:ahLst/>
              <a:cxnLst/>
              <a:rect l="l" t="t" r="r" b="b"/>
              <a:pathLst>
                <a:path w="3684" h="3308" extrusionOk="0">
                  <a:moveTo>
                    <a:pt x="3014" y="1"/>
                  </a:moveTo>
                  <a:lnTo>
                    <a:pt x="1" y="670"/>
                  </a:lnTo>
                  <a:lnTo>
                    <a:pt x="3684" y="3307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 rot="109338">
              <a:off x="3108723" y="492690"/>
              <a:ext cx="220776" cy="127862"/>
            </a:xfrm>
            <a:custGeom>
              <a:avLst/>
              <a:gdLst/>
              <a:ahLst/>
              <a:cxnLst/>
              <a:rect l="l" t="t" r="r" b="b"/>
              <a:pathLst>
                <a:path w="8831" h="4396" extrusionOk="0">
                  <a:moveTo>
                    <a:pt x="3725" y="1"/>
                  </a:moveTo>
                  <a:lnTo>
                    <a:pt x="0" y="796"/>
                  </a:lnTo>
                  <a:lnTo>
                    <a:pt x="5148" y="4395"/>
                  </a:lnTo>
                  <a:lnTo>
                    <a:pt x="8831" y="3684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9"/>
          <p:cNvGrpSpPr/>
          <p:nvPr/>
        </p:nvGrpSpPr>
        <p:grpSpPr>
          <a:xfrm>
            <a:off x="1612401" y="2511576"/>
            <a:ext cx="527821" cy="610411"/>
            <a:chOff x="1528575" y="1393200"/>
            <a:chExt cx="802525" cy="928100"/>
          </a:xfrm>
        </p:grpSpPr>
        <p:sp>
          <p:nvSpPr>
            <p:cNvPr id="763" name="Google Shape;763;p19"/>
            <p:cNvSpPr/>
            <p:nvPr/>
          </p:nvSpPr>
          <p:spPr>
            <a:xfrm>
              <a:off x="1702250" y="1447625"/>
              <a:ext cx="168475" cy="169525"/>
            </a:xfrm>
            <a:custGeom>
              <a:avLst/>
              <a:gdLst/>
              <a:ahLst/>
              <a:cxnLst/>
              <a:rect l="l" t="t" r="r" b="b"/>
              <a:pathLst>
                <a:path w="6739" h="6781" extrusionOk="0">
                  <a:moveTo>
                    <a:pt x="3390" y="0"/>
                  </a:moveTo>
                  <a:cubicBezTo>
                    <a:pt x="1507" y="0"/>
                    <a:pt x="0" y="1549"/>
                    <a:pt x="0" y="3432"/>
                  </a:cubicBezTo>
                  <a:cubicBezTo>
                    <a:pt x="0" y="5232"/>
                    <a:pt x="1507" y="6780"/>
                    <a:pt x="3390" y="6780"/>
                  </a:cubicBezTo>
                  <a:cubicBezTo>
                    <a:pt x="5232" y="6780"/>
                    <a:pt x="6738" y="5315"/>
                    <a:pt x="6738" y="3432"/>
                  </a:cubicBezTo>
                  <a:cubicBezTo>
                    <a:pt x="6738" y="1549"/>
                    <a:pt x="5232" y="0"/>
                    <a:pt x="3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975325" y="1447625"/>
              <a:ext cx="168475" cy="169525"/>
            </a:xfrm>
            <a:custGeom>
              <a:avLst/>
              <a:gdLst/>
              <a:ahLst/>
              <a:cxnLst/>
              <a:rect l="l" t="t" r="r" b="b"/>
              <a:pathLst>
                <a:path w="6739" h="6781" extrusionOk="0">
                  <a:moveTo>
                    <a:pt x="3391" y="0"/>
                  </a:moveTo>
                  <a:cubicBezTo>
                    <a:pt x="1507" y="0"/>
                    <a:pt x="1" y="1549"/>
                    <a:pt x="1" y="3432"/>
                  </a:cubicBezTo>
                  <a:cubicBezTo>
                    <a:pt x="1" y="5232"/>
                    <a:pt x="1507" y="6780"/>
                    <a:pt x="3391" y="6780"/>
                  </a:cubicBezTo>
                  <a:cubicBezTo>
                    <a:pt x="5232" y="6780"/>
                    <a:pt x="6739" y="5315"/>
                    <a:pt x="6739" y="3432"/>
                  </a:cubicBezTo>
                  <a:cubicBezTo>
                    <a:pt x="6739" y="1549"/>
                    <a:pt x="5232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528575" y="1745425"/>
              <a:ext cx="26175" cy="79550"/>
            </a:xfrm>
            <a:custGeom>
              <a:avLst/>
              <a:gdLst/>
              <a:ahLst/>
              <a:cxnLst/>
              <a:rect l="l" t="t" r="r" b="b"/>
              <a:pathLst>
                <a:path w="1047" h="3182" extrusionOk="0">
                  <a:moveTo>
                    <a:pt x="128" y="1"/>
                  </a:moveTo>
                  <a:cubicBezTo>
                    <a:pt x="49" y="1"/>
                    <a:pt x="0" y="55"/>
                    <a:pt x="0" y="183"/>
                  </a:cubicBezTo>
                  <a:lnTo>
                    <a:pt x="0" y="2945"/>
                  </a:lnTo>
                  <a:cubicBezTo>
                    <a:pt x="0" y="3076"/>
                    <a:pt x="51" y="3181"/>
                    <a:pt x="133" y="3181"/>
                  </a:cubicBezTo>
                  <a:cubicBezTo>
                    <a:pt x="156" y="3181"/>
                    <a:pt x="182" y="3173"/>
                    <a:pt x="209" y="3155"/>
                  </a:cubicBezTo>
                  <a:lnTo>
                    <a:pt x="544" y="2945"/>
                  </a:lnTo>
                  <a:cubicBezTo>
                    <a:pt x="670" y="2904"/>
                    <a:pt x="837" y="2862"/>
                    <a:pt x="921" y="2862"/>
                  </a:cubicBezTo>
                  <a:lnTo>
                    <a:pt x="1046" y="2862"/>
                  </a:lnTo>
                  <a:lnTo>
                    <a:pt x="1046" y="393"/>
                  </a:lnTo>
                  <a:lnTo>
                    <a:pt x="963" y="393"/>
                  </a:lnTo>
                  <a:cubicBezTo>
                    <a:pt x="879" y="393"/>
                    <a:pt x="711" y="351"/>
                    <a:pt x="628" y="309"/>
                  </a:cubicBezTo>
                  <a:lnTo>
                    <a:pt x="209" y="16"/>
                  </a:lnTo>
                  <a:cubicBezTo>
                    <a:pt x="180" y="6"/>
                    <a:pt x="152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568325" y="1754175"/>
              <a:ext cx="353675" cy="142325"/>
            </a:xfrm>
            <a:custGeom>
              <a:avLst/>
              <a:gdLst/>
              <a:ahLst/>
              <a:cxnLst/>
              <a:rect l="l" t="t" r="r" b="b"/>
              <a:pathLst>
                <a:path w="14147" h="5693" extrusionOk="0">
                  <a:moveTo>
                    <a:pt x="0" y="1"/>
                  </a:moveTo>
                  <a:lnTo>
                    <a:pt x="0" y="2554"/>
                  </a:lnTo>
                  <a:lnTo>
                    <a:pt x="8245" y="2554"/>
                  </a:lnTo>
                  <a:lnTo>
                    <a:pt x="10672" y="5692"/>
                  </a:lnTo>
                  <a:lnTo>
                    <a:pt x="14146" y="5692"/>
                  </a:lnTo>
                  <a:lnTo>
                    <a:pt x="97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592375" y="1665250"/>
              <a:ext cx="660250" cy="656050"/>
            </a:xfrm>
            <a:custGeom>
              <a:avLst/>
              <a:gdLst/>
              <a:ahLst/>
              <a:cxnLst/>
              <a:rect l="l" t="t" r="r" b="b"/>
              <a:pathLst>
                <a:path w="26410" h="26242" extrusionOk="0">
                  <a:moveTo>
                    <a:pt x="4186" y="0"/>
                  </a:moveTo>
                  <a:cubicBezTo>
                    <a:pt x="3433" y="0"/>
                    <a:pt x="2805" y="503"/>
                    <a:pt x="2805" y="1214"/>
                  </a:cubicBezTo>
                  <a:lnTo>
                    <a:pt x="2805" y="11468"/>
                  </a:lnTo>
                  <a:cubicBezTo>
                    <a:pt x="2805" y="12054"/>
                    <a:pt x="3433" y="12639"/>
                    <a:pt x="4186" y="12639"/>
                  </a:cubicBezTo>
                  <a:lnTo>
                    <a:pt x="5944" y="12639"/>
                  </a:lnTo>
                  <a:lnTo>
                    <a:pt x="252" y="23437"/>
                  </a:lnTo>
                  <a:cubicBezTo>
                    <a:pt x="1" y="23939"/>
                    <a:pt x="252" y="24525"/>
                    <a:pt x="838" y="24776"/>
                  </a:cubicBezTo>
                  <a:cubicBezTo>
                    <a:pt x="922" y="24860"/>
                    <a:pt x="1089" y="24860"/>
                    <a:pt x="1215" y="24902"/>
                  </a:cubicBezTo>
                  <a:cubicBezTo>
                    <a:pt x="1248" y="24905"/>
                    <a:pt x="1282" y="24906"/>
                    <a:pt x="1316" y="24906"/>
                  </a:cubicBezTo>
                  <a:cubicBezTo>
                    <a:pt x="1747" y="24906"/>
                    <a:pt x="2192" y="24665"/>
                    <a:pt x="2386" y="24316"/>
                  </a:cubicBezTo>
                  <a:lnTo>
                    <a:pt x="8580" y="12723"/>
                  </a:lnTo>
                  <a:lnTo>
                    <a:pt x="12012" y="12723"/>
                  </a:lnTo>
                  <a:lnTo>
                    <a:pt x="12012" y="25279"/>
                  </a:lnTo>
                  <a:cubicBezTo>
                    <a:pt x="12012" y="25823"/>
                    <a:pt x="12556" y="26241"/>
                    <a:pt x="13226" y="26241"/>
                  </a:cubicBezTo>
                  <a:cubicBezTo>
                    <a:pt x="13854" y="26241"/>
                    <a:pt x="14398" y="25781"/>
                    <a:pt x="14398" y="25279"/>
                  </a:cubicBezTo>
                  <a:lnTo>
                    <a:pt x="14398" y="12723"/>
                  </a:lnTo>
                  <a:lnTo>
                    <a:pt x="17830" y="12723"/>
                  </a:lnTo>
                  <a:lnTo>
                    <a:pt x="24024" y="24316"/>
                  </a:lnTo>
                  <a:cubicBezTo>
                    <a:pt x="24215" y="24699"/>
                    <a:pt x="24618" y="24907"/>
                    <a:pt x="25070" y="24907"/>
                  </a:cubicBezTo>
                  <a:cubicBezTo>
                    <a:pt x="25111" y="24907"/>
                    <a:pt x="25153" y="24905"/>
                    <a:pt x="25195" y="24902"/>
                  </a:cubicBezTo>
                  <a:cubicBezTo>
                    <a:pt x="25321" y="24902"/>
                    <a:pt x="25488" y="24860"/>
                    <a:pt x="25572" y="24776"/>
                  </a:cubicBezTo>
                  <a:cubicBezTo>
                    <a:pt x="26158" y="24567"/>
                    <a:pt x="26409" y="23939"/>
                    <a:pt x="26158" y="23437"/>
                  </a:cubicBezTo>
                  <a:lnTo>
                    <a:pt x="20383" y="12639"/>
                  </a:lnTo>
                  <a:lnTo>
                    <a:pt x="22475" y="12639"/>
                  </a:lnTo>
                  <a:cubicBezTo>
                    <a:pt x="23228" y="12639"/>
                    <a:pt x="23856" y="12137"/>
                    <a:pt x="23856" y="11468"/>
                  </a:cubicBezTo>
                  <a:lnTo>
                    <a:pt x="23856" y="1214"/>
                  </a:lnTo>
                  <a:cubicBezTo>
                    <a:pt x="23856" y="586"/>
                    <a:pt x="23228" y="0"/>
                    <a:pt x="22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2211775" y="1710875"/>
              <a:ext cx="119325" cy="198575"/>
            </a:xfrm>
            <a:custGeom>
              <a:avLst/>
              <a:gdLst/>
              <a:ahLst/>
              <a:cxnLst/>
              <a:rect l="l" t="t" r="r" b="b"/>
              <a:pathLst>
                <a:path w="4773" h="7943" extrusionOk="0">
                  <a:moveTo>
                    <a:pt x="4205" y="1"/>
                  </a:moveTo>
                  <a:cubicBezTo>
                    <a:pt x="4107" y="1"/>
                    <a:pt x="4001" y="19"/>
                    <a:pt x="3893" y="59"/>
                  </a:cubicBezTo>
                  <a:lnTo>
                    <a:pt x="1884" y="686"/>
                  </a:lnTo>
                  <a:cubicBezTo>
                    <a:pt x="1424" y="854"/>
                    <a:pt x="629" y="938"/>
                    <a:pt x="127" y="938"/>
                  </a:cubicBezTo>
                  <a:lnTo>
                    <a:pt x="1" y="938"/>
                  </a:lnTo>
                  <a:lnTo>
                    <a:pt x="1" y="7048"/>
                  </a:lnTo>
                  <a:lnTo>
                    <a:pt x="419" y="7048"/>
                  </a:lnTo>
                  <a:cubicBezTo>
                    <a:pt x="964" y="7048"/>
                    <a:pt x="1717" y="7173"/>
                    <a:pt x="2219" y="7341"/>
                  </a:cubicBezTo>
                  <a:lnTo>
                    <a:pt x="3935" y="7885"/>
                  </a:lnTo>
                  <a:cubicBezTo>
                    <a:pt x="4041" y="7924"/>
                    <a:pt x="4143" y="7942"/>
                    <a:pt x="4237" y="7942"/>
                  </a:cubicBezTo>
                  <a:cubicBezTo>
                    <a:pt x="4549" y="7942"/>
                    <a:pt x="4772" y="7737"/>
                    <a:pt x="4772" y="7383"/>
                  </a:cubicBezTo>
                  <a:lnTo>
                    <a:pt x="4772" y="519"/>
                  </a:lnTo>
                  <a:cubicBezTo>
                    <a:pt x="4772" y="199"/>
                    <a:pt x="4527" y="1"/>
                    <a:pt x="4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650975" y="1397400"/>
              <a:ext cx="272050" cy="272050"/>
            </a:xfrm>
            <a:custGeom>
              <a:avLst/>
              <a:gdLst/>
              <a:ahLst/>
              <a:cxnLst/>
              <a:rect l="l" t="t" r="r" b="b"/>
              <a:pathLst>
                <a:path w="10882" h="10882" extrusionOk="0">
                  <a:moveTo>
                    <a:pt x="5441" y="712"/>
                  </a:moveTo>
                  <a:cubicBezTo>
                    <a:pt x="6278" y="712"/>
                    <a:pt x="6948" y="1381"/>
                    <a:pt x="6948" y="2218"/>
                  </a:cubicBezTo>
                  <a:cubicBezTo>
                    <a:pt x="6948" y="3056"/>
                    <a:pt x="6278" y="3767"/>
                    <a:pt x="5441" y="3767"/>
                  </a:cubicBezTo>
                  <a:cubicBezTo>
                    <a:pt x="4604" y="3767"/>
                    <a:pt x="3935" y="3056"/>
                    <a:pt x="3935" y="2218"/>
                  </a:cubicBezTo>
                  <a:cubicBezTo>
                    <a:pt x="3935" y="1381"/>
                    <a:pt x="4604" y="712"/>
                    <a:pt x="5441" y="712"/>
                  </a:cubicBezTo>
                  <a:close/>
                  <a:moveTo>
                    <a:pt x="5985" y="4478"/>
                  </a:moveTo>
                  <a:cubicBezTo>
                    <a:pt x="6069" y="4478"/>
                    <a:pt x="6195" y="4604"/>
                    <a:pt x="6195" y="4688"/>
                  </a:cubicBezTo>
                  <a:cubicBezTo>
                    <a:pt x="6195" y="4855"/>
                    <a:pt x="6069" y="4897"/>
                    <a:pt x="5985" y="4897"/>
                  </a:cubicBezTo>
                  <a:cubicBezTo>
                    <a:pt x="5860" y="4897"/>
                    <a:pt x="5776" y="4813"/>
                    <a:pt x="5776" y="4688"/>
                  </a:cubicBezTo>
                  <a:cubicBezTo>
                    <a:pt x="5776" y="4604"/>
                    <a:pt x="5860" y="4478"/>
                    <a:pt x="5985" y="4478"/>
                  </a:cubicBezTo>
                  <a:close/>
                  <a:moveTo>
                    <a:pt x="4939" y="4520"/>
                  </a:moveTo>
                  <a:cubicBezTo>
                    <a:pt x="5023" y="4520"/>
                    <a:pt x="5148" y="4646"/>
                    <a:pt x="5148" y="4730"/>
                  </a:cubicBezTo>
                  <a:cubicBezTo>
                    <a:pt x="5148" y="4855"/>
                    <a:pt x="5023" y="4939"/>
                    <a:pt x="4939" y="4939"/>
                  </a:cubicBezTo>
                  <a:cubicBezTo>
                    <a:pt x="4814" y="4897"/>
                    <a:pt x="4730" y="4855"/>
                    <a:pt x="4730" y="4730"/>
                  </a:cubicBezTo>
                  <a:cubicBezTo>
                    <a:pt x="4730" y="4646"/>
                    <a:pt x="4814" y="4520"/>
                    <a:pt x="4939" y="4520"/>
                  </a:cubicBezTo>
                  <a:close/>
                  <a:moveTo>
                    <a:pt x="4604" y="5525"/>
                  </a:moveTo>
                  <a:cubicBezTo>
                    <a:pt x="4730" y="5567"/>
                    <a:pt x="4814" y="5650"/>
                    <a:pt x="4814" y="5734"/>
                  </a:cubicBezTo>
                  <a:cubicBezTo>
                    <a:pt x="4814" y="5860"/>
                    <a:pt x="4730" y="5943"/>
                    <a:pt x="4604" y="5943"/>
                  </a:cubicBezTo>
                  <a:cubicBezTo>
                    <a:pt x="4521" y="5943"/>
                    <a:pt x="4395" y="5860"/>
                    <a:pt x="4395" y="5734"/>
                  </a:cubicBezTo>
                  <a:cubicBezTo>
                    <a:pt x="4395" y="5650"/>
                    <a:pt x="4521" y="5525"/>
                    <a:pt x="4604" y="5525"/>
                  </a:cubicBezTo>
                  <a:close/>
                  <a:moveTo>
                    <a:pt x="5441" y="4897"/>
                  </a:moveTo>
                  <a:cubicBezTo>
                    <a:pt x="5692" y="4897"/>
                    <a:pt x="5985" y="5106"/>
                    <a:pt x="5985" y="5441"/>
                  </a:cubicBezTo>
                  <a:cubicBezTo>
                    <a:pt x="5985" y="5692"/>
                    <a:pt x="5692" y="5943"/>
                    <a:pt x="5441" y="5943"/>
                  </a:cubicBezTo>
                  <a:cubicBezTo>
                    <a:pt x="5190" y="5943"/>
                    <a:pt x="4939" y="5734"/>
                    <a:pt x="4939" y="5441"/>
                  </a:cubicBezTo>
                  <a:cubicBezTo>
                    <a:pt x="4939" y="5148"/>
                    <a:pt x="5148" y="4897"/>
                    <a:pt x="5441" y="4897"/>
                  </a:cubicBezTo>
                  <a:close/>
                  <a:moveTo>
                    <a:pt x="2344" y="2972"/>
                  </a:moveTo>
                  <a:cubicBezTo>
                    <a:pt x="3181" y="2972"/>
                    <a:pt x="3851" y="3641"/>
                    <a:pt x="3851" y="4478"/>
                  </a:cubicBezTo>
                  <a:cubicBezTo>
                    <a:pt x="3851" y="5315"/>
                    <a:pt x="3181" y="5985"/>
                    <a:pt x="2344" y="5985"/>
                  </a:cubicBezTo>
                  <a:cubicBezTo>
                    <a:pt x="1507" y="5985"/>
                    <a:pt x="838" y="5315"/>
                    <a:pt x="838" y="4478"/>
                  </a:cubicBezTo>
                  <a:cubicBezTo>
                    <a:pt x="838" y="3641"/>
                    <a:pt x="1507" y="2972"/>
                    <a:pt x="2344" y="2972"/>
                  </a:cubicBezTo>
                  <a:close/>
                  <a:moveTo>
                    <a:pt x="6278" y="5567"/>
                  </a:moveTo>
                  <a:cubicBezTo>
                    <a:pt x="6404" y="5567"/>
                    <a:pt x="6488" y="5692"/>
                    <a:pt x="6488" y="5776"/>
                  </a:cubicBezTo>
                  <a:cubicBezTo>
                    <a:pt x="6488" y="5901"/>
                    <a:pt x="6404" y="5985"/>
                    <a:pt x="6278" y="5985"/>
                  </a:cubicBezTo>
                  <a:cubicBezTo>
                    <a:pt x="6195" y="5985"/>
                    <a:pt x="6069" y="5901"/>
                    <a:pt x="6069" y="5776"/>
                  </a:cubicBezTo>
                  <a:cubicBezTo>
                    <a:pt x="6069" y="5650"/>
                    <a:pt x="6195" y="5567"/>
                    <a:pt x="6278" y="5567"/>
                  </a:cubicBezTo>
                  <a:close/>
                  <a:moveTo>
                    <a:pt x="8538" y="2972"/>
                  </a:moveTo>
                  <a:cubicBezTo>
                    <a:pt x="9375" y="2972"/>
                    <a:pt x="10045" y="3641"/>
                    <a:pt x="10045" y="4478"/>
                  </a:cubicBezTo>
                  <a:cubicBezTo>
                    <a:pt x="10045" y="5315"/>
                    <a:pt x="9375" y="5985"/>
                    <a:pt x="8538" y="5985"/>
                  </a:cubicBezTo>
                  <a:cubicBezTo>
                    <a:pt x="7701" y="5985"/>
                    <a:pt x="7032" y="5315"/>
                    <a:pt x="7032" y="4478"/>
                  </a:cubicBezTo>
                  <a:cubicBezTo>
                    <a:pt x="7032" y="3641"/>
                    <a:pt x="7701" y="2972"/>
                    <a:pt x="8538" y="2972"/>
                  </a:cubicBezTo>
                  <a:close/>
                  <a:moveTo>
                    <a:pt x="5441" y="6027"/>
                  </a:moveTo>
                  <a:cubicBezTo>
                    <a:pt x="5567" y="6027"/>
                    <a:pt x="5651" y="6153"/>
                    <a:pt x="5651" y="6278"/>
                  </a:cubicBezTo>
                  <a:cubicBezTo>
                    <a:pt x="5609" y="6404"/>
                    <a:pt x="5567" y="6487"/>
                    <a:pt x="5441" y="6487"/>
                  </a:cubicBezTo>
                  <a:cubicBezTo>
                    <a:pt x="5358" y="6487"/>
                    <a:pt x="5232" y="6362"/>
                    <a:pt x="5232" y="6278"/>
                  </a:cubicBezTo>
                  <a:cubicBezTo>
                    <a:pt x="5232" y="6153"/>
                    <a:pt x="5358" y="6027"/>
                    <a:pt x="5441" y="6027"/>
                  </a:cubicBezTo>
                  <a:close/>
                  <a:moveTo>
                    <a:pt x="3474" y="6529"/>
                  </a:moveTo>
                  <a:cubicBezTo>
                    <a:pt x="4311" y="6529"/>
                    <a:pt x="4981" y="7199"/>
                    <a:pt x="4981" y="8036"/>
                  </a:cubicBezTo>
                  <a:cubicBezTo>
                    <a:pt x="4981" y="8873"/>
                    <a:pt x="4311" y="9542"/>
                    <a:pt x="3474" y="9542"/>
                  </a:cubicBezTo>
                  <a:cubicBezTo>
                    <a:pt x="2595" y="9542"/>
                    <a:pt x="1926" y="8873"/>
                    <a:pt x="1926" y="8036"/>
                  </a:cubicBezTo>
                  <a:cubicBezTo>
                    <a:pt x="1926" y="7199"/>
                    <a:pt x="2595" y="6529"/>
                    <a:pt x="3474" y="6529"/>
                  </a:cubicBezTo>
                  <a:close/>
                  <a:moveTo>
                    <a:pt x="7450" y="6529"/>
                  </a:moveTo>
                  <a:cubicBezTo>
                    <a:pt x="8287" y="6529"/>
                    <a:pt x="8957" y="7199"/>
                    <a:pt x="8957" y="8036"/>
                  </a:cubicBezTo>
                  <a:cubicBezTo>
                    <a:pt x="8957" y="8873"/>
                    <a:pt x="8287" y="9542"/>
                    <a:pt x="7450" y="9542"/>
                  </a:cubicBezTo>
                  <a:cubicBezTo>
                    <a:pt x="6613" y="9542"/>
                    <a:pt x="5902" y="8873"/>
                    <a:pt x="5902" y="8036"/>
                  </a:cubicBezTo>
                  <a:cubicBezTo>
                    <a:pt x="5902" y="7199"/>
                    <a:pt x="6613" y="6529"/>
                    <a:pt x="7450" y="6529"/>
                  </a:cubicBezTo>
                  <a:close/>
                  <a:moveTo>
                    <a:pt x="5441" y="0"/>
                  </a:moveTo>
                  <a:cubicBezTo>
                    <a:pt x="2428" y="0"/>
                    <a:pt x="1" y="2428"/>
                    <a:pt x="1" y="5441"/>
                  </a:cubicBezTo>
                  <a:cubicBezTo>
                    <a:pt x="1" y="8454"/>
                    <a:pt x="2470" y="10882"/>
                    <a:pt x="5441" y="10882"/>
                  </a:cubicBezTo>
                  <a:cubicBezTo>
                    <a:pt x="8496" y="10882"/>
                    <a:pt x="10882" y="8412"/>
                    <a:pt x="10882" y="5441"/>
                  </a:cubicBezTo>
                  <a:cubicBezTo>
                    <a:pt x="10882" y="2386"/>
                    <a:pt x="8413" y="0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923000" y="1393200"/>
              <a:ext cx="273125" cy="273125"/>
            </a:xfrm>
            <a:custGeom>
              <a:avLst/>
              <a:gdLst/>
              <a:ahLst/>
              <a:cxnLst/>
              <a:rect l="l" t="t" r="r" b="b"/>
              <a:pathLst>
                <a:path w="10925" h="10925" extrusionOk="0">
                  <a:moveTo>
                    <a:pt x="5484" y="796"/>
                  </a:moveTo>
                  <a:cubicBezTo>
                    <a:pt x="6321" y="796"/>
                    <a:pt x="7032" y="1466"/>
                    <a:pt x="7032" y="2303"/>
                  </a:cubicBezTo>
                  <a:cubicBezTo>
                    <a:pt x="7032" y="3140"/>
                    <a:pt x="6321" y="3809"/>
                    <a:pt x="5484" y="3809"/>
                  </a:cubicBezTo>
                  <a:cubicBezTo>
                    <a:pt x="4646" y="3809"/>
                    <a:pt x="3977" y="3140"/>
                    <a:pt x="3977" y="2303"/>
                  </a:cubicBezTo>
                  <a:cubicBezTo>
                    <a:pt x="3935" y="1466"/>
                    <a:pt x="4605" y="796"/>
                    <a:pt x="5484" y="796"/>
                  </a:cubicBezTo>
                  <a:close/>
                  <a:moveTo>
                    <a:pt x="4981" y="4563"/>
                  </a:moveTo>
                  <a:cubicBezTo>
                    <a:pt x="5065" y="4563"/>
                    <a:pt x="5191" y="4646"/>
                    <a:pt x="5191" y="4772"/>
                  </a:cubicBezTo>
                  <a:cubicBezTo>
                    <a:pt x="5191" y="4856"/>
                    <a:pt x="5065" y="4981"/>
                    <a:pt x="4981" y="4981"/>
                  </a:cubicBezTo>
                  <a:cubicBezTo>
                    <a:pt x="4814" y="4981"/>
                    <a:pt x="4772" y="4856"/>
                    <a:pt x="4772" y="4772"/>
                  </a:cubicBezTo>
                  <a:cubicBezTo>
                    <a:pt x="4772" y="4646"/>
                    <a:pt x="4856" y="4563"/>
                    <a:pt x="4981" y="4563"/>
                  </a:cubicBezTo>
                  <a:close/>
                  <a:moveTo>
                    <a:pt x="6028" y="4521"/>
                  </a:moveTo>
                  <a:cubicBezTo>
                    <a:pt x="6111" y="4521"/>
                    <a:pt x="6237" y="4646"/>
                    <a:pt x="6237" y="4772"/>
                  </a:cubicBezTo>
                  <a:cubicBezTo>
                    <a:pt x="6195" y="4856"/>
                    <a:pt x="6111" y="4981"/>
                    <a:pt x="6028" y="4981"/>
                  </a:cubicBezTo>
                  <a:cubicBezTo>
                    <a:pt x="5902" y="4981"/>
                    <a:pt x="5818" y="4856"/>
                    <a:pt x="5818" y="4772"/>
                  </a:cubicBezTo>
                  <a:cubicBezTo>
                    <a:pt x="5818" y="4646"/>
                    <a:pt x="5902" y="4521"/>
                    <a:pt x="6028" y="4521"/>
                  </a:cubicBezTo>
                  <a:close/>
                  <a:moveTo>
                    <a:pt x="5484" y="4898"/>
                  </a:moveTo>
                  <a:cubicBezTo>
                    <a:pt x="5776" y="4898"/>
                    <a:pt x="6028" y="5107"/>
                    <a:pt x="6028" y="5442"/>
                  </a:cubicBezTo>
                  <a:cubicBezTo>
                    <a:pt x="5986" y="5735"/>
                    <a:pt x="5776" y="5944"/>
                    <a:pt x="5484" y="5944"/>
                  </a:cubicBezTo>
                  <a:cubicBezTo>
                    <a:pt x="5232" y="5944"/>
                    <a:pt x="4981" y="5735"/>
                    <a:pt x="4981" y="5442"/>
                  </a:cubicBezTo>
                  <a:cubicBezTo>
                    <a:pt x="4981" y="5191"/>
                    <a:pt x="5191" y="4898"/>
                    <a:pt x="5484" y="4898"/>
                  </a:cubicBezTo>
                  <a:close/>
                  <a:moveTo>
                    <a:pt x="4605" y="5609"/>
                  </a:moveTo>
                  <a:cubicBezTo>
                    <a:pt x="4772" y="5609"/>
                    <a:pt x="4814" y="5693"/>
                    <a:pt x="4814" y="5818"/>
                  </a:cubicBezTo>
                  <a:cubicBezTo>
                    <a:pt x="4814" y="5902"/>
                    <a:pt x="4730" y="6028"/>
                    <a:pt x="4605" y="6028"/>
                  </a:cubicBezTo>
                  <a:cubicBezTo>
                    <a:pt x="4479" y="6028"/>
                    <a:pt x="4395" y="5902"/>
                    <a:pt x="4395" y="5818"/>
                  </a:cubicBezTo>
                  <a:cubicBezTo>
                    <a:pt x="4395" y="5693"/>
                    <a:pt x="4479" y="5609"/>
                    <a:pt x="4605" y="5609"/>
                  </a:cubicBezTo>
                  <a:close/>
                  <a:moveTo>
                    <a:pt x="6279" y="5609"/>
                  </a:moveTo>
                  <a:cubicBezTo>
                    <a:pt x="6404" y="5609"/>
                    <a:pt x="6488" y="5693"/>
                    <a:pt x="6488" y="5818"/>
                  </a:cubicBezTo>
                  <a:cubicBezTo>
                    <a:pt x="6488" y="5902"/>
                    <a:pt x="6404" y="6028"/>
                    <a:pt x="6279" y="6028"/>
                  </a:cubicBezTo>
                  <a:cubicBezTo>
                    <a:pt x="6195" y="6028"/>
                    <a:pt x="6069" y="5902"/>
                    <a:pt x="6069" y="5818"/>
                  </a:cubicBezTo>
                  <a:cubicBezTo>
                    <a:pt x="6111" y="5693"/>
                    <a:pt x="6195" y="5609"/>
                    <a:pt x="6279" y="5609"/>
                  </a:cubicBezTo>
                  <a:close/>
                  <a:moveTo>
                    <a:pt x="2428" y="3014"/>
                  </a:moveTo>
                  <a:cubicBezTo>
                    <a:pt x="3265" y="3014"/>
                    <a:pt x="3935" y="3726"/>
                    <a:pt x="3935" y="4563"/>
                  </a:cubicBezTo>
                  <a:cubicBezTo>
                    <a:pt x="3935" y="5400"/>
                    <a:pt x="3265" y="6069"/>
                    <a:pt x="2428" y="6069"/>
                  </a:cubicBezTo>
                  <a:cubicBezTo>
                    <a:pt x="1591" y="6069"/>
                    <a:pt x="880" y="5400"/>
                    <a:pt x="880" y="4563"/>
                  </a:cubicBezTo>
                  <a:cubicBezTo>
                    <a:pt x="880" y="3726"/>
                    <a:pt x="1591" y="3014"/>
                    <a:pt x="2428" y="3014"/>
                  </a:cubicBezTo>
                  <a:close/>
                  <a:moveTo>
                    <a:pt x="8539" y="3014"/>
                  </a:moveTo>
                  <a:cubicBezTo>
                    <a:pt x="9376" y="3014"/>
                    <a:pt x="10045" y="3726"/>
                    <a:pt x="10045" y="4563"/>
                  </a:cubicBezTo>
                  <a:cubicBezTo>
                    <a:pt x="10087" y="5400"/>
                    <a:pt x="9376" y="6069"/>
                    <a:pt x="8539" y="6069"/>
                  </a:cubicBezTo>
                  <a:cubicBezTo>
                    <a:pt x="7702" y="6069"/>
                    <a:pt x="6990" y="5400"/>
                    <a:pt x="6990" y="4563"/>
                  </a:cubicBezTo>
                  <a:cubicBezTo>
                    <a:pt x="6990" y="3726"/>
                    <a:pt x="7702" y="3014"/>
                    <a:pt x="8539" y="3014"/>
                  </a:cubicBezTo>
                  <a:close/>
                  <a:moveTo>
                    <a:pt x="5484" y="6111"/>
                  </a:moveTo>
                  <a:cubicBezTo>
                    <a:pt x="5609" y="6111"/>
                    <a:pt x="5693" y="6195"/>
                    <a:pt x="5693" y="6321"/>
                  </a:cubicBezTo>
                  <a:cubicBezTo>
                    <a:pt x="5651" y="6446"/>
                    <a:pt x="5609" y="6530"/>
                    <a:pt x="5484" y="6530"/>
                  </a:cubicBezTo>
                  <a:cubicBezTo>
                    <a:pt x="5400" y="6530"/>
                    <a:pt x="5274" y="6446"/>
                    <a:pt x="5274" y="6321"/>
                  </a:cubicBezTo>
                  <a:cubicBezTo>
                    <a:pt x="5274" y="6195"/>
                    <a:pt x="5400" y="6111"/>
                    <a:pt x="5484" y="6111"/>
                  </a:cubicBezTo>
                  <a:close/>
                  <a:moveTo>
                    <a:pt x="3517" y="6572"/>
                  </a:moveTo>
                  <a:cubicBezTo>
                    <a:pt x="4354" y="6572"/>
                    <a:pt x="5023" y="7241"/>
                    <a:pt x="5023" y="8120"/>
                  </a:cubicBezTo>
                  <a:cubicBezTo>
                    <a:pt x="5023" y="8873"/>
                    <a:pt x="4354" y="9627"/>
                    <a:pt x="3517" y="9627"/>
                  </a:cubicBezTo>
                  <a:cubicBezTo>
                    <a:pt x="2679" y="9627"/>
                    <a:pt x="2010" y="8957"/>
                    <a:pt x="2010" y="8120"/>
                  </a:cubicBezTo>
                  <a:cubicBezTo>
                    <a:pt x="2010" y="7283"/>
                    <a:pt x="2679" y="6572"/>
                    <a:pt x="3517" y="6572"/>
                  </a:cubicBezTo>
                  <a:close/>
                  <a:moveTo>
                    <a:pt x="7451" y="6572"/>
                  </a:moveTo>
                  <a:cubicBezTo>
                    <a:pt x="8288" y="6572"/>
                    <a:pt x="8957" y="7241"/>
                    <a:pt x="8957" y="8120"/>
                  </a:cubicBezTo>
                  <a:cubicBezTo>
                    <a:pt x="8999" y="8873"/>
                    <a:pt x="8288" y="9627"/>
                    <a:pt x="7451" y="9627"/>
                  </a:cubicBezTo>
                  <a:cubicBezTo>
                    <a:pt x="6614" y="9627"/>
                    <a:pt x="5902" y="8957"/>
                    <a:pt x="5902" y="8120"/>
                  </a:cubicBezTo>
                  <a:cubicBezTo>
                    <a:pt x="5902" y="7283"/>
                    <a:pt x="6572" y="6572"/>
                    <a:pt x="7451" y="6572"/>
                  </a:cubicBezTo>
                  <a:close/>
                  <a:moveTo>
                    <a:pt x="5484" y="1"/>
                  </a:moveTo>
                  <a:cubicBezTo>
                    <a:pt x="2470" y="1"/>
                    <a:pt x="1" y="2470"/>
                    <a:pt x="1" y="5483"/>
                  </a:cubicBezTo>
                  <a:cubicBezTo>
                    <a:pt x="1" y="8539"/>
                    <a:pt x="2470" y="10924"/>
                    <a:pt x="5442" y="10924"/>
                  </a:cubicBezTo>
                  <a:cubicBezTo>
                    <a:pt x="8497" y="10924"/>
                    <a:pt x="10882" y="8455"/>
                    <a:pt x="10882" y="5483"/>
                  </a:cubicBezTo>
                  <a:cubicBezTo>
                    <a:pt x="10924" y="2470"/>
                    <a:pt x="8497" y="1"/>
                    <a:pt x="5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892675" y="1981225"/>
              <a:ext cx="59650" cy="339025"/>
            </a:xfrm>
            <a:custGeom>
              <a:avLst/>
              <a:gdLst/>
              <a:ahLst/>
              <a:cxnLst/>
              <a:rect l="l" t="t" r="r" b="b"/>
              <a:pathLst>
                <a:path w="2386" h="13561" extrusionOk="0">
                  <a:moveTo>
                    <a:pt x="0" y="0"/>
                  </a:moveTo>
                  <a:lnTo>
                    <a:pt x="0" y="12556"/>
                  </a:lnTo>
                  <a:cubicBezTo>
                    <a:pt x="0" y="13142"/>
                    <a:pt x="544" y="13560"/>
                    <a:pt x="1214" y="13560"/>
                  </a:cubicBezTo>
                  <a:cubicBezTo>
                    <a:pt x="1842" y="13560"/>
                    <a:pt x="2386" y="13100"/>
                    <a:pt x="2386" y="12556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2038100" y="1980175"/>
              <a:ext cx="213475" cy="306725"/>
            </a:xfrm>
            <a:custGeom>
              <a:avLst/>
              <a:gdLst/>
              <a:ahLst/>
              <a:cxnLst/>
              <a:rect l="l" t="t" r="r" b="b"/>
              <a:pathLst>
                <a:path w="8539" h="12269" extrusionOk="0">
                  <a:moveTo>
                    <a:pt x="1" y="1"/>
                  </a:moveTo>
                  <a:lnTo>
                    <a:pt x="6111" y="11677"/>
                  </a:lnTo>
                  <a:cubicBezTo>
                    <a:pt x="6303" y="12061"/>
                    <a:pt x="6740" y="12268"/>
                    <a:pt x="7198" y="12268"/>
                  </a:cubicBezTo>
                  <a:cubicBezTo>
                    <a:pt x="7240" y="12268"/>
                    <a:pt x="7282" y="12267"/>
                    <a:pt x="7325" y="12263"/>
                  </a:cubicBezTo>
                  <a:cubicBezTo>
                    <a:pt x="7450" y="12263"/>
                    <a:pt x="7576" y="12179"/>
                    <a:pt x="7701" y="12138"/>
                  </a:cubicBezTo>
                  <a:cubicBezTo>
                    <a:pt x="8245" y="11928"/>
                    <a:pt x="8538" y="11300"/>
                    <a:pt x="8245" y="10798"/>
                  </a:cubicBezTo>
                  <a:lnTo>
                    <a:pt x="2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1592375" y="1981225"/>
              <a:ext cx="214525" cy="305650"/>
            </a:xfrm>
            <a:custGeom>
              <a:avLst/>
              <a:gdLst/>
              <a:ahLst/>
              <a:cxnLst/>
              <a:rect l="l" t="t" r="r" b="b"/>
              <a:pathLst>
                <a:path w="8581" h="12226" extrusionOk="0">
                  <a:moveTo>
                    <a:pt x="6028" y="0"/>
                  </a:moveTo>
                  <a:lnTo>
                    <a:pt x="294" y="10798"/>
                  </a:lnTo>
                  <a:cubicBezTo>
                    <a:pt x="1" y="11258"/>
                    <a:pt x="252" y="11886"/>
                    <a:pt x="880" y="12096"/>
                  </a:cubicBezTo>
                  <a:cubicBezTo>
                    <a:pt x="1005" y="12137"/>
                    <a:pt x="1131" y="12137"/>
                    <a:pt x="1256" y="12221"/>
                  </a:cubicBezTo>
                  <a:cubicBezTo>
                    <a:pt x="1286" y="12224"/>
                    <a:pt x="1316" y="12225"/>
                    <a:pt x="1346" y="12225"/>
                  </a:cubicBezTo>
                  <a:cubicBezTo>
                    <a:pt x="1785" y="12225"/>
                    <a:pt x="2274" y="11948"/>
                    <a:pt x="2470" y="11635"/>
                  </a:cubicBezTo>
                  <a:lnTo>
                    <a:pt x="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1745150" y="1860900"/>
              <a:ext cx="354700" cy="35600"/>
            </a:xfrm>
            <a:custGeom>
              <a:avLst/>
              <a:gdLst/>
              <a:ahLst/>
              <a:cxnLst/>
              <a:rect l="l" t="t" r="r" b="b"/>
              <a:pathLst>
                <a:path w="14188" h="1424" extrusionOk="0">
                  <a:moveTo>
                    <a:pt x="0" y="1"/>
                  </a:moveTo>
                  <a:lnTo>
                    <a:pt x="0" y="1423"/>
                  </a:lnTo>
                  <a:lnTo>
                    <a:pt x="14188" y="1423"/>
                  </a:lnTo>
                  <a:lnTo>
                    <a:pt x="14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1745150" y="1807550"/>
              <a:ext cx="354700" cy="35600"/>
            </a:xfrm>
            <a:custGeom>
              <a:avLst/>
              <a:gdLst/>
              <a:ahLst/>
              <a:cxnLst/>
              <a:rect l="l" t="t" r="r" b="b"/>
              <a:pathLst>
                <a:path w="14188" h="1424" extrusionOk="0">
                  <a:moveTo>
                    <a:pt x="0" y="0"/>
                  </a:moveTo>
                  <a:lnTo>
                    <a:pt x="0" y="1423"/>
                  </a:lnTo>
                  <a:lnTo>
                    <a:pt x="14188" y="1423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9"/>
          <p:cNvGrpSpPr/>
          <p:nvPr/>
        </p:nvGrpSpPr>
        <p:grpSpPr>
          <a:xfrm>
            <a:off x="3380204" y="2533956"/>
            <a:ext cx="617958" cy="565671"/>
            <a:chOff x="2660650" y="1466450"/>
            <a:chExt cx="939575" cy="860075"/>
          </a:xfrm>
        </p:grpSpPr>
        <p:sp>
          <p:nvSpPr>
            <p:cNvPr id="777" name="Google Shape;777;p19"/>
            <p:cNvSpPr/>
            <p:nvPr/>
          </p:nvSpPr>
          <p:spPr>
            <a:xfrm>
              <a:off x="2827000" y="1639100"/>
              <a:ext cx="528400" cy="528375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rgbClr val="FF5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9"/>
          <p:cNvSpPr/>
          <p:nvPr/>
        </p:nvSpPr>
        <p:spPr>
          <a:xfrm>
            <a:off x="5296495" y="2733675"/>
            <a:ext cx="18300" cy="1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694;p19">
            <a:extLst>
              <a:ext uri="{FF2B5EF4-FFF2-40B4-BE49-F238E27FC236}">
                <a16:creationId xmlns:a16="http://schemas.microsoft.com/office/drawing/2014/main" id="{A931F6E6-5378-4F9F-BA36-685B6E0ED83E}"/>
              </a:ext>
            </a:extLst>
          </p:cNvPr>
          <p:cNvSpPr txBox="1"/>
          <p:nvPr/>
        </p:nvSpPr>
        <p:spPr>
          <a:xfrm>
            <a:off x="6556561" y="1567549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698;p19">
            <a:extLst>
              <a:ext uri="{FF2B5EF4-FFF2-40B4-BE49-F238E27FC236}">
                <a16:creationId xmlns:a16="http://schemas.microsoft.com/office/drawing/2014/main" id="{40EF8099-8947-42B9-8278-092D0B9B66B0}"/>
              </a:ext>
            </a:extLst>
          </p:cNvPr>
          <p:cNvSpPr txBox="1"/>
          <p:nvPr/>
        </p:nvSpPr>
        <p:spPr>
          <a:xfrm>
            <a:off x="4680597" y="3613469"/>
            <a:ext cx="1691117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DML(Postgresql)</a:t>
            </a:r>
          </a:p>
        </p:txBody>
      </p:sp>
      <p:sp>
        <p:nvSpPr>
          <p:cNvPr id="107" name="Google Shape;688;p19">
            <a:extLst>
              <a:ext uri="{FF2B5EF4-FFF2-40B4-BE49-F238E27FC236}">
                <a16:creationId xmlns:a16="http://schemas.microsoft.com/office/drawing/2014/main" id="{8030E086-D733-47FA-A51F-876935586658}"/>
              </a:ext>
            </a:extLst>
          </p:cNvPr>
          <p:cNvSpPr txBox="1"/>
          <p:nvPr/>
        </p:nvSpPr>
        <p:spPr>
          <a:xfrm>
            <a:off x="2901503" y="1567549"/>
            <a:ext cx="1670043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DDL(Postgresql)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691;p19">
            <a:extLst>
              <a:ext uri="{FF2B5EF4-FFF2-40B4-BE49-F238E27FC236}">
                <a16:creationId xmlns:a16="http://schemas.microsoft.com/office/drawing/2014/main" id="{D2F22AC1-CBE4-49CE-B286-3F7165601434}"/>
              </a:ext>
            </a:extLst>
          </p:cNvPr>
          <p:cNvSpPr txBox="1"/>
          <p:nvPr/>
        </p:nvSpPr>
        <p:spPr>
          <a:xfrm>
            <a:off x="1208745" y="3594614"/>
            <a:ext cx="141789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Python API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0"/>
          <p:cNvGrpSpPr/>
          <p:nvPr/>
        </p:nvGrpSpPr>
        <p:grpSpPr>
          <a:xfrm>
            <a:off x="2814457" y="1153243"/>
            <a:ext cx="3517326" cy="3391338"/>
            <a:chOff x="488250" y="1993425"/>
            <a:chExt cx="1832800" cy="1767150"/>
          </a:xfrm>
        </p:grpSpPr>
        <p:sp>
          <p:nvSpPr>
            <p:cNvPr id="792" name="Google Shape;792;p20"/>
            <p:cNvSpPr/>
            <p:nvPr/>
          </p:nvSpPr>
          <p:spPr>
            <a:xfrm>
              <a:off x="1394650" y="2207400"/>
              <a:ext cx="559275" cy="558325"/>
            </a:xfrm>
            <a:custGeom>
              <a:avLst/>
              <a:gdLst/>
              <a:ahLst/>
              <a:cxnLst/>
              <a:rect l="l" t="t" r="r" b="b"/>
              <a:pathLst>
                <a:path w="22371" h="22333" extrusionOk="0">
                  <a:moveTo>
                    <a:pt x="11186" y="419"/>
                  </a:moveTo>
                  <a:cubicBezTo>
                    <a:pt x="17083" y="419"/>
                    <a:pt x="21876" y="5213"/>
                    <a:pt x="21876" y="11110"/>
                  </a:cubicBezTo>
                  <a:cubicBezTo>
                    <a:pt x="21876" y="17007"/>
                    <a:pt x="17083" y="21800"/>
                    <a:pt x="11186" y="21800"/>
                  </a:cubicBezTo>
                  <a:cubicBezTo>
                    <a:pt x="5289" y="21800"/>
                    <a:pt x="495" y="17007"/>
                    <a:pt x="495" y="11110"/>
                  </a:cubicBezTo>
                  <a:cubicBezTo>
                    <a:pt x="495" y="5213"/>
                    <a:pt x="5289" y="419"/>
                    <a:pt x="11186" y="419"/>
                  </a:cubicBezTo>
                  <a:close/>
                  <a:moveTo>
                    <a:pt x="11186" y="1"/>
                  </a:moveTo>
                  <a:cubicBezTo>
                    <a:pt x="5061" y="1"/>
                    <a:pt x="1" y="4985"/>
                    <a:pt x="1" y="11148"/>
                  </a:cubicBezTo>
                  <a:cubicBezTo>
                    <a:pt x="1" y="17311"/>
                    <a:pt x="5023" y="22333"/>
                    <a:pt x="11186" y="22333"/>
                  </a:cubicBezTo>
                  <a:cubicBezTo>
                    <a:pt x="17311" y="22333"/>
                    <a:pt x="22371" y="17311"/>
                    <a:pt x="22371" y="11148"/>
                  </a:cubicBezTo>
                  <a:cubicBezTo>
                    <a:pt x="22371" y="5023"/>
                    <a:pt x="17311" y="1"/>
                    <a:pt x="11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1260550" y="2071400"/>
              <a:ext cx="827475" cy="827475"/>
            </a:xfrm>
            <a:custGeom>
              <a:avLst/>
              <a:gdLst/>
              <a:ahLst/>
              <a:cxnLst/>
              <a:rect l="l" t="t" r="r" b="b"/>
              <a:pathLst>
                <a:path w="33099" h="33099" extrusionOk="0">
                  <a:moveTo>
                    <a:pt x="16550" y="2131"/>
                  </a:moveTo>
                  <a:cubicBezTo>
                    <a:pt x="18072" y="2131"/>
                    <a:pt x="19327" y="3387"/>
                    <a:pt x="19327" y="4908"/>
                  </a:cubicBezTo>
                  <a:cubicBezTo>
                    <a:pt x="19251" y="6430"/>
                    <a:pt x="18033" y="7648"/>
                    <a:pt x="16550" y="7648"/>
                  </a:cubicBezTo>
                  <a:cubicBezTo>
                    <a:pt x="15028" y="7648"/>
                    <a:pt x="13811" y="6430"/>
                    <a:pt x="13811" y="4908"/>
                  </a:cubicBezTo>
                  <a:cubicBezTo>
                    <a:pt x="13811" y="3387"/>
                    <a:pt x="15028" y="2131"/>
                    <a:pt x="16550" y="2131"/>
                  </a:cubicBezTo>
                  <a:close/>
                  <a:moveTo>
                    <a:pt x="6930" y="7235"/>
                  </a:moveTo>
                  <a:cubicBezTo>
                    <a:pt x="7465" y="7235"/>
                    <a:pt x="8008" y="7391"/>
                    <a:pt x="8484" y="7724"/>
                  </a:cubicBezTo>
                  <a:cubicBezTo>
                    <a:pt x="9740" y="8561"/>
                    <a:pt x="10044" y="10273"/>
                    <a:pt x="9169" y="11528"/>
                  </a:cubicBezTo>
                  <a:cubicBezTo>
                    <a:pt x="8650" y="12283"/>
                    <a:pt x="7794" y="12702"/>
                    <a:pt x="6919" y="12702"/>
                  </a:cubicBezTo>
                  <a:cubicBezTo>
                    <a:pt x="6384" y="12702"/>
                    <a:pt x="5841" y="12545"/>
                    <a:pt x="5365" y="12213"/>
                  </a:cubicBezTo>
                  <a:cubicBezTo>
                    <a:pt x="4147" y="11376"/>
                    <a:pt x="3805" y="9664"/>
                    <a:pt x="4680" y="8408"/>
                  </a:cubicBezTo>
                  <a:cubicBezTo>
                    <a:pt x="5199" y="7653"/>
                    <a:pt x="6055" y="7235"/>
                    <a:pt x="6930" y="7235"/>
                  </a:cubicBezTo>
                  <a:close/>
                  <a:moveTo>
                    <a:pt x="26131" y="7235"/>
                  </a:moveTo>
                  <a:cubicBezTo>
                    <a:pt x="27006" y="7235"/>
                    <a:pt x="27862" y="7653"/>
                    <a:pt x="28381" y="8408"/>
                  </a:cubicBezTo>
                  <a:cubicBezTo>
                    <a:pt x="29257" y="9664"/>
                    <a:pt x="28914" y="11376"/>
                    <a:pt x="27659" y="12213"/>
                  </a:cubicBezTo>
                  <a:cubicBezTo>
                    <a:pt x="27196" y="12545"/>
                    <a:pt x="26663" y="12702"/>
                    <a:pt x="26131" y="12702"/>
                  </a:cubicBezTo>
                  <a:cubicBezTo>
                    <a:pt x="25262" y="12702"/>
                    <a:pt x="24397" y="12283"/>
                    <a:pt x="23854" y="11528"/>
                  </a:cubicBezTo>
                  <a:cubicBezTo>
                    <a:pt x="23017" y="10273"/>
                    <a:pt x="23322" y="8561"/>
                    <a:pt x="24577" y="7724"/>
                  </a:cubicBezTo>
                  <a:cubicBezTo>
                    <a:pt x="25054" y="7391"/>
                    <a:pt x="25596" y="7235"/>
                    <a:pt x="26131" y="7235"/>
                  </a:cubicBezTo>
                  <a:close/>
                  <a:moveTo>
                    <a:pt x="16550" y="13811"/>
                  </a:moveTo>
                  <a:cubicBezTo>
                    <a:pt x="18072" y="13811"/>
                    <a:pt x="19327" y="15028"/>
                    <a:pt x="19327" y="16550"/>
                  </a:cubicBezTo>
                  <a:cubicBezTo>
                    <a:pt x="19251" y="18072"/>
                    <a:pt x="18033" y="19289"/>
                    <a:pt x="16550" y="19289"/>
                  </a:cubicBezTo>
                  <a:cubicBezTo>
                    <a:pt x="15028" y="19289"/>
                    <a:pt x="13811" y="18072"/>
                    <a:pt x="13811" y="16550"/>
                  </a:cubicBezTo>
                  <a:cubicBezTo>
                    <a:pt x="13811" y="15028"/>
                    <a:pt x="15028" y="13811"/>
                    <a:pt x="16550" y="13811"/>
                  </a:cubicBezTo>
                  <a:close/>
                  <a:moveTo>
                    <a:pt x="6909" y="20400"/>
                  </a:moveTo>
                  <a:cubicBezTo>
                    <a:pt x="7787" y="20400"/>
                    <a:pt x="8648" y="20828"/>
                    <a:pt x="9169" y="21610"/>
                  </a:cubicBezTo>
                  <a:cubicBezTo>
                    <a:pt x="10044" y="22827"/>
                    <a:pt x="9740" y="24539"/>
                    <a:pt x="8484" y="25414"/>
                  </a:cubicBezTo>
                  <a:cubicBezTo>
                    <a:pt x="8016" y="25726"/>
                    <a:pt x="7485" y="25874"/>
                    <a:pt x="6959" y="25874"/>
                  </a:cubicBezTo>
                  <a:cubicBezTo>
                    <a:pt x="6074" y="25874"/>
                    <a:pt x="5205" y="25455"/>
                    <a:pt x="4680" y="24691"/>
                  </a:cubicBezTo>
                  <a:cubicBezTo>
                    <a:pt x="3805" y="23436"/>
                    <a:pt x="4147" y="21724"/>
                    <a:pt x="5365" y="20887"/>
                  </a:cubicBezTo>
                  <a:cubicBezTo>
                    <a:pt x="5838" y="20557"/>
                    <a:pt x="6377" y="20400"/>
                    <a:pt x="6909" y="20400"/>
                  </a:cubicBezTo>
                  <a:close/>
                  <a:moveTo>
                    <a:pt x="26142" y="20400"/>
                  </a:moveTo>
                  <a:cubicBezTo>
                    <a:pt x="26670" y="20400"/>
                    <a:pt x="27200" y="20557"/>
                    <a:pt x="27659" y="20887"/>
                  </a:cubicBezTo>
                  <a:cubicBezTo>
                    <a:pt x="28914" y="21724"/>
                    <a:pt x="29257" y="23436"/>
                    <a:pt x="28381" y="24691"/>
                  </a:cubicBezTo>
                  <a:cubicBezTo>
                    <a:pt x="27857" y="25455"/>
                    <a:pt x="26987" y="25874"/>
                    <a:pt x="26102" y="25874"/>
                  </a:cubicBezTo>
                  <a:cubicBezTo>
                    <a:pt x="25577" y="25874"/>
                    <a:pt x="25045" y="25726"/>
                    <a:pt x="24577" y="25414"/>
                  </a:cubicBezTo>
                  <a:cubicBezTo>
                    <a:pt x="23360" y="24539"/>
                    <a:pt x="23017" y="22827"/>
                    <a:pt x="23854" y="21610"/>
                  </a:cubicBezTo>
                  <a:cubicBezTo>
                    <a:pt x="24399" y="20828"/>
                    <a:pt x="25269" y="20400"/>
                    <a:pt x="26142" y="20400"/>
                  </a:cubicBezTo>
                  <a:close/>
                  <a:moveTo>
                    <a:pt x="16550" y="25414"/>
                  </a:moveTo>
                  <a:cubicBezTo>
                    <a:pt x="18072" y="25414"/>
                    <a:pt x="19327" y="26631"/>
                    <a:pt x="19327" y="28153"/>
                  </a:cubicBezTo>
                  <a:cubicBezTo>
                    <a:pt x="19251" y="29713"/>
                    <a:pt x="18033" y="30930"/>
                    <a:pt x="16550" y="30930"/>
                  </a:cubicBezTo>
                  <a:cubicBezTo>
                    <a:pt x="15028" y="30930"/>
                    <a:pt x="13811" y="29675"/>
                    <a:pt x="13811" y="28153"/>
                  </a:cubicBezTo>
                  <a:cubicBezTo>
                    <a:pt x="13811" y="26631"/>
                    <a:pt x="15028" y="25414"/>
                    <a:pt x="16550" y="25414"/>
                  </a:cubicBezTo>
                  <a:close/>
                  <a:moveTo>
                    <a:pt x="16550" y="1"/>
                  </a:moveTo>
                  <a:cubicBezTo>
                    <a:pt x="7419" y="1"/>
                    <a:pt x="1" y="7419"/>
                    <a:pt x="1" y="16550"/>
                  </a:cubicBezTo>
                  <a:cubicBezTo>
                    <a:pt x="1" y="25680"/>
                    <a:pt x="7419" y="33099"/>
                    <a:pt x="16550" y="33099"/>
                  </a:cubicBezTo>
                  <a:cubicBezTo>
                    <a:pt x="25680" y="33099"/>
                    <a:pt x="33099" y="25680"/>
                    <a:pt x="33099" y="16550"/>
                  </a:cubicBezTo>
                  <a:cubicBezTo>
                    <a:pt x="33061" y="7419"/>
                    <a:pt x="25680" y="1"/>
                    <a:pt x="16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912450" y="2460400"/>
              <a:ext cx="1233600" cy="357650"/>
            </a:xfrm>
            <a:custGeom>
              <a:avLst/>
              <a:gdLst/>
              <a:ahLst/>
              <a:cxnLst/>
              <a:rect l="l" t="t" r="r" b="b"/>
              <a:pathLst>
                <a:path w="49344" h="14306" extrusionOk="0">
                  <a:moveTo>
                    <a:pt x="48240" y="1"/>
                  </a:moveTo>
                  <a:lnTo>
                    <a:pt x="0" y="8370"/>
                  </a:lnTo>
                  <a:lnTo>
                    <a:pt x="1142" y="14305"/>
                  </a:lnTo>
                  <a:lnTo>
                    <a:pt x="49344" y="5936"/>
                  </a:lnTo>
                  <a:lnTo>
                    <a:pt x="48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1906350" y="2480375"/>
              <a:ext cx="186450" cy="155050"/>
            </a:xfrm>
            <a:custGeom>
              <a:avLst/>
              <a:gdLst/>
              <a:ahLst/>
              <a:cxnLst/>
              <a:rect l="l" t="t" r="r" b="b"/>
              <a:pathLst>
                <a:path w="7458" h="6202" extrusionOk="0">
                  <a:moveTo>
                    <a:pt x="3805" y="1"/>
                  </a:moveTo>
                  <a:lnTo>
                    <a:pt x="1" y="685"/>
                  </a:lnTo>
                  <a:lnTo>
                    <a:pt x="3691" y="6202"/>
                  </a:lnTo>
                  <a:lnTo>
                    <a:pt x="7457" y="5517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1750375" y="2507950"/>
              <a:ext cx="186425" cy="153150"/>
            </a:xfrm>
            <a:custGeom>
              <a:avLst/>
              <a:gdLst/>
              <a:ahLst/>
              <a:cxnLst/>
              <a:rect l="l" t="t" r="r" b="b"/>
              <a:pathLst>
                <a:path w="7457" h="6126" extrusionOk="0">
                  <a:moveTo>
                    <a:pt x="3767" y="1"/>
                  </a:moveTo>
                  <a:lnTo>
                    <a:pt x="0" y="648"/>
                  </a:lnTo>
                  <a:lnTo>
                    <a:pt x="3653" y="6126"/>
                  </a:lnTo>
                  <a:lnTo>
                    <a:pt x="7457" y="5517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1580125" y="2537450"/>
              <a:ext cx="187400" cy="153150"/>
            </a:xfrm>
            <a:custGeom>
              <a:avLst/>
              <a:gdLst/>
              <a:ahLst/>
              <a:cxnLst/>
              <a:rect l="l" t="t" r="r" b="b"/>
              <a:pathLst>
                <a:path w="7496" h="6126" extrusionOk="0">
                  <a:moveTo>
                    <a:pt x="3767" y="0"/>
                  </a:moveTo>
                  <a:lnTo>
                    <a:pt x="0" y="609"/>
                  </a:lnTo>
                  <a:lnTo>
                    <a:pt x="3729" y="6125"/>
                  </a:lnTo>
                  <a:lnTo>
                    <a:pt x="7495" y="5479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1423200" y="2564075"/>
              <a:ext cx="187375" cy="154100"/>
            </a:xfrm>
            <a:custGeom>
              <a:avLst/>
              <a:gdLst/>
              <a:ahLst/>
              <a:cxnLst/>
              <a:rect l="l" t="t" r="r" b="b"/>
              <a:pathLst>
                <a:path w="7495" h="6164" extrusionOk="0">
                  <a:moveTo>
                    <a:pt x="3766" y="0"/>
                  </a:moveTo>
                  <a:lnTo>
                    <a:pt x="0" y="647"/>
                  </a:lnTo>
                  <a:lnTo>
                    <a:pt x="3728" y="6164"/>
                  </a:lnTo>
                  <a:lnTo>
                    <a:pt x="7495" y="5517"/>
                  </a:lnTo>
                  <a:lnTo>
                    <a:pt x="3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1264350" y="2592600"/>
              <a:ext cx="186450" cy="153150"/>
            </a:xfrm>
            <a:custGeom>
              <a:avLst/>
              <a:gdLst/>
              <a:ahLst/>
              <a:cxnLst/>
              <a:rect l="l" t="t" r="r" b="b"/>
              <a:pathLst>
                <a:path w="7458" h="6126" extrusionOk="0">
                  <a:moveTo>
                    <a:pt x="3767" y="1"/>
                  </a:moveTo>
                  <a:lnTo>
                    <a:pt x="1" y="609"/>
                  </a:lnTo>
                  <a:lnTo>
                    <a:pt x="3691" y="6126"/>
                  </a:lnTo>
                  <a:lnTo>
                    <a:pt x="7457" y="5517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1107425" y="2619225"/>
              <a:ext cx="186450" cy="154125"/>
            </a:xfrm>
            <a:custGeom>
              <a:avLst/>
              <a:gdLst/>
              <a:ahLst/>
              <a:cxnLst/>
              <a:rect l="l" t="t" r="r" b="b"/>
              <a:pathLst>
                <a:path w="7458" h="6165" extrusionOk="0">
                  <a:moveTo>
                    <a:pt x="3805" y="1"/>
                  </a:moveTo>
                  <a:lnTo>
                    <a:pt x="0" y="648"/>
                  </a:lnTo>
                  <a:lnTo>
                    <a:pt x="3691" y="6164"/>
                  </a:lnTo>
                  <a:lnTo>
                    <a:pt x="7457" y="5479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951450" y="2645875"/>
              <a:ext cx="185475" cy="154100"/>
            </a:xfrm>
            <a:custGeom>
              <a:avLst/>
              <a:gdLst/>
              <a:ahLst/>
              <a:cxnLst/>
              <a:rect l="l" t="t" r="r" b="b"/>
              <a:pathLst>
                <a:path w="7419" h="6164" extrusionOk="0">
                  <a:moveTo>
                    <a:pt x="3767" y="0"/>
                  </a:moveTo>
                  <a:lnTo>
                    <a:pt x="0" y="647"/>
                  </a:lnTo>
                  <a:lnTo>
                    <a:pt x="3652" y="6163"/>
                  </a:lnTo>
                  <a:lnTo>
                    <a:pt x="7419" y="5517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379450" y="3077675"/>
              <a:ext cx="370950" cy="353825"/>
            </a:xfrm>
            <a:custGeom>
              <a:avLst/>
              <a:gdLst/>
              <a:ahLst/>
              <a:cxnLst/>
              <a:rect l="l" t="t" r="r" b="b"/>
              <a:pathLst>
                <a:path w="14838" h="14153" extrusionOk="0">
                  <a:moveTo>
                    <a:pt x="7419" y="0"/>
                  </a:moveTo>
                  <a:cubicBezTo>
                    <a:pt x="3310" y="0"/>
                    <a:pt x="0" y="3158"/>
                    <a:pt x="0" y="7076"/>
                  </a:cubicBezTo>
                  <a:cubicBezTo>
                    <a:pt x="0" y="10995"/>
                    <a:pt x="3310" y="14153"/>
                    <a:pt x="7419" y="14153"/>
                  </a:cubicBezTo>
                  <a:cubicBezTo>
                    <a:pt x="11527" y="14153"/>
                    <a:pt x="14837" y="10995"/>
                    <a:pt x="14837" y="7076"/>
                  </a:cubicBezTo>
                  <a:cubicBezTo>
                    <a:pt x="14837" y="3158"/>
                    <a:pt x="11527" y="0"/>
                    <a:pt x="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1516400" y="3149000"/>
              <a:ext cx="144600" cy="211175"/>
            </a:xfrm>
            <a:custGeom>
              <a:avLst/>
              <a:gdLst/>
              <a:ahLst/>
              <a:cxnLst/>
              <a:rect l="l" t="t" r="r" b="b"/>
              <a:pathLst>
                <a:path w="5784" h="8447" extrusionOk="0">
                  <a:moveTo>
                    <a:pt x="0" y="0"/>
                  </a:moveTo>
                  <a:lnTo>
                    <a:pt x="0" y="8446"/>
                  </a:lnTo>
                  <a:cubicBezTo>
                    <a:pt x="1941" y="7039"/>
                    <a:pt x="3843" y="5555"/>
                    <a:pt x="5783" y="4109"/>
                  </a:cubicBezTo>
                  <a:cubicBezTo>
                    <a:pt x="3843" y="2740"/>
                    <a:pt x="1941" y="13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945725" y="2788525"/>
              <a:ext cx="1206975" cy="861725"/>
            </a:xfrm>
            <a:custGeom>
              <a:avLst/>
              <a:gdLst/>
              <a:ahLst/>
              <a:cxnLst/>
              <a:rect l="l" t="t" r="r" b="b"/>
              <a:pathLst>
                <a:path w="48279" h="34469" extrusionOk="0">
                  <a:moveTo>
                    <a:pt x="47784" y="457"/>
                  </a:moveTo>
                  <a:lnTo>
                    <a:pt x="47784" y="34012"/>
                  </a:lnTo>
                  <a:lnTo>
                    <a:pt x="457" y="34012"/>
                  </a:lnTo>
                  <a:lnTo>
                    <a:pt x="457" y="457"/>
                  </a:lnTo>
                  <a:close/>
                  <a:moveTo>
                    <a:pt x="1" y="1"/>
                  </a:moveTo>
                  <a:lnTo>
                    <a:pt x="1" y="34469"/>
                  </a:lnTo>
                  <a:lnTo>
                    <a:pt x="48279" y="34469"/>
                  </a:lnTo>
                  <a:lnTo>
                    <a:pt x="48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938125" y="2788525"/>
              <a:ext cx="1226000" cy="151250"/>
            </a:xfrm>
            <a:custGeom>
              <a:avLst/>
              <a:gdLst/>
              <a:ahLst/>
              <a:cxnLst/>
              <a:rect l="l" t="t" r="r" b="b"/>
              <a:pathLst>
                <a:path w="49040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49040" y="6050"/>
                  </a:lnTo>
                  <a:lnTo>
                    <a:pt x="49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993300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1152125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6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1325225" y="2788525"/>
              <a:ext cx="159800" cy="151250"/>
            </a:xfrm>
            <a:custGeom>
              <a:avLst/>
              <a:gdLst/>
              <a:ahLst/>
              <a:cxnLst/>
              <a:rect l="l" t="t" r="r" b="b"/>
              <a:pathLst>
                <a:path w="6392" h="6050" extrusionOk="0">
                  <a:moveTo>
                    <a:pt x="2588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1484050" y="2788525"/>
              <a:ext cx="160775" cy="151250"/>
            </a:xfrm>
            <a:custGeom>
              <a:avLst/>
              <a:gdLst/>
              <a:ahLst/>
              <a:cxnLst/>
              <a:rect l="l" t="t" r="r" b="b"/>
              <a:pathLst>
                <a:path w="6431" h="6050" extrusionOk="0">
                  <a:moveTo>
                    <a:pt x="2626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1645750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1805525" y="2788525"/>
              <a:ext cx="159825" cy="151250"/>
            </a:xfrm>
            <a:custGeom>
              <a:avLst/>
              <a:gdLst/>
              <a:ahLst/>
              <a:cxnLst/>
              <a:rect l="l" t="t" r="r" b="b"/>
              <a:pathLst>
                <a:path w="6393" h="6050" extrusionOk="0">
                  <a:moveTo>
                    <a:pt x="2550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1964375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38125" y="2788525"/>
              <a:ext cx="55200" cy="856025"/>
            </a:xfrm>
            <a:custGeom>
              <a:avLst/>
              <a:gdLst/>
              <a:ahLst/>
              <a:cxnLst/>
              <a:rect l="l" t="t" r="r" b="b"/>
              <a:pathLst>
                <a:path w="2208" h="34241" extrusionOk="0">
                  <a:moveTo>
                    <a:pt x="1" y="1"/>
                  </a:moveTo>
                  <a:lnTo>
                    <a:pt x="1" y="34240"/>
                  </a:lnTo>
                  <a:lnTo>
                    <a:pt x="2207" y="34240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01975" y="2656325"/>
              <a:ext cx="85625" cy="159825"/>
            </a:xfrm>
            <a:custGeom>
              <a:avLst/>
              <a:gdLst/>
              <a:ahLst/>
              <a:cxnLst/>
              <a:rect l="l" t="t" r="r" b="b"/>
              <a:pathLst>
                <a:path w="3425" h="6393" extrusionOk="0">
                  <a:moveTo>
                    <a:pt x="1789" y="1"/>
                  </a:moveTo>
                  <a:lnTo>
                    <a:pt x="1" y="495"/>
                  </a:lnTo>
                  <a:lnTo>
                    <a:pt x="1599" y="6392"/>
                  </a:lnTo>
                  <a:lnTo>
                    <a:pt x="3425" y="593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AB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1806475" y="3012050"/>
              <a:ext cx="163625" cy="16175"/>
            </a:xfrm>
            <a:custGeom>
              <a:avLst/>
              <a:gdLst/>
              <a:ahLst/>
              <a:cxnLst/>
              <a:rect l="l" t="t" r="r" b="b"/>
              <a:pathLst>
                <a:path w="6545" h="647" extrusionOk="0">
                  <a:moveTo>
                    <a:pt x="267" y="0"/>
                  </a:moveTo>
                  <a:cubicBezTo>
                    <a:pt x="153" y="0"/>
                    <a:pt x="1" y="152"/>
                    <a:pt x="1" y="266"/>
                  </a:cubicBezTo>
                  <a:lnTo>
                    <a:pt x="1" y="381"/>
                  </a:lnTo>
                  <a:cubicBezTo>
                    <a:pt x="1" y="533"/>
                    <a:pt x="115" y="647"/>
                    <a:pt x="267" y="647"/>
                  </a:cubicBezTo>
                  <a:lnTo>
                    <a:pt x="6278" y="647"/>
                  </a:lnTo>
                  <a:cubicBezTo>
                    <a:pt x="6430" y="647"/>
                    <a:pt x="6544" y="533"/>
                    <a:pt x="6544" y="381"/>
                  </a:cubicBezTo>
                  <a:lnTo>
                    <a:pt x="6544" y="266"/>
                  </a:lnTo>
                  <a:cubicBezTo>
                    <a:pt x="6544" y="152"/>
                    <a:pt x="6430" y="0"/>
                    <a:pt x="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1978625" y="3012050"/>
              <a:ext cx="78975" cy="16175"/>
            </a:xfrm>
            <a:custGeom>
              <a:avLst/>
              <a:gdLst/>
              <a:ahLst/>
              <a:cxnLst/>
              <a:rect l="l" t="t" r="r" b="b"/>
              <a:pathLst>
                <a:path w="3159" h="647" extrusionOk="0">
                  <a:moveTo>
                    <a:pt x="191" y="0"/>
                  </a:moveTo>
                  <a:cubicBezTo>
                    <a:pt x="77" y="0"/>
                    <a:pt x="1" y="76"/>
                    <a:pt x="1" y="190"/>
                  </a:cubicBezTo>
                  <a:lnTo>
                    <a:pt x="1" y="457"/>
                  </a:lnTo>
                  <a:cubicBezTo>
                    <a:pt x="1" y="571"/>
                    <a:pt x="115" y="647"/>
                    <a:pt x="191" y="647"/>
                  </a:cubicBezTo>
                  <a:lnTo>
                    <a:pt x="2968" y="647"/>
                  </a:lnTo>
                  <a:cubicBezTo>
                    <a:pt x="3082" y="647"/>
                    <a:pt x="3159" y="571"/>
                    <a:pt x="3159" y="457"/>
                  </a:cubicBezTo>
                  <a:lnTo>
                    <a:pt x="3159" y="190"/>
                  </a:lnTo>
                  <a:cubicBezTo>
                    <a:pt x="3159" y="76"/>
                    <a:pt x="3044" y="0"/>
                    <a:pt x="2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1910150" y="3041525"/>
              <a:ext cx="59950" cy="17150"/>
            </a:xfrm>
            <a:custGeom>
              <a:avLst/>
              <a:gdLst/>
              <a:ahLst/>
              <a:cxnLst/>
              <a:rect l="l" t="t" r="r" b="b"/>
              <a:pathLst>
                <a:path w="2398" h="686" extrusionOk="0">
                  <a:moveTo>
                    <a:pt x="191" y="1"/>
                  </a:moveTo>
                  <a:cubicBezTo>
                    <a:pt x="77" y="1"/>
                    <a:pt x="1" y="115"/>
                    <a:pt x="1" y="191"/>
                  </a:cubicBezTo>
                  <a:lnTo>
                    <a:pt x="1" y="495"/>
                  </a:lnTo>
                  <a:cubicBezTo>
                    <a:pt x="1" y="571"/>
                    <a:pt x="77" y="685"/>
                    <a:pt x="191" y="685"/>
                  </a:cubicBezTo>
                  <a:lnTo>
                    <a:pt x="2207" y="685"/>
                  </a:lnTo>
                  <a:cubicBezTo>
                    <a:pt x="2321" y="685"/>
                    <a:pt x="2397" y="609"/>
                    <a:pt x="2397" y="533"/>
                  </a:cubicBezTo>
                  <a:lnTo>
                    <a:pt x="2397" y="191"/>
                  </a:lnTo>
                  <a:cubicBezTo>
                    <a:pt x="2397" y="115"/>
                    <a:pt x="2321" y="1"/>
                    <a:pt x="2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1806475" y="3040575"/>
              <a:ext cx="95150" cy="18100"/>
            </a:xfrm>
            <a:custGeom>
              <a:avLst/>
              <a:gdLst/>
              <a:ahLst/>
              <a:cxnLst/>
              <a:rect l="l" t="t" r="r" b="b"/>
              <a:pathLst>
                <a:path w="3806" h="724" extrusionOk="0">
                  <a:moveTo>
                    <a:pt x="229" y="0"/>
                  </a:moveTo>
                  <a:cubicBezTo>
                    <a:pt x="77" y="0"/>
                    <a:pt x="1" y="77"/>
                    <a:pt x="1" y="229"/>
                  </a:cubicBezTo>
                  <a:lnTo>
                    <a:pt x="1" y="457"/>
                  </a:lnTo>
                  <a:cubicBezTo>
                    <a:pt x="1" y="609"/>
                    <a:pt x="77" y="723"/>
                    <a:pt x="229" y="723"/>
                  </a:cubicBezTo>
                  <a:lnTo>
                    <a:pt x="3577" y="723"/>
                  </a:lnTo>
                  <a:cubicBezTo>
                    <a:pt x="3653" y="723"/>
                    <a:pt x="3767" y="609"/>
                    <a:pt x="3805" y="457"/>
                  </a:cubicBezTo>
                  <a:lnTo>
                    <a:pt x="3805" y="229"/>
                  </a:lnTo>
                  <a:cubicBezTo>
                    <a:pt x="3805" y="77"/>
                    <a:pt x="3691" y="0"/>
                    <a:pt x="35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1977675" y="3040575"/>
              <a:ext cx="95150" cy="18100"/>
            </a:xfrm>
            <a:custGeom>
              <a:avLst/>
              <a:gdLst/>
              <a:ahLst/>
              <a:cxnLst/>
              <a:rect l="l" t="t" r="r" b="b"/>
              <a:pathLst>
                <a:path w="3806" h="724" extrusionOk="0">
                  <a:moveTo>
                    <a:pt x="229" y="0"/>
                  </a:moveTo>
                  <a:cubicBezTo>
                    <a:pt x="77" y="0"/>
                    <a:pt x="1" y="77"/>
                    <a:pt x="1" y="229"/>
                  </a:cubicBezTo>
                  <a:lnTo>
                    <a:pt x="1" y="457"/>
                  </a:lnTo>
                  <a:cubicBezTo>
                    <a:pt x="1" y="609"/>
                    <a:pt x="77" y="723"/>
                    <a:pt x="229" y="723"/>
                  </a:cubicBezTo>
                  <a:lnTo>
                    <a:pt x="3577" y="723"/>
                  </a:lnTo>
                  <a:cubicBezTo>
                    <a:pt x="3691" y="723"/>
                    <a:pt x="3805" y="609"/>
                    <a:pt x="3805" y="457"/>
                  </a:cubicBezTo>
                  <a:lnTo>
                    <a:pt x="3805" y="229"/>
                  </a:lnTo>
                  <a:cubicBezTo>
                    <a:pt x="3805" y="77"/>
                    <a:pt x="3691" y="0"/>
                    <a:pt x="3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37175" y="2787575"/>
              <a:ext cx="127475" cy="1925"/>
            </a:xfrm>
            <a:custGeom>
              <a:avLst/>
              <a:gdLst/>
              <a:ahLst/>
              <a:cxnLst/>
              <a:rect l="l" t="t" r="r" b="b"/>
              <a:pathLst>
                <a:path w="5099" h="77" extrusionOk="0">
                  <a:moveTo>
                    <a:pt x="39" y="1"/>
                  </a:moveTo>
                  <a:cubicBezTo>
                    <a:pt x="39" y="1"/>
                    <a:pt x="0" y="1"/>
                    <a:pt x="0" y="39"/>
                  </a:cubicBezTo>
                  <a:cubicBezTo>
                    <a:pt x="0" y="39"/>
                    <a:pt x="0" y="77"/>
                    <a:pt x="39" y="77"/>
                  </a:cubicBezTo>
                  <a:lnTo>
                    <a:pt x="5060" y="77"/>
                  </a:lnTo>
                  <a:cubicBezTo>
                    <a:pt x="5098" y="77"/>
                    <a:pt x="5098" y="77"/>
                    <a:pt x="5098" y="39"/>
                  </a:cubicBezTo>
                  <a:cubicBezTo>
                    <a:pt x="5098" y="39"/>
                    <a:pt x="5098" y="1"/>
                    <a:pt x="5060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686075" y="2165850"/>
              <a:ext cx="356700" cy="269475"/>
            </a:xfrm>
            <a:custGeom>
              <a:avLst/>
              <a:gdLst/>
              <a:ahLst/>
              <a:cxnLst/>
              <a:rect l="l" t="t" r="r" b="b"/>
              <a:pathLst>
                <a:path w="14268" h="10779" extrusionOk="0">
                  <a:moveTo>
                    <a:pt x="8051" y="1"/>
                  </a:moveTo>
                  <a:cubicBezTo>
                    <a:pt x="7249" y="1"/>
                    <a:pt x="6580" y="283"/>
                    <a:pt x="6202" y="788"/>
                  </a:cubicBezTo>
                  <a:cubicBezTo>
                    <a:pt x="5669" y="1435"/>
                    <a:pt x="5784" y="2462"/>
                    <a:pt x="5860" y="2880"/>
                  </a:cubicBezTo>
                  <a:cubicBezTo>
                    <a:pt x="4452" y="3299"/>
                    <a:pt x="3881" y="3908"/>
                    <a:pt x="3577" y="4440"/>
                  </a:cubicBezTo>
                  <a:cubicBezTo>
                    <a:pt x="3387" y="4783"/>
                    <a:pt x="3387" y="4973"/>
                    <a:pt x="3120" y="5239"/>
                  </a:cubicBezTo>
                  <a:cubicBezTo>
                    <a:pt x="2474" y="5886"/>
                    <a:pt x="1713" y="5543"/>
                    <a:pt x="1332" y="6076"/>
                  </a:cubicBezTo>
                  <a:cubicBezTo>
                    <a:pt x="1066" y="6457"/>
                    <a:pt x="1332" y="6723"/>
                    <a:pt x="1066" y="7141"/>
                  </a:cubicBezTo>
                  <a:cubicBezTo>
                    <a:pt x="762" y="7636"/>
                    <a:pt x="305" y="7598"/>
                    <a:pt x="115" y="7978"/>
                  </a:cubicBezTo>
                  <a:cubicBezTo>
                    <a:pt x="39" y="8168"/>
                    <a:pt x="1" y="8435"/>
                    <a:pt x="305" y="8967"/>
                  </a:cubicBezTo>
                  <a:cubicBezTo>
                    <a:pt x="876" y="9538"/>
                    <a:pt x="1637" y="10071"/>
                    <a:pt x="2588" y="10413"/>
                  </a:cubicBezTo>
                  <a:cubicBezTo>
                    <a:pt x="3323" y="10672"/>
                    <a:pt x="4053" y="10779"/>
                    <a:pt x="4758" y="10779"/>
                  </a:cubicBezTo>
                  <a:cubicBezTo>
                    <a:pt x="7775" y="10779"/>
                    <a:pt x="10314" y="8826"/>
                    <a:pt x="10653" y="8549"/>
                  </a:cubicBezTo>
                  <a:cubicBezTo>
                    <a:pt x="10729" y="8397"/>
                    <a:pt x="10729" y="8321"/>
                    <a:pt x="10767" y="8207"/>
                  </a:cubicBezTo>
                  <a:cubicBezTo>
                    <a:pt x="10805" y="8359"/>
                    <a:pt x="10805" y="8435"/>
                    <a:pt x="10843" y="8549"/>
                  </a:cubicBezTo>
                  <a:lnTo>
                    <a:pt x="11300" y="8549"/>
                  </a:lnTo>
                  <a:cubicBezTo>
                    <a:pt x="11300" y="8397"/>
                    <a:pt x="11338" y="8207"/>
                    <a:pt x="11338" y="8054"/>
                  </a:cubicBezTo>
                  <a:cubicBezTo>
                    <a:pt x="11414" y="8207"/>
                    <a:pt x="11528" y="8397"/>
                    <a:pt x="11566" y="8549"/>
                  </a:cubicBezTo>
                  <a:lnTo>
                    <a:pt x="13392" y="8549"/>
                  </a:lnTo>
                  <a:cubicBezTo>
                    <a:pt x="13621" y="8435"/>
                    <a:pt x="13849" y="8245"/>
                    <a:pt x="13887" y="8016"/>
                  </a:cubicBezTo>
                  <a:cubicBezTo>
                    <a:pt x="13887" y="7674"/>
                    <a:pt x="13430" y="7560"/>
                    <a:pt x="13392" y="7103"/>
                  </a:cubicBezTo>
                  <a:cubicBezTo>
                    <a:pt x="13316" y="6647"/>
                    <a:pt x="13735" y="6495"/>
                    <a:pt x="14001" y="5772"/>
                  </a:cubicBezTo>
                  <a:cubicBezTo>
                    <a:pt x="14267" y="5087"/>
                    <a:pt x="14267" y="4060"/>
                    <a:pt x="13811" y="3679"/>
                  </a:cubicBezTo>
                  <a:cubicBezTo>
                    <a:pt x="13686" y="3586"/>
                    <a:pt x="13567" y="3562"/>
                    <a:pt x="13442" y="3562"/>
                  </a:cubicBezTo>
                  <a:cubicBezTo>
                    <a:pt x="13320" y="3562"/>
                    <a:pt x="13191" y="3584"/>
                    <a:pt x="13044" y="3584"/>
                  </a:cubicBezTo>
                  <a:cubicBezTo>
                    <a:pt x="12974" y="3584"/>
                    <a:pt x="12901" y="3580"/>
                    <a:pt x="12822" y="3565"/>
                  </a:cubicBezTo>
                  <a:cubicBezTo>
                    <a:pt x="12289" y="3451"/>
                    <a:pt x="11604" y="2918"/>
                    <a:pt x="10996" y="1130"/>
                  </a:cubicBezTo>
                  <a:cubicBezTo>
                    <a:pt x="9995" y="350"/>
                    <a:pt x="8941" y="1"/>
                    <a:pt x="80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679425" y="2146725"/>
              <a:ext cx="280600" cy="228100"/>
            </a:xfrm>
            <a:custGeom>
              <a:avLst/>
              <a:gdLst/>
              <a:ahLst/>
              <a:cxnLst/>
              <a:rect l="l" t="t" r="r" b="b"/>
              <a:pathLst>
                <a:path w="11224" h="9124" extrusionOk="0">
                  <a:moveTo>
                    <a:pt x="8543" y="1"/>
                  </a:moveTo>
                  <a:cubicBezTo>
                    <a:pt x="7925" y="1"/>
                    <a:pt x="7354" y="171"/>
                    <a:pt x="6887" y="526"/>
                  </a:cubicBezTo>
                  <a:cubicBezTo>
                    <a:pt x="6278" y="982"/>
                    <a:pt x="5859" y="1591"/>
                    <a:pt x="5707" y="2276"/>
                  </a:cubicBezTo>
                  <a:cubicBezTo>
                    <a:pt x="5593" y="2656"/>
                    <a:pt x="5593" y="3037"/>
                    <a:pt x="5707" y="3417"/>
                  </a:cubicBezTo>
                  <a:cubicBezTo>
                    <a:pt x="4604" y="3760"/>
                    <a:pt x="3843" y="4254"/>
                    <a:pt x="3463" y="4977"/>
                  </a:cubicBezTo>
                  <a:lnTo>
                    <a:pt x="3310" y="5281"/>
                  </a:lnTo>
                  <a:cubicBezTo>
                    <a:pt x="3272" y="5471"/>
                    <a:pt x="3234" y="5548"/>
                    <a:pt x="3044" y="5738"/>
                  </a:cubicBezTo>
                  <a:cubicBezTo>
                    <a:pt x="2702" y="6080"/>
                    <a:pt x="2435" y="6118"/>
                    <a:pt x="2093" y="6156"/>
                  </a:cubicBezTo>
                  <a:cubicBezTo>
                    <a:pt x="1751" y="6232"/>
                    <a:pt x="1446" y="6270"/>
                    <a:pt x="1256" y="6537"/>
                  </a:cubicBezTo>
                  <a:cubicBezTo>
                    <a:pt x="1142" y="6727"/>
                    <a:pt x="1142" y="6879"/>
                    <a:pt x="1142" y="7069"/>
                  </a:cubicBezTo>
                  <a:cubicBezTo>
                    <a:pt x="1142" y="7260"/>
                    <a:pt x="1142" y="7412"/>
                    <a:pt x="990" y="7640"/>
                  </a:cubicBezTo>
                  <a:cubicBezTo>
                    <a:pt x="837" y="7868"/>
                    <a:pt x="609" y="7982"/>
                    <a:pt x="419" y="8058"/>
                  </a:cubicBezTo>
                  <a:cubicBezTo>
                    <a:pt x="229" y="8173"/>
                    <a:pt x="77" y="8249"/>
                    <a:pt x="39" y="8439"/>
                  </a:cubicBezTo>
                  <a:cubicBezTo>
                    <a:pt x="1" y="8629"/>
                    <a:pt x="153" y="8895"/>
                    <a:pt x="419" y="9124"/>
                  </a:cubicBezTo>
                  <a:cubicBezTo>
                    <a:pt x="457" y="9086"/>
                    <a:pt x="457" y="9086"/>
                    <a:pt x="419" y="8933"/>
                  </a:cubicBezTo>
                  <a:cubicBezTo>
                    <a:pt x="229" y="8743"/>
                    <a:pt x="153" y="8553"/>
                    <a:pt x="153" y="8401"/>
                  </a:cubicBezTo>
                  <a:cubicBezTo>
                    <a:pt x="153" y="8249"/>
                    <a:pt x="267" y="8211"/>
                    <a:pt x="457" y="8135"/>
                  </a:cubicBezTo>
                  <a:cubicBezTo>
                    <a:pt x="647" y="8020"/>
                    <a:pt x="914" y="7944"/>
                    <a:pt x="1104" y="7640"/>
                  </a:cubicBezTo>
                  <a:cubicBezTo>
                    <a:pt x="1218" y="7412"/>
                    <a:pt x="1218" y="7222"/>
                    <a:pt x="1218" y="7031"/>
                  </a:cubicBezTo>
                  <a:cubicBezTo>
                    <a:pt x="1218" y="6879"/>
                    <a:pt x="1218" y="6727"/>
                    <a:pt x="1332" y="6537"/>
                  </a:cubicBezTo>
                  <a:cubicBezTo>
                    <a:pt x="1446" y="6308"/>
                    <a:pt x="1751" y="6270"/>
                    <a:pt x="2055" y="6232"/>
                  </a:cubicBezTo>
                  <a:cubicBezTo>
                    <a:pt x="2359" y="6156"/>
                    <a:pt x="2702" y="6118"/>
                    <a:pt x="3044" y="5776"/>
                  </a:cubicBezTo>
                  <a:cubicBezTo>
                    <a:pt x="3234" y="5586"/>
                    <a:pt x="3272" y="5471"/>
                    <a:pt x="3386" y="5281"/>
                  </a:cubicBezTo>
                  <a:lnTo>
                    <a:pt x="3501" y="4977"/>
                  </a:lnTo>
                  <a:cubicBezTo>
                    <a:pt x="3881" y="4330"/>
                    <a:pt x="4642" y="3798"/>
                    <a:pt x="5745" y="3455"/>
                  </a:cubicBezTo>
                  <a:cubicBezTo>
                    <a:pt x="5783" y="3455"/>
                    <a:pt x="5783" y="3455"/>
                    <a:pt x="5783" y="3417"/>
                  </a:cubicBezTo>
                  <a:cubicBezTo>
                    <a:pt x="5707" y="3037"/>
                    <a:pt x="5707" y="2656"/>
                    <a:pt x="5783" y="2276"/>
                  </a:cubicBezTo>
                  <a:cubicBezTo>
                    <a:pt x="5897" y="1667"/>
                    <a:pt x="6316" y="1096"/>
                    <a:pt x="6925" y="602"/>
                  </a:cubicBezTo>
                  <a:cubicBezTo>
                    <a:pt x="7376" y="279"/>
                    <a:pt x="7924" y="121"/>
                    <a:pt x="8518" y="121"/>
                  </a:cubicBezTo>
                  <a:cubicBezTo>
                    <a:pt x="9325" y="121"/>
                    <a:pt x="10217" y="413"/>
                    <a:pt x="11071" y="982"/>
                  </a:cubicBezTo>
                  <a:cubicBezTo>
                    <a:pt x="11090" y="1001"/>
                    <a:pt x="11119" y="1011"/>
                    <a:pt x="11143" y="1011"/>
                  </a:cubicBezTo>
                  <a:cubicBezTo>
                    <a:pt x="11166" y="1011"/>
                    <a:pt x="11186" y="1001"/>
                    <a:pt x="11186" y="982"/>
                  </a:cubicBezTo>
                  <a:cubicBezTo>
                    <a:pt x="11224" y="944"/>
                    <a:pt x="11224" y="906"/>
                    <a:pt x="11186" y="906"/>
                  </a:cubicBezTo>
                  <a:cubicBezTo>
                    <a:pt x="10309" y="315"/>
                    <a:pt x="9382" y="1"/>
                    <a:pt x="8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1031325" y="1993425"/>
              <a:ext cx="123675" cy="177875"/>
            </a:xfrm>
            <a:custGeom>
              <a:avLst/>
              <a:gdLst/>
              <a:ahLst/>
              <a:cxnLst/>
              <a:rect l="l" t="t" r="r" b="b"/>
              <a:pathLst>
                <a:path w="4947" h="7115" extrusionOk="0">
                  <a:moveTo>
                    <a:pt x="2550" y="0"/>
                  </a:moveTo>
                  <a:cubicBezTo>
                    <a:pt x="2512" y="419"/>
                    <a:pt x="2360" y="1370"/>
                    <a:pt x="1675" y="2321"/>
                  </a:cubicBezTo>
                  <a:cubicBezTo>
                    <a:pt x="1028" y="3120"/>
                    <a:pt x="381" y="3500"/>
                    <a:pt x="1" y="3690"/>
                  </a:cubicBezTo>
                  <a:cubicBezTo>
                    <a:pt x="610" y="3690"/>
                    <a:pt x="1028" y="3804"/>
                    <a:pt x="1370" y="3919"/>
                  </a:cubicBezTo>
                  <a:cubicBezTo>
                    <a:pt x="1370" y="3919"/>
                    <a:pt x="1713" y="4071"/>
                    <a:pt x="1979" y="4299"/>
                  </a:cubicBezTo>
                  <a:cubicBezTo>
                    <a:pt x="3006" y="5060"/>
                    <a:pt x="3387" y="6886"/>
                    <a:pt x="3463" y="7114"/>
                  </a:cubicBezTo>
                  <a:cubicBezTo>
                    <a:pt x="3197" y="5821"/>
                    <a:pt x="3387" y="4756"/>
                    <a:pt x="3767" y="4223"/>
                  </a:cubicBezTo>
                  <a:cubicBezTo>
                    <a:pt x="3996" y="3804"/>
                    <a:pt x="4376" y="3500"/>
                    <a:pt x="4376" y="3500"/>
                  </a:cubicBezTo>
                  <a:cubicBezTo>
                    <a:pt x="4566" y="3310"/>
                    <a:pt x="4794" y="3234"/>
                    <a:pt x="4947" y="3120"/>
                  </a:cubicBezTo>
                  <a:cubicBezTo>
                    <a:pt x="4604" y="3044"/>
                    <a:pt x="4224" y="2891"/>
                    <a:pt x="3805" y="2549"/>
                  </a:cubicBezTo>
                  <a:cubicBezTo>
                    <a:pt x="2664" y="1636"/>
                    <a:pt x="2550" y="266"/>
                    <a:pt x="2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1220600" y="2159850"/>
              <a:ext cx="63750" cy="92300"/>
            </a:xfrm>
            <a:custGeom>
              <a:avLst/>
              <a:gdLst/>
              <a:ahLst/>
              <a:cxnLst/>
              <a:rect l="l" t="t" r="r" b="b"/>
              <a:pathLst>
                <a:path w="2550" h="3692" extrusionOk="0">
                  <a:moveTo>
                    <a:pt x="1332" y="1"/>
                  </a:moveTo>
                  <a:cubicBezTo>
                    <a:pt x="1256" y="229"/>
                    <a:pt x="1218" y="762"/>
                    <a:pt x="838" y="1218"/>
                  </a:cubicBezTo>
                  <a:cubicBezTo>
                    <a:pt x="571" y="1637"/>
                    <a:pt x="191" y="1827"/>
                    <a:pt x="1" y="1941"/>
                  </a:cubicBezTo>
                  <a:cubicBezTo>
                    <a:pt x="305" y="1941"/>
                    <a:pt x="495" y="2017"/>
                    <a:pt x="685" y="2093"/>
                  </a:cubicBezTo>
                  <a:cubicBezTo>
                    <a:pt x="685" y="2093"/>
                    <a:pt x="876" y="2131"/>
                    <a:pt x="1028" y="2283"/>
                  </a:cubicBezTo>
                  <a:cubicBezTo>
                    <a:pt x="1560" y="2702"/>
                    <a:pt x="1751" y="3653"/>
                    <a:pt x="1789" y="3691"/>
                  </a:cubicBezTo>
                  <a:cubicBezTo>
                    <a:pt x="1637" y="3044"/>
                    <a:pt x="1751" y="2474"/>
                    <a:pt x="1941" y="2169"/>
                  </a:cubicBezTo>
                  <a:cubicBezTo>
                    <a:pt x="2093" y="1941"/>
                    <a:pt x="2283" y="1789"/>
                    <a:pt x="2283" y="1789"/>
                  </a:cubicBezTo>
                  <a:cubicBezTo>
                    <a:pt x="2359" y="1713"/>
                    <a:pt x="2474" y="1637"/>
                    <a:pt x="2550" y="1599"/>
                  </a:cubicBezTo>
                  <a:cubicBezTo>
                    <a:pt x="2397" y="1561"/>
                    <a:pt x="2169" y="1523"/>
                    <a:pt x="1979" y="1332"/>
                  </a:cubicBezTo>
                  <a:cubicBezTo>
                    <a:pt x="1370" y="838"/>
                    <a:pt x="1332" y="115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1120750" y="2265425"/>
              <a:ext cx="45675" cy="68500"/>
            </a:xfrm>
            <a:custGeom>
              <a:avLst/>
              <a:gdLst/>
              <a:ahLst/>
              <a:cxnLst/>
              <a:rect l="l" t="t" r="r" b="b"/>
              <a:pathLst>
                <a:path w="1827" h="2740" extrusionOk="0">
                  <a:moveTo>
                    <a:pt x="951" y="1"/>
                  </a:moveTo>
                  <a:cubicBezTo>
                    <a:pt x="951" y="191"/>
                    <a:pt x="875" y="533"/>
                    <a:pt x="609" y="914"/>
                  </a:cubicBezTo>
                  <a:cubicBezTo>
                    <a:pt x="419" y="1180"/>
                    <a:pt x="114" y="1370"/>
                    <a:pt x="0" y="1408"/>
                  </a:cubicBezTo>
                  <a:cubicBezTo>
                    <a:pt x="228" y="1408"/>
                    <a:pt x="380" y="1484"/>
                    <a:pt x="495" y="1522"/>
                  </a:cubicBezTo>
                  <a:cubicBezTo>
                    <a:pt x="495" y="1522"/>
                    <a:pt x="647" y="1560"/>
                    <a:pt x="761" y="1675"/>
                  </a:cubicBezTo>
                  <a:cubicBezTo>
                    <a:pt x="1005" y="1864"/>
                    <a:pt x="1152" y="2286"/>
                    <a:pt x="1217" y="2541"/>
                  </a:cubicBezTo>
                  <a:lnTo>
                    <a:pt x="1217" y="2541"/>
                  </a:lnTo>
                  <a:cubicBezTo>
                    <a:pt x="1165" y="2165"/>
                    <a:pt x="1240" y="1837"/>
                    <a:pt x="1370" y="1675"/>
                  </a:cubicBezTo>
                  <a:cubicBezTo>
                    <a:pt x="1446" y="1484"/>
                    <a:pt x="1598" y="1370"/>
                    <a:pt x="1598" y="1370"/>
                  </a:cubicBezTo>
                  <a:cubicBezTo>
                    <a:pt x="1712" y="1332"/>
                    <a:pt x="1788" y="1294"/>
                    <a:pt x="1826" y="1218"/>
                  </a:cubicBezTo>
                  <a:cubicBezTo>
                    <a:pt x="1750" y="1180"/>
                    <a:pt x="1560" y="1142"/>
                    <a:pt x="1408" y="990"/>
                  </a:cubicBezTo>
                  <a:cubicBezTo>
                    <a:pt x="989" y="647"/>
                    <a:pt x="951" y="77"/>
                    <a:pt x="951" y="1"/>
                  </a:cubicBezTo>
                  <a:close/>
                  <a:moveTo>
                    <a:pt x="1217" y="2541"/>
                  </a:moveTo>
                  <a:cubicBezTo>
                    <a:pt x="1226" y="2606"/>
                    <a:pt x="1239" y="2672"/>
                    <a:pt x="1255" y="2740"/>
                  </a:cubicBezTo>
                  <a:cubicBezTo>
                    <a:pt x="1255" y="2718"/>
                    <a:pt x="1243" y="2643"/>
                    <a:pt x="1217" y="25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90025" y="2721000"/>
              <a:ext cx="41875" cy="61850"/>
            </a:xfrm>
            <a:custGeom>
              <a:avLst/>
              <a:gdLst/>
              <a:ahLst/>
              <a:cxnLst/>
              <a:rect l="l" t="t" r="r" b="b"/>
              <a:pathLst>
                <a:path w="1675" h="2474" extrusionOk="0">
                  <a:moveTo>
                    <a:pt x="875" y="1"/>
                  </a:moveTo>
                  <a:cubicBezTo>
                    <a:pt x="875" y="115"/>
                    <a:pt x="799" y="457"/>
                    <a:pt x="571" y="800"/>
                  </a:cubicBezTo>
                  <a:cubicBezTo>
                    <a:pt x="381" y="1066"/>
                    <a:pt x="153" y="1218"/>
                    <a:pt x="0" y="1256"/>
                  </a:cubicBezTo>
                  <a:cubicBezTo>
                    <a:pt x="191" y="1256"/>
                    <a:pt x="381" y="1332"/>
                    <a:pt x="495" y="1370"/>
                  </a:cubicBezTo>
                  <a:cubicBezTo>
                    <a:pt x="495" y="1370"/>
                    <a:pt x="609" y="1408"/>
                    <a:pt x="723" y="1522"/>
                  </a:cubicBezTo>
                  <a:cubicBezTo>
                    <a:pt x="926" y="1680"/>
                    <a:pt x="1049" y="1959"/>
                    <a:pt x="1107" y="2175"/>
                  </a:cubicBezTo>
                  <a:lnTo>
                    <a:pt x="1107" y="2175"/>
                  </a:lnTo>
                  <a:cubicBezTo>
                    <a:pt x="1089" y="1854"/>
                    <a:pt x="1138" y="1593"/>
                    <a:pt x="1256" y="1446"/>
                  </a:cubicBezTo>
                  <a:cubicBezTo>
                    <a:pt x="1332" y="1332"/>
                    <a:pt x="1484" y="1218"/>
                    <a:pt x="1484" y="1218"/>
                  </a:cubicBezTo>
                  <a:cubicBezTo>
                    <a:pt x="1522" y="1142"/>
                    <a:pt x="1636" y="1142"/>
                    <a:pt x="1674" y="1066"/>
                  </a:cubicBezTo>
                  <a:cubicBezTo>
                    <a:pt x="1560" y="1066"/>
                    <a:pt x="1446" y="990"/>
                    <a:pt x="1294" y="876"/>
                  </a:cubicBezTo>
                  <a:cubicBezTo>
                    <a:pt x="913" y="571"/>
                    <a:pt x="875" y="77"/>
                    <a:pt x="875" y="1"/>
                  </a:cubicBezTo>
                  <a:close/>
                  <a:moveTo>
                    <a:pt x="1107" y="2175"/>
                  </a:moveTo>
                  <a:lnTo>
                    <a:pt x="1107" y="2175"/>
                  </a:lnTo>
                  <a:cubicBezTo>
                    <a:pt x="1113" y="2270"/>
                    <a:pt x="1124" y="2370"/>
                    <a:pt x="1142" y="2474"/>
                  </a:cubicBezTo>
                  <a:cubicBezTo>
                    <a:pt x="1157" y="2443"/>
                    <a:pt x="1147" y="2324"/>
                    <a:pt x="1107" y="2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28200" y="2612575"/>
              <a:ext cx="60900" cy="88475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1256" y="1"/>
                  </a:moveTo>
                  <a:cubicBezTo>
                    <a:pt x="1256" y="229"/>
                    <a:pt x="1180" y="685"/>
                    <a:pt x="799" y="1180"/>
                  </a:cubicBezTo>
                  <a:cubicBezTo>
                    <a:pt x="533" y="1560"/>
                    <a:pt x="191" y="1751"/>
                    <a:pt x="0" y="1865"/>
                  </a:cubicBezTo>
                  <a:cubicBezTo>
                    <a:pt x="305" y="1865"/>
                    <a:pt x="533" y="1941"/>
                    <a:pt x="685" y="1979"/>
                  </a:cubicBezTo>
                  <a:cubicBezTo>
                    <a:pt x="685" y="1979"/>
                    <a:pt x="875" y="2055"/>
                    <a:pt x="990" y="2169"/>
                  </a:cubicBezTo>
                  <a:cubicBezTo>
                    <a:pt x="1357" y="2452"/>
                    <a:pt x="1557" y="3029"/>
                    <a:pt x="1635" y="3338"/>
                  </a:cubicBezTo>
                  <a:lnTo>
                    <a:pt x="1635" y="3338"/>
                  </a:lnTo>
                  <a:cubicBezTo>
                    <a:pt x="1547" y="2783"/>
                    <a:pt x="1656" y="2331"/>
                    <a:pt x="1827" y="2093"/>
                  </a:cubicBezTo>
                  <a:cubicBezTo>
                    <a:pt x="1941" y="1903"/>
                    <a:pt x="2131" y="1751"/>
                    <a:pt x="2131" y="1751"/>
                  </a:cubicBezTo>
                  <a:cubicBezTo>
                    <a:pt x="2245" y="1637"/>
                    <a:pt x="2321" y="1599"/>
                    <a:pt x="2435" y="1560"/>
                  </a:cubicBezTo>
                  <a:cubicBezTo>
                    <a:pt x="2283" y="1522"/>
                    <a:pt x="2055" y="1408"/>
                    <a:pt x="1865" y="1256"/>
                  </a:cubicBezTo>
                  <a:cubicBezTo>
                    <a:pt x="1294" y="838"/>
                    <a:pt x="1256" y="115"/>
                    <a:pt x="1256" y="1"/>
                  </a:cubicBezTo>
                  <a:close/>
                  <a:moveTo>
                    <a:pt x="1635" y="3338"/>
                  </a:moveTo>
                  <a:lnTo>
                    <a:pt x="1635" y="3338"/>
                  </a:lnTo>
                  <a:cubicBezTo>
                    <a:pt x="1645" y="3404"/>
                    <a:pt x="1658" y="3471"/>
                    <a:pt x="1674" y="3539"/>
                  </a:cubicBezTo>
                  <a:cubicBezTo>
                    <a:pt x="1674" y="3519"/>
                    <a:pt x="1662" y="3445"/>
                    <a:pt x="1635" y="3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2173600" y="2662025"/>
              <a:ext cx="60900" cy="89450"/>
            </a:xfrm>
            <a:custGeom>
              <a:avLst/>
              <a:gdLst/>
              <a:ahLst/>
              <a:cxnLst/>
              <a:rect l="l" t="t" r="r" b="b"/>
              <a:pathLst>
                <a:path w="2436" h="3578" extrusionOk="0">
                  <a:moveTo>
                    <a:pt x="1256" y="1"/>
                  </a:moveTo>
                  <a:cubicBezTo>
                    <a:pt x="1256" y="229"/>
                    <a:pt x="1180" y="724"/>
                    <a:pt x="800" y="1180"/>
                  </a:cubicBezTo>
                  <a:cubicBezTo>
                    <a:pt x="534" y="1599"/>
                    <a:pt x="191" y="1789"/>
                    <a:pt x="1" y="1865"/>
                  </a:cubicBezTo>
                  <a:cubicBezTo>
                    <a:pt x="305" y="1865"/>
                    <a:pt x="534" y="1979"/>
                    <a:pt x="686" y="2017"/>
                  </a:cubicBezTo>
                  <a:cubicBezTo>
                    <a:pt x="686" y="2017"/>
                    <a:pt x="876" y="2055"/>
                    <a:pt x="990" y="2208"/>
                  </a:cubicBezTo>
                  <a:cubicBezTo>
                    <a:pt x="1371" y="2501"/>
                    <a:pt x="1572" y="3133"/>
                    <a:pt x="1643" y="3425"/>
                  </a:cubicBezTo>
                  <a:lnTo>
                    <a:pt x="1643" y="3425"/>
                  </a:lnTo>
                  <a:cubicBezTo>
                    <a:pt x="1541" y="2847"/>
                    <a:pt x="1652" y="2373"/>
                    <a:pt x="1827" y="2093"/>
                  </a:cubicBezTo>
                  <a:cubicBezTo>
                    <a:pt x="1941" y="1903"/>
                    <a:pt x="2131" y="1789"/>
                    <a:pt x="2131" y="1789"/>
                  </a:cubicBezTo>
                  <a:cubicBezTo>
                    <a:pt x="2246" y="1675"/>
                    <a:pt x="2322" y="1637"/>
                    <a:pt x="2436" y="1561"/>
                  </a:cubicBezTo>
                  <a:cubicBezTo>
                    <a:pt x="2284" y="1523"/>
                    <a:pt x="2055" y="1447"/>
                    <a:pt x="1865" y="1294"/>
                  </a:cubicBezTo>
                  <a:cubicBezTo>
                    <a:pt x="1294" y="876"/>
                    <a:pt x="1256" y="153"/>
                    <a:pt x="1256" y="1"/>
                  </a:cubicBezTo>
                  <a:close/>
                  <a:moveTo>
                    <a:pt x="1643" y="3425"/>
                  </a:moveTo>
                  <a:cubicBezTo>
                    <a:pt x="1652" y="3475"/>
                    <a:pt x="1663" y="3526"/>
                    <a:pt x="1675" y="3577"/>
                  </a:cubicBezTo>
                  <a:cubicBezTo>
                    <a:pt x="1675" y="3568"/>
                    <a:pt x="1665" y="3512"/>
                    <a:pt x="1643" y="34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2236375" y="2526025"/>
              <a:ext cx="84675" cy="120825"/>
            </a:xfrm>
            <a:custGeom>
              <a:avLst/>
              <a:gdLst/>
              <a:ahLst/>
              <a:cxnLst/>
              <a:rect l="l" t="t" r="r" b="b"/>
              <a:pathLst>
                <a:path w="3387" h="4833" extrusionOk="0">
                  <a:moveTo>
                    <a:pt x="1789" y="1"/>
                  </a:moveTo>
                  <a:cubicBezTo>
                    <a:pt x="1713" y="267"/>
                    <a:pt x="1637" y="952"/>
                    <a:pt x="1142" y="1599"/>
                  </a:cubicBezTo>
                  <a:cubicBezTo>
                    <a:pt x="724" y="2131"/>
                    <a:pt x="267" y="2359"/>
                    <a:pt x="1" y="2512"/>
                  </a:cubicBezTo>
                  <a:cubicBezTo>
                    <a:pt x="82" y="2505"/>
                    <a:pt x="157" y="2502"/>
                    <a:pt x="226" y="2502"/>
                  </a:cubicBezTo>
                  <a:cubicBezTo>
                    <a:pt x="551" y="2502"/>
                    <a:pt x="764" y="2570"/>
                    <a:pt x="952" y="2664"/>
                  </a:cubicBezTo>
                  <a:cubicBezTo>
                    <a:pt x="952" y="2664"/>
                    <a:pt x="1218" y="2778"/>
                    <a:pt x="1409" y="2930"/>
                  </a:cubicBezTo>
                  <a:cubicBezTo>
                    <a:pt x="2093" y="3463"/>
                    <a:pt x="2360" y="4680"/>
                    <a:pt x="2398" y="4832"/>
                  </a:cubicBezTo>
                  <a:cubicBezTo>
                    <a:pt x="2207" y="3919"/>
                    <a:pt x="2360" y="3234"/>
                    <a:pt x="2588" y="2854"/>
                  </a:cubicBezTo>
                  <a:cubicBezTo>
                    <a:pt x="2778" y="2550"/>
                    <a:pt x="3006" y="2359"/>
                    <a:pt x="3006" y="2359"/>
                  </a:cubicBezTo>
                  <a:cubicBezTo>
                    <a:pt x="3159" y="2283"/>
                    <a:pt x="3311" y="2169"/>
                    <a:pt x="3387" y="2131"/>
                  </a:cubicBezTo>
                  <a:cubicBezTo>
                    <a:pt x="3197" y="2093"/>
                    <a:pt x="2930" y="1979"/>
                    <a:pt x="2626" y="1751"/>
                  </a:cubicBezTo>
                  <a:cubicBezTo>
                    <a:pt x="1865" y="1142"/>
                    <a:pt x="1789" y="19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2177425" y="3131875"/>
              <a:ext cx="121750" cy="177875"/>
            </a:xfrm>
            <a:custGeom>
              <a:avLst/>
              <a:gdLst/>
              <a:ahLst/>
              <a:cxnLst/>
              <a:rect l="l" t="t" r="r" b="b"/>
              <a:pathLst>
                <a:path w="4870" h="7115" extrusionOk="0">
                  <a:moveTo>
                    <a:pt x="2511" y="1"/>
                  </a:moveTo>
                  <a:cubicBezTo>
                    <a:pt x="2473" y="419"/>
                    <a:pt x="2321" y="1370"/>
                    <a:pt x="1598" y="2321"/>
                  </a:cubicBezTo>
                  <a:cubicBezTo>
                    <a:pt x="1027" y="3082"/>
                    <a:pt x="381" y="3463"/>
                    <a:pt x="0" y="3653"/>
                  </a:cubicBezTo>
                  <a:cubicBezTo>
                    <a:pt x="571" y="3653"/>
                    <a:pt x="989" y="3767"/>
                    <a:pt x="1332" y="3881"/>
                  </a:cubicBezTo>
                  <a:cubicBezTo>
                    <a:pt x="1332" y="3881"/>
                    <a:pt x="1674" y="4033"/>
                    <a:pt x="1940" y="4262"/>
                  </a:cubicBezTo>
                  <a:cubicBezTo>
                    <a:pt x="2930" y="5099"/>
                    <a:pt x="3310" y="6849"/>
                    <a:pt x="3424" y="7115"/>
                  </a:cubicBezTo>
                  <a:cubicBezTo>
                    <a:pt x="3120" y="5859"/>
                    <a:pt x="3310" y="4756"/>
                    <a:pt x="3690" y="4224"/>
                  </a:cubicBezTo>
                  <a:cubicBezTo>
                    <a:pt x="3919" y="3805"/>
                    <a:pt x="4337" y="3501"/>
                    <a:pt x="4337" y="3501"/>
                  </a:cubicBezTo>
                  <a:cubicBezTo>
                    <a:pt x="4489" y="3311"/>
                    <a:pt x="4756" y="3234"/>
                    <a:pt x="4870" y="3120"/>
                  </a:cubicBezTo>
                  <a:cubicBezTo>
                    <a:pt x="4565" y="3044"/>
                    <a:pt x="4185" y="2892"/>
                    <a:pt x="3728" y="2550"/>
                  </a:cubicBezTo>
                  <a:cubicBezTo>
                    <a:pt x="2587" y="1675"/>
                    <a:pt x="2511" y="267"/>
                    <a:pt x="2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172650" y="3350625"/>
              <a:ext cx="62800" cy="93250"/>
            </a:xfrm>
            <a:custGeom>
              <a:avLst/>
              <a:gdLst/>
              <a:ahLst/>
              <a:cxnLst/>
              <a:rect l="l" t="t" r="r" b="b"/>
              <a:pathLst>
                <a:path w="2512" h="3730" extrusionOk="0">
                  <a:moveTo>
                    <a:pt x="1332" y="1"/>
                  </a:moveTo>
                  <a:cubicBezTo>
                    <a:pt x="1294" y="191"/>
                    <a:pt x="1218" y="724"/>
                    <a:pt x="838" y="1180"/>
                  </a:cubicBezTo>
                  <a:cubicBezTo>
                    <a:pt x="572" y="1637"/>
                    <a:pt x="191" y="1827"/>
                    <a:pt x="1" y="1903"/>
                  </a:cubicBezTo>
                  <a:cubicBezTo>
                    <a:pt x="343" y="1903"/>
                    <a:pt x="534" y="2017"/>
                    <a:pt x="724" y="2055"/>
                  </a:cubicBezTo>
                  <a:cubicBezTo>
                    <a:pt x="724" y="2055"/>
                    <a:pt x="914" y="2093"/>
                    <a:pt x="1028" y="2245"/>
                  </a:cubicBezTo>
                  <a:cubicBezTo>
                    <a:pt x="1410" y="2545"/>
                    <a:pt x="1616" y="3100"/>
                    <a:pt x="1702" y="3445"/>
                  </a:cubicBezTo>
                  <a:lnTo>
                    <a:pt x="1702" y="3445"/>
                  </a:lnTo>
                  <a:cubicBezTo>
                    <a:pt x="1633" y="2889"/>
                    <a:pt x="1740" y="2436"/>
                    <a:pt x="1903" y="2207"/>
                  </a:cubicBezTo>
                  <a:cubicBezTo>
                    <a:pt x="2055" y="1941"/>
                    <a:pt x="2246" y="1827"/>
                    <a:pt x="2246" y="1827"/>
                  </a:cubicBezTo>
                  <a:cubicBezTo>
                    <a:pt x="2322" y="1713"/>
                    <a:pt x="2436" y="1675"/>
                    <a:pt x="2512" y="1637"/>
                  </a:cubicBezTo>
                  <a:cubicBezTo>
                    <a:pt x="2360" y="1561"/>
                    <a:pt x="2131" y="1523"/>
                    <a:pt x="1941" y="1332"/>
                  </a:cubicBezTo>
                  <a:cubicBezTo>
                    <a:pt x="1371" y="876"/>
                    <a:pt x="1332" y="153"/>
                    <a:pt x="1332" y="1"/>
                  </a:cubicBezTo>
                  <a:close/>
                  <a:moveTo>
                    <a:pt x="1702" y="3445"/>
                  </a:moveTo>
                  <a:lnTo>
                    <a:pt x="1702" y="3445"/>
                  </a:lnTo>
                  <a:cubicBezTo>
                    <a:pt x="1713" y="3537"/>
                    <a:pt x="1729" y="3632"/>
                    <a:pt x="1751" y="3729"/>
                  </a:cubicBezTo>
                  <a:cubicBezTo>
                    <a:pt x="1751" y="3686"/>
                    <a:pt x="1736" y="3582"/>
                    <a:pt x="1702" y="34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561500" y="2443275"/>
              <a:ext cx="175025" cy="192800"/>
            </a:xfrm>
            <a:custGeom>
              <a:avLst/>
              <a:gdLst/>
              <a:ahLst/>
              <a:cxnLst/>
              <a:rect l="l" t="t" r="r" b="b"/>
              <a:pathLst>
                <a:path w="7001" h="7712" extrusionOk="0">
                  <a:moveTo>
                    <a:pt x="1940" y="1"/>
                  </a:moveTo>
                  <a:cubicBezTo>
                    <a:pt x="1332" y="343"/>
                    <a:pt x="685" y="686"/>
                    <a:pt x="0" y="1028"/>
                  </a:cubicBezTo>
                  <a:cubicBezTo>
                    <a:pt x="1141" y="3463"/>
                    <a:pt x="2473" y="5099"/>
                    <a:pt x="3462" y="6088"/>
                  </a:cubicBezTo>
                  <a:cubicBezTo>
                    <a:pt x="4672" y="7363"/>
                    <a:pt x="5376" y="7711"/>
                    <a:pt x="5912" y="7711"/>
                  </a:cubicBezTo>
                  <a:cubicBezTo>
                    <a:pt x="6000" y="7711"/>
                    <a:pt x="6083" y="7702"/>
                    <a:pt x="6163" y="7686"/>
                  </a:cubicBezTo>
                  <a:cubicBezTo>
                    <a:pt x="6582" y="7534"/>
                    <a:pt x="6810" y="7229"/>
                    <a:pt x="7000" y="7001"/>
                  </a:cubicBezTo>
                  <a:cubicBezTo>
                    <a:pt x="6772" y="6468"/>
                    <a:pt x="6582" y="5898"/>
                    <a:pt x="6315" y="5403"/>
                  </a:cubicBezTo>
                  <a:cubicBezTo>
                    <a:pt x="4870" y="3577"/>
                    <a:pt x="3424" y="1827"/>
                    <a:pt x="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1133100" y="2459450"/>
              <a:ext cx="175025" cy="192150"/>
            </a:xfrm>
            <a:custGeom>
              <a:avLst/>
              <a:gdLst/>
              <a:ahLst/>
              <a:cxnLst/>
              <a:rect l="l" t="t" r="r" b="b"/>
              <a:pathLst>
                <a:path w="7001" h="7686" extrusionOk="0">
                  <a:moveTo>
                    <a:pt x="5060" y="1"/>
                  </a:moveTo>
                  <a:cubicBezTo>
                    <a:pt x="3577" y="1789"/>
                    <a:pt x="2169" y="3539"/>
                    <a:pt x="685" y="5365"/>
                  </a:cubicBezTo>
                  <a:cubicBezTo>
                    <a:pt x="457" y="5897"/>
                    <a:pt x="267" y="6468"/>
                    <a:pt x="1" y="6963"/>
                  </a:cubicBezTo>
                  <a:cubicBezTo>
                    <a:pt x="191" y="7229"/>
                    <a:pt x="457" y="7495"/>
                    <a:pt x="838" y="7647"/>
                  </a:cubicBezTo>
                  <a:cubicBezTo>
                    <a:pt x="928" y="7672"/>
                    <a:pt x="1024" y="7685"/>
                    <a:pt x="1126" y="7685"/>
                  </a:cubicBezTo>
                  <a:cubicBezTo>
                    <a:pt x="1665" y="7685"/>
                    <a:pt x="2387" y="7304"/>
                    <a:pt x="3539" y="6088"/>
                  </a:cubicBezTo>
                  <a:cubicBezTo>
                    <a:pt x="4528" y="5060"/>
                    <a:pt x="5859" y="3463"/>
                    <a:pt x="7001" y="990"/>
                  </a:cubicBezTo>
                  <a:cubicBezTo>
                    <a:pt x="6354" y="647"/>
                    <a:pt x="5669" y="305"/>
                    <a:pt x="5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900075" y="2288250"/>
              <a:ext cx="66600" cy="97050"/>
            </a:xfrm>
            <a:custGeom>
              <a:avLst/>
              <a:gdLst/>
              <a:ahLst/>
              <a:cxnLst/>
              <a:rect l="l" t="t" r="r" b="b"/>
              <a:pathLst>
                <a:path w="2664" h="3882" extrusionOk="0">
                  <a:moveTo>
                    <a:pt x="571" y="1"/>
                  </a:moveTo>
                  <a:cubicBezTo>
                    <a:pt x="381" y="1256"/>
                    <a:pt x="191" y="2588"/>
                    <a:pt x="1" y="3881"/>
                  </a:cubicBezTo>
                  <a:lnTo>
                    <a:pt x="2664" y="3881"/>
                  </a:lnTo>
                  <a:cubicBezTo>
                    <a:pt x="2588" y="2550"/>
                    <a:pt x="2474" y="1256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692750" y="2373350"/>
              <a:ext cx="199750" cy="250675"/>
            </a:xfrm>
            <a:custGeom>
              <a:avLst/>
              <a:gdLst/>
              <a:ahLst/>
              <a:cxnLst/>
              <a:rect l="l" t="t" r="r" b="b"/>
              <a:pathLst>
                <a:path w="7990" h="10027" extrusionOk="0">
                  <a:moveTo>
                    <a:pt x="7083" y="1"/>
                  </a:moveTo>
                  <a:cubicBezTo>
                    <a:pt x="6211" y="1"/>
                    <a:pt x="5164" y="173"/>
                    <a:pt x="4451" y="858"/>
                  </a:cubicBezTo>
                  <a:cubicBezTo>
                    <a:pt x="3995" y="1352"/>
                    <a:pt x="3462" y="2151"/>
                    <a:pt x="3424" y="2303"/>
                  </a:cubicBezTo>
                  <a:cubicBezTo>
                    <a:pt x="3082" y="2912"/>
                    <a:pt x="2777" y="3483"/>
                    <a:pt x="2473" y="4053"/>
                  </a:cubicBezTo>
                  <a:cubicBezTo>
                    <a:pt x="2473" y="4091"/>
                    <a:pt x="2397" y="4129"/>
                    <a:pt x="2397" y="4205"/>
                  </a:cubicBezTo>
                  <a:cubicBezTo>
                    <a:pt x="1598" y="5651"/>
                    <a:pt x="799" y="7097"/>
                    <a:pt x="0" y="8581"/>
                  </a:cubicBezTo>
                  <a:cubicBezTo>
                    <a:pt x="495" y="9037"/>
                    <a:pt x="1027" y="9570"/>
                    <a:pt x="1560" y="10026"/>
                  </a:cubicBezTo>
                  <a:cubicBezTo>
                    <a:pt x="2511" y="9265"/>
                    <a:pt x="3614" y="8200"/>
                    <a:pt x="4642" y="6754"/>
                  </a:cubicBezTo>
                  <a:lnTo>
                    <a:pt x="4946" y="6336"/>
                  </a:lnTo>
                  <a:lnTo>
                    <a:pt x="5212" y="5917"/>
                  </a:lnTo>
                  <a:cubicBezTo>
                    <a:pt x="5402" y="5613"/>
                    <a:pt x="5555" y="5385"/>
                    <a:pt x="5707" y="5157"/>
                  </a:cubicBezTo>
                  <a:cubicBezTo>
                    <a:pt x="5745" y="5042"/>
                    <a:pt x="5821" y="4890"/>
                    <a:pt x="5897" y="4814"/>
                  </a:cubicBezTo>
                  <a:cubicBezTo>
                    <a:pt x="6582" y="3521"/>
                    <a:pt x="7076" y="2379"/>
                    <a:pt x="7343" y="1428"/>
                  </a:cubicBezTo>
                  <a:lnTo>
                    <a:pt x="7343" y="858"/>
                  </a:lnTo>
                  <a:cubicBezTo>
                    <a:pt x="7533" y="401"/>
                    <a:pt x="7837" y="135"/>
                    <a:pt x="7989" y="59"/>
                  </a:cubicBezTo>
                  <a:cubicBezTo>
                    <a:pt x="7734" y="27"/>
                    <a:pt x="7422" y="1"/>
                    <a:pt x="7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974275" y="2385350"/>
              <a:ext cx="199750" cy="251025"/>
            </a:xfrm>
            <a:custGeom>
              <a:avLst/>
              <a:gdLst/>
              <a:ahLst/>
              <a:cxnLst/>
              <a:rect l="l" t="t" r="r" b="b"/>
              <a:pathLst>
                <a:path w="7990" h="10041" extrusionOk="0">
                  <a:moveTo>
                    <a:pt x="778" y="0"/>
                  </a:moveTo>
                  <a:cubicBezTo>
                    <a:pt x="490" y="0"/>
                    <a:pt x="225" y="17"/>
                    <a:pt x="0" y="35"/>
                  </a:cubicBezTo>
                  <a:cubicBezTo>
                    <a:pt x="152" y="149"/>
                    <a:pt x="419" y="378"/>
                    <a:pt x="609" y="872"/>
                  </a:cubicBezTo>
                  <a:lnTo>
                    <a:pt x="609" y="1443"/>
                  </a:lnTo>
                  <a:cubicBezTo>
                    <a:pt x="913" y="2394"/>
                    <a:pt x="1370" y="3535"/>
                    <a:pt x="2093" y="4791"/>
                  </a:cubicBezTo>
                  <a:cubicBezTo>
                    <a:pt x="2131" y="4905"/>
                    <a:pt x="2207" y="5057"/>
                    <a:pt x="2283" y="5133"/>
                  </a:cubicBezTo>
                  <a:cubicBezTo>
                    <a:pt x="2435" y="5361"/>
                    <a:pt x="2549" y="5628"/>
                    <a:pt x="2739" y="5894"/>
                  </a:cubicBezTo>
                  <a:lnTo>
                    <a:pt x="3044" y="6312"/>
                  </a:lnTo>
                  <a:lnTo>
                    <a:pt x="3310" y="6769"/>
                  </a:lnTo>
                  <a:cubicBezTo>
                    <a:pt x="4375" y="8177"/>
                    <a:pt x="5441" y="9280"/>
                    <a:pt x="6392" y="10041"/>
                  </a:cubicBezTo>
                  <a:cubicBezTo>
                    <a:pt x="6924" y="9546"/>
                    <a:pt x="7457" y="9052"/>
                    <a:pt x="7989" y="8557"/>
                  </a:cubicBezTo>
                  <a:cubicBezTo>
                    <a:pt x="7153" y="7073"/>
                    <a:pt x="6354" y="5666"/>
                    <a:pt x="5555" y="4182"/>
                  </a:cubicBezTo>
                  <a:cubicBezTo>
                    <a:pt x="5555" y="4144"/>
                    <a:pt x="5517" y="4106"/>
                    <a:pt x="5517" y="4030"/>
                  </a:cubicBezTo>
                  <a:cubicBezTo>
                    <a:pt x="5174" y="3459"/>
                    <a:pt x="4908" y="2889"/>
                    <a:pt x="4566" y="2280"/>
                  </a:cubicBezTo>
                  <a:cubicBezTo>
                    <a:pt x="4527" y="2128"/>
                    <a:pt x="3995" y="1329"/>
                    <a:pt x="3500" y="872"/>
                  </a:cubicBezTo>
                  <a:cubicBezTo>
                    <a:pt x="2754" y="155"/>
                    <a:pt x="1662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776450" y="2738125"/>
              <a:ext cx="156950" cy="492700"/>
            </a:xfrm>
            <a:custGeom>
              <a:avLst/>
              <a:gdLst/>
              <a:ahLst/>
              <a:cxnLst/>
              <a:rect l="l" t="t" r="r" b="b"/>
              <a:pathLst>
                <a:path w="6278" h="19708" extrusionOk="0">
                  <a:moveTo>
                    <a:pt x="6277" y="0"/>
                  </a:moveTo>
                  <a:cubicBezTo>
                    <a:pt x="6049" y="0"/>
                    <a:pt x="5783" y="0"/>
                    <a:pt x="5478" y="77"/>
                  </a:cubicBezTo>
                  <a:cubicBezTo>
                    <a:pt x="3995" y="115"/>
                    <a:pt x="2473" y="115"/>
                    <a:pt x="989" y="153"/>
                  </a:cubicBezTo>
                  <a:lnTo>
                    <a:pt x="989" y="305"/>
                  </a:lnTo>
                  <a:cubicBezTo>
                    <a:pt x="723" y="2473"/>
                    <a:pt x="419" y="4870"/>
                    <a:pt x="228" y="7495"/>
                  </a:cubicBezTo>
                  <a:cubicBezTo>
                    <a:pt x="114" y="9511"/>
                    <a:pt x="0" y="11680"/>
                    <a:pt x="0" y="13963"/>
                  </a:cubicBezTo>
                  <a:lnTo>
                    <a:pt x="0" y="15903"/>
                  </a:lnTo>
                  <a:cubicBezTo>
                    <a:pt x="0" y="16435"/>
                    <a:pt x="38" y="17006"/>
                    <a:pt x="38" y="17501"/>
                  </a:cubicBezTo>
                  <a:cubicBezTo>
                    <a:pt x="114" y="18224"/>
                    <a:pt x="114" y="18946"/>
                    <a:pt x="152" y="19669"/>
                  </a:cubicBezTo>
                  <a:cubicBezTo>
                    <a:pt x="1522" y="19669"/>
                    <a:pt x="2853" y="19707"/>
                    <a:pt x="4223" y="19707"/>
                  </a:cubicBezTo>
                  <a:lnTo>
                    <a:pt x="4223" y="19061"/>
                  </a:lnTo>
                  <a:cubicBezTo>
                    <a:pt x="4337" y="17539"/>
                    <a:pt x="4679" y="16550"/>
                    <a:pt x="4984" y="14952"/>
                  </a:cubicBezTo>
                  <a:cubicBezTo>
                    <a:pt x="5060" y="14914"/>
                    <a:pt x="5060" y="14838"/>
                    <a:pt x="5060" y="14800"/>
                  </a:cubicBezTo>
                  <a:cubicBezTo>
                    <a:pt x="5098" y="14457"/>
                    <a:pt x="5174" y="14153"/>
                    <a:pt x="5250" y="13696"/>
                  </a:cubicBezTo>
                  <a:cubicBezTo>
                    <a:pt x="5364" y="13012"/>
                    <a:pt x="5478" y="12175"/>
                    <a:pt x="5516" y="11223"/>
                  </a:cubicBezTo>
                  <a:cubicBezTo>
                    <a:pt x="5554" y="10767"/>
                    <a:pt x="5516" y="10995"/>
                    <a:pt x="5631" y="9473"/>
                  </a:cubicBezTo>
                  <a:cubicBezTo>
                    <a:pt x="5631" y="8827"/>
                    <a:pt x="5669" y="8180"/>
                    <a:pt x="5707" y="7533"/>
                  </a:cubicBezTo>
                  <a:cubicBezTo>
                    <a:pt x="5821" y="6392"/>
                    <a:pt x="5859" y="5289"/>
                    <a:pt x="5973" y="4185"/>
                  </a:cubicBezTo>
                  <a:cubicBezTo>
                    <a:pt x="6011" y="3653"/>
                    <a:pt x="6049" y="3082"/>
                    <a:pt x="6087" y="2587"/>
                  </a:cubicBezTo>
                  <a:cubicBezTo>
                    <a:pt x="6087" y="2207"/>
                    <a:pt x="6163" y="1751"/>
                    <a:pt x="6201" y="1370"/>
                  </a:cubicBezTo>
                  <a:cubicBezTo>
                    <a:pt x="6239" y="990"/>
                    <a:pt x="6239" y="685"/>
                    <a:pt x="6277" y="305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742200" y="3208925"/>
              <a:ext cx="164575" cy="469850"/>
            </a:xfrm>
            <a:custGeom>
              <a:avLst/>
              <a:gdLst/>
              <a:ahLst/>
              <a:cxnLst/>
              <a:rect l="l" t="t" r="r" b="b"/>
              <a:pathLst>
                <a:path w="6583" h="18794" extrusionOk="0">
                  <a:moveTo>
                    <a:pt x="1484" y="0"/>
                  </a:moveTo>
                  <a:cubicBezTo>
                    <a:pt x="1256" y="3158"/>
                    <a:pt x="952" y="6277"/>
                    <a:pt x="723" y="9435"/>
                  </a:cubicBezTo>
                  <a:cubicBezTo>
                    <a:pt x="533" y="11946"/>
                    <a:pt x="305" y="14457"/>
                    <a:pt x="115" y="17006"/>
                  </a:cubicBezTo>
                  <a:cubicBezTo>
                    <a:pt x="115" y="17272"/>
                    <a:pt x="38" y="17500"/>
                    <a:pt x="0" y="17767"/>
                  </a:cubicBezTo>
                  <a:cubicBezTo>
                    <a:pt x="229" y="18414"/>
                    <a:pt x="875" y="18794"/>
                    <a:pt x="1522" y="18794"/>
                  </a:cubicBezTo>
                  <a:cubicBezTo>
                    <a:pt x="2283" y="18794"/>
                    <a:pt x="2968" y="18185"/>
                    <a:pt x="3044" y="17310"/>
                  </a:cubicBezTo>
                  <a:cubicBezTo>
                    <a:pt x="3843" y="14229"/>
                    <a:pt x="4566" y="11870"/>
                    <a:pt x="5060" y="10234"/>
                  </a:cubicBezTo>
                  <a:cubicBezTo>
                    <a:pt x="5060" y="10234"/>
                    <a:pt x="6582" y="5288"/>
                    <a:pt x="6126" y="2777"/>
                  </a:cubicBezTo>
                  <a:cubicBezTo>
                    <a:pt x="6011" y="1788"/>
                    <a:pt x="5707" y="1027"/>
                    <a:pt x="5517" y="571"/>
                  </a:cubicBezTo>
                  <a:cubicBezTo>
                    <a:pt x="4185" y="381"/>
                    <a:pt x="2816" y="190"/>
                    <a:pt x="1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99125" y="2747625"/>
              <a:ext cx="300575" cy="512650"/>
            </a:xfrm>
            <a:custGeom>
              <a:avLst/>
              <a:gdLst/>
              <a:ahLst/>
              <a:cxnLst/>
              <a:rect l="l" t="t" r="r" b="b"/>
              <a:pathLst>
                <a:path w="12023" h="20506" extrusionOk="0">
                  <a:moveTo>
                    <a:pt x="5099" y="1"/>
                  </a:moveTo>
                  <a:lnTo>
                    <a:pt x="1218" y="1142"/>
                  </a:lnTo>
                  <a:cubicBezTo>
                    <a:pt x="1104" y="1218"/>
                    <a:pt x="914" y="1256"/>
                    <a:pt x="762" y="1294"/>
                  </a:cubicBezTo>
                  <a:cubicBezTo>
                    <a:pt x="533" y="1409"/>
                    <a:pt x="267" y="1447"/>
                    <a:pt x="1" y="1523"/>
                  </a:cubicBezTo>
                  <a:cubicBezTo>
                    <a:pt x="1" y="1599"/>
                    <a:pt x="39" y="1675"/>
                    <a:pt x="77" y="1789"/>
                  </a:cubicBezTo>
                  <a:cubicBezTo>
                    <a:pt x="381" y="2474"/>
                    <a:pt x="724" y="3197"/>
                    <a:pt x="990" y="3919"/>
                  </a:cubicBezTo>
                  <a:lnTo>
                    <a:pt x="990" y="3957"/>
                  </a:lnTo>
                  <a:cubicBezTo>
                    <a:pt x="1408" y="4909"/>
                    <a:pt x="1789" y="5860"/>
                    <a:pt x="2169" y="6849"/>
                  </a:cubicBezTo>
                  <a:cubicBezTo>
                    <a:pt x="2245" y="7001"/>
                    <a:pt x="2283" y="7115"/>
                    <a:pt x="2321" y="7229"/>
                  </a:cubicBezTo>
                  <a:cubicBezTo>
                    <a:pt x="2740" y="8256"/>
                    <a:pt x="3120" y="9246"/>
                    <a:pt x="3501" y="10273"/>
                  </a:cubicBezTo>
                  <a:cubicBezTo>
                    <a:pt x="4071" y="11718"/>
                    <a:pt x="3995" y="11490"/>
                    <a:pt x="4148" y="11909"/>
                  </a:cubicBezTo>
                  <a:cubicBezTo>
                    <a:pt x="4946" y="13963"/>
                    <a:pt x="5669" y="15142"/>
                    <a:pt x="6240" y="16132"/>
                  </a:cubicBezTo>
                  <a:cubicBezTo>
                    <a:pt x="6354" y="16322"/>
                    <a:pt x="6468" y="16474"/>
                    <a:pt x="6544" y="16664"/>
                  </a:cubicBezTo>
                  <a:cubicBezTo>
                    <a:pt x="7001" y="17387"/>
                    <a:pt x="7381" y="18072"/>
                    <a:pt x="7762" y="18985"/>
                  </a:cubicBezTo>
                  <a:lnTo>
                    <a:pt x="7838" y="19289"/>
                  </a:lnTo>
                  <a:cubicBezTo>
                    <a:pt x="8028" y="19746"/>
                    <a:pt x="8180" y="20088"/>
                    <a:pt x="8294" y="20316"/>
                  </a:cubicBezTo>
                  <a:cubicBezTo>
                    <a:pt x="8430" y="20384"/>
                    <a:pt x="8806" y="20505"/>
                    <a:pt x="9297" y="20505"/>
                  </a:cubicBezTo>
                  <a:cubicBezTo>
                    <a:pt x="9633" y="20505"/>
                    <a:pt x="10023" y="20448"/>
                    <a:pt x="10425" y="20278"/>
                  </a:cubicBezTo>
                  <a:cubicBezTo>
                    <a:pt x="11528" y="19784"/>
                    <a:pt x="11947" y="18833"/>
                    <a:pt x="12023" y="18642"/>
                  </a:cubicBezTo>
                  <a:cubicBezTo>
                    <a:pt x="11756" y="17615"/>
                    <a:pt x="11452" y="16740"/>
                    <a:pt x="11262" y="16322"/>
                  </a:cubicBezTo>
                  <a:cubicBezTo>
                    <a:pt x="10501" y="14001"/>
                    <a:pt x="9702" y="10958"/>
                    <a:pt x="8447" y="7572"/>
                  </a:cubicBezTo>
                  <a:cubicBezTo>
                    <a:pt x="8066" y="6544"/>
                    <a:pt x="7648" y="5479"/>
                    <a:pt x="7191" y="4376"/>
                  </a:cubicBezTo>
                  <a:cubicBezTo>
                    <a:pt x="6620" y="3006"/>
                    <a:pt x="5898" y="1599"/>
                    <a:pt x="5137" y="153"/>
                  </a:cubicBezTo>
                  <a:cubicBezTo>
                    <a:pt x="5137" y="115"/>
                    <a:pt x="5099" y="77"/>
                    <a:pt x="5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106475" y="3209875"/>
              <a:ext cx="254925" cy="456450"/>
            </a:xfrm>
            <a:custGeom>
              <a:avLst/>
              <a:gdLst/>
              <a:ahLst/>
              <a:cxnLst/>
              <a:rect l="l" t="t" r="r" b="b"/>
              <a:pathLst>
                <a:path w="10197" h="18258" extrusionOk="0">
                  <a:moveTo>
                    <a:pt x="3729" y="0"/>
                  </a:moveTo>
                  <a:cubicBezTo>
                    <a:pt x="2511" y="571"/>
                    <a:pt x="1256" y="1218"/>
                    <a:pt x="38" y="1788"/>
                  </a:cubicBezTo>
                  <a:cubicBezTo>
                    <a:pt x="38" y="2245"/>
                    <a:pt x="0" y="3044"/>
                    <a:pt x="114" y="4071"/>
                  </a:cubicBezTo>
                  <a:cubicBezTo>
                    <a:pt x="457" y="6620"/>
                    <a:pt x="1636" y="8294"/>
                    <a:pt x="3424" y="10881"/>
                  </a:cubicBezTo>
                  <a:cubicBezTo>
                    <a:pt x="4109" y="11946"/>
                    <a:pt x="4984" y="13202"/>
                    <a:pt x="5935" y="14799"/>
                  </a:cubicBezTo>
                  <a:cubicBezTo>
                    <a:pt x="6544" y="15865"/>
                    <a:pt x="7039" y="16702"/>
                    <a:pt x="7305" y="17272"/>
                  </a:cubicBezTo>
                  <a:cubicBezTo>
                    <a:pt x="7343" y="17386"/>
                    <a:pt x="7343" y="17424"/>
                    <a:pt x="7419" y="17462"/>
                  </a:cubicBezTo>
                  <a:cubicBezTo>
                    <a:pt x="7495" y="17577"/>
                    <a:pt x="7685" y="17767"/>
                    <a:pt x="8028" y="17919"/>
                  </a:cubicBezTo>
                  <a:cubicBezTo>
                    <a:pt x="8360" y="18100"/>
                    <a:pt x="8668" y="18257"/>
                    <a:pt x="8991" y="18257"/>
                  </a:cubicBezTo>
                  <a:cubicBezTo>
                    <a:pt x="9074" y="18257"/>
                    <a:pt x="9159" y="18247"/>
                    <a:pt x="9245" y="18223"/>
                  </a:cubicBezTo>
                  <a:cubicBezTo>
                    <a:pt x="9892" y="18033"/>
                    <a:pt x="10120" y="17234"/>
                    <a:pt x="10196" y="17196"/>
                  </a:cubicBezTo>
                  <a:cubicBezTo>
                    <a:pt x="9359" y="14457"/>
                    <a:pt x="8408" y="11680"/>
                    <a:pt x="7305" y="8750"/>
                  </a:cubicBezTo>
                  <a:cubicBezTo>
                    <a:pt x="6164" y="5669"/>
                    <a:pt x="4946" y="2739"/>
                    <a:pt x="3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787850" y="2353175"/>
              <a:ext cx="256825" cy="441100"/>
            </a:xfrm>
            <a:custGeom>
              <a:avLst/>
              <a:gdLst/>
              <a:ahLst/>
              <a:cxnLst/>
              <a:rect l="l" t="t" r="r" b="b"/>
              <a:pathLst>
                <a:path w="10273" h="17644" extrusionOk="0">
                  <a:moveTo>
                    <a:pt x="5572" y="1"/>
                  </a:moveTo>
                  <a:cubicBezTo>
                    <a:pt x="3083" y="1"/>
                    <a:pt x="1176" y="1342"/>
                    <a:pt x="838" y="1589"/>
                  </a:cubicBezTo>
                  <a:cubicBezTo>
                    <a:pt x="1598" y="4366"/>
                    <a:pt x="2359" y="7143"/>
                    <a:pt x="3120" y="9958"/>
                  </a:cubicBezTo>
                  <a:cubicBezTo>
                    <a:pt x="2740" y="10186"/>
                    <a:pt x="1180" y="11138"/>
                    <a:pt x="495" y="13078"/>
                  </a:cubicBezTo>
                  <a:cubicBezTo>
                    <a:pt x="1" y="14600"/>
                    <a:pt x="267" y="15931"/>
                    <a:pt x="419" y="16464"/>
                  </a:cubicBezTo>
                  <a:cubicBezTo>
                    <a:pt x="1598" y="16996"/>
                    <a:pt x="3539" y="17643"/>
                    <a:pt x="6088" y="17643"/>
                  </a:cubicBezTo>
                  <a:cubicBezTo>
                    <a:pt x="7838" y="17605"/>
                    <a:pt x="9245" y="17301"/>
                    <a:pt x="10272" y="16996"/>
                  </a:cubicBezTo>
                  <a:cubicBezTo>
                    <a:pt x="10082" y="15893"/>
                    <a:pt x="9740" y="14600"/>
                    <a:pt x="9131" y="13192"/>
                  </a:cubicBezTo>
                  <a:cubicBezTo>
                    <a:pt x="8789" y="12431"/>
                    <a:pt x="8446" y="11746"/>
                    <a:pt x="8066" y="11176"/>
                  </a:cubicBezTo>
                  <a:cubicBezTo>
                    <a:pt x="8789" y="8094"/>
                    <a:pt x="9512" y="4936"/>
                    <a:pt x="10196" y="1855"/>
                  </a:cubicBezTo>
                  <a:cubicBezTo>
                    <a:pt x="9626" y="1322"/>
                    <a:pt x="8751" y="637"/>
                    <a:pt x="7419" y="257"/>
                  </a:cubicBezTo>
                  <a:cubicBezTo>
                    <a:pt x="6780" y="75"/>
                    <a:pt x="6160" y="1"/>
                    <a:pt x="5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954300" y="2457550"/>
              <a:ext cx="10475" cy="33325"/>
            </a:xfrm>
            <a:custGeom>
              <a:avLst/>
              <a:gdLst/>
              <a:ahLst/>
              <a:cxnLst/>
              <a:rect l="l" t="t" r="r" b="b"/>
              <a:pathLst>
                <a:path w="419" h="1333" extrusionOk="0">
                  <a:moveTo>
                    <a:pt x="38" y="1"/>
                  </a:moveTo>
                  <a:cubicBezTo>
                    <a:pt x="0" y="77"/>
                    <a:pt x="0" y="77"/>
                    <a:pt x="0" y="115"/>
                  </a:cubicBezTo>
                  <a:lnTo>
                    <a:pt x="267" y="1294"/>
                  </a:lnTo>
                  <a:cubicBezTo>
                    <a:pt x="267" y="1332"/>
                    <a:pt x="267" y="1332"/>
                    <a:pt x="305" y="1332"/>
                  </a:cubicBezTo>
                  <a:lnTo>
                    <a:pt x="419" y="1256"/>
                  </a:lnTo>
                  <a:lnTo>
                    <a:pt x="114" y="39"/>
                  </a:lnTo>
                  <a:cubicBezTo>
                    <a:pt x="76" y="1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1075" y="3222475"/>
              <a:ext cx="20000" cy="22600"/>
            </a:xfrm>
            <a:custGeom>
              <a:avLst/>
              <a:gdLst/>
              <a:ahLst/>
              <a:cxnLst/>
              <a:rect l="l" t="t" r="r" b="b"/>
              <a:pathLst>
                <a:path w="800" h="904" extrusionOk="0">
                  <a:moveTo>
                    <a:pt x="710" y="0"/>
                  </a:moveTo>
                  <a:cubicBezTo>
                    <a:pt x="695" y="0"/>
                    <a:pt x="686" y="10"/>
                    <a:pt x="686" y="29"/>
                  </a:cubicBezTo>
                  <a:lnTo>
                    <a:pt x="1" y="790"/>
                  </a:lnTo>
                  <a:cubicBezTo>
                    <a:pt x="1" y="790"/>
                    <a:pt x="1" y="866"/>
                    <a:pt x="39" y="904"/>
                  </a:cubicBezTo>
                  <a:lnTo>
                    <a:pt x="762" y="143"/>
                  </a:lnTo>
                  <a:cubicBezTo>
                    <a:pt x="800" y="105"/>
                    <a:pt x="800" y="29"/>
                    <a:pt x="762" y="29"/>
                  </a:cubicBezTo>
                  <a:cubicBezTo>
                    <a:pt x="743" y="10"/>
                    <a:pt x="724" y="0"/>
                    <a:pt x="71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1103625" y="3248875"/>
              <a:ext cx="23800" cy="11425"/>
            </a:xfrm>
            <a:custGeom>
              <a:avLst/>
              <a:gdLst/>
              <a:ahLst/>
              <a:cxnLst/>
              <a:rect l="l" t="t" r="r" b="b"/>
              <a:pathLst>
                <a:path w="952" h="457" extrusionOk="0">
                  <a:moveTo>
                    <a:pt x="114" y="0"/>
                  </a:moveTo>
                  <a:cubicBezTo>
                    <a:pt x="38" y="0"/>
                    <a:pt x="0" y="0"/>
                    <a:pt x="0" y="38"/>
                  </a:cubicBezTo>
                  <a:cubicBezTo>
                    <a:pt x="0" y="76"/>
                    <a:pt x="0" y="114"/>
                    <a:pt x="38" y="114"/>
                  </a:cubicBezTo>
                  <a:lnTo>
                    <a:pt x="837" y="457"/>
                  </a:lnTo>
                  <a:cubicBezTo>
                    <a:pt x="837" y="457"/>
                    <a:pt x="913" y="457"/>
                    <a:pt x="951" y="419"/>
                  </a:cubicBezTo>
                  <a:cubicBezTo>
                    <a:pt x="951" y="381"/>
                    <a:pt x="951" y="304"/>
                    <a:pt x="913" y="30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655650" y="3640725"/>
              <a:ext cx="167425" cy="91325"/>
            </a:xfrm>
            <a:custGeom>
              <a:avLst/>
              <a:gdLst/>
              <a:ahLst/>
              <a:cxnLst/>
              <a:rect l="l" t="t" r="r" b="b"/>
              <a:pathLst>
                <a:path w="6697" h="3653" extrusionOk="0">
                  <a:moveTo>
                    <a:pt x="3805" y="0"/>
                  </a:moveTo>
                  <a:cubicBezTo>
                    <a:pt x="3234" y="875"/>
                    <a:pt x="2663" y="1332"/>
                    <a:pt x="2283" y="1636"/>
                  </a:cubicBezTo>
                  <a:cubicBezTo>
                    <a:pt x="2169" y="1674"/>
                    <a:pt x="2093" y="1712"/>
                    <a:pt x="2055" y="1750"/>
                  </a:cubicBezTo>
                  <a:cubicBezTo>
                    <a:pt x="1750" y="1940"/>
                    <a:pt x="1522" y="2093"/>
                    <a:pt x="1218" y="2245"/>
                  </a:cubicBezTo>
                  <a:cubicBezTo>
                    <a:pt x="723" y="2473"/>
                    <a:pt x="419" y="2473"/>
                    <a:pt x="191" y="2777"/>
                  </a:cubicBezTo>
                  <a:cubicBezTo>
                    <a:pt x="0" y="3044"/>
                    <a:pt x="0" y="3348"/>
                    <a:pt x="0" y="3576"/>
                  </a:cubicBezTo>
                  <a:cubicBezTo>
                    <a:pt x="913" y="3614"/>
                    <a:pt x="1865" y="3614"/>
                    <a:pt x="2740" y="3652"/>
                  </a:cubicBezTo>
                  <a:cubicBezTo>
                    <a:pt x="2816" y="3462"/>
                    <a:pt x="3196" y="2511"/>
                    <a:pt x="4185" y="2055"/>
                  </a:cubicBezTo>
                  <a:cubicBezTo>
                    <a:pt x="4629" y="1824"/>
                    <a:pt x="5064" y="1759"/>
                    <a:pt x="5422" y="1759"/>
                  </a:cubicBezTo>
                  <a:cubicBezTo>
                    <a:pt x="5831" y="1759"/>
                    <a:pt x="6138" y="1844"/>
                    <a:pt x="6240" y="1864"/>
                  </a:cubicBezTo>
                  <a:cubicBezTo>
                    <a:pt x="6316" y="1750"/>
                    <a:pt x="6392" y="1560"/>
                    <a:pt x="6506" y="1370"/>
                  </a:cubicBezTo>
                  <a:cubicBezTo>
                    <a:pt x="6544" y="1256"/>
                    <a:pt x="6620" y="1142"/>
                    <a:pt x="6620" y="1065"/>
                  </a:cubicBezTo>
                  <a:cubicBezTo>
                    <a:pt x="6696" y="609"/>
                    <a:pt x="6620" y="228"/>
                    <a:pt x="6620" y="152"/>
                  </a:cubicBezTo>
                  <a:lnTo>
                    <a:pt x="6506" y="152"/>
                  </a:lnTo>
                  <a:cubicBezTo>
                    <a:pt x="5593" y="152"/>
                    <a:pt x="4642" y="114"/>
                    <a:pt x="3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653750" y="3640725"/>
              <a:ext cx="170275" cy="99875"/>
            </a:xfrm>
            <a:custGeom>
              <a:avLst/>
              <a:gdLst/>
              <a:ahLst/>
              <a:cxnLst/>
              <a:rect l="l" t="t" r="r" b="b"/>
              <a:pathLst>
                <a:path w="6811" h="3995" extrusionOk="0">
                  <a:moveTo>
                    <a:pt x="6620" y="0"/>
                  </a:moveTo>
                  <a:lnTo>
                    <a:pt x="6620" y="0"/>
                  </a:lnTo>
                  <a:cubicBezTo>
                    <a:pt x="6125" y="343"/>
                    <a:pt x="5669" y="609"/>
                    <a:pt x="5403" y="761"/>
                  </a:cubicBezTo>
                  <a:cubicBezTo>
                    <a:pt x="4368" y="1352"/>
                    <a:pt x="3380" y="1897"/>
                    <a:pt x="2705" y="1897"/>
                  </a:cubicBezTo>
                  <a:cubicBezTo>
                    <a:pt x="2511" y="1897"/>
                    <a:pt x="2343" y="1852"/>
                    <a:pt x="2207" y="1750"/>
                  </a:cubicBezTo>
                  <a:lnTo>
                    <a:pt x="2169" y="1712"/>
                  </a:lnTo>
                  <a:cubicBezTo>
                    <a:pt x="1864" y="1902"/>
                    <a:pt x="1636" y="2055"/>
                    <a:pt x="1332" y="2207"/>
                  </a:cubicBezTo>
                  <a:cubicBezTo>
                    <a:pt x="837" y="2435"/>
                    <a:pt x="533" y="2435"/>
                    <a:pt x="305" y="2701"/>
                  </a:cubicBezTo>
                  <a:cubicBezTo>
                    <a:pt x="229" y="2853"/>
                    <a:pt x="152" y="2968"/>
                    <a:pt x="114" y="3158"/>
                  </a:cubicBezTo>
                  <a:cubicBezTo>
                    <a:pt x="0" y="3386"/>
                    <a:pt x="0" y="3614"/>
                    <a:pt x="0" y="3767"/>
                  </a:cubicBezTo>
                  <a:cubicBezTo>
                    <a:pt x="381" y="3843"/>
                    <a:pt x="875" y="3995"/>
                    <a:pt x="1484" y="3995"/>
                  </a:cubicBezTo>
                  <a:cubicBezTo>
                    <a:pt x="2017" y="3995"/>
                    <a:pt x="2473" y="3957"/>
                    <a:pt x="2854" y="3843"/>
                  </a:cubicBezTo>
                  <a:cubicBezTo>
                    <a:pt x="3386" y="3272"/>
                    <a:pt x="4261" y="2625"/>
                    <a:pt x="5365" y="2131"/>
                  </a:cubicBezTo>
                  <a:cubicBezTo>
                    <a:pt x="5669" y="2017"/>
                    <a:pt x="6011" y="1902"/>
                    <a:pt x="6316" y="1826"/>
                  </a:cubicBezTo>
                  <a:cubicBezTo>
                    <a:pt x="6392" y="1674"/>
                    <a:pt x="6468" y="1522"/>
                    <a:pt x="6582" y="1332"/>
                  </a:cubicBezTo>
                  <a:cubicBezTo>
                    <a:pt x="6810" y="761"/>
                    <a:pt x="6696" y="228"/>
                    <a:pt x="6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94500" y="3669250"/>
              <a:ext cx="18100" cy="71350"/>
            </a:xfrm>
            <a:custGeom>
              <a:avLst/>
              <a:gdLst/>
              <a:ahLst/>
              <a:cxnLst/>
              <a:rect l="l" t="t" r="r" b="b"/>
              <a:pathLst>
                <a:path w="724" h="2854" extrusionOk="0">
                  <a:moveTo>
                    <a:pt x="39" y="1"/>
                  </a:moveTo>
                  <a:cubicBezTo>
                    <a:pt x="39" y="914"/>
                    <a:pt x="1" y="1865"/>
                    <a:pt x="1" y="2816"/>
                  </a:cubicBezTo>
                  <a:cubicBezTo>
                    <a:pt x="115" y="2854"/>
                    <a:pt x="153" y="2854"/>
                    <a:pt x="229" y="2854"/>
                  </a:cubicBezTo>
                  <a:cubicBezTo>
                    <a:pt x="419" y="1941"/>
                    <a:pt x="572" y="1066"/>
                    <a:pt x="724" y="115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87175" y="3640725"/>
              <a:ext cx="167425" cy="91325"/>
            </a:xfrm>
            <a:custGeom>
              <a:avLst/>
              <a:gdLst/>
              <a:ahLst/>
              <a:cxnLst/>
              <a:rect l="l" t="t" r="r" b="b"/>
              <a:pathLst>
                <a:path w="6697" h="3653" extrusionOk="0">
                  <a:moveTo>
                    <a:pt x="2892" y="0"/>
                  </a:moveTo>
                  <a:cubicBezTo>
                    <a:pt x="2017" y="114"/>
                    <a:pt x="1066" y="152"/>
                    <a:pt x="153" y="152"/>
                  </a:cubicBezTo>
                  <a:lnTo>
                    <a:pt x="77" y="152"/>
                  </a:lnTo>
                  <a:cubicBezTo>
                    <a:pt x="77" y="228"/>
                    <a:pt x="1" y="609"/>
                    <a:pt x="77" y="1065"/>
                  </a:cubicBezTo>
                  <a:cubicBezTo>
                    <a:pt x="77" y="1142"/>
                    <a:pt x="115" y="1256"/>
                    <a:pt x="191" y="1370"/>
                  </a:cubicBezTo>
                  <a:cubicBezTo>
                    <a:pt x="267" y="1560"/>
                    <a:pt x="381" y="1750"/>
                    <a:pt x="457" y="1864"/>
                  </a:cubicBezTo>
                  <a:cubicBezTo>
                    <a:pt x="559" y="1844"/>
                    <a:pt x="866" y="1759"/>
                    <a:pt x="1275" y="1759"/>
                  </a:cubicBezTo>
                  <a:cubicBezTo>
                    <a:pt x="1633" y="1759"/>
                    <a:pt x="2068" y="1824"/>
                    <a:pt x="2512" y="2055"/>
                  </a:cubicBezTo>
                  <a:cubicBezTo>
                    <a:pt x="3501" y="2511"/>
                    <a:pt x="3881" y="3462"/>
                    <a:pt x="3919" y="3652"/>
                  </a:cubicBezTo>
                  <a:cubicBezTo>
                    <a:pt x="4832" y="3614"/>
                    <a:pt x="5783" y="3614"/>
                    <a:pt x="6697" y="3576"/>
                  </a:cubicBezTo>
                  <a:cubicBezTo>
                    <a:pt x="6697" y="3348"/>
                    <a:pt x="6697" y="3044"/>
                    <a:pt x="6506" y="2777"/>
                  </a:cubicBezTo>
                  <a:cubicBezTo>
                    <a:pt x="6278" y="2473"/>
                    <a:pt x="5974" y="2473"/>
                    <a:pt x="5441" y="2245"/>
                  </a:cubicBezTo>
                  <a:cubicBezTo>
                    <a:pt x="5175" y="2093"/>
                    <a:pt x="4947" y="1940"/>
                    <a:pt x="4642" y="1750"/>
                  </a:cubicBezTo>
                  <a:cubicBezTo>
                    <a:pt x="4604" y="1712"/>
                    <a:pt x="4490" y="1674"/>
                    <a:pt x="4414" y="1636"/>
                  </a:cubicBezTo>
                  <a:cubicBezTo>
                    <a:pt x="4033" y="1332"/>
                    <a:pt x="3463" y="875"/>
                    <a:pt x="2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284330" y="3640729"/>
              <a:ext cx="175026" cy="99865"/>
            </a:xfrm>
            <a:custGeom>
              <a:avLst/>
              <a:gdLst/>
              <a:ahLst/>
              <a:cxnLst/>
              <a:rect l="l" t="t" r="r" b="b"/>
              <a:pathLst>
                <a:path w="6811" h="3995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53" y="228"/>
                    <a:pt x="1" y="761"/>
                    <a:pt x="229" y="1332"/>
                  </a:cubicBezTo>
                  <a:cubicBezTo>
                    <a:pt x="343" y="1522"/>
                    <a:pt x="419" y="1674"/>
                    <a:pt x="533" y="1826"/>
                  </a:cubicBezTo>
                  <a:cubicBezTo>
                    <a:pt x="800" y="1902"/>
                    <a:pt x="1142" y="2017"/>
                    <a:pt x="1484" y="2131"/>
                  </a:cubicBezTo>
                  <a:cubicBezTo>
                    <a:pt x="2588" y="2625"/>
                    <a:pt x="3425" y="3272"/>
                    <a:pt x="3957" y="3843"/>
                  </a:cubicBezTo>
                  <a:cubicBezTo>
                    <a:pt x="4338" y="3957"/>
                    <a:pt x="4794" y="3995"/>
                    <a:pt x="5327" y="3995"/>
                  </a:cubicBezTo>
                  <a:cubicBezTo>
                    <a:pt x="5936" y="3995"/>
                    <a:pt x="6430" y="3843"/>
                    <a:pt x="6811" y="3767"/>
                  </a:cubicBezTo>
                  <a:cubicBezTo>
                    <a:pt x="6811" y="3614"/>
                    <a:pt x="6811" y="3386"/>
                    <a:pt x="6696" y="3158"/>
                  </a:cubicBezTo>
                  <a:cubicBezTo>
                    <a:pt x="6658" y="2968"/>
                    <a:pt x="6620" y="2853"/>
                    <a:pt x="6506" y="2701"/>
                  </a:cubicBezTo>
                  <a:cubicBezTo>
                    <a:pt x="6278" y="2435"/>
                    <a:pt x="6012" y="2435"/>
                    <a:pt x="5479" y="2207"/>
                  </a:cubicBezTo>
                  <a:cubicBezTo>
                    <a:pt x="5175" y="2055"/>
                    <a:pt x="4946" y="1902"/>
                    <a:pt x="4642" y="1712"/>
                  </a:cubicBezTo>
                  <a:lnTo>
                    <a:pt x="4604" y="1750"/>
                  </a:lnTo>
                  <a:cubicBezTo>
                    <a:pt x="4468" y="1852"/>
                    <a:pt x="4300" y="1897"/>
                    <a:pt x="4106" y="1897"/>
                  </a:cubicBezTo>
                  <a:cubicBezTo>
                    <a:pt x="3431" y="1897"/>
                    <a:pt x="2443" y="1352"/>
                    <a:pt x="1408" y="761"/>
                  </a:cubicBezTo>
                  <a:cubicBezTo>
                    <a:pt x="1180" y="609"/>
                    <a:pt x="762" y="343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297650" y="3669250"/>
              <a:ext cx="18100" cy="71350"/>
            </a:xfrm>
            <a:custGeom>
              <a:avLst/>
              <a:gdLst/>
              <a:ahLst/>
              <a:cxnLst/>
              <a:rect l="l" t="t" r="r" b="b"/>
              <a:pathLst>
                <a:path w="724" h="2854" extrusionOk="0">
                  <a:moveTo>
                    <a:pt x="647" y="1"/>
                  </a:moveTo>
                  <a:lnTo>
                    <a:pt x="0" y="115"/>
                  </a:lnTo>
                  <a:cubicBezTo>
                    <a:pt x="152" y="1066"/>
                    <a:pt x="267" y="1941"/>
                    <a:pt x="457" y="2854"/>
                  </a:cubicBezTo>
                  <a:cubicBezTo>
                    <a:pt x="571" y="2854"/>
                    <a:pt x="609" y="2854"/>
                    <a:pt x="723" y="2816"/>
                  </a:cubicBezTo>
                  <a:cubicBezTo>
                    <a:pt x="723" y="1865"/>
                    <a:pt x="647" y="914"/>
                    <a:pt x="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912450" y="2260675"/>
              <a:ext cx="47575" cy="73250"/>
            </a:xfrm>
            <a:custGeom>
              <a:avLst/>
              <a:gdLst/>
              <a:ahLst/>
              <a:cxnLst/>
              <a:rect l="l" t="t" r="r" b="b"/>
              <a:pathLst>
                <a:path w="1903" h="2930" extrusionOk="0">
                  <a:moveTo>
                    <a:pt x="951" y="0"/>
                  </a:moveTo>
                  <a:cubicBezTo>
                    <a:pt x="419" y="0"/>
                    <a:pt x="0" y="761"/>
                    <a:pt x="0" y="1408"/>
                  </a:cubicBezTo>
                  <a:cubicBezTo>
                    <a:pt x="0" y="2131"/>
                    <a:pt x="419" y="2930"/>
                    <a:pt x="951" y="2930"/>
                  </a:cubicBezTo>
                  <a:cubicBezTo>
                    <a:pt x="1484" y="2930"/>
                    <a:pt x="1903" y="2131"/>
                    <a:pt x="1903" y="1484"/>
                  </a:cubicBezTo>
                  <a:cubicBezTo>
                    <a:pt x="1903" y="799"/>
                    <a:pt x="1484" y="0"/>
                    <a:pt x="951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80100" y="2171250"/>
              <a:ext cx="110350" cy="144600"/>
            </a:xfrm>
            <a:custGeom>
              <a:avLst/>
              <a:gdLst/>
              <a:ahLst/>
              <a:cxnLst/>
              <a:rect l="l" t="t" r="r" b="b"/>
              <a:pathLst>
                <a:path w="4414" h="5784" extrusionOk="0">
                  <a:moveTo>
                    <a:pt x="2314" y="1"/>
                  </a:moveTo>
                  <a:cubicBezTo>
                    <a:pt x="2286" y="1"/>
                    <a:pt x="2263" y="1"/>
                    <a:pt x="2245" y="1"/>
                  </a:cubicBezTo>
                  <a:cubicBezTo>
                    <a:pt x="1941" y="39"/>
                    <a:pt x="952" y="115"/>
                    <a:pt x="419" y="952"/>
                  </a:cubicBezTo>
                  <a:cubicBezTo>
                    <a:pt x="1" y="1637"/>
                    <a:pt x="115" y="2398"/>
                    <a:pt x="153" y="2817"/>
                  </a:cubicBezTo>
                  <a:cubicBezTo>
                    <a:pt x="305" y="3996"/>
                    <a:pt x="1104" y="5784"/>
                    <a:pt x="2245" y="5784"/>
                  </a:cubicBezTo>
                  <a:cubicBezTo>
                    <a:pt x="3387" y="5784"/>
                    <a:pt x="4148" y="3996"/>
                    <a:pt x="4300" y="2817"/>
                  </a:cubicBezTo>
                  <a:cubicBezTo>
                    <a:pt x="4338" y="2322"/>
                    <a:pt x="4414" y="1371"/>
                    <a:pt x="3957" y="724"/>
                  </a:cubicBezTo>
                  <a:cubicBezTo>
                    <a:pt x="3404" y="32"/>
                    <a:pt x="2599" y="1"/>
                    <a:pt x="2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72500" y="2233100"/>
              <a:ext cx="26650" cy="37200"/>
            </a:xfrm>
            <a:custGeom>
              <a:avLst/>
              <a:gdLst/>
              <a:ahLst/>
              <a:cxnLst/>
              <a:rect l="l" t="t" r="r" b="b"/>
              <a:pathLst>
                <a:path w="1066" h="1488" extrusionOk="0">
                  <a:moveTo>
                    <a:pt x="419" y="0"/>
                  </a:moveTo>
                  <a:cubicBezTo>
                    <a:pt x="153" y="38"/>
                    <a:pt x="0" y="381"/>
                    <a:pt x="115" y="799"/>
                  </a:cubicBezTo>
                  <a:cubicBezTo>
                    <a:pt x="222" y="1227"/>
                    <a:pt x="429" y="1487"/>
                    <a:pt x="642" y="1487"/>
                  </a:cubicBezTo>
                  <a:cubicBezTo>
                    <a:pt x="656" y="1487"/>
                    <a:pt x="671" y="1486"/>
                    <a:pt x="685" y="1484"/>
                  </a:cubicBezTo>
                  <a:cubicBezTo>
                    <a:pt x="914" y="1446"/>
                    <a:pt x="1066" y="1103"/>
                    <a:pt x="990" y="685"/>
                  </a:cubicBezTo>
                  <a:cubicBezTo>
                    <a:pt x="876" y="305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971425" y="2233100"/>
              <a:ext cx="26650" cy="37200"/>
            </a:xfrm>
            <a:custGeom>
              <a:avLst/>
              <a:gdLst/>
              <a:ahLst/>
              <a:cxnLst/>
              <a:rect l="l" t="t" r="r" b="b"/>
              <a:pathLst>
                <a:path w="1066" h="1488" extrusionOk="0">
                  <a:moveTo>
                    <a:pt x="685" y="0"/>
                  </a:moveTo>
                  <a:cubicBezTo>
                    <a:pt x="457" y="0"/>
                    <a:pt x="152" y="305"/>
                    <a:pt x="114" y="685"/>
                  </a:cubicBezTo>
                  <a:cubicBezTo>
                    <a:pt x="0" y="1103"/>
                    <a:pt x="152" y="1446"/>
                    <a:pt x="381" y="1484"/>
                  </a:cubicBezTo>
                  <a:cubicBezTo>
                    <a:pt x="397" y="1486"/>
                    <a:pt x="414" y="1487"/>
                    <a:pt x="431" y="1487"/>
                  </a:cubicBezTo>
                  <a:cubicBezTo>
                    <a:pt x="675" y="1487"/>
                    <a:pt x="880" y="1227"/>
                    <a:pt x="951" y="799"/>
                  </a:cubicBezTo>
                  <a:cubicBezTo>
                    <a:pt x="1065" y="381"/>
                    <a:pt x="913" y="38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931475" y="2245450"/>
              <a:ext cx="11425" cy="39975"/>
            </a:xfrm>
            <a:custGeom>
              <a:avLst/>
              <a:gdLst/>
              <a:ahLst/>
              <a:cxnLst/>
              <a:rect l="l" t="t" r="r" b="b"/>
              <a:pathLst>
                <a:path w="457" h="1599" extrusionOk="0">
                  <a:moveTo>
                    <a:pt x="114" y="1"/>
                  </a:moveTo>
                  <a:cubicBezTo>
                    <a:pt x="114" y="1"/>
                    <a:pt x="76" y="1"/>
                    <a:pt x="76" y="39"/>
                  </a:cubicBezTo>
                  <a:cubicBezTo>
                    <a:pt x="0" y="457"/>
                    <a:pt x="38" y="762"/>
                    <a:pt x="114" y="952"/>
                  </a:cubicBezTo>
                  <a:cubicBezTo>
                    <a:pt x="190" y="990"/>
                    <a:pt x="190" y="1066"/>
                    <a:pt x="228" y="1142"/>
                  </a:cubicBezTo>
                  <a:cubicBezTo>
                    <a:pt x="228" y="1180"/>
                    <a:pt x="228" y="1218"/>
                    <a:pt x="267" y="1256"/>
                  </a:cubicBezTo>
                  <a:lnTo>
                    <a:pt x="381" y="1446"/>
                  </a:lnTo>
                  <a:cubicBezTo>
                    <a:pt x="381" y="1522"/>
                    <a:pt x="267" y="1522"/>
                    <a:pt x="190" y="1522"/>
                  </a:cubicBezTo>
                  <a:cubicBezTo>
                    <a:pt x="190" y="1522"/>
                    <a:pt x="114" y="1522"/>
                    <a:pt x="114" y="1561"/>
                  </a:cubicBezTo>
                  <a:cubicBezTo>
                    <a:pt x="114" y="1561"/>
                    <a:pt x="190" y="1599"/>
                    <a:pt x="228" y="1599"/>
                  </a:cubicBezTo>
                  <a:cubicBezTo>
                    <a:pt x="343" y="1599"/>
                    <a:pt x="457" y="1599"/>
                    <a:pt x="419" y="1408"/>
                  </a:cubicBezTo>
                  <a:cubicBezTo>
                    <a:pt x="457" y="1370"/>
                    <a:pt x="419" y="1256"/>
                    <a:pt x="305" y="1142"/>
                  </a:cubicBezTo>
                  <a:cubicBezTo>
                    <a:pt x="305" y="1066"/>
                    <a:pt x="267" y="1066"/>
                    <a:pt x="267" y="1028"/>
                  </a:cubicBezTo>
                  <a:cubicBezTo>
                    <a:pt x="267" y="990"/>
                    <a:pt x="228" y="876"/>
                    <a:pt x="190" y="838"/>
                  </a:cubicBezTo>
                  <a:cubicBezTo>
                    <a:pt x="76" y="686"/>
                    <a:pt x="76" y="419"/>
                    <a:pt x="190" y="39"/>
                  </a:cubicBezTo>
                  <a:cubicBezTo>
                    <a:pt x="190" y="39"/>
                    <a:pt x="190" y="1"/>
                    <a:pt x="11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921000" y="2289200"/>
              <a:ext cx="29525" cy="15250"/>
            </a:xfrm>
            <a:custGeom>
              <a:avLst/>
              <a:gdLst/>
              <a:ahLst/>
              <a:cxnLst/>
              <a:rect l="l" t="t" r="r" b="b"/>
              <a:pathLst>
                <a:path w="1181" h="610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343"/>
                    <a:pt x="267" y="609"/>
                    <a:pt x="571" y="609"/>
                  </a:cubicBezTo>
                  <a:cubicBezTo>
                    <a:pt x="876" y="609"/>
                    <a:pt x="1142" y="381"/>
                    <a:pt x="1180" y="77"/>
                  </a:cubicBezTo>
                  <a:lnTo>
                    <a:pt x="1180" y="77"/>
                  </a:lnTo>
                  <a:cubicBezTo>
                    <a:pt x="1097" y="133"/>
                    <a:pt x="952" y="168"/>
                    <a:pt x="791" y="168"/>
                  </a:cubicBezTo>
                  <a:cubicBezTo>
                    <a:pt x="732" y="168"/>
                    <a:pt x="671" y="163"/>
                    <a:pt x="609" y="153"/>
                  </a:cubicBezTo>
                  <a:cubicBezTo>
                    <a:pt x="381" y="153"/>
                    <a:pt x="191" y="39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909600" y="2251150"/>
              <a:ext cx="7625" cy="11450"/>
            </a:xfrm>
            <a:custGeom>
              <a:avLst/>
              <a:gdLst/>
              <a:ahLst/>
              <a:cxnLst/>
              <a:rect l="l" t="t" r="r" b="b"/>
              <a:pathLst>
                <a:path w="305" h="458" extrusionOk="0">
                  <a:moveTo>
                    <a:pt x="152" y="1"/>
                  </a:moveTo>
                  <a:cubicBezTo>
                    <a:pt x="76" y="1"/>
                    <a:pt x="0" y="77"/>
                    <a:pt x="0" y="229"/>
                  </a:cubicBezTo>
                  <a:cubicBezTo>
                    <a:pt x="0" y="381"/>
                    <a:pt x="76" y="458"/>
                    <a:pt x="152" y="458"/>
                  </a:cubicBezTo>
                  <a:cubicBezTo>
                    <a:pt x="267" y="458"/>
                    <a:pt x="305" y="381"/>
                    <a:pt x="305" y="229"/>
                  </a:cubicBezTo>
                  <a:cubicBezTo>
                    <a:pt x="305" y="77"/>
                    <a:pt x="267" y="1"/>
                    <a:pt x="152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897225" y="2235950"/>
              <a:ext cx="24750" cy="6675"/>
            </a:xfrm>
            <a:custGeom>
              <a:avLst/>
              <a:gdLst/>
              <a:ahLst/>
              <a:cxnLst/>
              <a:rect l="l" t="t" r="r" b="b"/>
              <a:pathLst>
                <a:path w="990" h="267" extrusionOk="0">
                  <a:moveTo>
                    <a:pt x="457" y="0"/>
                  </a:moveTo>
                  <a:cubicBezTo>
                    <a:pt x="229" y="0"/>
                    <a:pt x="77" y="114"/>
                    <a:pt x="1" y="191"/>
                  </a:cubicBezTo>
                  <a:cubicBezTo>
                    <a:pt x="1" y="191"/>
                    <a:pt x="1" y="229"/>
                    <a:pt x="39" y="267"/>
                  </a:cubicBezTo>
                  <a:cubicBezTo>
                    <a:pt x="104" y="201"/>
                    <a:pt x="227" y="107"/>
                    <a:pt x="406" y="107"/>
                  </a:cubicBezTo>
                  <a:cubicBezTo>
                    <a:pt x="434" y="107"/>
                    <a:pt x="464" y="109"/>
                    <a:pt x="495" y="114"/>
                  </a:cubicBezTo>
                  <a:cubicBezTo>
                    <a:pt x="647" y="114"/>
                    <a:pt x="800" y="191"/>
                    <a:pt x="876" y="229"/>
                  </a:cubicBezTo>
                  <a:cubicBezTo>
                    <a:pt x="952" y="229"/>
                    <a:pt x="990" y="229"/>
                    <a:pt x="990" y="191"/>
                  </a:cubicBezTo>
                  <a:cubicBezTo>
                    <a:pt x="990" y="114"/>
                    <a:pt x="990" y="76"/>
                    <a:pt x="952" y="76"/>
                  </a:cubicBezTo>
                  <a:cubicBezTo>
                    <a:pt x="838" y="38"/>
                    <a:pt x="647" y="0"/>
                    <a:pt x="45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957150" y="2251150"/>
              <a:ext cx="7625" cy="11450"/>
            </a:xfrm>
            <a:custGeom>
              <a:avLst/>
              <a:gdLst/>
              <a:ahLst/>
              <a:cxnLst/>
              <a:rect l="l" t="t" r="r" b="b"/>
              <a:pathLst>
                <a:path w="305" h="458" extrusionOk="0">
                  <a:moveTo>
                    <a:pt x="153" y="1"/>
                  </a:moveTo>
                  <a:cubicBezTo>
                    <a:pt x="77" y="1"/>
                    <a:pt x="0" y="77"/>
                    <a:pt x="0" y="229"/>
                  </a:cubicBezTo>
                  <a:cubicBezTo>
                    <a:pt x="0" y="381"/>
                    <a:pt x="77" y="458"/>
                    <a:pt x="153" y="458"/>
                  </a:cubicBezTo>
                  <a:cubicBezTo>
                    <a:pt x="267" y="458"/>
                    <a:pt x="305" y="381"/>
                    <a:pt x="305" y="229"/>
                  </a:cubicBezTo>
                  <a:cubicBezTo>
                    <a:pt x="305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51450" y="2234050"/>
              <a:ext cx="26650" cy="8575"/>
            </a:xfrm>
            <a:custGeom>
              <a:avLst/>
              <a:gdLst/>
              <a:ahLst/>
              <a:cxnLst/>
              <a:rect l="l" t="t" r="r" b="b"/>
              <a:pathLst>
                <a:path w="1066" h="343" extrusionOk="0">
                  <a:moveTo>
                    <a:pt x="533" y="0"/>
                  </a:moveTo>
                  <a:cubicBezTo>
                    <a:pt x="305" y="0"/>
                    <a:pt x="152" y="76"/>
                    <a:pt x="38" y="114"/>
                  </a:cubicBezTo>
                  <a:cubicBezTo>
                    <a:pt x="0" y="152"/>
                    <a:pt x="0" y="152"/>
                    <a:pt x="0" y="190"/>
                  </a:cubicBezTo>
                  <a:cubicBezTo>
                    <a:pt x="38" y="267"/>
                    <a:pt x="38" y="267"/>
                    <a:pt x="114" y="267"/>
                  </a:cubicBezTo>
                  <a:cubicBezTo>
                    <a:pt x="152" y="190"/>
                    <a:pt x="305" y="152"/>
                    <a:pt x="495" y="152"/>
                  </a:cubicBezTo>
                  <a:cubicBezTo>
                    <a:pt x="723" y="190"/>
                    <a:pt x="875" y="305"/>
                    <a:pt x="951" y="343"/>
                  </a:cubicBezTo>
                  <a:cubicBezTo>
                    <a:pt x="1065" y="305"/>
                    <a:pt x="1065" y="305"/>
                    <a:pt x="989" y="190"/>
                  </a:cubicBezTo>
                  <a:cubicBezTo>
                    <a:pt x="951" y="152"/>
                    <a:pt x="761" y="0"/>
                    <a:pt x="53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757425" y="2363400"/>
              <a:ext cx="366200" cy="660075"/>
            </a:xfrm>
            <a:custGeom>
              <a:avLst/>
              <a:gdLst/>
              <a:ahLst/>
              <a:cxnLst/>
              <a:rect l="l" t="t" r="r" b="b"/>
              <a:pathLst>
                <a:path w="14648" h="26403" extrusionOk="0">
                  <a:moveTo>
                    <a:pt x="4489" y="0"/>
                  </a:moveTo>
                  <a:cubicBezTo>
                    <a:pt x="4147" y="114"/>
                    <a:pt x="3767" y="266"/>
                    <a:pt x="3424" y="381"/>
                  </a:cubicBezTo>
                  <a:cubicBezTo>
                    <a:pt x="3120" y="495"/>
                    <a:pt x="2853" y="609"/>
                    <a:pt x="2587" y="723"/>
                  </a:cubicBezTo>
                  <a:cubicBezTo>
                    <a:pt x="2549" y="1902"/>
                    <a:pt x="2587" y="3462"/>
                    <a:pt x="2968" y="5136"/>
                  </a:cubicBezTo>
                  <a:cubicBezTo>
                    <a:pt x="3348" y="6962"/>
                    <a:pt x="3919" y="8446"/>
                    <a:pt x="4451" y="9511"/>
                  </a:cubicBezTo>
                  <a:cubicBezTo>
                    <a:pt x="3919" y="9816"/>
                    <a:pt x="3158" y="10310"/>
                    <a:pt x="2435" y="11071"/>
                  </a:cubicBezTo>
                  <a:cubicBezTo>
                    <a:pt x="1027" y="12631"/>
                    <a:pt x="723" y="14419"/>
                    <a:pt x="343" y="17006"/>
                  </a:cubicBezTo>
                  <a:cubicBezTo>
                    <a:pt x="152" y="18109"/>
                    <a:pt x="0" y="19631"/>
                    <a:pt x="0" y="21419"/>
                  </a:cubicBezTo>
                  <a:cubicBezTo>
                    <a:pt x="4870" y="23093"/>
                    <a:pt x="9777" y="24767"/>
                    <a:pt x="14647" y="26403"/>
                  </a:cubicBezTo>
                  <a:cubicBezTo>
                    <a:pt x="14419" y="23816"/>
                    <a:pt x="13962" y="21647"/>
                    <a:pt x="13620" y="20087"/>
                  </a:cubicBezTo>
                  <a:cubicBezTo>
                    <a:pt x="13240" y="18718"/>
                    <a:pt x="12707" y="16854"/>
                    <a:pt x="11604" y="14609"/>
                  </a:cubicBezTo>
                  <a:cubicBezTo>
                    <a:pt x="10995" y="13278"/>
                    <a:pt x="10272" y="12136"/>
                    <a:pt x="9625" y="11185"/>
                  </a:cubicBezTo>
                  <a:cubicBezTo>
                    <a:pt x="9854" y="10044"/>
                    <a:pt x="10044" y="8941"/>
                    <a:pt x="10272" y="7875"/>
                  </a:cubicBezTo>
                  <a:cubicBezTo>
                    <a:pt x="10538" y="7723"/>
                    <a:pt x="10843" y="7419"/>
                    <a:pt x="11109" y="6924"/>
                  </a:cubicBezTo>
                  <a:cubicBezTo>
                    <a:pt x="11604" y="5707"/>
                    <a:pt x="10805" y="4603"/>
                    <a:pt x="10767" y="4489"/>
                  </a:cubicBezTo>
                  <a:cubicBezTo>
                    <a:pt x="10576" y="4527"/>
                    <a:pt x="10424" y="4527"/>
                    <a:pt x="10234" y="4603"/>
                  </a:cubicBezTo>
                  <a:cubicBezTo>
                    <a:pt x="9587" y="4832"/>
                    <a:pt x="8941" y="5098"/>
                    <a:pt x="8332" y="5364"/>
                  </a:cubicBezTo>
                  <a:cubicBezTo>
                    <a:pt x="7609" y="5060"/>
                    <a:pt x="6962" y="4756"/>
                    <a:pt x="6277" y="4489"/>
                  </a:cubicBezTo>
                  <a:cubicBezTo>
                    <a:pt x="5707" y="2968"/>
                    <a:pt x="5098" y="1484"/>
                    <a:pt x="4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488250" y="2374725"/>
              <a:ext cx="126525" cy="94275"/>
            </a:xfrm>
            <a:custGeom>
              <a:avLst/>
              <a:gdLst/>
              <a:ahLst/>
              <a:cxnLst/>
              <a:rect l="l" t="t" r="r" b="b"/>
              <a:pathLst>
                <a:path w="5061" h="3771" extrusionOk="0">
                  <a:moveTo>
                    <a:pt x="469" y="0"/>
                  </a:moveTo>
                  <a:cubicBezTo>
                    <a:pt x="453" y="0"/>
                    <a:pt x="436" y="1"/>
                    <a:pt x="419" y="4"/>
                  </a:cubicBezTo>
                  <a:cubicBezTo>
                    <a:pt x="267" y="4"/>
                    <a:pt x="191" y="80"/>
                    <a:pt x="115" y="156"/>
                  </a:cubicBezTo>
                  <a:cubicBezTo>
                    <a:pt x="1" y="346"/>
                    <a:pt x="419" y="1183"/>
                    <a:pt x="2930" y="3770"/>
                  </a:cubicBezTo>
                  <a:lnTo>
                    <a:pt x="5061" y="3199"/>
                  </a:lnTo>
                  <a:cubicBezTo>
                    <a:pt x="4984" y="2515"/>
                    <a:pt x="4832" y="1868"/>
                    <a:pt x="4718" y="1183"/>
                  </a:cubicBezTo>
                  <a:cubicBezTo>
                    <a:pt x="4870" y="955"/>
                    <a:pt x="4870" y="650"/>
                    <a:pt x="4718" y="460"/>
                  </a:cubicBezTo>
                  <a:cubicBezTo>
                    <a:pt x="4718" y="460"/>
                    <a:pt x="4556" y="266"/>
                    <a:pt x="4381" y="266"/>
                  </a:cubicBezTo>
                  <a:cubicBezTo>
                    <a:pt x="4367" y="266"/>
                    <a:pt x="4352" y="267"/>
                    <a:pt x="4338" y="270"/>
                  </a:cubicBezTo>
                  <a:cubicBezTo>
                    <a:pt x="4109" y="384"/>
                    <a:pt x="4262" y="1031"/>
                    <a:pt x="3919" y="1373"/>
                  </a:cubicBezTo>
                  <a:cubicBezTo>
                    <a:pt x="3829" y="1463"/>
                    <a:pt x="3681" y="1536"/>
                    <a:pt x="3428" y="1536"/>
                  </a:cubicBezTo>
                  <a:cubicBezTo>
                    <a:pt x="3146" y="1536"/>
                    <a:pt x="2734" y="1444"/>
                    <a:pt x="2131" y="1183"/>
                  </a:cubicBezTo>
                  <a:cubicBezTo>
                    <a:pt x="1713" y="993"/>
                    <a:pt x="1408" y="765"/>
                    <a:pt x="1218" y="574"/>
                  </a:cubicBezTo>
                  <a:cubicBezTo>
                    <a:pt x="898" y="254"/>
                    <a:pt x="710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253900" y="2390900"/>
              <a:ext cx="126525" cy="94250"/>
            </a:xfrm>
            <a:custGeom>
              <a:avLst/>
              <a:gdLst/>
              <a:ahLst/>
              <a:cxnLst/>
              <a:rect l="l" t="t" r="r" b="b"/>
              <a:pathLst>
                <a:path w="5061" h="3770" extrusionOk="0">
                  <a:moveTo>
                    <a:pt x="4597" y="0"/>
                  </a:moveTo>
                  <a:cubicBezTo>
                    <a:pt x="4353" y="0"/>
                    <a:pt x="4165" y="287"/>
                    <a:pt x="3843" y="574"/>
                  </a:cubicBezTo>
                  <a:cubicBezTo>
                    <a:pt x="3652" y="764"/>
                    <a:pt x="3348" y="1031"/>
                    <a:pt x="2930" y="1221"/>
                  </a:cubicBezTo>
                  <a:cubicBezTo>
                    <a:pt x="2307" y="1470"/>
                    <a:pt x="1888" y="1560"/>
                    <a:pt x="1605" y="1560"/>
                  </a:cubicBezTo>
                  <a:cubicBezTo>
                    <a:pt x="1369" y="1560"/>
                    <a:pt x="1228" y="1498"/>
                    <a:pt x="1142" y="1411"/>
                  </a:cubicBezTo>
                  <a:cubicBezTo>
                    <a:pt x="799" y="1069"/>
                    <a:pt x="951" y="384"/>
                    <a:pt x="685" y="308"/>
                  </a:cubicBezTo>
                  <a:cubicBezTo>
                    <a:pt x="670" y="305"/>
                    <a:pt x="656" y="304"/>
                    <a:pt x="641" y="304"/>
                  </a:cubicBezTo>
                  <a:cubicBezTo>
                    <a:pt x="467" y="304"/>
                    <a:pt x="305" y="498"/>
                    <a:pt x="305" y="498"/>
                  </a:cubicBezTo>
                  <a:cubicBezTo>
                    <a:pt x="190" y="688"/>
                    <a:pt x="190" y="955"/>
                    <a:pt x="305" y="1221"/>
                  </a:cubicBezTo>
                  <a:cubicBezTo>
                    <a:pt x="190" y="1868"/>
                    <a:pt x="76" y="2552"/>
                    <a:pt x="0" y="3199"/>
                  </a:cubicBezTo>
                  <a:lnTo>
                    <a:pt x="2131" y="3770"/>
                  </a:lnTo>
                  <a:cubicBezTo>
                    <a:pt x="4642" y="1221"/>
                    <a:pt x="5060" y="346"/>
                    <a:pt x="4946" y="156"/>
                  </a:cubicBezTo>
                  <a:cubicBezTo>
                    <a:pt x="4870" y="118"/>
                    <a:pt x="4794" y="3"/>
                    <a:pt x="4642" y="3"/>
                  </a:cubicBezTo>
                  <a:cubicBezTo>
                    <a:pt x="4626" y="1"/>
                    <a:pt x="4611" y="0"/>
                    <a:pt x="4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776450" y="2925500"/>
              <a:ext cx="142675" cy="229750"/>
            </a:xfrm>
            <a:custGeom>
              <a:avLst/>
              <a:gdLst/>
              <a:ahLst/>
              <a:cxnLst/>
              <a:rect l="l" t="t" r="r" b="b"/>
              <a:pathLst>
                <a:path w="5707" h="9190" extrusionOk="0">
                  <a:moveTo>
                    <a:pt x="190" y="0"/>
                  </a:moveTo>
                  <a:cubicBezTo>
                    <a:pt x="76" y="2016"/>
                    <a:pt x="0" y="4185"/>
                    <a:pt x="0" y="6468"/>
                  </a:cubicBezTo>
                  <a:lnTo>
                    <a:pt x="0" y="8408"/>
                  </a:lnTo>
                  <a:cubicBezTo>
                    <a:pt x="266" y="8674"/>
                    <a:pt x="533" y="8864"/>
                    <a:pt x="913" y="9017"/>
                  </a:cubicBezTo>
                  <a:cubicBezTo>
                    <a:pt x="1211" y="9133"/>
                    <a:pt x="1532" y="9189"/>
                    <a:pt x="1859" y="9189"/>
                  </a:cubicBezTo>
                  <a:cubicBezTo>
                    <a:pt x="3035" y="9189"/>
                    <a:pt x="4308" y="8462"/>
                    <a:pt x="5022" y="7152"/>
                  </a:cubicBezTo>
                  <a:cubicBezTo>
                    <a:pt x="5022" y="7190"/>
                    <a:pt x="5060" y="7267"/>
                    <a:pt x="5060" y="7305"/>
                  </a:cubicBezTo>
                  <a:cubicBezTo>
                    <a:pt x="5098" y="6962"/>
                    <a:pt x="5212" y="6658"/>
                    <a:pt x="5250" y="6201"/>
                  </a:cubicBezTo>
                  <a:cubicBezTo>
                    <a:pt x="5402" y="5517"/>
                    <a:pt x="5478" y="4680"/>
                    <a:pt x="5516" y="3728"/>
                  </a:cubicBezTo>
                  <a:cubicBezTo>
                    <a:pt x="5593" y="3272"/>
                    <a:pt x="5516" y="3500"/>
                    <a:pt x="5631" y="1978"/>
                  </a:cubicBezTo>
                  <a:cubicBezTo>
                    <a:pt x="5631" y="1332"/>
                    <a:pt x="5669" y="685"/>
                    <a:pt x="5707" y="38"/>
                  </a:cubicBezTo>
                  <a:cubicBezTo>
                    <a:pt x="3881" y="38"/>
                    <a:pt x="2054" y="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959050" y="2926450"/>
              <a:ext cx="223525" cy="226425"/>
            </a:xfrm>
            <a:custGeom>
              <a:avLst/>
              <a:gdLst/>
              <a:ahLst/>
              <a:cxnLst/>
              <a:rect l="l" t="t" r="r" b="b"/>
              <a:pathLst>
                <a:path w="8941" h="9057" extrusionOk="0">
                  <a:moveTo>
                    <a:pt x="1" y="0"/>
                  </a:moveTo>
                  <a:cubicBezTo>
                    <a:pt x="381" y="989"/>
                    <a:pt x="799" y="2055"/>
                    <a:pt x="1180" y="3044"/>
                  </a:cubicBezTo>
                  <a:cubicBezTo>
                    <a:pt x="1751" y="4451"/>
                    <a:pt x="1598" y="4223"/>
                    <a:pt x="1789" y="4642"/>
                  </a:cubicBezTo>
                  <a:cubicBezTo>
                    <a:pt x="2588" y="6696"/>
                    <a:pt x="3272" y="7951"/>
                    <a:pt x="3881" y="8902"/>
                  </a:cubicBezTo>
                  <a:cubicBezTo>
                    <a:pt x="4414" y="8370"/>
                    <a:pt x="4794" y="7685"/>
                    <a:pt x="4984" y="6924"/>
                  </a:cubicBezTo>
                  <a:cubicBezTo>
                    <a:pt x="5175" y="7305"/>
                    <a:pt x="5821" y="8446"/>
                    <a:pt x="7153" y="8902"/>
                  </a:cubicBezTo>
                  <a:cubicBezTo>
                    <a:pt x="7474" y="9010"/>
                    <a:pt x="7820" y="9056"/>
                    <a:pt x="8163" y="9056"/>
                  </a:cubicBezTo>
                  <a:cubicBezTo>
                    <a:pt x="8428" y="9056"/>
                    <a:pt x="8692" y="9028"/>
                    <a:pt x="8941" y="8979"/>
                  </a:cubicBezTo>
                  <a:lnTo>
                    <a:pt x="6126" y="266"/>
                  </a:lnTo>
                  <a:lnTo>
                    <a:pt x="5897" y="38"/>
                  </a:lnTo>
                  <a:cubicBezTo>
                    <a:pt x="3919" y="38"/>
                    <a:pt x="194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849675" y="2144375"/>
              <a:ext cx="140775" cy="99125"/>
            </a:xfrm>
            <a:custGeom>
              <a:avLst/>
              <a:gdLst/>
              <a:ahLst/>
              <a:cxnLst/>
              <a:rect l="l" t="t" r="r" b="b"/>
              <a:pathLst>
                <a:path w="5631" h="3965" extrusionOk="0">
                  <a:moveTo>
                    <a:pt x="2790" y="0"/>
                  </a:moveTo>
                  <a:cubicBezTo>
                    <a:pt x="2711" y="0"/>
                    <a:pt x="2631" y="4"/>
                    <a:pt x="2549" y="11"/>
                  </a:cubicBezTo>
                  <a:cubicBezTo>
                    <a:pt x="1446" y="125"/>
                    <a:pt x="799" y="924"/>
                    <a:pt x="647" y="1114"/>
                  </a:cubicBezTo>
                  <a:cubicBezTo>
                    <a:pt x="495" y="1267"/>
                    <a:pt x="305" y="1571"/>
                    <a:pt x="191" y="1951"/>
                  </a:cubicBezTo>
                  <a:cubicBezTo>
                    <a:pt x="0" y="2446"/>
                    <a:pt x="115" y="2940"/>
                    <a:pt x="191" y="3055"/>
                  </a:cubicBezTo>
                  <a:lnTo>
                    <a:pt x="1028" y="3663"/>
                  </a:lnTo>
                  <a:cubicBezTo>
                    <a:pt x="1268" y="3814"/>
                    <a:pt x="1556" y="3964"/>
                    <a:pt x="1855" y="3964"/>
                  </a:cubicBezTo>
                  <a:cubicBezTo>
                    <a:pt x="1934" y="3964"/>
                    <a:pt x="2013" y="3953"/>
                    <a:pt x="2093" y="3930"/>
                  </a:cubicBezTo>
                  <a:cubicBezTo>
                    <a:pt x="2664" y="3739"/>
                    <a:pt x="2549" y="3055"/>
                    <a:pt x="3120" y="2902"/>
                  </a:cubicBezTo>
                  <a:cubicBezTo>
                    <a:pt x="3189" y="2877"/>
                    <a:pt x="3252" y="2867"/>
                    <a:pt x="3314" y="2867"/>
                  </a:cubicBezTo>
                  <a:cubicBezTo>
                    <a:pt x="3624" y="2867"/>
                    <a:pt x="3899" y="3137"/>
                    <a:pt x="4756" y="3169"/>
                  </a:cubicBezTo>
                  <a:lnTo>
                    <a:pt x="5365" y="3169"/>
                  </a:lnTo>
                  <a:cubicBezTo>
                    <a:pt x="5365" y="3359"/>
                    <a:pt x="5403" y="3511"/>
                    <a:pt x="5441" y="3701"/>
                  </a:cubicBezTo>
                  <a:cubicBezTo>
                    <a:pt x="5517" y="3701"/>
                    <a:pt x="5555" y="3663"/>
                    <a:pt x="5593" y="3663"/>
                  </a:cubicBezTo>
                  <a:cubicBezTo>
                    <a:pt x="5593" y="3321"/>
                    <a:pt x="5593" y="2978"/>
                    <a:pt x="5631" y="2598"/>
                  </a:cubicBezTo>
                  <a:cubicBezTo>
                    <a:pt x="5631" y="2522"/>
                    <a:pt x="5555" y="1989"/>
                    <a:pt x="5251" y="1457"/>
                  </a:cubicBezTo>
                  <a:cubicBezTo>
                    <a:pt x="4824" y="745"/>
                    <a:pt x="3931" y="0"/>
                    <a:pt x="2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574800" y="2899800"/>
              <a:ext cx="686725" cy="250150"/>
            </a:xfrm>
            <a:custGeom>
              <a:avLst/>
              <a:gdLst/>
              <a:ahLst/>
              <a:cxnLst/>
              <a:rect l="l" t="t" r="r" b="b"/>
              <a:pathLst>
                <a:path w="27469" h="10006" extrusionOk="0">
                  <a:moveTo>
                    <a:pt x="7267" y="1"/>
                  </a:moveTo>
                  <a:lnTo>
                    <a:pt x="1" y="6278"/>
                  </a:lnTo>
                  <a:cubicBezTo>
                    <a:pt x="77" y="6468"/>
                    <a:pt x="1066" y="8256"/>
                    <a:pt x="3234" y="8523"/>
                  </a:cubicBezTo>
                  <a:cubicBezTo>
                    <a:pt x="3413" y="8546"/>
                    <a:pt x="3586" y="8557"/>
                    <a:pt x="3754" y="8557"/>
                  </a:cubicBezTo>
                  <a:cubicBezTo>
                    <a:pt x="5775" y="8557"/>
                    <a:pt x="7045" y="6995"/>
                    <a:pt x="7115" y="6925"/>
                  </a:cubicBezTo>
                  <a:cubicBezTo>
                    <a:pt x="7153" y="7115"/>
                    <a:pt x="7648" y="8523"/>
                    <a:pt x="8941" y="9017"/>
                  </a:cubicBezTo>
                  <a:cubicBezTo>
                    <a:pt x="9233" y="9123"/>
                    <a:pt x="9546" y="9175"/>
                    <a:pt x="9866" y="9175"/>
                  </a:cubicBezTo>
                  <a:cubicBezTo>
                    <a:pt x="11047" y="9175"/>
                    <a:pt x="12323" y="8470"/>
                    <a:pt x="13012" y="7153"/>
                  </a:cubicBezTo>
                  <a:cubicBezTo>
                    <a:pt x="13529" y="8876"/>
                    <a:pt x="15106" y="10006"/>
                    <a:pt x="16728" y="10006"/>
                  </a:cubicBezTo>
                  <a:cubicBezTo>
                    <a:pt x="16897" y="10006"/>
                    <a:pt x="17066" y="9994"/>
                    <a:pt x="17235" y="9968"/>
                  </a:cubicBezTo>
                  <a:cubicBezTo>
                    <a:pt x="18718" y="9702"/>
                    <a:pt x="19936" y="8523"/>
                    <a:pt x="20316" y="7001"/>
                  </a:cubicBezTo>
                  <a:cubicBezTo>
                    <a:pt x="20468" y="7381"/>
                    <a:pt x="21153" y="8561"/>
                    <a:pt x="22485" y="9017"/>
                  </a:cubicBezTo>
                  <a:cubicBezTo>
                    <a:pt x="22800" y="9108"/>
                    <a:pt x="23127" y="9153"/>
                    <a:pt x="23460" y="9153"/>
                  </a:cubicBezTo>
                  <a:cubicBezTo>
                    <a:pt x="24935" y="9153"/>
                    <a:pt x="26506" y="8273"/>
                    <a:pt x="27469" y="6659"/>
                  </a:cubicBezTo>
                  <a:cubicBezTo>
                    <a:pt x="25452" y="4490"/>
                    <a:pt x="23360" y="2246"/>
                    <a:pt x="21267" y="115"/>
                  </a:cubicBezTo>
                  <a:cubicBezTo>
                    <a:pt x="16588" y="77"/>
                    <a:pt x="11908" y="77"/>
                    <a:pt x="7267" y="1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779850" y="3367750"/>
              <a:ext cx="321500" cy="320550"/>
            </a:xfrm>
            <a:custGeom>
              <a:avLst/>
              <a:gdLst/>
              <a:ahLst/>
              <a:cxnLst/>
              <a:rect l="l" t="t" r="r" b="b"/>
              <a:pathLst>
                <a:path w="12860" h="12822" extrusionOk="0">
                  <a:moveTo>
                    <a:pt x="6430" y="457"/>
                  </a:moveTo>
                  <a:cubicBezTo>
                    <a:pt x="9702" y="457"/>
                    <a:pt x="12365" y="3120"/>
                    <a:pt x="12365" y="6392"/>
                  </a:cubicBezTo>
                  <a:cubicBezTo>
                    <a:pt x="12365" y="9702"/>
                    <a:pt x="9702" y="12365"/>
                    <a:pt x="6430" y="12365"/>
                  </a:cubicBezTo>
                  <a:cubicBezTo>
                    <a:pt x="3158" y="12365"/>
                    <a:pt x="495" y="9702"/>
                    <a:pt x="495" y="6392"/>
                  </a:cubicBezTo>
                  <a:cubicBezTo>
                    <a:pt x="495" y="3120"/>
                    <a:pt x="3158" y="457"/>
                    <a:pt x="6430" y="457"/>
                  </a:cubicBezTo>
                  <a:close/>
                  <a:moveTo>
                    <a:pt x="6430" y="1"/>
                  </a:moveTo>
                  <a:cubicBezTo>
                    <a:pt x="2854" y="1"/>
                    <a:pt x="1" y="2892"/>
                    <a:pt x="1" y="6392"/>
                  </a:cubicBezTo>
                  <a:cubicBezTo>
                    <a:pt x="1" y="9968"/>
                    <a:pt x="2892" y="12821"/>
                    <a:pt x="6430" y="12821"/>
                  </a:cubicBezTo>
                  <a:cubicBezTo>
                    <a:pt x="9968" y="12821"/>
                    <a:pt x="12860" y="9968"/>
                    <a:pt x="12860" y="6392"/>
                  </a:cubicBezTo>
                  <a:cubicBezTo>
                    <a:pt x="12860" y="2854"/>
                    <a:pt x="9968" y="1"/>
                    <a:pt x="6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707575" y="3294525"/>
              <a:ext cx="466050" cy="466050"/>
            </a:xfrm>
            <a:custGeom>
              <a:avLst/>
              <a:gdLst/>
              <a:ahLst/>
              <a:cxnLst/>
              <a:rect l="l" t="t" r="r" b="b"/>
              <a:pathLst>
                <a:path w="18642" h="18642" extrusionOk="0">
                  <a:moveTo>
                    <a:pt x="9321" y="1256"/>
                  </a:moveTo>
                  <a:cubicBezTo>
                    <a:pt x="10158" y="1256"/>
                    <a:pt x="10843" y="1978"/>
                    <a:pt x="10843" y="2777"/>
                  </a:cubicBezTo>
                  <a:cubicBezTo>
                    <a:pt x="10843" y="3614"/>
                    <a:pt x="10196" y="4337"/>
                    <a:pt x="9321" y="4337"/>
                  </a:cubicBezTo>
                  <a:cubicBezTo>
                    <a:pt x="8446" y="4337"/>
                    <a:pt x="7799" y="3614"/>
                    <a:pt x="7799" y="2777"/>
                  </a:cubicBezTo>
                  <a:cubicBezTo>
                    <a:pt x="7799" y="1902"/>
                    <a:pt x="8484" y="1256"/>
                    <a:pt x="9321" y="1256"/>
                  </a:cubicBezTo>
                  <a:close/>
                  <a:moveTo>
                    <a:pt x="14689" y="4086"/>
                  </a:moveTo>
                  <a:cubicBezTo>
                    <a:pt x="15180" y="4086"/>
                    <a:pt x="15669" y="4312"/>
                    <a:pt x="15979" y="4718"/>
                  </a:cubicBezTo>
                  <a:cubicBezTo>
                    <a:pt x="16435" y="5440"/>
                    <a:pt x="16245" y="6392"/>
                    <a:pt x="15598" y="6848"/>
                  </a:cubicBezTo>
                  <a:cubicBezTo>
                    <a:pt x="15323" y="7037"/>
                    <a:pt x="15014" y="7126"/>
                    <a:pt x="14712" y="7126"/>
                  </a:cubicBezTo>
                  <a:cubicBezTo>
                    <a:pt x="14222" y="7126"/>
                    <a:pt x="13750" y="6891"/>
                    <a:pt x="13468" y="6468"/>
                  </a:cubicBezTo>
                  <a:cubicBezTo>
                    <a:pt x="12935" y="5821"/>
                    <a:pt x="13126" y="4870"/>
                    <a:pt x="13848" y="4337"/>
                  </a:cubicBezTo>
                  <a:cubicBezTo>
                    <a:pt x="14104" y="4167"/>
                    <a:pt x="14397" y="4086"/>
                    <a:pt x="14689" y="4086"/>
                  </a:cubicBezTo>
                  <a:close/>
                  <a:moveTo>
                    <a:pt x="3908" y="4098"/>
                  </a:moveTo>
                  <a:cubicBezTo>
                    <a:pt x="4209" y="4098"/>
                    <a:pt x="4518" y="4187"/>
                    <a:pt x="4794" y="4375"/>
                  </a:cubicBezTo>
                  <a:cubicBezTo>
                    <a:pt x="5479" y="4870"/>
                    <a:pt x="5669" y="5821"/>
                    <a:pt x="5174" y="6544"/>
                  </a:cubicBezTo>
                  <a:cubicBezTo>
                    <a:pt x="4892" y="6967"/>
                    <a:pt x="4420" y="7202"/>
                    <a:pt x="3930" y="7202"/>
                  </a:cubicBezTo>
                  <a:cubicBezTo>
                    <a:pt x="3628" y="7202"/>
                    <a:pt x="3319" y="7113"/>
                    <a:pt x="3044" y="6924"/>
                  </a:cubicBezTo>
                  <a:cubicBezTo>
                    <a:pt x="2321" y="6430"/>
                    <a:pt x="2131" y="5479"/>
                    <a:pt x="2663" y="4756"/>
                  </a:cubicBezTo>
                  <a:cubicBezTo>
                    <a:pt x="2946" y="4332"/>
                    <a:pt x="3418" y="4098"/>
                    <a:pt x="3908" y="4098"/>
                  </a:cubicBezTo>
                  <a:close/>
                  <a:moveTo>
                    <a:pt x="9321" y="7799"/>
                  </a:moveTo>
                  <a:cubicBezTo>
                    <a:pt x="10158" y="7799"/>
                    <a:pt x="10843" y="8522"/>
                    <a:pt x="10843" y="9397"/>
                  </a:cubicBezTo>
                  <a:cubicBezTo>
                    <a:pt x="10843" y="10196"/>
                    <a:pt x="10196" y="10919"/>
                    <a:pt x="9321" y="10919"/>
                  </a:cubicBezTo>
                  <a:cubicBezTo>
                    <a:pt x="8446" y="10919"/>
                    <a:pt x="7799" y="10196"/>
                    <a:pt x="7799" y="9397"/>
                  </a:cubicBezTo>
                  <a:cubicBezTo>
                    <a:pt x="7799" y="8522"/>
                    <a:pt x="8484" y="7799"/>
                    <a:pt x="9321" y="7799"/>
                  </a:cubicBezTo>
                  <a:close/>
                  <a:moveTo>
                    <a:pt x="14696" y="11451"/>
                  </a:moveTo>
                  <a:cubicBezTo>
                    <a:pt x="15003" y="11451"/>
                    <a:pt x="15318" y="11549"/>
                    <a:pt x="15598" y="11756"/>
                  </a:cubicBezTo>
                  <a:cubicBezTo>
                    <a:pt x="16321" y="12288"/>
                    <a:pt x="16435" y="13239"/>
                    <a:pt x="15979" y="13886"/>
                  </a:cubicBezTo>
                  <a:cubicBezTo>
                    <a:pt x="15676" y="14328"/>
                    <a:pt x="15203" y="14571"/>
                    <a:pt x="14724" y="14571"/>
                  </a:cubicBezTo>
                  <a:cubicBezTo>
                    <a:pt x="14420" y="14571"/>
                    <a:pt x="14114" y="14473"/>
                    <a:pt x="13848" y="14267"/>
                  </a:cubicBezTo>
                  <a:cubicBezTo>
                    <a:pt x="13126" y="13810"/>
                    <a:pt x="12935" y="12859"/>
                    <a:pt x="13468" y="12136"/>
                  </a:cubicBezTo>
                  <a:cubicBezTo>
                    <a:pt x="13747" y="11694"/>
                    <a:pt x="14212" y="11451"/>
                    <a:pt x="14696" y="11451"/>
                  </a:cubicBezTo>
                  <a:close/>
                  <a:moveTo>
                    <a:pt x="3912" y="11543"/>
                  </a:moveTo>
                  <a:cubicBezTo>
                    <a:pt x="4408" y="11543"/>
                    <a:pt x="4888" y="11769"/>
                    <a:pt x="5174" y="12174"/>
                  </a:cubicBezTo>
                  <a:cubicBezTo>
                    <a:pt x="5669" y="12897"/>
                    <a:pt x="5479" y="13848"/>
                    <a:pt x="4794" y="14343"/>
                  </a:cubicBezTo>
                  <a:cubicBezTo>
                    <a:pt x="4524" y="14513"/>
                    <a:pt x="4222" y="14594"/>
                    <a:pt x="3926" y="14594"/>
                  </a:cubicBezTo>
                  <a:cubicBezTo>
                    <a:pt x="3430" y="14594"/>
                    <a:pt x="2949" y="14368"/>
                    <a:pt x="2663" y="13962"/>
                  </a:cubicBezTo>
                  <a:cubicBezTo>
                    <a:pt x="2169" y="13239"/>
                    <a:pt x="2397" y="12288"/>
                    <a:pt x="3044" y="11794"/>
                  </a:cubicBezTo>
                  <a:cubicBezTo>
                    <a:pt x="3314" y="11623"/>
                    <a:pt x="3616" y="11543"/>
                    <a:pt x="3912" y="11543"/>
                  </a:cubicBezTo>
                  <a:close/>
                  <a:moveTo>
                    <a:pt x="9321" y="14381"/>
                  </a:moveTo>
                  <a:cubicBezTo>
                    <a:pt x="10158" y="14381"/>
                    <a:pt x="10843" y="15028"/>
                    <a:pt x="10843" y="15903"/>
                  </a:cubicBezTo>
                  <a:cubicBezTo>
                    <a:pt x="10843" y="16740"/>
                    <a:pt x="10196" y="17424"/>
                    <a:pt x="9321" y="17424"/>
                  </a:cubicBezTo>
                  <a:cubicBezTo>
                    <a:pt x="8446" y="17424"/>
                    <a:pt x="7799" y="16740"/>
                    <a:pt x="7799" y="15903"/>
                  </a:cubicBezTo>
                  <a:cubicBezTo>
                    <a:pt x="7799" y="15028"/>
                    <a:pt x="8484" y="14381"/>
                    <a:pt x="9321" y="14381"/>
                  </a:cubicBezTo>
                  <a:close/>
                  <a:moveTo>
                    <a:pt x="9321" y="0"/>
                  </a:moveTo>
                  <a:cubicBezTo>
                    <a:pt x="4185" y="0"/>
                    <a:pt x="0" y="4185"/>
                    <a:pt x="0" y="9321"/>
                  </a:cubicBezTo>
                  <a:cubicBezTo>
                    <a:pt x="0" y="14457"/>
                    <a:pt x="4185" y="18642"/>
                    <a:pt x="9321" y="18642"/>
                  </a:cubicBezTo>
                  <a:cubicBezTo>
                    <a:pt x="14457" y="18642"/>
                    <a:pt x="18642" y="14457"/>
                    <a:pt x="18642" y="9321"/>
                  </a:cubicBezTo>
                  <a:cubicBezTo>
                    <a:pt x="18642" y="4185"/>
                    <a:pt x="14457" y="0"/>
                    <a:pt x="9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20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Interface components</a:t>
            </a:r>
            <a:endParaRPr dirty="0"/>
          </a:p>
        </p:txBody>
      </p:sp>
      <p:grpSp>
        <p:nvGrpSpPr>
          <p:cNvPr id="871" name="Google Shape;871;p20"/>
          <p:cNvGrpSpPr/>
          <p:nvPr/>
        </p:nvGrpSpPr>
        <p:grpSpPr>
          <a:xfrm>
            <a:off x="514159" y="1176340"/>
            <a:ext cx="2890872" cy="968413"/>
            <a:chOff x="514159" y="1176340"/>
            <a:chExt cx="2890872" cy="968413"/>
          </a:xfrm>
        </p:grpSpPr>
        <p:sp>
          <p:nvSpPr>
            <p:cNvPr id="873" name="Google Shape;873;p20"/>
            <p:cNvSpPr txBox="1"/>
            <p:nvPr/>
          </p:nvSpPr>
          <p:spPr>
            <a:xfrm>
              <a:off x="514159" y="179615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See User Info.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2783731" y="1176340"/>
              <a:ext cx="621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76" name="Google Shape;876;p20"/>
            <p:cNvCxnSpPr>
              <a:cxnSpLocks/>
              <a:stCxn id="873" idx="0"/>
              <a:endCxn id="875" idx="2"/>
            </p:cNvCxnSpPr>
            <p:nvPr/>
          </p:nvCxnSpPr>
          <p:spPr>
            <a:xfrm rot="-5400000">
              <a:off x="1989409" y="1001753"/>
              <a:ext cx="309300" cy="12795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7" name="Google Shape;877;p20"/>
          <p:cNvGrpSpPr/>
          <p:nvPr/>
        </p:nvGrpSpPr>
        <p:grpSpPr>
          <a:xfrm>
            <a:off x="5517369" y="1176340"/>
            <a:ext cx="3118034" cy="969023"/>
            <a:chOff x="5517369" y="1176340"/>
            <a:chExt cx="3118034" cy="969023"/>
          </a:xfrm>
        </p:grpSpPr>
        <p:sp>
          <p:nvSpPr>
            <p:cNvPr id="879" name="Google Shape;879;p20"/>
            <p:cNvSpPr txBox="1"/>
            <p:nvPr/>
          </p:nvSpPr>
          <p:spPr>
            <a:xfrm>
              <a:off x="6655103" y="179676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hange Seat layout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5517369" y="1176340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82" name="Google Shape;882;p20"/>
            <p:cNvCxnSpPr>
              <a:stCxn id="879" idx="0"/>
              <a:endCxn id="881" idx="6"/>
            </p:cNvCxnSpPr>
            <p:nvPr/>
          </p:nvCxnSpPr>
          <p:spPr>
            <a:xfrm rot="5400000" flipH="1">
              <a:off x="6737003" y="888513"/>
              <a:ext cx="309900" cy="1506600"/>
            </a:xfrm>
            <a:prstGeom prst="bentConnector2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3" name="Google Shape;883;p20"/>
          <p:cNvGrpSpPr/>
          <p:nvPr/>
        </p:nvGrpSpPr>
        <p:grpSpPr>
          <a:xfrm>
            <a:off x="514159" y="3047575"/>
            <a:ext cx="2814672" cy="1567625"/>
            <a:chOff x="514159" y="3047575"/>
            <a:chExt cx="2814672" cy="1567625"/>
          </a:xfrm>
        </p:grpSpPr>
        <p:sp>
          <p:nvSpPr>
            <p:cNvPr id="885" name="Google Shape;885;p20"/>
            <p:cNvSpPr txBox="1"/>
            <p:nvPr/>
          </p:nvSpPr>
          <p:spPr>
            <a:xfrm>
              <a:off x="514159" y="3996000"/>
              <a:ext cx="19803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Statistics About Ticket booking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2707531" y="3047575"/>
              <a:ext cx="621300" cy="62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88" name="Google Shape;888;p20"/>
            <p:cNvCxnSpPr>
              <a:cxnSpLocks/>
              <a:stCxn id="885" idx="0"/>
              <a:endCxn id="887" idx="2"/>
            </p:cNvCxnSpPr>
            <p:nvPr/>
          </p:nvCxnSpPr>
          <p:spPr>
            <a:xfrm rot="5400000" flipH="1" flipV="1">
              <a:off x="1787033" y="3075502"/>
              <a:ext cx="637775" cy="1203222"/>
            </a:xfrm>
            <a:prstGeom prst="bentConnector2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/>
          <p:nvPr/>
        </p:nvSpPr>
        <p:spPr>
          <a:xfrm>
            <a:off x="3957771" y="1214958"/>
            <a:ext cx="1484325" cy="3278425"/>
          </a:xfrm>
          <a:custGeom>
            <a:avLst/>
            <a:gdLst/>
            <a:ahLst/>
            <a:cxnLst/>
            <a:rect l="l" t="t" r="r" b="b"/>
            <a:pathLst>
              <a:path w="59373" h="131137" extrusionOk="0">
                <a:moveTo>
                  <a:pt x="258" y="47498"/>
                </a:moveTo>
                <a:lnTo>
                  <a:pt x="59373" y="0"/>
                </a:lnTo>
                <a:lnTo>
                  <a:pt x="59373" y="131137"/>
                </a:lnTo>
                <a:lnTo>
                  <a:pt x="0" y="68666"/>
                </a:lnTo>
                <a:close/>
              </a:path>
            </a:pathLst>
          </a:custGeom>
          <a:gradFill>
            <a:gsLst>
              <a:gs pos="0">
                <a:srgbClr val="FFDD7E">
                  <a:alpha val="0"/>
                  <a:alpha val="9820"/>
                </a:srgbClr>
              </a:gs>
              <a:gs pos="100000">
                <a:srgbClr val="FFCB3C">
                  <a:alpha val="41960"/>
                  <a:alpha val="9820"/>
                </a:srgbClr>
              </a:gs>
            </a:gsLst>
            <a:lin ang="10800025" scaled="0"/>
          </a:gradFill>
          <a:ln>
            <a:noFill/>
          </a:ln>
        </p:spPr>
      </p:sp>
      <p:sp>
        <p:nvSpPr>
          <p:cNvPr id="1004" name="Google Shape;1004;p2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 components</a:t>
            </a:r>
            <a:endParaRPr dirty="0"/>
          </a:p>
        </p:txBody>
      </p:sp>
      <p:grpSp>
        <p:nvGrpSpPr>
          <p:cNvPr id="1005" name="Google Shape;1005;p23"/>
          <p:cNvGrpSpPr/>
          <p:nvPr/>
        </p:nvGrpSpPr>
        <p:grpSpPr>
          <a:xfrm flipH="1">
            <a:off x="5456147" y="1263023"/>
            <a:ext cx="3175981" cy="541226"/>
            <a:chOff x="5510889" y="1225650"/>
            <a:chExt cx="3175981" cy="866658"/>
          </a:xfrm>
        </p:grpSpPr>
        <p:sp>
          <p:nvSpPr>
            <p:cNvPr id="1007" name="Google Shape;1007;p23"/>
            <p:cNvSpPr txBox="1"/>
            <p:nvPr/>
          </p:nvSpPr>
          <p:spPr>
            <a:xfrm flipH="1">
              <a:off x="5510889" y="1225650"/>
              <a:ext cx="2484000" cy="866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</a:t>
              </a: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 Id Creation By Signup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 flipH="1">
              <a:off x="8114170" y="1356226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0" name="Google Shape;1010;p23"/>
          <p:cNvGrpSpPr/>
          <p:nvPr/>
        </p:nvGrpSpPr>
        <p:grpSpPr>
          <a:xfrm flipH="1">
            <a:off x="5457321" y="1739034"/>
            <a:ext cx="3156279" cy="549829"/>
            <a:chOff x="5510889" y="2124410"/>
            <a:chExt cx="3156279" cy="874446"/>
          </a:xfrm>
        </p:grpSpPr>
        <p:sp>
          <p:nvSpPr>
            <p:cNvPr id="1012" name="Google Shape;1012;p23"/>
            <p:cNvSpPr txBox="1"/>
            <p:nvPr/>
          </p:nvSpPr>
          <p:spPr>
            <a:xfrm flipH="1">
              <a:off x="5510889" y="2124410"/>
              <a:ext cx="2484000" cy="874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Password Protected Login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 flipH="1">
              <a:off x="8094468" y="2299707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5" name="Google Shape;1015;p23"/>
          <p:cNvGrpSpPr/>
          <p:nvPr/>
        </p:nvGrpSpPr>
        <p:grpSpPr>
          <a:xfrm flipH="1">
            <a:off x="5455642" y="2251876"/>
            <a:ext cx="3175981" cy="598528"/>
            <a:chOff x="5510889" y="3025899"/>
            <a:chExt cx="3175981" cy="874445"/>
          </a:xfrm>
        </p:grpSpPr>
        <p:sp>
          <p:nvSpPr>
            <p:cNvPr id="1017" name="Google Shape;1017;p23"/>
            <p:cNvSpPr txBox="1"/>
            <p:nvPr/>
          </p:nvSpPr>
          <p:spPr>
            <a:xfrm flipH="1">
              <a:off x="5510889" y="3025899"/>
              <a:ext cx="2484000" cy="874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Chack Released Movies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 flipH="1">
              <a:off x="8114170" y="3156475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0" name="Google Shape;1020;p23"/>
          <p:cNvGrpSpPr/>
          <p:nvPr/>
        </p:nvGrpSpPr>
        <p:grpSpPr>
          <a:xfrm flipH="1">
            <a:off x="5454419" y="2784076"/>
            <a:ext cx="3175981" cy="600071"/>
            <a:chOff x="5510889" y="3926025"/>
            <a:chExt cx="3175981" cy="806473"/>
          </a:xfrm>
        </p:grpSpPr>
        <p:sp>
          <p:nvSpPr>
            <p:cNvPr id="1022" name="Google Shape;1022;p23"/>
            <p:cNvSpPr txBox="1"/>
            <p:nvPr/>
          </p:nvSpPr>
          <p:spPr>
            <a:xfrm flipH="1">
              <a:off x="5510889" y="3926025"/>
              <a:ext cx="2484000" cy="806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Hall Seating Arrangements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 flipH="1">
              <a:off x="8114170" y="405660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25" name="Google Shape;1025;p23"/>
          <p:cNvGrpSpPr/>
          <p:nvPr/>
        </p:nvGrpSpPr>
        <p:grpSpPr>
          <a:xfrm flipH="1">
            <a:off x="513398" y="1240252"/>
            <a:ext cx="3281111" cy="3388867"/>
            <a:chOff x="5387400" y="2014350"/>
            <a:chExt cx="1708200" cy="1764300"/>
          </a:xfrm>
        </p:grpSpPr>
        <p:sp>
          <p:nvSpPr>
            <p:cNvPr id="1026" name="Google Shape;1026;p23"/>
            <p:cNvSpPr/>
            <p:nvPr/>
          </p:nvSpPr>
          <p:spPr>
            <a:xfrm>
              <a:off x="5465375" y="2264225"/>
              <a:ext cx="641075" cy="520525"/>
            </a:xfrm>
            <a:custGeom>
              <a:avLst/>
              <a:gdLst/>
              <a:ahLst/>
              <a:cxnLst/>
              <a:rect l="l" t="t" r="r" b="b"/>
              <a:pathLst>
                <a:path w="25643" h="20821" extrusionOk="0">
                  <a:moveTo>
                    <a:pt x="6774" y="1"/>
                  </a:moveTo>
                  <a:cubicBezTo>
                    <a:pt x="5356" y="1"/>
                    <a:pt x="4015" y="373"/>
                    <a:pt x="3121" y="1038"/>
                  </a:cubicBezTo>
                  <a:cubicBezTo>
                    <a:pt x="1" y="3435"/>
                    <a:pt x="1066" y="10130"/>
                    <a:pt x="4110" y="14353"/>
                  </a:cubicBezTo>
                  <a:cubicBezTo>
                    <a:pt x="6621" y="17815"/>
                    <a:pt x="11110" y="20364"/>
                    <a:pt x="15599" y="20783"/>
                  </a:cubicBezTo>
                  <a:cubicBezTo>
                    <a:pt x="16056" y="20821"/>
                    <a:pt x="16474" y="20821"/>
                    <a:pt x="16893" y="20821"/>
                  </a:cubicBezTo>
                  <a:cubicBezTo>
                    <a:pt x="19289" y="20821"/>
                    <a:pt x="21306" y="20174"/>
                    <a:pt x="22751" y="18766"/>
                  </a:cubicBezTo>
                  <a:cubicBezTo>
                    <a:pt x="24920" y="16750"/>
                    <a:pt x="25643" y="13060"/>
                    <a:pt x="25414" y="10397"/>
                  </a:cubicBezTo>
                  <a:cubicBezTo>
                    <a:pt x="25224" y="8190"/>
                    <a:pt x="24349" y="6478"/>
                    <a:pt x="23094" y="5641"/>
                  </a:cubicBezTo>
                  <a:cubicBezTo>
                    <a:pt x="22423" y="5241"/>
                    <a:pt x="21618" y="5051"/>
                    <a:pt x="20798" y="5051"/>
                  </a:cubicBezTo>
                  <a:cubicBezTo>
                    <a:pt x="19432" y="5051"/>
                    <a:pt x="18024" y="5580"/>
                    <a:pt x="17121" y="6554"/>
                  </a:cubicBezTo>
                  <a:cubicBezTo>
                    <a:pt x="15371" y="8494"/>
                    <a:pt x="15599" y="12603"/>
                    <a:pt x="18795" y="15609"/>
                  </a:cubicBezTo>
                  <a:cubicBezTo>
                    <a:pt x="18852" y="15647"/>
                    <a:pt x="18909" y="15666"/>
                    <a:pt x="18966" y="15666"/>
                  </a:cubicBezTo>
                  <a:cubicBezTo>
                    <a:pt x="19023" y="15666"/>
                    <a:pt x="19080" y="15647"/>
                    <a:pt x="19137" y="15609"/>
                  </a:cubicBezTo>
                  <a:cubicBezTo>
                    <a:pt x="19213" y="15494"/>
                    <a:pt x="19213" y="15342"/>
                    <a:pt x="19137" y="15266"/>
                  </a:cubicBezTo>
                  <a:cubicBezTo>
                    <a:pt x="16132" y="12489"/>
                    <a:pt x="15865" y="8685"/>
                    <a:pt x="17463" y="6897"/>
                  </a:cubicBezTo>
                  <a:cubicBezTo>
                    <a:pt x="18248" y="6041"/>
                    <a:pt x="19537" y="5571"/>
                    <a:pt x="20765" y="5571"/>
                  </a:cubicBezTo>
                  <a:cubicBezTo>
                    <a:pt x="21503" y="5571"/>
                    <a:pt x="22218" y="5741"/>
                    <a:pt x="22789" y="6098"/>
                  </a:cubicBezTo>
                  <a:cubicBezTo>
                    <a:pt x="23969" y="6782"/>
                    <a:pt x="24730" y="8418"/>
                    <a:pt x="24920" y="10511"/>
                  </a:cubicBezTo>
                  <a:cubicBezTo>
                    <a:pt x="25186" y="13060"/>
                    <a:pt x="24501" y="16560"/>
                    <a:pt x="22409" y="18500"/>
                  </a:cubicBezTo>
                  <a:cubicBezTo>
                    <a:pt x="21094" y="19686"/>
                    <a:pt x="19185" y="20359"/>
                    <a:pt x="16955" y="20359"/>
                  </a:cubicBezTo>
                  <a:cubicBezTo>
                    <a:pt x="16539" y="20359"/>
                    <a:pt x="16112" y="20336"/>
                    <a:pt x="15675" y="20288"/>
                  </a:cubicBezTo>
                  <a:cubicBezTo>
                    <a:pt x="11376" y="19870"/>
                    <a:pt x="6925" y="17359"/>
                    <a:pt x="4528" y="14087"/>
                  </a:cubicBezTo>
                  <a:cubicBezTo>
                    <a:pt x="1675" y="10130"/>
                    <a:pt x="534" y="3625"/>
                    <a:pt x="3425" y="1418"/>
                  </a:cubicBezTo>
                  <a:cubicBezTo>
                    <a:pt x="4265" y="782"/>
                    <a:pt x="5498" y="435"/>
                    <a:pt x="6803" y="435"/>
                  </a:cubicBezTo>
                  <a:cubicBezTo>
                    <a:pt x="7447" y="435"/>
                    <a:pt x="8110" y="519"/>
                    <a:pt x="8751" y="695"/>
                  </a:cubicBezTo>
                  <a:cubicBezTo>
                    <a:pt x="10615" y="1190"/>
                    <a:pt x="12061" y="2331"/>
                    <a:pt x="12708" y="3853"/>
                  </a:cubicBezTo>
                  <a:cubicBezTo>
                    <a:pt x="13963" y="6744"/>
                    <a:pt x="12517" y="10321"/>
                    <a:pt x="9474" y="12032"/>
                  </a:cubicBezTo>
                  <a:cubicBezTo>
                    <a:pt x="9398" y="12109"/>
                    <a:pt x="9322" y="12261"/>
                    <a:pt x="9398" y="12375"/>
                  </a:cubicBezTo>
                  <a:cubicBezTo>
                    <a:pt x="9454" y="12431"/>
                    <a:pt x="9550" y="12466"/>
                    <a:pt x="9628" y="12466"/>
                  </a:cubicBezTo>
                  <a:cubicBezTo>
                    <a:pt x="9656" y="12466"/>
                    <a:pt x="9682" y="12461"/>
                    <a:pt x="9702" y="12451"/>
                  </a:cubicBezTo>
                  <a:cubicBezTo>
                    <a:pt x="12936" y="10663"/>
                    <a:pt x="14458" y="6782"/>
                    <a:pt x="13126" y="3701"/>
                  </a:cubicBezTo>
                  <a:cubicBezTo>
                    <a:pt x="12441" y="2027"/>
                    <a:pt x="10920" y="810"/>
                    <a:pt x="8865" y="277"/>
                  </a:cubicBezTo>
                  <a:cubicBezTo>
                    <a:pt x="8178" y="90"/>
                    <a:pt x="7467" y="1"/>
                    <a:pt x="677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6035100" y="2086625"/>
              <a:ext cx="98925" cy="145550"/>
            </a:xfrm>
            <a:custGeom>
              <a:avLst/>
              <a:gdLst/>
              <a:ahLst/>
              <a:cxnLst/>
              <a:rect l="l" t="t" r="r" b="b"/>
              <a:pathLst>
                <a:path w="3957" h="5822" extrusionOk="0">
                  <a:moveTo>
                    <a:pt x="2055" y="0"/>
                  </a:moveTo>
                  <a:cubicBezTo>
                    <a:pt x="2055" y="343"/>
                    <a:pt x="1903" y="1142"/>
                    <a:pt x="1332" y="1903"/>
                  </a:cubicBezTo>
                  <a:cubicBezTo>
                    <a:pt x="875" y="2549"/>
                    <a:pt x="305" y="2854"/>
                    <a:pt x="0" y="3006"/>
                  </a:cubicBezTo>
                  <a:cubicBezTo>
                    <a:pt x="495" y="3006"/>
                    <a:pt x="799" y="3120"/>
                    <a:pt x="1104" y="3196"/>
                  </a:cubicBezTo>
                  <a:cubicBezTo>
                    <a:pt x="1104" y="3196"/>
                    <a:pt x="1370" y="3348"/>
                    <a:pt x="1636" y="3538"/>
                  </a:cubicBezTo>
                  <a:cubicBezTo>
                    <a:pt x="2207" y="3973"/>
                    <a:pt x="2506" y="4854"/>
                    <a:pt x="2630" y="5392"/>
                  </a:cubicBezTo>
                  <a:lnTo>
                    <a:pt x="2630" y="5392"/>
                  </a:lnTo>
                  <a:cubicBezTo>
                    <a:pt x="2527" y="4522"/>
                    <a:pt x="2700" y="3818"/>
                    <a:pt x="2930" y="3424"/>
                  </a:cubicBezTo>
                  <a:cubicBezTo>
                    <a:pt x="3196" y="3120"/>
                    <a:pt x="3462" y="2854"/>
                    <a:pt x="3462" y="2854"/>
                  </a:cubicBezTo>
                  <a:cubicBezTo>
                    <a:pt x="3653" y="2778"/>
                    <a:pt x="3805" y="2625"/>
                    <a:pt x="3957" y="2587"/>
                  </a:cubicBezTo>
                  <a:cubicBezTo>
                    <a:pt x="3729" y="2473"/>
                    <a:pt x="3386" y="2397"/>
                    <a:pt x="3044" y="2093"/>
                  </a:cubicBezTo>
                  <a:cubicBezTo>
                    <a:pt x="2131" y="1408"/>
                    <a:pt x="2055" y="267"/>
                    <a:pt x="2055" y="0"/>
                  </a:cubicBezTo>
                  <a:close/>
                  <a:moveTo>
                    <a:pt x="2630" y="5392"/>
                  </a:moveTo>
                  <a:cubicBezTo>
                    <a:pt x="2647" y="5531"/>
                    <a:pt x="2670" y="5674"/>
                    <a:pt x="2702" y="5821"/>
                  </a:cubicBezTo>
                  <a:cubicBezTo>
                    <a:pt x="2702" y="5767"/>
                    <a:pt x="2680" y="5607"/>
                    <a:pt x="2630" y="5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5717425" y="2014350"/>
              <a:ext cx="98950" cy="145525"/>
            </a:xfrm>
            <a:custGeom>
              <a:avLst/>
              <a:gdLst/>
              <a:ahLst/>
              <a:cxnLst/>
              <a:rect l="l" t="t" r="r" b="b"/>
              <a:pathLst>
                <a:path w="3958" h="5821" extrusionOk="0">
                  <a:moveTo>
                    <a:pt x="2055" y="0"/>
                  </a:moveTo>
                  <a:cubicBezTo>
                    <a:pt x="2055" y="342"/>
                    <a:pt x="1903" y="1141"/>
                    <a:pt x="1332" y="1902"/>
                  </a:cubicBezTo>
                  <a:cubicBezTo>
                    <a:pt x="876" y="2511"/>
                    <a:pt x="305" y="2853"/>
                    <a:pt x="1" y="3006"/>
                  </a:cubicBezTo>
                  <a:cubicBezTo>
                    <a:pt x="495" y="3006"/>
                    <a:pt x="838" y="3082"/>
                    <a:pt x="1104" y="3196"/>
                  </a:cubicBezTo>
                  <a:cubicBezTo>
                    <a:pt x="1104" y="3196"/>
                    <a:pt x="1408" y="3348"/>
                    <a:pt x="1637" y="3538"/>
                  </a:cubicBezTo>
                  <a:cubicBezTo>
                    <a:pt x="2154" y="3933"/>
                    <a:pt x="2480" y="4694"/>
                    <a:pt x="2635" y="5234"/>
                  </a:cubicBezTo>
                  <a:lnTo>
                    <a:pt x="2635" y="5234"/>
                  </a:lnTo>
                  <a:cubicBezTo>
                    <a:pt x="2550" y="4427"/>
                    <a:pt x="2721" y="3763"/>
                    <a:pt x="2968" y="3424"/>
                  </a:cubicBezTo>
                  <a:cubicBezTo>
                    <a:pt x="3196" y="3082"/>
                    <a:pt x="3501" y="2853"/>
                    <a:pt x="3501" y="2853"/>
                  </a:cubicBezTo>
                  <a:cubicBezTo>
                    <a:pt x="3691" y="2777"/>
                    <a:pt x="3805" y="2625"/>
                    <a:pt x="3957" y="2587"/>
                  </a:cubicBezTo>
                  <a:cubicBezTo>
                    <a:pt x="3729" y="2473"/>
                    <a:pt x="3387" y="2397"/>
                    <a:pt x="3044" y="2092"/>
                  </a:cubicBezTo>
                  <a:cubicBezTo>
                    <a:pt x="2169" y="1370"/>
                    <a:pt x="2055" y="228"/>
                    <a:pt x="2055" y="0"/>
                  </a:cubicBezTo>
                  <a:close/>
                  <a:moveTo>
                    <a:pt x="2635" y="5234"/>
                  </a:moveTo>
                  <a:cubicBezTo>
                    <a:pt x="2655" y="5422"/>
                    <a:pt x="2689" y="5619"/>
                    <a:pt x="2740" y="5821"/>
                  </a:cubicBezTo>
                  <a:cubicBezTo>
                    <a:pt x="2753" y="5754"/>
                    <a:pt x="2719" y="5527"/>
                    <a:pt x="2635" y="5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913925" y="2820875"/>
              <a:ext cx="97975" cy="144575"/>
            </a:xfrm>
            <a:custGeom>
              <a:avLst/>
              <a:gdLst/>
              <a:ahLst/>
              <a:cxnLst/>
              <a:rect l="l" t="t" r="r" b="b"/>
              <a:pathLst>
                <a:path w="3919" h="5783" extrusionOk="0">
                  <a:moveTo>
                    <a:pt x="2017" y="0"/>
                  </a:moveTo>
                  <a:cubicBezTo>
                    <a:pt x="2017" y="305"/>
                    <a:pt x="1902" y="1142"/>
                    <a:pt x="1332" y="1903"/>
                  </a:cubicBezTo>
                  <a:cubicBezTo>
                    <a:pt x="837" y="2511"/>
                    <a:pt x="267" y="2854"/>
                    <a:pt x="0" y="2968"/>
                  </a:cubicBezTo>
                  <a:cubicBezTo>
                    <a:pt x="457" y="2968"/>
                    <a:pt x="799" y="3082"/>
                    <a:pt x="1066" y="3158"/>
                  </a:cubicBezTo>
                  <a:cubicBezTo>
                    <a:pt x="1066" y="3158"/>
                    <a:pt x="1370" y="3310"/>
                    <a:pt x="1598" y="3500"/>
                  </a:cubicBezTo>
                  <a:cubicBezTo>
                    <a:pt x="2161" y="3892"/>
                    <a:pt x="2472" y="4645"/>
                    <a:pt x="2612" y="5183"/>
                  </a:cubicBezTo>
                  <a:lnTo>
                    <a:pt x="2612" y="5183"/>
                  </a:lnTo>
                  <a:cubicBezTo>
                    <a:pt x="2552" y="4410"/>
                    <a:pt x="2717" y="3759"/>
                    <a:pt x="2930" y="3424"/>
                  </a:cubicBezTo>
                  <a:cubicBezTo>
                    <a:pt x="3158" y="3082"/>
                    <a:pt x="3462" y="2854"/>
                    <a:pt x="3462" y="2854"/>
                  </a:cubicBezTo>
                  <a:cubicBezTo>
                    <a:pt x="3653" y="2739"/>
                    <a:pt x="3805" y="2587"/>
                    <a:pt x="3919" y="2549"/>
                  </a:cubicBezTo>
                  <a:cubicBezTo>
                    <a:pt x="3691" y="2473"/>
                    <a:pt x="3386" y="2359"/>
                    <a:pt x="3044" y="2093"/>
                  </a:cubicBezTo>
                  <a:cubicBezTo>
                    <a:pt x="2131" y="1370"/>
                    <a:pt x="2017" y="229"/>
                    <a:pt x="2017" y="0"/>
                  </a:cubicBezTo>
                  <a:close/>
                  <a:moveTo>
                    <a:pt x="2612" y="5183"/>
                  </a:moveTo>
                  <a:cubicBezTo>
                    <a:pt x="2627" y="5377"/>
                    <a:pt x="2656" y="5578"/>
                    <a:pt x="2701" y="5783"/>
                  </a:cubicBezTo>
                  <a:cubicBezTo>
                    <a:pt x="2715" y="5715"/>
                    <a:pt x="2690" y="5482"/>
                    <a:pt x="2612" y="5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7038525" y="2719100"/>
              <a:ext cx="57075" cy="83725"/>
            </a:xfrm>
            <a:custGeom>
              <a:avLst/>
              <a:gdLst/>
              <a:ahLst/>
              <a:cxnLst/>
              <a:rect l="l" t="t" r="r" b="b"/>
              <a:pathLst>
                <a:path w="2283" h="3349" extrusionOk="0">
                  <a:moveTo>
                    <a:pt x="1179" y="1"/>
                  </a:moveTo>
                  <a:cubicBezTo>
                    <a:pt x="1141" y="191"/>
                    <a:pt x="1103" y="685"/>
                    <a:pt x="761" y="1104"/>
                  </a:cubicBezTo>
                  <a:cubicBezTo>
                    <a:pt x="495" y="1446"/>
                    <a:pt x="190" y="1636"/>
                    <a:pt x="0" y="1713"/>
                  </a:cubicBezTo>
                  <a:cubicBezTo>
                    <a:pt x="228" y="1713"/>
                    <a:pt x="495" y="1789"/>
                    <a:pt x="609" y="1827"/>
                  </a:cubicBezTo>
                  <a:lnTo>
                    <a:pt x="913" y="2017"/>
                  </a:lnTo>
                  <a:cubicBezTo>
                    <a:pt x="1370" y="2397"/>
                    <a:pt x="1522" y="3234"/>
                    <a:pt x="1560" y="3348"/>
                  </a:cubicBezTo>
                  <a:cubicBezTo>
                    <a:pt x="1446" y="2778"/>
                    <a:pt x="1522" y="2245"/>
                    <a:pt x="1712" y="2017"/>
                  </a:cubicBezTo>
                  <a:cubicBezTo>
                    <a:pt x="1826" y="1827"/>
                    <a:pt x="2016" y="1675"/>
                    <a:pt x="2016" y="1675"/>
                  </a:cubicBezTo>
                  <a:cubicBezTo>
                    <a:pt x="2092" y="1598"/>
                    <a:pt x="2207" y="1522"/>
                    <a:pt x="2283" y="1484"/>
                  </a:cubicBezTo>
                  <a:cubicBezTo>
                    <a:pt x="2131" y="1446"/>
                    <a:pt x="1940" y="1332"/>
                    <a:pt x="1750" y="1218"/>
                  </a:cubicBezTo>
                  <a:cubicBezTo>
                    <a:pt x="1256" y="761"/>
                    <a:pt x="1179" y="153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5638475" y="2157950"/>
              <a:ext cx="50450" cy="73275"/>
            </a:xfrm>
            <a:custGeom>
              <a:avLst/>
              <a:gdLst/>
              <a:ahLst/>
              <a:cxnLst/>
              <a:rect l="l" t="t" r="r" b="b"/>
              <a:pathLst>
                <a:path w="2018" h="2931" extrusionOk="0">
                  <a:moveTo>
                    <a:pt x="1028" y="1"/>
                  </a:moveTo>
                  <a:cubicBezTo>
                    <a:pt x="990" y="191"/>
                    <a:pt x="952" y="571"/>
                    <a:pt x="648" y="952"/>
                  </a:cubicBezTo>
                  <a:cubicBezTo>
                    <a:pt x="419" y="1294"/>
                    <a:pt x="115" y="1446"/>
                    <a:pt x="1" y="1522"/>
                  </a:cubicBezTo>
                  <a:cubicBezTo>
                    <a:pt x="229" y="1522"/>
                    <a:pt x="419" y="1599"/>
                    <a:pt x="572" y="1637"/>
                  </a:cubicBezTo>
                  <a:cubicBezTo>
                    <a:pt x="572" y="1637"/>
                    <a:pt x="648" y="1675"/>
                    <a:pt x="800" y="1789"/>
                  </a:cubicBezTo>
                  <a:cubicBezTo>
                    <a:pt x="1180" y="2093"/>
                    <a:pt x="1371" y="2816"/>
                    <a:pt x="1409" y="2930"/>
                  </a:cubicBezTo>
                  <a:cubicBezTo>
                    <a:pt x="1333" y="2397"/>
                    <a:pt x="1409" y="1979"/>
                    <a:pt x="1561" y="1713"/>
                  </a:cubicBezTo>
                  <a:cubicBezTo>
                    <a:pt x="1637" y="1560"/>
                    <a:pt x="1789" y="1446"/>
                    <a:pt x="1789" y="1446"/>
                  </a:cubicBezTo>
                  <a:cubicBezTo>
                    <a:pt x="1903" y="1408"/>
                    <a:pt x="1979" y="1332"/>
                    <a:pt x="2017" y="1294"/>
                  </a:cubicBezTo>
                  <a:cubicBezTo>
                    <a:pt x="1903" y="1256"/>
                    <a:pt x="1713" y="1218"/>
                    <a:pt x="1561" y="1066"/>
                  </a:cubicBezTo>
                  <a:cubicBezTo>
                    <a:pt x="1066" y="685"/>
                    <a:pt x="1028" y="115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237675" y="2248300"/>
              <a:ext cx="30475" cy="43775"/>
            </a:xfrm>
            <a:custGeom>
              <a:avLst/>
              <a:gdLst/>
              <a:ahLst/>
              <a:cxnLst/>
              <a:rect l="l" t="t" r="r" b="b"/>
              <a:pathLst>
                <a:path w="1219" h="1751" extrusionOk="0">
                  <a:moveTo>
                    <a:pt x="648" y="1"/>
                  </a:moveTo>
                  <a:cubicBezTo>
                    <a:pt x="610" y="115"/>
                    <a:pt x="610" y="343"/>
                    <a:pt x="419" y="572"/>
                  </a:cubicBezTo>
                  <a:cubicBezTo>
                    <a:pt x="267" y="762"/>
                    <a:pt x="77" y="876"/>
                    <a:pt x="1" y="914"/>
                  </a:cubicBezTo>
                  <a:cubicBezTo>
                    <a:pt x="115" y="914"/>
                    <a:pt x="229" y="914"/>
                    <a:pt x="305" y="952"/>
                  </a:cubicBezTo>
                  <a:cubicBezTo>
                    <a:pt x="305" y="952"/>
                    <a:pt x="381" y="1028"/>
                    <a:pt x="457" y="1066"/>
                  </a:cubicBezTo>
                  <a:cubicBezTo>
                    <a:pt x="686" y="1256"/>
                    <a:pt x="800" y="1675"/>
                    <a:pt x="838" y="1751"/>
                  </a:cubicBezTo>
                  <a:cubicBezTo>
                    <a:pt x="800" y="1447"/>
                    <a:pt x="838" y="1180"/>
                    <a:pt x="952" y="1066"/>
                  </a:cubicBezTo>
                  <a:cubicBezTo>
                    <a:pt x="990" y="952"/>
                    <a:pt x="1066" y="876"/>
                    <a:pt x="1066" y="876"/>
                  </a:cubicBezTo>
                  <a:cubicBezTo>
                    <a:pt x="1142" y="800"/>
                    <a:pt x="1180" y="762"/>
                    <a:pt x="1218" y="762"/>
                  </a:cubicBezTo>
                  <a:cubicBezTo>
                    <a:pt x="1142" y="762"/>
                    <a:pt x="1028" y="724"/>
                    <a:pt x="952" y="610"/>
                  </a:cubicBezTo>
                  <a:cubicBezTo>
                    <a:pt x="686" y="419"/>
                    <a:pt x="648" y="39"/>
                    <a:pt x="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6116900" y="2270175"/>
              <a:ext cx="69450" cy="98950"/>
            </a:xfrm>
            <a:custGeom>
              <a:avLst/>
              <a:gdLst/>
              <a:ahLst/>
              <a:cxnLst/>
              <a:rect l="l" t="t" r="r" b="b"/>
              <a:pathLst>
                <a:path w="2778" h="3958" extrusionOk="0">
                  <a:moveTo>
                    <a:pt x="1446" y="1"/>
                  </a:moveTo>
                  <a:cubicBezTo>
                    <a:pt x="1408" y="229"/>
                    <a:pt x="1294" y="800"/>
                    <a:pt x="913" y="1332"/>
                  </a:cubicBezTo>
                  <a:cubicBezTo>
                    <a:pt x="647" y="1751"/>
                    <a:pt x="190" y="1979"/>
                    <a:pt x="0" y="2093"/>
                  </a:cubicBezTo>
                  <a:cubicBezTo>
                    <a:pt x="343" y="2093"/>
                    <a:pt x="571" y="2131"/>
                    <a:pt x="761" y="2245"/>
                  </a:cubicBezTo>
                  <a:cubicBezTo>
                    <a:pt x="761" y="2245"/>
                    <a:pt x="913" y="2322"/>
                    <a:pt x="1104" y="2474"/>
                  </a:cubicBezTo>
                  <a:cubicBezTo>
                    <a:pt x="1636" y="2930"/>
                    <a:pt x="1864" y="3957"/>
                    <a:pt x="1864" y="3957"/>
                  </a:cubicBezTo>
                  <a:cubicBezTo>
                    <a:pt x="1712" y="3235"/>
                    <a:pt x="1864" y="2626"/>
                    <a:pt x="2055" y="2322"/>
                  </a:cubicBezTo>
                  <a:lnTo>
                    <a:pt x="2435" y="1941"/>
                  </a:lnTo>
                  <a:cubicBezTo>
                    <a:pt x="2587" y="1865"/>
                    <a:pt x="2663" y="1789"/>
                    <a:pt x="2777" y="1751"/>
                  </a:cubicBezTo>
                  <a:cubicBezTo>
                    <a:pt x="2625" y="1713"/>
                    <a:pt x="2397" y="1599"/>
                    <a:pt x="2169" y="1408"/>
                  </a:cubicBezTo>
                  <a:cubicBezTo>
                    <a:pt x="1484" y="952"/>
                    <a:pt x="1446" y="153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6223425" y="2316800"/>
              <a:ext cx="177875" cy="343350"/>
            </a:xfrm>
            <a:custGeom>
              <a:avLst/>
              <a:gdLst/>
              <a:ahLst/>
              <a:cxnLst/>
              <a:rect l="l" t="t" r="r" b="b"/>
              <a:pathLst>
                <a:path w="7115" h="13734" extrusionOk="0">
                  <a:moveTo>
                    <a:pt x="7076" y="0"/>
                  </a:moveTo>
                  <a:cubicBezTo>
                    <a:pt x="5631" y="266"/>
                    <a:pt x="4375" y="951"/>
                    <a:pt x="3310" y="1902"/>
                  </a:cubicBezTo>
                  <a:cubicBezTo>
                    <a:pt x="2511" y="2587"/>
                    <a:pt x="0" y="5212"/>
                    <a:pt x="685" y="8674"/>
                  </a:cubicBezTo>
                  <a:cubicBezTo>
                    <a:pt x="1446" y="12326"/>
                    <a:pt x="5174" y="13696"/>
                    <a:pt x="5326" y="13734"/>
                  </a:cubicBezTo>
                  <a:lnTo>
                    <a:pt x="5402" y="13544"/>
                  </a:lnTo>
                  <a:cubicBezTo>
                    <a:pt x="5212" y="13506"/>
                    <a:pt x="1712" y="12212"/>
                    <a:pt x="951" y="8674"/>
                  </a:cubicBezTo>
                  <a:cubicBezTo>
                    <a:pt x="228" y="5326"/>
                    <a:pt x="2701" y="2777"/>
                    <a:pt x="3462" y="2092"/>
                  </a:cubicBezTo>
                  <a:cubicBezTo>
                    <a:pt x="4451" y="1179"/>
                    <a:pt x="5745" y="495"/>
                    <a:pt x="7114" y="228"/>
                  </a:cubicBezTo>
                  <a:lnTo>
                    <a:pt x="7076" y="0"/>
                  </a:lnTo>
                  <a:close/>
                </a:path>
              </a:pathLst>
            </a:custGeom>
            <a:solidFill>
              <a:srgbClr val="09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249100" y="2182800"/>
              <a:ext cx="693375" cy="560475"/>
            </a:xfrm>
            <a:custGeom>
              <a:avLst/>
              <a:gdLst/>
              <a:ahLst/>
              <a:cxnLst/>
              <a:rect l="l" t="t" r="r" b="b"/>
              <a:pathLst>
                <a:path w="27735" h="22419" extrusionOk="0">
                  <a:moveTo>
                    <a:pt x="8284" y="1"/>
                  </a:moveTo>
                  <a:cubicBezTo>
                    <a:pt x="7273" y="1"/>
                    <a:pt x="6450" y="258"/>
                    <a:pt x="6316" y="681"/>
                  </a:cubicBezTo>
                  <a:cubicBezTo>
                    <a:pt x="6087" y="1403"/>
                    <a:pt x="8104" y="2012"/>
                    <a:pt x="8028" y="3192"/>
                  </a:cubicBezTo>
                  <a:cubicBezTo>
                    <a:pt x="7990" y="4257"/>
                    <a:pt x="6430" y="4637"/>
                    <a:pt x="4908" y="5740"/>
                  </a:cubicBezTo>
                  <a:cubicBezTo>
                    <a:pt x="2854" y="7148"/>
                    <a:pt x="1294" y="9659"/>
                    <a:pt x="761" y="11942"/>
                  </a:cubicBezTo>
                  <a:cubicBezTo>
                    <a:pt x="0" y="15175"/>
                    <a:pt x="2778" y="18904"/>
                    <a:pt x="5517" y="20692"/>
                  </a:cubicBezTo>
                  <a:cubicBezTo>
                    <a:pt x="7531" y="22042"/>
                    <a:pt x="9604" y="22419"/>
                    <a:pt x="11681" y="22419"/>
                  </a:cubicBezTo>
                  <a:cubicBezTo>
                    <a:pt x="12939" y="22419"/>
                    <a:pt x="14198" y="22281"/>
                    <a:pt x="15446" y="22137"/>
                  </a:cubicBezTo>
                  <a:cubicBezTo>
                    <a:pt x="16588" y="22023"/>
                    <a:pt x="26479" y="20844"/>
                    <a:pt x="27506" y="16203"/>
                  </a:cubicBezTo>
                  <a:cubicBezTo>
                    <a:pt x="27735" y="14947"/>
                    <a:pt x="27392" y="13197"/>
                    <a:pt x="26441" y="12132"/>
                  </a:cubicBezTo>
                  <a:cubicBezTo>
                    <a:pt x="25300" y="10952"/>
                    <a:pt x="24196" y="11561"/>
                    <a:pt x="22941" y="10534"/>
                  </a:cubicBezTo>
                  <a:cubicBezTo>
                    <a:pt x="20887" y="8860"/>
                    <a:pt x="22256" y="6159"/>
                    <a:pt x="20506" y="4865"/>
                  </a:cubicBezTo>
                  <a:cubicBezTo>
                    <a:pt x="20059" y="4535"/>
                    <a:pt x="19575" y="4422"/>
                    <a:pt x="19067" y="4422"/>
                  </a:cubicBezTo>
                  <a:cubicBezTo>
                    <a:pt x="17992" y="4422"/>
                    <a:pt x="16813" y="4926"/>
                    <a:pt x="15672" y="4926"/>
                  </a:cubicBezTo>
                  <a:cubicBezTo>
                    <a:pt x="15059" y="4926"/>
                    <a:pt x="14456" y="4781"/>
                    <a:pt x="13887" y="4333"/>
                  </a:cubicBezTo>
                  <a:cubicBezTo>
                    <a:pt x="12517" y="3268"/>
                    <a:pt x="12897" y="1860"/>
                    <a:pt x="11338" y="833"/>
                  </a:cubicBezTo>
                  <a:cubicBezTo>
                    <a:pt x="10452" y="249"/>
                    <a:pt x="9277" y="1"/>
                    <a:pt x="8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251950" y="2387175"/>
              <a:ext cx="183600" cy="247300"/>
            </a:xfrm>
            <a:custGeom>
              <a:avLst/>
              <a:gdLst/>
              <a:ahLst/>
              <a:cxnLst/>
              <a:rect l="l" t="t" r="r" b="b"/>
              <a:pathLst>
                <a:path w="7344" h="9892" extrusionOk="0">
                  <a:moveTo>
                    <a:pt x="5555" y="0"/>
                  </a:moveTo>
                  <a:cubicBezTo>
                    <a:pt x="5251" y="114"/>
                    <a:pt x="4870" y="267"/>
                    <a:pt x="4490" y="571"/>
                  </a:cubicBezTo>
                  <a:cubicBezTo>
                    <a:pt x="4223" y="837"/>
                    <a:pt x="3957" y="1256"/>
                    <a:pt x="3463" y="2093"/>
                  </a:cubicBezTo>
                  <a:cubicBezTo>
                    <a:pt x="3196" y="2473"/>
                    <a:pt x="2816" y="3158"/>
                    <a:pt x="2397" y="3957"/>
                  </a:cubicBezTo>
                  <a:lnTo>
                    <a:pt x="2397" y="3995"/>
                  </a:lnTo>
                  <a:cubicBezTo>
                    <a:pt x="1598" y="5593"/>
                    <a:pt x="799" y="7000"/>
                    <a:pt x="0" y="8446"/>
                  </a:cubicBezTo>
                  <a:cubicBezTo>
                    <a:pt x="495" y="8903"/>
                    <a:pt x="1028" y="9435"/>
                    <a:pt x="1560" y="9892"/>
                  </a:cubicBezTo>
                  <a:cubicBezTo>
                    <a:pt x="2473" y="9169"/>
                    <a:pt x="3615" y="8066"/>
                    <a:pt x="4642" y="6620"/>
                  </a:cubicBezTo>
                  <a:lnTo>
                    <a:pt x="4946" y="6201"/>
                  </a:lnTo>
                  <a:cubicBezTo>
                    <a:pt x="4984" y="6087"/>
                    <a:pt x="5022" y="6049"/>
                    <a:pt x="5060" y="5973"/>
                  </a:cubicBezTo>
                  <a:cubicBezTo>
                    <a:pt x="5327" y="5631"/>
                    <a:pt x="5517" y="5288"/>
                    <a:pt x="5669" y="4946"/>
                  </a:cubicBezTo>
                  <a:cubicBezTo>
                    <a:pt x="5783" y="4832"/>
                    <a:pt x="5859" y="4680"/>
                    <a:pt x="5935" y="4528"/>
                  </a:cubicBezTo>
                  <a:cubicBezTo>
                    <a:pt x="6582" y="3310"/>
                    <a:pt x="7077" y="2169"/>
                    <a:pt x="7343" y="1256"/>
                  </a:cubicBezTo>
                  <a:cubicBezTo>
                    <a:pt x="6734" y="837"/>
                    <a:pt x="6164" y="457"/>
                    <a:pt x="5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532525" y="2394775"/>
              <a:ext cx="183600" cy="246350"/>
            </a:xfrm>
            <a:custGeom>
              <a:avLst/>
              <a:gdLst/>
              <a:ahLst/>
              <a:cxnLst/>
              <a:rect l="l" t="t" r="r" b="b"/>
              <a:pathLst>
                <a:path w="7344" h="9854" extrusionOk="0">
                  <a:moveTo>
                    <a:pt x="1827" y="1"/>
                  </a:moveTo>
                  <a:cubicBezTo>
                    <a:pt x="1180" y="419"/>
                    <a:pt x="609" y="800"/>
                    <a:pt x="1" y="1256"/>
                  </a:cubicBezTo>
                  <a:cubicBezTo>
                    <a:pt x="267" y="2207"/>
                    <a:pt x="761" y="3348"/>
                    <a:pt x="1446" y="4604"/>
                  </a:cubicBezTo>
                  <a:cubicBezTo>
                    <a:pt x="1522" y="4718"/>
                    <a:pt x="1598" y="4832"/>
                    <a:pt x="1636" y="4946"/>
                  </a:cubicBezTo>
                  <a:cubicBezTo>
                    <a:pt x="1789" y="5175"/>
                    <a:pt x="1941" y="5403"/>
                    <a:pt x="2131" y="5707"/>
                  </a:cubicBezTo>
                  <a:lnTo>
                    <a:pt x="2397" y="6126"/>
                  </a:lnTo>
                  <a:lnTo>
                    <a:pt x="2702" y="6582"/>
                  </a:lnTo>
                  <a:cubicBezTo>
                    <a:pt x="3729" y="7990"/>
                    <a:pt x="4832" y="9093"/>
                    <a:pt x="5783" y="9854"/>
                  </a:cubicBezTo>
                  <a:cubicBezTo>
                    <a:pt x="6316" y="9359"/>
                    <a:pt x="6848" y="8865"/>
                    <a:pt x="7343" y="8370"/>
                  </a:cubicBezTo>
                  <a:cubicBezTo>
                    <a:pt x="6544" y="6887"/>
                    <a:pt x="5745" y="5479"/>
                    <a:pt x="4908" y="3995"/>
                  </a:cubicBezTo>
                  <a:cubicBezTo>
                    <a:pt x="4908" y="3957"/>
                    <a:pt x="4870" y="3919"/>
                    <a:pt x="4870" y="3843"/>
                  </a:cubicBezTo>
                  <a:cubicBezTo>
                    <a:pt x="4528" y="3272"/>
                    <a:pt x="4261" y="2702"/>
                    <a:pt x="3919" y="2093"/>
                  </a:cubicBezTo>
                  <a:cubicBezTo>
                    <a:pt x="3805" y="1865"/>
                    <a:pt x="3501" y="1256"/>
                    <a:pt x="2892" y="685"/>
                  </a:cubicBezTo>
                  <a:cubicBezTo>
                    <a:pt x="2511" y="343"/>
                    <a:pt x="2131" y="115"/>
                    <a:pt x="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262400" y="2761900"/>
              <a:ext cx="214025" cy="497450"/>
            </a:xfrm>
            <a:custGeom>
              <a:avLst/>
              <a:gdLst/>
              <a:ahLst/>
              <a:cxnLst/>
              <a:rect l="l" t="t" r="r" b="b"/>
              <a:pathLst>
                <a:path w="8561" h="19898" extrusionOk="0">
                  <a:moveTo>
                    <a:pt x="3387" y="1"/>
                  </a:moveTo>
                  <a:cubicBezTo>
                    <a:pt x="3311" y="77"/>
                    <a:pt x="3311" y="115"/>
                    <a:pt x="3311" y="153"/>
                  </a:cubicBezTo>
                  <a:cubicBezTo>
                    <a:pt x="2550" y="2816"/>
                    <a:pt x="1865" y="5783"/>
                    <a:pt x="1294" y="9055"/>
                  </a:cubicBezTo>
                  <a:cubicBezTo>
                    <a:pt x="838" y="11566"/>
                    <a:pt x="419" y="14343"/>
                    <a:pt x="191" y="17196"/>
                  </a:cubicBezTo>
                  <a:cubicBezTo>
                    <a:pt x="77" y="17881"/>
                    <a:pt x="39" y="18604"/>
                    <a:pt x="1" y="19327"/>
                  </a:cubicBezTo>
                  <a:cubicBezTo>
                    <a:pt x="1333" y="19517"/>
                    <a:pt x="2702" y="19707"/>
                    <a:pt x="4034" y="19898"/>
                  </a:cubicBezTo>
                  <a:cubicBezTo>
                    <a:pt x="4072" y="19707"/>
                    <a:pt x="4072" y="19479"/>
                    <a:pt x="4148" y="19289"/>
                  </a:cubicBezTo>
                  <a:cubicBezTo>
                    <a:pt x="4566" y="16892"/>
                    <a:pt x="5517" y="15903"/>
                    <a:pt x="6354" y="11604"/>
                  </a:cubicBezTo>
                  <a:cubicBezTo>
                    <a:pt x="6430" y="11338"/>
                    <a:pt x="6430" y="11338"/>
                    <a:pt x="6507" y="10919"/>
                  </a:cubicBezTo>
                  <a:cubicBezTo>
                    <a:pt x="6545" y="10729"/>
                    <a:pt x="6621" y="10387"/>
                    <a:pt x="6697" y="9892"/>
                  </a:cubicBezTo>
                  <a:cubicBezTo>
                    <a:pt x="6735" y="9626"/>
                    <a:pt x="6811" y="9397"/>
                    <a:pt x="6849" y="9093"/>
                  </a:cubicBezTo>
                  <a:cubicBezTo>
                    <a:pt x="7229" y="7115"/>
                    <a:pt x="7648" y="5098"/>
                    <a:pt x="8028" y="3158"/>
                  </a:cubicBezTo>
                  <a:cubicBezTo>
                    <a:pt x="8180" y="2397"/>
                    <a:pt x="8371" y="1675"/>
                    <a:pt x="8523" y="914"/>
                  </a:cubicBezTo>
                  <a:cubicBezTo>
                    <a:pt x="8523" y="838"/>
                    <a:pt x="8561" y="723"/>
                    <a:pt x="8561" y="647"/>
                  </a:cubicBezTo>
                  <a:cubicBezTo>
                    <a:pt x="8257" y="571"/>
                    <a:pt x="8028" y="571"/>
                    <a:pt x="7838" y="495"/>
                  </a:cubicBezTo>
                  <a:cubicBezTo>
                    <a:pt x="6354" y="343"/>
                    <a:pt x="4833" y="153"/>
                    <a:pt x="3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44075" y="2733375"/>
              <a:ext cx="150300" cy="496500"/>
            </a:xfrm>
            <a:custGeom>
              <a:avLst/>
              <a:gdLst/>
              <a:ahLst/>
              <a:cxnLst/>
              <a:rect l="l" t="t" r="r" b="b"/>
              <a:pathLst>
                <a:path w="6012" h="19860" extrusionOk="0">
                  <a:moveTo>
                    <a:pt x="5136" y="0"/>
                  </a:moveTo>
                  <a:cubicBezTo>
                    <a:pt x="3653" y="76"/>
                    <a:pt x="2131" y="152"/>
                    <a:pt x="685" y="190"/>
                  </a:cubicBezTo>
                  <a:cubicBezTo>
                    <a:pt x="343" y="3044"/>
                    <a:pt x="115" y="6239"/>
                    <a:pt x="0" y="9701"/>
                  </a:cubicBezTo>
                  <a:lnTo>
                    <a:pt x="0" y="12136"/>
                  </a:lnTo>
                  <a:lnTo>
                    <a:pt x="0" y="12250"/>
                  </a:lnTo>
                  <a:cubicBezTo>
                    <a:pt x="0" y="14000"/>
                    <a:pt x="38" y="15865"/>
                    <a:pt x="191" y="17691"/>
                  </a:cubicBezTo>
                  <a:lnTo>
                    <a:pt x="343" y="19859"/>
                  </a:lnTo>
                  <a:lnTo>
                    <a:pt x="381" y="19859"/>
                  </a:lnTo>
                  <a:cubicBezTo>
                    <a:pt x="1750" y="19783"/>
                    <a:pt x="3082" y="19783"/>
                    <a:pt x="4490" y="19745"/>
                  </a:cubicBezTo>
                  <a:lnTo>
                    <a:pt x="4490" y="19136"/>
                  </a:lnTo>
                  <a:cubicBezTo>
                    <a:pt x="4566" y="17082"/>
                    <a:pt x="5136" y="15979"/>
                    <a:pt x="5441" y="13049"/>
                  </a:cubicBezTo>
                  <a:lnTo>
                    <a:pt x="5441" y="12859"/>
                  </a:lnTo>
                  <a:cubicBezTo>
                    <a:pt x="5479" y="12365"/>
                    <a:pt x="5517" y="11870"/>
                    <a:pt x="5517" y="11223"/>
                  </a:cubicBezTo>
                  <a:lnTo>
                    <a:pt x="5517" y="11109"/>
                  </a:lnTo>
                  <a:cubicBezTo>
                    <a:pt x="5517" y="10843"/>
                    <a:pt x="5517" y="10843"/>
                    <a:pt x="5555" y="9511"/>
                  </a:cubicBezTo>
                  <a:cubicBezTo>
                    <a:pt x="5631" y="7191"/>
                    <a:pt x="5707" y="4870"/>
                    <a:pt x="5859" y="2625"/>
                  </a:cubicBezTo>
                  <a:cubicBezTo>
                    <a:pt x="5897" y="1712"/>
                    <a:pt x="5935" y="875"/>
                    <a:pt x="6011" y="0"/>
                  </a:cubicBezTo>
                  <a:cubicBezTo>
                    <a:pt x="5809" y="0"/>
                    <a:pt x="5623" y="34"/>
                    <a:pt x="5431" y="34"/>
                  </a:cubicBezTo>
                  <a:cubicBezTo>
                    <a:pt x="5335" y="34"/>
                    <a:pt x="5238" y="26"/>
                    <a:pt x="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6459300" y="2288250"/>
              <a:ext cx="59925" cy="93250"/>
            </a:xfrm>
            <a:custGeom>
              <a:avLst/>
              <a:gdLst/>
              <a:ahLst/>
              <a:cxnLst/>
              <a:rect l="l" t="t" r="r" b="b"/>
              <a:pathLst>
                <a:path w="2397" h="3730" extrusionOk="0">
                  <a:moveTo>
                    <a:pt x="2055" y="1"/>
                  </a:moveTo>
                  <a:cubicBezTo>
                    <a:pt x="1370" y="77"/>
                    <a:pt x="685" y="229"/>
                    <a:pt x="0" y="305"/>
                  </a:cubicBezTo>
                  <a:lnTo>
                    <a:pt x="0" y="876"/>
                  </a:lnTo>
                  <a:lnTo>
                    <a:pt x="76" y="2397"/>
                  </a:lnTo>
                  <a:lnTo>
                    <a:pt x="114" y="3729"/>
                  </a:lnTo>
                  <a:lnTo>
                    <a:pt x="2397" y="3653"/>
                  </a:lnTo>
                  <a:cubicBezTo>
                    <a:pt x="2245" y="2397"/>
                    <a:pt x="2093" y="1180"/>
                    <a:pt x="2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6344200" y="2366250"/>
              <a:ext cx="254925" cy="423250"/>
            </a:xfrm>
            <a:custGeom>
              <a:avLst/>
              <a:gdLst/>
              <a:ahLst/>
              <a:cxnLst/>
              <a:rect l="l" t="t" r="r" b="b"/>
              <a:pathLst>
                <a:path w="10197" h="16930" extrusionOk="0">
                  <a:moveTo>
                    <a:pt x="5669" y="0"/>
                  </a:moveTo>
                  <a:cubicBezTo>
                    <a:pt x="5517" y="0"/>
                    <a:pt x="5175" y="0"/>
                    <a:pt x="4680" y="38"/>
                  </a:cubicBezTo>
                  <a:cubicBezTo>
                    <a:pt x="4528" y="76"/>
                    <a:pt x="4338" y="76"/>
                    <a:pt x="4148" y="152"/>
                  </a:cubicBezTo>
                  <a:cubicBezTo>
                    <a:pt x="2854" y="381"/>
                    <a:pt x="1865" y="837"/>
                    <a:pt x="1180" y="1294"/>
                  </a:cubicBezTo>
                  <a:cubicBezTo>
                    <a:pt x="1446" y="1979"/>
                    <a:pt x="1637" y="2663"/>
                    <a:pt x="1865" y="3386"/>
                  </a:cubicBezTo>
                  <a:cubicBezTo>
                    <a:pt x="952" y="4033"/>
                    <a:pt x="686" y="5174"/>
                    <a:pt x="1142" y="5973"/>
                  </a:cubicBezTo>
                  <a:cubicBezTo>
                    <a:pt x="1637" y="6848"/>
                    <a:pt x="2778" y="6886"/>
                    <a:pt x="2816" y="6886"/>
                  </a:cubicBezTo>
                  <a:lnTo>
                    <a:pt x="2664" y="8903"/>
                  </a:lnTo>
                  <a:cubicBezTo>
                    <a:pt x="2664" y="9131"/>
                    <a:pt x="2626" y="9321"/>
                    <a:pt x="2626" y="9549"/>
                  </a:cubicBezTo>
                  <a:lnTo>
                    <a:pt x="2626" y="9854"/>
                  </a:lnTo>
                  <a:cubicBezTo>
                    <a:pt x="2626" y="10120"/>
                    <a:pt x="2588" y="10386"/>
                    <a:pt x="2588" y="10653"/>
                  </a:cubicBezTo>
                  <a:cubicBezTo>
                    <a:pt x="2321" y="10957"/>
                    <a:pt x="2093" y="11261"/>
                    <a:pt x="1865" y="11642"/>
                  </a:cubicBezTo>
                  <a:cubicBezTo>
                    <a:pt x="1561" y="12136"/>
                    <a:pt x="1218" y="12669"/>
                    <a:pt x="1104" y="12973"/>
                  </a:cubicBezTo>
                  <a:cubicBezTo>
                    <a:pt x="495" y="14267"/>
                    <a:pt x="39" y="15827"/>
                    <a:pt x="1" y="16017"/>
                  </a:cubicBezTo>
                  <a:cubicBezTo>
                    <a:pt x="1561" y="16283"/>
                    <a:pt x="3196" y="16473"/>
                    <a:pt x="4756" y="16702"/>
                  </a:cubicBezTo>
                  <a:lnTo>
                    <a:pt x="5251" y="16702"/>
                  </a:lnTo>
                  <a:cubicBezTo>
                    <a:pt x="6620" y="16778"/>
                    <a:pt x="7952" y="16854"/>
                    <a:pt x="9322" y="16892"/>
                  </a:cubicBezTo>
                  <a:cubicBezTo>
                    <a:pt x="9474" y="16930"/>
                    <a:pt x="9626" y="16930"/>
                    <a:pt x="9740" y="16930"/>
                  </a:cubicBezTo>
                  <a:cubicBezTo>
                    <a:pt x="9892" y="16702"/>
                    <a:pt x="10044" y="16169"/>
                    <a:pt x="10121" y="15560"/>
                  </a:cubicBezTo>
                  <a:cubicBezTo>
                    <a:pt x="10197" y="15066"/>
                    <a:pt x="10197" y="14571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838" y="10729"/>
                    <a:pt x="7838" y="10653"/>
                    <a:pt x="7914" y="10615"/>
                  </a:cubicBezTo>
                  <a:cubicBezTo>
                    <a:pt x="8028" y="10120"/>
                    <a:pt x="8218" y="9663"/>
                    <a:pt x="8371" y="9169"/>
                  </a:cubicBezTo>
                  <a:cubicBezTo>
                    <a:pt x="8371" y="9131"/>
                    <a:pt x="8409" y="9017"/>
                    <a:pt x="8409" y="8979"/>
                  </a:cubicBezTo>
                  <a:cubicBezTo>
                    <a:pt x="8713" y="8180"/>
                    <a:pt x="8941" y="7267"/>
                    <a:pt x="9169" y="6316"/>
                  </a:cubicBezTo>
                  <a:cubicBezTo>
                    <a:pt x="9626" y="4604"/>
                    <a:pt x="9892" y="3006"/>
                    <a:pt x="10083" y="1522"/>
                  </a:cubicBezTo>
                  <a:cubicBezTo>
                    <a:pt x="8865" y="761"/>
                    <a:pt x="7762" y="419"/>
                    <a:pt x="7153" y="229"/>
                  </a:cubicBezTo>
                  <a:cubicBezTo>
                    <a:pt x="7077" y="229"/>
                    <a:pt x="7039" y="191"/>
                    <a:pt x="6963" y="191"/>
                  </a:cubicBezTo>
                  <a:cubicBezTo>
                    <a:pt x="6278" y="38"/>
                    <a:pt x="5822" y="0"/>
                    <a:pt x="5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6649500" y="2592025"/>
              <a:ext cx="206425" cy="162300"/>
            </a:xfrm>
            <a:custGeom>
              <a:avLst/>
              <a:gdLst/>
              <a:ahLst/>
              <a:cxnLst/>
              <a:rect l="l" t="t" r="r" b="b"/>
              <a:pathLst>
                <a:path w="8257" h="6492" extrusionOk="0">
                  <a:moveTo>
                    <a:pt x="1186" y="1"/>
                  </a:moveTo>
                  <a:cubicBezTo>
                    <a:pt x="950" y="1"/>
                    <a:pt x="765" y="54"/>
                    <a:pt x="610" y="138"/>
                  </a:cubicBezTo>
                  <a:cubicBezTo>
                    <a:pt x="305" y="328"/>
                    <a:pt x="115" y="671"/>
                    <a:pt x="1" y="975"/>
                  </a:cubicBezTo>
                  <a:lnTo>
                    <a:pt x="1713" y="2801"/>
                  </a:lnTo>
                  <a:cubicBezTo>
                    <a:pt x="3349" y="4018"/>
                    <a:pt x="4947" y="5236"/>
                    <a:pt x="6583" y="6491"/>
                  </a:cubicBezTo>
                  <a:cubicBezTo>
                    <a:pt x="7153" y="5997"/>
                    <a:pt x="7686" y="5540"/>
                    <a:pt x="8257" y="5046"/>
                  </a:cubicBezTo>
                  <a:cubicBezTo>
                    <a:pt x="6545" y="2915"/>
                    <a:pt x="4871" y="1660"/>
                    <a:pt x="3653" y="1013"/>
                  </a:cubicBezTo>
                  <a:cubicBezTo>
                    <a:pt x="2453" y="256"/>
                    <a:pt x="1700" y="1"/>
                    <a:pt x="1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6064575" y="2552650"/>
              <a:ext cx="230200" cy="104000"/>
            </a:xfrm>
            <a:custGeom>
              <a:avLst/>
              <a:gdLst/>
              <a:ahLst/>
              <a:cxnLst/>
              <a:rect l="l" t="t" r="r" b="b"/>
              <a:pathLst>
                <a:path w="9208" h="4160" extrusionOk="0">
                  <a:moveTo>
                    <a:pt x="1028" y="1"/>
                  </a:moveTo>
                  <a:cubicBezTo>
                    <a:pt x="686" y="648"/>
                    <a:pt x="343" y="1294"/>
                    <a:pt x="1" y="1941"/>
                  </a:cubicBezTo>
                  <a:cubicBezTo>
                    <a:pt x="2436" y="3235"/>
                    <a:pt x="4452" y="3767"/>
                    <a:pt x="5784" y="3996"/>
                  </a:cubicBezTo>
                  <a:cubicBezTo>
                    <a:pt x="6447" y="4108"/>
                    <a:pt x="6974" y="4159"/>
                    <a:pt x="7395" y="4159"/>
                  </a:cubicBezTo>
                  <a:cubicBezTo>
                    <a:pt x="8255" y="4159"/>
                    <a:pt x="8673" y="3947"/>
                    <a:pt x="8903" y="3615"/>
                  </a:cubicBezTo>
                  <a:cubicBezTo>
                    <a:pt x="9207" y="3349"/>
                    <a:pt x="9207" y="2892"/>
                    <a:pt x="9207" y="2626"/>
                  </a:cubicBezTo>
                  <a:cubicBezTo>
                    <a:pt x="8713" y="2322"/>
                    <a:pt x="8180" y="2017"/>
                    <a:pt x="7724" y="1713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6410775" y="2212075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57" y="2097"/>
                    <a:pt x="610" y="2211"/>
                    <a:pt x="572" y="2477"/>
                  </a:cubicBezTo>
                  <a:cubicBezTo>
                    <a:pt x="572" y="2515"/>
                    <a:pt x="533" y="2857"/>
                    <a:pt x="343" y="2972"/>
                  </a:cubicBezTo>
                  <a:cubicBezTo>
                    <a:pt x="191" y="3086"/>
                    <a:pt x="39" y="3048"/>
                    <a:pt x="39" y="3124"/>
                  </a:cubicBezTo>
                  <a:cubicBezTo>
                    <a:pt x="1" y="3200"/>
                    <a:pt x="267" y="3314"/>
                    <a:pt x="381" y="3542"/>
                  </a:cubicBezTo>
                  <a:cubicBezTo>
                    <a:pt x="533" y="3847"/>
                    <a:pt x="343" y="3999"/>
                    <a:pt x="381" y="4265"/>
                  </a:cubicBezTo>
                  <a:cubicBezTo>
                    <a:pt x="419" y="4608"/>
                    <a:pt x="762" y="4798"/>
                    <a:pt x="914" y="4874"/>
                  </a:cubicBezTo>
                  <a:cubicBezTo>
                    <a:pt x="1198" y="5041"/>
                    <a:pt x="1504" y="5091"/>
                    <a:pt x="1770" y="5091"/>
                  </a:cubicBezTo>
                  <a:cubicBezTo>
                    <a:pt x="2111" y="5091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224" y="1830"/>
                    <a:pt x="4338" y="1069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6135925" y="3685425"/>
              <a:ext cx="180725" cy="53275"/>
            </a:xfrm>
            <a:custGeom>
              <a:avLst/>
              <a:gdLst/>
              <a:ahLst/>
              <a:cxnLst/>
              <a:rect l="l" t="t" r="r" b="b"/>
              <a:pathLst>
                <a:path w="7229" h="2131" extrusionOk="0">
                  <a:moveTo>
                    <a:pt x="6772" y="0"/>
                  </a:moveTo>
                  <a:cubicBezTo>
                    <a:pt x="5669" y="76"/>
                    <a:pt x="4641" y="114"/>
                    <a:pt x="3538" y="152"/>
                  </a:cubicBezTo>
                  <a:cubicBezTo>
                    <a:pt x="2283" y="685"/>
                    <a:pt x="1332" y="1065"/>
                    <a:pt x="875" y="1256"/>
                  </a:cubicBezTo>
                  <a:cubicBezTo>
                    <a:pt x="723" y="1294"/>
                    <a:pt x="457" y="1408"/>
                    <a:pt x="266" y="1636"/>
                  </a:cubicBezTo>
                  <a:cubicBezTo>
                    <a:pt x="114" y="1788"/>
                    <a:pt x="76" y="1979"/>
                    <a:pt x="0" y="2131"/>
                  </a:cubicBezTo>
                  <a:cubicBezTo>
                    <a:pt x="557" y="2086"/>
                    <a:pt x="1114" y="2068"/>
                    <a:pt x="1694" y="2068"/>
                  </a:cubicBezTo>
                  <a:cubicBezTo>
                    <a:pt x="2105" y="2068"/>
                    <a:pt x="2526" y="2077"/>
                    <a:pt x="2968" y="2093"/>
                  </a:cubicBezTo>
                  <a:cubicBezTo>
                    <a:pt x="4299" y="2017"/>
                    <a:pt x="5593" y="1979"/>
                    <a:pt x="6924" y="1864"/>
                  </a:cubicBezTo>
                  <a:cubicBezTo>
                    <a:pt x="6962" y="1788"/>
                    <a:pt x="7038" y="1598"/>
                    <a:pt x="7114" y="1408"/>
                  </a:cubicBezTo>
                  <a:cubicBezTo>
                    <a:pt x="7229" y="723"/>
                    <a:pt x="6962" y="190"/>
                    <a:pt x="6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6458350" y="2332950"/>
              <a:ext cx="15225" cy="8600"/>
            </a:xfrm>
            <a:custGeom>
              <a:avLst/>
              <a:gdLst/>
              <a:ahLst/>
              <a:cxnLst/>
              <a:rect l="l" t="t" r="r" b="b"/>
              <a:pathLst>
                <a:path w="609" h="344" extrusionOk="0">
                  <a:moveTo>
                    <a:pt x="533" y="1"/>
                  </a:moveTo>
                  <a:cubicBezTo>
                    <a:pt x="419" y="115"/>
                    <a:pt x="342" y="153"/>
                    <a:pt x="228" y="191"/>
                  </a:cubicBezTo>
                  <a:cubicBezTo>
                    <a:pt x="190" y="191"/>
                    <a:pt x="114" y="229"/>
                    <a:pt x="38" y="229"/>
                  </a:cubicBezTo>
                  <a:cubicBezTo>
                    <a:pt x="0" y="229"/>
                    <a:pt x="0" y="229"/>
                    <a:pt x="0" y="305"/>
                  </a:cubicBezTo>
                  <a:cubicBezTo>
                    <a:pt x="0" y="343"/>
                    <a:pt x="0" y="343"/>
                    <a:pt x="38" y="343"/>
                  </a:cubicBezTo>
                  <a:cubicBezTo>
                    <a:pt x="152" y="343"/>
                    <a:pt x="228" y="343"/>
                    <a:pt x="342" y="305"/>
                  </a:cubicBezTo>
                  <a:cubicBezTo>
                    <a:pt x="419" y="229"/>
                    <a:pt x="533" y="191"/>
                    <a:pt x="609" y="115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6428850" y="2270175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77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6424100" y="2305275"/>
              <a:ext cx="24750" cy="17400"/>
            </a:xfrm>
            <a:custGeom>
              <a:avLst/>
              <a:gdLst/>
              <a:ahLst/>
              <a:cxnLst/>
              <a:rect l="l" t="t" r="r" b="b"/>
              <a:pathLst>
                <a:path w="990" h="696" extrusionOk="0">
                  <a:moveTo>
                    <a:pt x="942" y="0"/>
                  </a:moveTo>
                  <a:cubicBezTo>
                    <a:pt x="896" y="0"/>
                    <a:pt x="779" y="206"/>
                    <a:pt x="533" y="347"/>
                  </a:cubicBezTo>
                  <a:cubicBezTo>
                    <a:pt x="229" y="499"/>
                    <a:pt x="0" y="461"/>
                    <a:pt x="0" y="499"/>
                  </a:cubicBezTo>
                  <a:cubicBezTo>
                    <a:pt x="0" y="567"/>
                    <a:pt x="212" y="695"/>
                    <a:pt x="447" y="695"/>
                  </a:cubicBezTo>
                  <a:cubicBezTo>
                    <a:pt x="475" y="695"/>
                    <a:pt x="504" y="693"/>
                    <a:pt x="533" y="689"/>
                  </a:cubicBezTo>
                  <a:cubicBezTo>
                    <a:pt x="876" y="575"/>
                    <a:pt x="990" y="81"/>
                    <a:pt x="952" y="4"/>
                  </a:cubicBezTo>
                  <a:cubicBezTo>
                    <a:pt x="949" y="2"/>
                    <a:pt x="945" y="0"/>
                    <a:pt x="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6223425" y="3244124"/>
              <a:ext cx="164550" cy="445112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59"/>
                    <a:pt x="989" y="6278"/>
                    <a:pt x="761" y="9436"/>
                  </a:cubicBezTo>
                  <a:cubicBezTo>
                    <a:pt x="571" y="11947"/>
                    <a:pt x="305" y="14458"/>
                    <a:pt x="114" y="16969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615"/>
                    <a:pt x="3272" y="17539"/>
                  </a:cubicBezTo>
                  <a:cubicBezTo>
                    <a:pt x="3348" y="16931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89"/>
                    <a:pt x="6163" y="2778"/>
                  </a:cubicBezTo>
                  <a:cubicBezTo>
                    <a:pt x="6011" y="1751"/>
                    <a:pt x="5745" y="990"/>
                    <a:pt x="5555" y="572"/>
                  </a:cubicBezTo>
                  <a:cubicBezTo>
                    <a:pt x="4223" y="381"/>
                    <a:pt x="2853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6856850" y="2982800"/>
              <a:ext cx="117975" cy="154575"/>
            </a:xfrm>
            <a:custGeom>
              <a:avLst/>
              <a:gdLst/>
              <a:ahLst/>
              <a:cxnLst/>
              <a:rect l="l" t="t" r="r" b="b"/>
              <a:pathLst>
                <a:path w="4719" h="6183" extrusionOk="0">
                  <a:moveTo>
                    <a:pt x="1461" y="0"/>
                  </a:moveTo>
                  <a:cubicBezTo>
                    <a:pt x="1370" y="0"/>
                    <a:pt x="1275" y="10"/>
                    <a:pt x="1180" y="29"/>
                  </a:cubicBezTo>
                  <a:cubicBezTo>
                    <a:pt x="533" y="181"/>
                    <a:pt x="153" y="599"/>
                    <a:pt x="1" y="790"/>
                  </a:cubicBezTo>
                  <a:cubicBezTo>
                    <a:pt x="1" y="828"/>
                    <a:pt x="39" y="828"/>
                    <a:pt x="39" y="866"/>
                  </a:cubicBezTo>
                  <a:cubicBezTo>
                    <a:pt x="533" y="1817"/>
                    <a:pt x="990" y="2844"/>
                    <a:pt x="1484" y="3795"/>
                  </a:cubicBezTo>
                  <a:cubicBezTo>
                    <a:pt x="2435" y="4746"/>
                    <a:pt x="3196" y="5393"/>
                    <a:pt x="3501" y="5773"/>
                  </a:cubicBezTo>
                  <a:cubicBezTo>
                    <a:pt x="3615" y="5888"/>
                    <a:pt x="3805" y="6078"/>
                    <a:pt x="4147" y="6154"/>
                  </a:cubicBezTo>
                  <a:cubicBezTo>
                    <a:pt x="4262" y="6173"/>
                    <a:pt x="4366" y="6182"/>
                    <a:pt x="4461" y="6182"/>
                  </a:cubicBezTo>
                  <a:cubicBezTo>
                    <a:pt x="4556" y="6182"/>
                    <a:pt x="4642" y="6173"/>
                    <a:pt x="4718" y="6154"/>
                  </a:cubicBezTo>
                  <a:cubicBezTo>
                    <a:pt x="4262" y="5317"/>
                    <a:pt x="3881" y="4442"/>
                    <a:pt x="3463" y="3529"/>
                  </a:cubicBezTo>
                  <a:cubicBezTo>
                    <a:pt x="2892" y="2388"/>
                    <a:pt x="2283" y="1208"/>
                    <a:pt x="1713" y="29"/>
                  </a:cubicBezTo>
                  <a:cubicBezTo>
                    <a:pt x="1637" y="10"/>
                    <a:pt x="1551" y="0"/>
                    <a:pt x="1461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6451675" y="3001575"/>
              <a:ext cx="456550" cy="279050"/>
            </a:xfrm>
            <a:custGeom>
              <a:avLst/>
              <a:gdLst/>
              <a:ahLst/>
              <a:cxnLst/>
              <a:rect l="l" t="t" r="r" b="b"/>
              <a:pathLst>
                <a:path w="18262" h="11162" extrusionOk="0">
                  <a:moveTo>
                    <a:pt x="16474" y="1"/>
                  </a:moveTo>
                  <a:cubicBezTo>
                    <a:pt x="15903" y="229"/>
                    <a:pt x="14914" y="647"/>
                    <a:pt x="13697" y="1142"/>
                  </a:cubicBezTo>
                  <a:cubicBezTo>
                    <a:pt x="12061" y="1751"/>
                    <a:pt x="10653" y="2169"/>
                    <a:pt x="9398" y="2550"/>
                  </a:cubicBezTo>
                  <a:cubicBezTo>
                    <a:pt x="8256" y="2892"/>
                    <a:pt x="7267" y="3158"/>
                    <a:pt x="6392" y="3501"/>
                  </a:cubicBezTo>
                  <a:cubicBezTo>
                    <a:pt x="4832" y="4033"/>
                    <a:pt x="3615" y="4642"/>
                    <a:pt x="2360" y="5821"/>
                  </a:cubicBezTo>
                  <a:cubicBezTo>
                    <a:pt x="1599" y="6544"/>
                    <a:pt x="1142" y="7229"/>
                    <a:pt x="876" y="7533"/>
                  </a:cubicBezTo>
                  <a:cubicBezTo>
                    <a:pt x="609" y="7914"/>
                    <a:pt x="267" y="8408"/>
                    <a:pt x="1" y="8865"/>
                  </a:cubicBezTo>
                  <a:lnTo>
                    <a:pt x="1" y="8941"/>
                  </a:lnTo>
                  <a:cubicBezTo>
                    <a:pt x="1" y="9207"/>
                    <a:pt x="39" y="9778"/>
                    <a:pt x="419" y="10311"/>
                  </a:cubicBezTo>
                  <a:cubicBezTo>
                    <a:pt x="975" y="11060"/>
                    <a:pt x="1854" y="11161"/>
                    <a:pt x="2333" y="11161"/>
                  </a:cubicBezTo>
                  <a:cubicBezTo>
                    <a:pt x="2510" y="11161"/>
                    <a:pt x="2633" y="11148"/>
                    <a:pt x="2664" y="11148"/>
                  </a:cubicBezTo>
                  <a:cubicBezTo>
                    <a:pt x="5555" y="9550"/>
                    <a:pt x="8485" y="7990"/>
                    <a:pt x="11414" y="6354"/>
                  </a:cubicBezTo>
                  <a:cubicBezTo>
                    <a:pt x="13430" y="5213"/>
                    <a:pt x="15523" y="4109"/>
                    <a:pt x="17577" y="2968"/>
                  </a:cubicBezTo>
                  <a:cubicBezTo>
                    <a:pt x="17805" y="2892"/>
                    <a:pt x="18072" y="2778"/>
                    <a:pt x="18262" y="2702"/>
                  </a:cubicBezTo>
                  <a:cubicBezTo>
                    <a:pt x="17653" y="1789"/>
                    <a:pt x="17121" y="876"/>
                    <a:pt x="16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6329950" y="3259325"/>
              <a:ext cx="23800" cy="14300"/>
            </a:xfrm>
            <a:custGeom>
              <a:avLst/>
              <a:gdLst/>
              <a:ahLst/>
              <a:cxnLst/>
              <a:rect l="l" t="t" r="r" b="b"/>
              <a:pathLst>
                <a:path w="952" h="572" extrusionOk="0">
                  <a:moveTo>
                    <a:pt x="875" y="1"/>
                  </a:moveTo>
                  <a:lnTo>
                    <a:pt x="38" y="419"/>
                  </a:lnTo>
                  <a:cubicBezTo>
                    <a:pt x="0" y="457"/>
                    <a:pt x="0" y="457"/>
                    <a:pt x="0" y="533"/>
                  </a:cubicBezTo>
                  <a:cubicBezTo>
                    <a:pt x="0" y="571"/>
                    <a:pt x="38" y="571"/>
                    <a:pt x="38" y="571"/>
                  </a:cubicBezTo>
                  <a:lnTo>
                    <a:pt x="913" y="115"/>
                  </a:lnTo>
                  <a:cubicBezTo>
                    <a:pt x="951" y="77"/>
                    <a:pt x="951" y="77"/>
                    <a:pt x="951" y="39"/>
                  </a:cubicBezTo>
                  <a:cubicBezTo>
                    <a:pt x="913" y="1"/>
                    <a:pt x="913" y="1"/>
                    <a:pt x="87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6473550" y="2260675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1" y="0"/>
                  </a:moveTo>
                  <a:cubicBezTo>
                    <a:pt x="267" y="0"/>
                    <a:pt x="1" y="381"/>
                    <a:pt x="1" y="837"/>
                  </a:cubicBezTo>
                  <a:cubicBezTo>
                    <a:pt x="1" y="1332"/>
                    <a:pt x="267" y="1712"/>
                    <a:pt x="571" y="1712"/>
                  </a:cubicBezTo>
                  <a:cubicBezTo>
                    <a:pt x="914" y="1712"/>
                    <a:pt x="1142" y="1332"/>
                    <a:pt x="1142" y="837"/>
                  </a:cubicBezTo>
                  <a:cubicBezTo>
                    <a:pt x="1142" y="381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6419350" y="2252675"/>
              <a:ext cx="21875" cy="12775"/>
            </a:xfrm>
            <a:custGeom>
              <a:avLst/>
              <a:gdLst/>
              <a:ahLst/>
              <a:cxnLst/>
              <a:rect l="l" t="t" r="r" b="b"/>
              <a:pathLst>
                <a:path w="875" h="511" extrusionOk="0">
                  <a:moveTo>
                    <a:pt x="250" y="0"/>
                  </a:moveTo>
                  <a:cubicBezTo>
                    <a:pt x="181" y="0"/>
                    <a:pt x="119" y="27"/>
                    <a:pt x="38" y="54"/>
                  </a:cubicBezTo>
                  <a:cubicBezTo>
                    <a:pt x="0" y="130"/>
                    <a:pt x="0" y="130"/>
                    <a:pt x="0" y="168"/>
                  </a:cubicBezTo>
                  <a:cubicBezTo>
                    <a:pt x="38" y="206"/>
                    <a:pt x="38" y="206"/>
                    <a:pt x="76" y="206"/>
                  </a:cubicBezTo>
                  <a:cubicBezTo>
                    <a:pt x="152" y="206"/>
                    <a:pt x="229" y="168"/>
                    <a:pt x="343" y="168"/>
                  </a:cubicBezTo>
                  <a:cubicBezTo>
                    <a:pt x="571" y="168"/>
                    <a:pt x="723" y="397"/>
                    <a:pt x="761" y="473"/>
                  </a:cubicBezTo>
                  <a:cubicBezTo>
                    <a:pt x="761" y="511"/>
                    <a:pt x="799" y="511"/>
                    <a:pt x="799" y="511"/>
                  </a:cubicBezTo>
                  <a:cubicBezTo>
                    <a:pt x="824" y="511"/>
                    <a:pt x="832" y="495"/>
                    <a:pt x="825" y="494"/>
                  </a:cubicBezTo>
                  <a:lnTo>
                    <a:pt x="825" y="494"/>
                  </a:lnTo>
                  <a:cubicBezTo>
                    <a:pt x="875" y="453"/>
                    <a:pt x="870" y="392"/>
                    <a:pt x="837" y="358"/>
                  </a:cubicBezTo>
                  <a:cubicBezTo>
                    <a:pt x="799" y="320"/>
                    <a:pt x="647" y="16"/>
                    <a:pt x="343" y="16"/>
                  </a:cubicBezTo>
                  <a:cubicBezTo>
                    <a:pt x="309" y="5"/>
                    <a:pt x="279" y="0"/>
                    <a:pt x="25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6130200" y="3655850"/>
              <a:ext cx="189300" cy="85900"/>
            </a:xfrm>
            <a:custGeom>
              <a:avLst/>
              <a:gdLst/>
              <a:ahLst/>
              <a:cxnLst/>
              <a:rect l="l" t="t" r="r" b="b"/>
              <a:pathLst>
                <a:path w="7572" h="3436" extrusionOk="0">
                  <a:moveTo>
                    <a:pt x="3790" y="1"/>
                  </a:moveTo>
                  <a:cubicBezTo>
                    <a:pt x="3659" y="1"/>
                    <a:pt x="3485" y="20"/>
                    <a:pt x="3349" y="156"/>
                  </a:cubicBezTo>
                  <a:cubicBezTo>
                    <a:pt x="3044" y="384"/>
                    <a:pt x="3044" y="917"/>
                    <a:pt x="3387" y="1412"/>
                  </a:cubicBezTo>
                  <a:cubicBezTo>
                    <a:pt x="2892" y="1450"/>
                    <a:pt x="2131" y="1526"/>
                    <a:pt x="1370" y="1944"/>
                  </a:cubicBezTo>
                  <a:cubicBezTo>
                    <a:pt x="876" y="2248"/>
                    <a:pt x="1" y="2819"/>
                    <a:pt x="115" y="3162"/>
                  </a:cubicBezTo>
                  <a:cubicBezTo>
                    <a:pt x="159" y="3381"/>
                    <a:pt x="544" y="3436"/>
                    <a:pt x="876" y="3436"/>
                  </a:cubicBezTo>
                  <a:cubicBezTo>
                    <a:pt x="1121" y="3436"/>
                    <a:pt x="1338" y="3406"/>
                    <a:pt x="1370" y="3390"/>
                  </a:cubicBezTo>
                  <a:lnTo>
                    <a:pt x="7572" y="3390"/>
                  </a:lnTo>
                  <a:lnTo>
                    <a:pt x="7572" y="1982"/>
                  </a:lnTo>
                  <a:cubicBezTo>
                    <a:pt x="7572" y="1716"/>
                    <a:pt x="7534" y="1297"/>
                    <a:pt x="7229" y="1107"/>
                  </a:cubicBezTo>
                  <a:cubicBezTo>
                    <a:pt x="7137" y="1052"/>
                    <a:pt x="7039" y="1029"/>
                    <a:pt x="6936" y="1029"/>
                  </a:cubicBezTo>
                  <a:cubicBezTo>
                    <a:pt x="6472" y="1029"/>
                    <a:pt x="5900" y="1487"/>
                    <a:pt x="5279" y="1487"/>
                  </a:cubicBezTo>
                  <a:cubicBezTo>
                    <a:pt x="5182" y="1487"/>
                    <a:pt x="5084" y="1475"/>
                    <a:pt x="4985" y="1450"/>
                  </a:cubicBezTo>
                  <a:cubicBezTo>
                    <a:pt x="4680" y="1335"/>
                    <a:pt x="4224" y="1069"/>
                    <a:pt x="3919" y="4"/>
                  </a:cubicBezTo>
                  <a:cubicBezTo>
                    <a:pt x="3887" y="4"/>
                    <a:pt x="3842" y="1"/>
                    <a:pt x="3790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6849250" y="2974000"/>
              <a:ext cx="132225" cy="173475"/>
            </a:xfrm>
            <a:custGeom>
              <a:avLst/>
              <a:gdLst/>
              <a:ahLst/>
              <a:cxnLst/>
              <a:rect l="l" t="t" r="r" b="b"/>
              <a:pathLst>
                <a:path w="5289" h="6939" extrusionOk="0">
                  <a:moveTo>
                    <a:pt x="2017" y="0"/>
                  </a:moveTo>
                  <a:lnTo>
                    <a:pt x="723" y="609"/>
                  </a:lnTo>
                  <a:cubicBezTo>
                    <a:pt x="495" y="761"/>
                    <a:pt x="152" y="951"/>
                    <a:pt x="114" y="1294"/>
                  </a:cubicBezTo>
                  <a:cubicBezTo>
                    <a:pt x="0" y="1941"/>
                    <a:pt x="1180" y="2283"/>
                    <a:pt x="1332" y="3120"/>
                  </a:cubicBezTo>
                  <a:cubicBezTo>
                    <a:pt x="1408" y="3462"/>
                    <a:pt x="1294" y="3995"/>
                    <a:pt x="533" y="4756"/>
                  </a:cubicBezTo>
                  <a:cubicBezTo>
                    <a:pt x="571" y="4832"/>
                    <a:pt x="685" y="5098"/>
                    <a:pt x="913" y="5212"/>
                  </a:cubicBezTo>
                  <a:cubicBezTo>
                    <a:pt x="989" y="5246"/>
                    <a:pt x="1073" y="5263"/>
                    <a:pt x="1160" y="5263"/>
                  </a:cubicBezTo>
                  <a:cubicBezTo>
                    <a:pt x="1464" y="5263"/>
                    <a:pt x="1809" y="5056"/>
                    <a:pt x="2017" y="4642"/>
                  </a:cubicBezTo>
                  <a:cubicBezTo>
                    <a:pt x="2245" y="5098"/>
                    <a:pt x="2663" y="5707"/>
                    <a:pt x="3386" y="6240"/>
                  </a:cubicBezTo>
                  <a:cubicBezTo>
                    <a:pt x="3770" y="6495"/>
                    <a:pt x="4475" y="6939"/>
                    <a:pt x="4827" y="6939"/>
                  </a:cubicBezTo>
                  <a:cubicBezTo>
                    <a:pt x="4894" y="6939"/>
                    <a:pt x="4948" y="6923"/>
                    <a:pt x="4984" y="6886"/>
                  </a:cubicBezTo>
                  <a:cubicBezTo>
                    <a:pt x="5288" y="6620"/>
                    <a:pt x="4718" y="5707"/>
                    <a:pt x="4680" y="5593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445975" y="2762375"/>
              <a:ext cx="26650" cy="149825"/>
            </a:xfrm>
            <a:custGeom>
              <a:avLst/>
              <a:gdLst/>
              <a:ahLst/>
              <a:cxnLst/>
              <a:rect l="l" t="t" r="r" b="b"/>
              <a:pathLst>
                <a:path w="1066" h="5993" extrusionOk="0">
                  <a:moveTo>
                    <a:pt x="942" y="1"/>
                  </a:moveTo>
                  <a:cubicBezTo>
                    <a:pt x="923" y="1"/>
                    <a:pt x="914" y="20"/>
                    <a:pt x="914" y="58"/>
                  </a:cubicBezTo>
                  <a:lnTo>
                    <a:pt x="305" y="1009"/>
                  </a:lnTo>
                  <a:lnTo>
                    <a:pt x="305" y="1047"/>
                  </a:lnTo>
                  <a:lnTo>
                    <a:pt x="1" y="5954"/>
                  </a:lnTo>
                  <a:cubicBezTo>
                    <a:pt x="1" y="5954"/>
                    <a:pt x="1" y="5993"/>
                    <a:pt x="77" y="5993"/>
                  </a:cubicBezTo>
                  <a:cubicBezTo>
                    <a:pt x="102" y="5993"/>
                    <a:pt x="127" y="5976"/>
                    <a:pt x="141" y="5976"/>
                  </a:cubicBezTo>
                  <a:cubicBezTo>
                    <a:pt x="148" y="5976"/>
                    <a:pt x="153" y="5980"/>
                    <a:pt x="153" y="5993"/>
                  </a:cubicBezTo>
                  <a:lnTo>
                    <a:pt x="457" y="1085"/>
                  </a:lnTo>
                  <a:lnTo>
                    <a:pt x="1028" y="134"/>
                  </a:lnTo>
                  <a:cubicBezTo>
                    <a:pt x="1066" y="96"/>
                    <a:pt x="1066" y="58"/>
                    <a:pt x="1028" y="58"/>
                  </a:cubicBezTo>
                  <a:cubicBezTo>
                    <a:pt x="990" y="20"/>
                    <a:pt x="961" y="1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6443125" y="2760950"/>
              <a:ext cx="15250" cy="28550"/>
            </a:xfrm>
            <a:custGeom>
              <a:avLst/>
              <a:gdLst/>
              <a:ahLst/>
              <a:cxnLst/>
              <a:rect l="l" t="t" r="r" b="b"/>
              <a:pathLst>
                <a:path w="610" h="1142" extrusionOk="0">
                  <a:moveTo>
                    <a:pt x="38" y="1"/>
                  </a:moveTo>
                  <a:cubicBezTo>
                    <a:pt x="0" y="39"/>
                    <a:pt x="0" y="39"/>
                    <a:pt x="0" y="115"/>
                  </a:cubicBezTo>
                  <a:lnTo>
                    <a:pt x="457" y="1104"/>
                  </a:lnTo>
                  <a:cubicBezTo>
                    <a:pt x="457" y="1142"/>
                    <a:pt x="533" y="1142"/>
                    <a:pt x="533" y="1142"/>
                  </a:cubicBezTo>
                  <a:cubicBezTo>
                    <a:pt x="571" y="1104"/>
                    <a:pt x="571" y="1066"/>
                    <a:pt x="609" y="1066"/>
                  </a:cubicBezTo>
                  <a:lnTo>
                    <a:pt x="153" y="39"/>
                  </a:lnTo>
                  <a:cubicBezTo>
                    <a:pt x="76" y="1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5983750" y="2550750"/>
              <a:ext cx="106525" cy="128500"/>
            </a:xfrm>
            <a:custGeom>
              <a:avLst/>
              <a:gdLst/>
              <a:ahLst/>
              <a:cxnLst/>
              <a:rect l="l" t="t" r="r" b="b"/>
              <a:pathLst>
                <a:path w="4261" h="5140" extrusionOk="0">
                  <a:moveTo>
                    <a:pt x="4261" y="1"/>
                  </a:moveTo>
                  <a:cubicBezTo>
                    <a:pt x="3881" y="39"/>
                    <a:pt x="3310" y="77"/>
                    <a:pt x="2625" y="381"/>
                  </a:cubicBezTo>
                  <a:cubicBezTo>
                    <a:pt x="1826" y="724"/>
                    <a:pt x="1294" y="1218"/>
                    <a:pt x="1027" y="1523"/>
                  </a:cubicBezTo>
                  <a:cubicBezTo>
                    <a:pt x="685" y="1979"/>
                    <a:pt x="342" y="2436"/>
                    <a:pt x="0" y="2854"/>
                  </a:cubicBezTo>
                  <a:lnTo>
                    <a:pt x="2435" y="3843"/>
                  </a:lnTo>
                  <a:cubicBezTo>
                    <a:pt x="2587" y="3463"/>
                    <a:pt x="2663" y="3349"/>
                    <a:pt x="2739" y="3349"/>
                  </a:cubicBezTo>
                  <a:cubicBezTo>
                    <a:pt x="2815" y="3349"/>
                    <a:pt x="2853" y="3729"/>
                    <a:pt x="3044" y="4528"/>
                  </a:cubicBezTo>
                  <a:cubicBezTo>
                    <a:pt x="3196" y="5023"/>
                    <a:pt x="3234" y="5137"/>
                    <a:pt x="3348" y="5137"/>
                  </a:cubicBezTo>
                  <a:cubicBezTo>
                    <a:pt x="3356" y="5138"/>
                    <a:pt x="3364" y="5139"/>
                    <a:pt x="3373" y="5139"/>
                  </a:cubicBezTo>
                  <a:cubicBezTo>
                    <a:pt x="3554" y="5139"/>
                    <a:pt x="3730" y="4751"/>
                    <a:pt x="3766" y="4642"/>
                  </a:cubicBezTo>
                  <a:lnTo>
                    <a:pt x="3766" y="1903"/>
                  </a:lnTo>
                  <a:cubicBezTo>
                    <a:pt x="3919" y="1294"/>
                    <a:pt x="4071" y="648"/>
                    <a:pt x="4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814050" y="2716250"/>
              <a:ext cx="125575" cy="81825"/>
            </a:xfrm>
            <a:custGeom>
              <a:avLst/>
              <a:gdLst/>
              <a:ahLst/>
              <a:cxnLst/>
              <a:rect l="l" t="t" r="r" b="b"/>
              <a:pathLst>
                <a:path w="5023" h="3273" extrusionOk="0">
                  <a:moveTo>
                    <a:pt x="1598" y="0"/>
                  </a:moveTo>
                  <a:cubicBezTo>
                    <a:pt x="1028" y="457"/>
                    <a:pt x="533" y="990"/>
                    <a:pt x="1" y="1522"/>
                  </a:cubicBezTo>
                  <a:cubicBezTo>
                    <a:pt x="38" y="1635"/>
                    <a:pt x="411" y="3273"/>
                    <a:pt x="897" y="3273"/>
                  </a:cubicBezTo>
                  <a:cubicBezTo>
                    <a:pt x="903" y="3273"/>
                    <a:pt x="908" y="3273"/>
                    <a:pt x="914" y="3272"/>
                  </a:cubicBezTo>
                  <a:cubicBezTo>
                    <a:pt x="1180" y="3272"/>
                    <a:pt x="1408" y="2511"/>
                    <a:pt x="1484" y="2169"/>
                  </a:cubicBezTo>
                  <a:cubicBezTo>
                    <a:pt x="2283" y="2321"/>
                    <a:pt x="3082" y="2511"/>
                    <a:pt x="3881" y="2664"/>
                  </a:cubicBezTo>
                  <a:cubicBezTo>
                    <a:pt x="4149" y="2998"/>
                    <a:pt x="4388" y="3127"/>
                    <a:pt x="4545" y="3127"/>
                  </a:cubicBezTo>
                  <a:cubicBezTo>
                    <a:pt x="4566" y="3127"/>
                    <a:pt x="4586" y="3125"/>
                    <a:pt x="4604" y="3120"/>
                  </a:cubicBezTo>
                  <a:cubicBezTo>
                    <a:pt x="4946" y="3044"/>
                    <a:pt x="5022" y="2207"/>
                    <a:pt x="4946" y="761"/>
                  </a:cubicBezTo>
                  <a:cubicBezTo>
                    <a:pt x="3843" y="495"/>
                    <a:pt x="2702" y="229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288100" y="36987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53"/>
                  </a:moveTo>
                  <a:cubicBezTo>
                    <a:pt x="533" y="153"/>
                    <a:pt x="647" y="305"/>
                    <a:pt x="647" y="381"/>
                  </a:cubicBezTo>
                  <a:cubicBezTo>
                    <a:pt x="647" y="533"/>
                    <a:pt x="533" y="648"/>
                    <a:pt x="381" y="648"/>
                  </a:cubicBezTo>
                  <a:cubicBezTo>
                    <a:pt x="266" y="648"/>
                    <a:pt x="152" y="533"/>
                    <a:pt x="152" y="381"/>
                  </a:cubicBezTo>
                  <a:cubicBezTo>
                    <a:pt x="152" y="229"/>
                    <a:pt x="266" y="153"/>
                    <a:pt x="381" y="153"/>
                  </a:cubicBezTo>
                  <a:close/>
                  <a:moveTo>
                    <a:pt x="381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572"/>
                    <a:pt x="190" y="762"/>
                    <a:pt x="381" y="762"/>
                  </a:cubicBezTo>
                  <a:cubicBezTo>
                    <a:pt x="571" y="762"/>
                    <a:pt x="761" y="648"/>
                    <a:pt x="761" y="381"/>
                  </a:cubicBezTo>
                  <a:cubicBezTo>
                    <a:pt x="761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873975" y="2996000"/>
              <a:ext cx="27600" cy="24625"/>
            </a:xfrm>
            <a:custGeom>
              <a:avLst/>
              <a:gdLst/>
              <a:ahLst/>
              <a:cxnLst/>
              <a:rect l="l" t="t" r="r" b="b"/>
              <a:pathLst>
                <a:path w="1104" h="985" extrusionOk="0">
                  <a:moveTo>
                    <a:pt x="533" y="110"/>
                  </a:moveTo>
                  <a:cubicBezTo>
                    <a:pt x="723" y="148"/>
                    <a:pt x="875" y="338"/>
                    <a:pt x="837" y="528"/>
                  </a:cubicBezTo>
                  <a:cubicBezTo>
                    <a:pt x="803" y="698"/>
                    <a:pt x="647" y="838"/>
                    <a:pt x="478" y="838"/>
                  </a:cubicBezTo>
                  <a:cubicBezTo>
                    <a:pt x="459" y="838"/>
                    <a:pt x="439" y="836"/>
                    <a:pt x="419" y="832"/>
                  </a:cubicBezTo>
                  <a:cubicBezTo>
                    <a:pt x="305" y="832"/>
                    <a:pt x="229" y="794"/>
                    <a:pt x="153" y="680"/>
                  </a:cubicBezTo>
                  <a:cubicBezTo>
                    <a:pt x="115" y="604"/>
                    <a:pt x="115" y="490"/>
                    <a:pt x="115" y="414"/>
                  </a:cubicBezTo>
                  <a:cubicBezTo>
                    <a:pt x="153" y="224"/>
                    <a:pt x="305" y="110"/>
                    <a:pt x="495" y="110"/>
                  </a:cubicBezTo>
                  <a:close/>
                  <a:moveTo>
                    <a:pt x="553" y="1"/>
                  </a:moveTo>
                  <a:cubicBezTo>
                    <a:pt x="462" y="1"/>
                    <a:pt x="384" y="45"/>
                    <a:pt x="305" y="71"/>
                  </a:cubicBezTo>
                  <a:cubicBezTo>
                    <a:pt x="153" y="110"/>
                    <a:pt x="115" y="224"/>
                    <a:pt x="77" y="338"/>
                  </a:cubicBezTo>
                  <a:cubicBezTo>
                    <a:pt x="0" y="490"/>
                    <a:pt x="77" y="642"/>
                    <a:pt x="115" y="718"/>
                  </a:cubicBezTo>
                  <a:cubicBezTo>
                    <a:pt x="153" y="870"/>
                    <a:pt x="267" y="908"/>
                    <a:pt x="419" y="985"/>
                  </a:cubicBezTo>
                  <a:lnTo>
                    <a:pt x="495" y="985"/>
                  </a:lnTo>
                  <a:cubicBezTo>
                    <a:pt x="723" y="985"/>
                    <a:pt x="913" y="832"/>
                    <a:pt x="1066" y="604"/>
                  </a:cubicBezTo>
                  <a:cubicBezTo>
                    <a:pt x="1104" y="338"/>
                    <a:pt x="952" y="71"/>
                    <a:pt x="685" y="33"/>
                  </a:cubicBezTo>
                  <a:cubicBezTo>
                    <a:pt x="638" y="10"/>
                    <a:pt x="594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5512000" y="2585950"/>
              <a:ext cx="644875" cy="317700"/>
            </a:xfrm>
            <a:custGeom>
              <a:avLst/>
              <a:gdLst/>
              <a:ahLst/>
              <a:cxnLst/>
              <a:rect l="l" t="t" r="r" b="b"/>
              <a:pathLst>
                <a:path w="25795" h="12708" extrusionOk="0">
                  <a:moveTo>
                    <a:pt x="0" y="0"/>
                  </a:moveTo>
                  <a:lnTo>
                    <a:pt x="0" y="12707"/>
                  </a:lnTo>
                  <a:lnTo>
                    <a:pt x="25794" y="12707"/>
                  </a:lnTo>
                  <a:lnTo>
                    <a:pt x="25794" y="4642"/>
                  </a:lnTo>
                  <a:cubicBezTo>
                    <a:pt x="25794" y="2093"/>
                    <a:pt x="23740" y="0"/>
                    <a:pt x="21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5830600" y="2368375"/>
              <a:ext cx="240675" cy="219275"/>
            </a:xfrm>
            <a:custGeom>
              <a:avLst/>
              <a:gdLst/>
              <a:ahLst/>
              <a:cxnLst/>
              <a:rect l="l" t="t" r="r" b="b"/>
              <a:pathLst>
                <a:path w="9627" h="8771" extrusionOk="0">
                  <a:moveTo>
                    <a:pt x="4814" y="1"/>
                  </a:moveTo>
                  <a:cubicBezTo>
                    <a:pt x="3691" y="1"/>
                    <a:pt x="2569" y="429"/>
                    <a:pt x="1713" y="1285"/>
                  </a:cubicBezTo>
                  <a:cubicBezTo>
                    <a:pt x="1" y="2997"/>
                    <a:pt x="1" y="5774"/>
                    <a:pt x="1713" y="7486"/>
                  </a:cubicBezTo>
                  <a:cubicBezTo>
                    <a:pt x="2569" y="8342"/>
                    <a:pt x="3691" y="8770"/>
                    <a:pt x="4814" y="8770"/>
                  </a:cubicBezTo>
                  <a:cubicBezTo>
                    <a:pt x="5936" y="8770"/>
                    <a:pt x="7058" y="8342"/>
                    <a:pt x="7914" y="7486"/>
                  </a:cubicBezTo>
                  <a:cubicBezTo>
                    <a:pt x="9626" y="5774"/>
                    <a:pt x="9626" y="2997"/>
                    <a:pt x="7914" y="1285"/>
                  </a:cubicBezTo>
                  <a:cubicBezTo>
                    <a:pt x="7058" y="429"/>
                    <a:pt x="5936" y="1"/>
                    <a:pt x="4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5907650" y="2435675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2" y="77"/>
                  </a:moveTo>
                  <a:cubicBezTo>
                    <a:pt x="2626" y="77"/>
                    <a:pt x="3348" y="799"/>
                    <a:pt x="3348" y="1712"/>
                  </a:cubicBezTo>
                  <a:cubicBezTo>
                    <a:pt x="3348" y="2588"/>
                    <a:pt x="2626" y="3310"/>
                    <a:pt x="1712" y="3310"/>
                  </a:cubicBezTo>
                  <a:cubicBezTo>
                    <a:pt x="837" y="3310"/>
                    <a:pt x="115" y="2588"/>
                    <a:pt x="115" y="1712"/>
                  </a:cubicBezTo>
                  <a:cubicBezTo>
                    <a:pt x="115" y="799"/>
                    <a:pt x="837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4" y="3424"/>
                    <a:pt x="3424" y="2664"/>
                    <a:pt x="3424" y="1712"/>
                  </a:cubicBezTo>
                  <a:cubicBezTo>
                    <a:pt x="3424" y="761"/>
                    <a:pt x="2664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5568100" y="2368900"/>
              <a:ext cx="240650" cy="218875"/>
            </a:xfrm>
            <a:custGeom>
              <a:avLst/>
              <a:gdLst/>
              <a:ahLst/>
              <a:cxnLst/>
              <a:rect l="l" t="t" r="r" b="b"/>
              <a:pathLst>
                <a:path w="9626" h="8755" extrusionOk="0">
                  <a:moveTo>
                    <a:pt x="4827" y="0"/>
                  </a:moveTo>
                  <a:cubicBezTo>
                    <a:pt x="4490" y="0"/>
                    <a:pt x="4147" y="40"/>
                    <a:pt x="3805" y="123"/>
                  </a:cubicBezTo>
                  <a:cubicBezTo>
                    <a:pt x="1446" y="655"/>
                    <a:pt x="1" y="3014"/>
                    <a:pt x="533" y="5373"/>
                  </a:cubicBezTo>
                  <a:cubicBezTo>
                    <a:pt x="1024" y="7401"/>
                    <a:pt x="2838" y="8755"/>
                    <a:pt x="4837" y="8755"/>
                  </a:cubicBezTo>
                  <a:cubicBezTo>
                    <a:pt x="5162" y="8755"/>
                    <a:pt x="5492" y="8719"/>
                    <a:pt x="5821" y="8644"/>
                  </a:cubicBezTo>
                  <a:cubicBezTo>
                    <a:pt x="8142" y="8074"/>
                    <a:pt x="9626" y="5715"/>
                    <a:pt x="9055" y="3356"/>
                  </a:cubicBezTo>
                  <a:cubicBezTo>
                    <a:pt x="8600" y="1372"/>
                    <a:pt x="6810" y="0"/>
                    <a:pt x="48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5645150" y="2435675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2" y="77"/>
                  </a:moveTo>
                  <a:cubicBezTo>
                    <a:pt x="2587" y="77"/>
                    <a:pt x="3272" y="799"/>
                    <a:pt x="3310" y="1712"/>
                  </a:cubicBezTo>
                  <a:cubicBezTo>
                    <a:pt x="3310" y="2588"/>
                    <a:pt x="2625" y="3310"/>
                    <a:pt x="1712" y="3310"/>
                  </a:cubicBezTo>
                  <a:cubicBezTo>
                    <a:pt x="799" y="3310"/>
                    <a:pt x="114" y="2588"/>
                    <a:pt x="114" y="1712"/>
                  </a:cubicBezTo>
                  <a:cubicBezTo>
                    <a:pt x="114" y="799"/>
                    <a:pt x="799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3" y="3424"/>
                    <a:pt x="3424" y="2664"/>
                    <a:pt x="3424" y="1712"/>
                  </a:cubicBezTo>
                  <a:cubicBezTo>
                    <a:pt x="3424" y="761"/>
                    <a:pt x="2663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5511050" y="2656325"/>
              <a:ext cx="414700" cy="205475"/>
            </a:xfrm>
            <a:custGeom>
              <a:avLst/>
              <a:gdLst/>
              <a:ahLst/>
              <a:cxnLst/>
              <a:rect l="l" t="t" r="r" b="b"/>
              <a:pathLst>
                <a:path w="16588" h="8219" extrusionOk="0">
                  <a:moveTo>
                    <a:pt x="16435" y="115"/>
                  </a:moveTo>
                  <a:lnTo>
                    <a:pt x="16435" y="8142"/>
                  </a:lnTo>
                  <a:lnTo>
                    <a:pt x="76" y="8142"/>
                  </a:lnTo>
                  <a:lnTo>
                    <a:pt x="76" y="115"/>
                  </a:lnTo>
                  <a:close/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lnTo>
                    <a:pt x="0" y="8180"/>
                  </a:lnTo>
                  <a:cubicBezTo>
                    <a:pt x="0" y="8180"/>
                    <a:pt x="0" y="8218"/>
                    <a:pt x="38" y="8218"/>
                  </a:cubicBezTo>
                  <a:lnTo>
                    <a:pt x="16587" y="8218"/>
                  </a:lnTo>
                  <a:lnTo>
                    <a:pt x="16587" y="39"/>
                  </a:lnTo>
                  <a:cubicBezTo>
                    <a:pt x="16587" y="39"/>
                    <a:pt x="16587" y="1"/>
                    <a:pt x="16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5930475" y="2851300"/>
              <a:ext cx="166475" cy="2875"/>
            </a:xfrm>
            <a:custGeom>
              <a:avLst/>
              <a:gdLst/>
              <a:ahLst/>
              <a:cxnLst/>
              <a:rect l="l" t="t" r="r" b="b"/>
              <a:pathLst>
                <a:path w="6659" h="115" extrusionOk="0">
                  <a:moveTo>
                    <a:pt x="39" y="1"/>
                  </a:moveTo>
                  <a:cubicBezTo>
                    <a:pt x="39" y="1"/>
                    <a:pt x="1" y="1"/>
                    <a:pt x="1" y="39"/>
                  </a:cubicBezTo>
                  <a:cubicBezTo>
                    <a:pt x="1" y="39"/>
                    <a:pt x="1" y="115"/>
                    <a:pt x="39" y="115"/>
                  </a:cubicBezTo>
                  <a:lnTo>
                    <a:pt x="6582" y="115"/>
                  </a:lnTo>
                  <a:cubicBezTo>
                    <a:pt x="6620" y="115"/>
                    <a:pt x="6658" y="115"/>
                    <a:pt x="6620" y="39"/>
                  </a:cubicBezTo>
                  <a:cubicBezTo>
                    <a:pt x="6620" y="39"/>
                    <a:pt x="6620" y="1"/>
                    <a:pt x="6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5648950" y="2633500"/>
              <a:ext cx="305325" cy="2875"/>
            </a:xfrm>
            <a:custGeom>
              <a:avLst/>
              <a:gdLst/>
              <a:ahLst/>
              <a:cxnLst/>
              <a:rect l="l" t="t" r="r" b="b"/>
              <a:pathLst>
                <a:path w="12213" h="115" extrusionOk="0">
                  <a:moveTo>
                    <a:pt x="39" y="1"/>
                  </a:moveTo>
                  <a:cubicBezTo>
                    <a:pt x="39" y="1"/>
                    <a:pt x="0" y="1"/>
                    <a:pt x="0" y="77"/>
                  </a:cubicBezTo>
                  <a:cubicBezTo>
                    <a:pt x="0" y="77"/>
                    <a:pt x="0" y="115"/>
                    <a:pt x="39" y="115"/>
                  </a:cubicBezTo>
                  <a:lnTo>
                    <a:pt x="12137" y="115"/>
                  </a:lnTo>
                  <a:cubicBezTo>
                    <a:pt x="12175" y="115"/>
                    <a:pt x="12213" y="77"/>
                    <a:pt x="12175" y="77"/>
                  </a:cubicBezTo>
                  <a:cubicBezTo>
                    <a:pt x="12175" y="77"/>
                    <a:pt x="12175" y="1"/>
                    <a:pt x="12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5387400" y="2621150"/>
              <a:ext cx="191200" cy="272025"/>
            </a:xfrm>
            <a:custGeom>
              <a:avLst/>
              <a:gdLst/>
              <a:ahLst/>
              <a:cxnLst/>
              <a:rect l="l" t="t" r="r" b="b"/>
              <a:pathLst>
                <a:path w="7648" h="10881" extrusionOk="0">
                  <a:moveTo>
                    <a:pt x="0" y="0"/>
                  </a:moveTo>
                  <a:lnTo>
                    <a:pt x="0" y="10881"/>
                  </a:lnTo>
                  <a:cubicBezTo>
                    <a:pt x="1598" y="9815"/>
                    <a:pt x="3196" y="8826"/>
                    <a:pt x="4794" y="7799"/>
                  </a:cubicBezTo>
                  <a:cubicBezTo>
                    <a:pt x="5745" y="7723"/>
                    <a:pt x="6696" y="7723"/>
                    <a:pt x="7647" y="7685"/>
                  </a:cubicBezTo>
                  <a:cubicBezTo>
                    <a:pt x="7609" y="6277"/>
                    <a:pt x="7609" y="4794"/>
                    <a:pt x="7609" y="3348"/>
                  </a:cubicBezTo>
                  <a:cubicBezTo>
                    <a:pt x="6658" y="3348"/>
                    <a:pt x="5745" y="3424"/>
                    <a:pt x="4794" y="3424"/>
                  </a:cubicBezTo>
                  <a:cubicBezTo>
                    <a:pt x="3196" y="2283"/>
                    <a:pt x="1598" y="11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6031300" y="2538400"/>
              <a:ext cx="127475" cy="163600"/>
            </a:xfrm>
            <a:custGeom>
              <a:avLst/>
              <a:gdLst/>
              <a:ahLst/>
              <a:cxnLst/>
              <a:rect l="l" t="t" r="r" b="b"/>
              <a:pathLst>
                <a:path w="5099" h="6544" extrusionOk="0">
                  <a:moveTo>
                    <a:pt x="3120" y="0"/>
                  </a:moveTo>
                  <a:lnTo>
                    <a:pt x="0" y="5403"/>
                  </a:lnTo>
                  <a:lnTo>
                    <a:pt x="2017" y="6544"/>
                  </a:lnTo>
                  <a:cubicBezTo>
                    <a:pt x="2854" y="5060"/>
                    <a:pt x="3691" y="3614"/>
                    <a:pt x="4528" y="2169"/>
                  </a:cubicBezTo>
                  <a:lnTo>
                    <a:pt x="5098" y="1142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5985650" y="2888400"/>
              <a:ext cx="163600" cy="801800"/>
            </a:xfrm>
            <a:custGeom>
              <a:avLst/>
              <a:gdLst/>
              <a:ahLst/>
              <a:cxnLst/>
              <a:rect l="l" t="t" r="r" b="b"/>
              <a:pathLst>
                <a:path w="6544" h="32072" extrusionOk="0">
                  <a:moveTo>
                    <a:pt x="875" y="0"/>
                  </a:moveTo>
                  <a:lnTo>
                    <a:pt x="0" y="153"/>
                  </a:lnTo>
                  <a:lnTo>
                    <a:pt x="5669" y="32071"/>
                  </a:lnTo>
                  <a:lnTo>
                    <a:pt x="6544" y="3191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6029400" y="3173725"/>
              <a:ext cx="49475" cy="80875"/>
            </a:xfrm>
            <a:custGeom>
              <a:avLst/>
              <a:gdLst/>
              <a:ahLst/>
              <a:cxnLst/>
              <a:rect l="l" t="t" r="r" b="b"/>
              <a:pathLst>
                <a:path w="1979" h="3235" extrusionOk="0">
                  <a:moveTo>
                    <a:pt x="1446" y="1"/>
                  </a:moveTo>
                  <a:lnTo>
                    <a:pt x="0" y="267"/>
                  </a:lnTo>
                  <a:lnTo>
                    <a:pt x="533" y="3234"/>
                  </a:lnTo>
                  <a:lnTo>
                    <a:pt x="1978" y="3006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6094075" y="3677800"/>
              <a:ext cx="78950" cy="21900"/>
            </a:xfrm>
            <a:custGeom>
              <a:avLst/>
              <a:gdLst/>
              <a:ahLst/>
              <a:cxnLst/>
              <a:rect l="l" t="t" r="r" b="b"/>
              <a:pathLst>
                <a:path w="3158" h="876" extrusionOk="0">
                  <a:moveTo>
                    <a:pt x="0" y="1"/>
                  </a:moveTo>
                  <a:lnTo>
                    <a:pt x="0" y="876"/>
                  </a:lnTo>
                  <a:lnTo>
                    <a:pt x="3158" y="876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5485350" y="2888400"/>
              <a:ext cx="163625" cy="802750"/>
            </a:xfrm>
            <a:custGeom>
              <a:avLst/>
              <a:gdLst/>
              <a:ahLst/>
              <a:cxnLst/>
              <a:rect l="l" t="t" r="r" b="b"/>
              <a:pathLst>
                <a:path w="6545" h="32110" extrusionOk="0">
                  <a:moveTo>
                    <a:pt x="5669" y="0"/>
                  </a:moveTo>
                  <a:lnTo>
                    <a:pt x="1" y="31957"/>
                  </a:lnTo>
                  <a:lnTo>
                    <a:pt x="914" y="32110"/>
                  </a:lnTo>
                  <a:lnTo>
                    <a:pt x="6544" y="191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5555750" y="3174675"/>
              <a:ext cx="49475" cy="80875"/>
            </a:xfrm>
            <a:custGeom>
              <a:avLst/>
              <a:gdLst/>
              <a:ahLst/>
              <a:cxnLst/>
              <a:rect l="l" t="t" r="r" b="b"/>
              <a:pathLst>
                <a:path w="1979" h="3235" extrusionOk="0">
                  <a:moveTo>
                    <a:pt x="533" y="1"/>
                  </a:moveTo>
                  <a:lnTo>
                    <a:pt x="0" y="2968"/>
                  </a:lnTo>
                  <a:lnTo>
                    <a:pt x="1446" y="3234"/>
                  </a:lnTo>
                  <a:lnTo>
                    <a:pt x="1978" y="2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461575" y="3678750"/>
              <a:ext cx="78975" cy="20950"/>
            </a:xfrm>
            <a:custGeom>
              <a:avLst/>
              <a:gdLst/>
              <a:ahLst/>
              <a:cxnLst/>
              <a:rect l="l" t="t" r="r" b="b"/>
              <a:pathLst>
                <a:path w="3159" h="838" extrusionOk="0">
                  <a:moveTo>
                    <a:pt x="1" y="1"/>
                  </a:moveTo>
                  <a:lnTo>
                    <a:pt x="1" y="838"/>
                  </a:lnTo>
                  <a:lnTo>
                    <a:pt x="3158" y="83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6119750" y="2477500"/>
              <a:ext cx="70400" cy="177100"/>
            </a:xfrm>
            <a:custGeom>
              <a:avLst/>
              <a:gdLst/>
              <a:ahLst/>
              <a:cxnLst/>
              <a:rect l="l" t="t" r="r" b="b"/>
              <a:pathLst>
                <a:path w="2816" h="7084" extrusionOk="0">
                  <a:moveTo>
                    <a:pt x="549" y="1"/>
                  </a:moveTo>
                  <a:cubicBezTo>
                    <a:pt x="492" y="1"/>
                    <a:pt x="434" y="13"/>
                    <a:pt x="381" y="39"/>
                  </a:cubicBezTo>
                  <a:cubicBezTo>
                    <a:pt x="153" y="78"/>
                    <a:pt x="0" y="344"/>
                    <a:pt x="76" y="610"/>
                  </a:cubicBezTo>
                  <a:lnTo>
                    <a:pt x="1865" y="6773"/>
                  </a:lnTo>
                  <a:cubicBezTo>
                    <a:pt x="1933" y="6944"/>
                    <a:pt x="2123" y="7083"/>
                    <a:pt x="2353" y="7083"/>
                  </a:cubicBezTo>
                  <a:cubicBezTo>
                    <a:pt x="2380" y="7083"/>
                    <a:pt x="2407" y="7082"/>
                    <a:pt x="2435" y="7078"/>
                  </a:cubicBezTo>
                  <a:cubicBezTo>
                    <a:pt x="2663" y="7002"/>
                    <a:pt x="2816" y="6735"/>
                    <a:pt x="2701" y="6507"/>
                  </a:cubicBezTo>
                  <a:lnTo>
                    <a:pt x="951" y="306"/>
                  </a:lnTo>
                  <a:cubicBezTo>
                    <a:pt x="922" y="131"/>
                    <a:pt x="737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6699925" y="3246000"/>
              <a:ext cx="296775" cy="297725"/>
            </a:xfrm>
            <a:custGeom>
              <a:avLst/>
              <a:gdLst/>
              <a:ahLst/>
              <a:cxnLst/>
              <a:rect l="l" t="t" r="r" b="b"/>
              <a:pathLst>
                <a:path w="11871" h="11909" extrusionOk="0">
                  <a:moveTo>
                    <a:pt x="5935" y="1104"/>
                  </a:moveTo>
                  <a:cubicBezTo>
                    <a:pt x="6620" y="1104"/>
                    <a:pt x="7115" y="1599"/>
                    <a:pt x="7115" y="2284"/>
                  </a:cubicBezTo>
                  <a:cubicBezTo>
                    <a:pt x="7115" y="2968"/>
                    <a:pt x="6620" y="3463"/>
                    <a:pt x="5935" y="3463"/>
                  </a:cubicBezTo>
                  <a:cubicBezTo>
                    <a:pt x="5288" y="3463"/>
                    <a:pt x="4756" y="2968"/>
                    <a:pt x="4756" y="2284"/>
                  </a:cubicBezTo>
                  <a:cubicBezTo>
                    <a:pt x="4756" y="1599"/>
                    <a:pt x="5288" y="1104"/>
                    <a:pt x="5935" y="1104"/>
                  </a:cubicBezTo>
                  <a:close/>
                  <a:moveTo>
                    <a:pt x="5935" y="5441"/>
                  </a:moveTo>
                  <a:cubicBezTo>
                    <a:pt x="6240" y="5441"/>
                    <a:pt x="6468" y="5670"/>
                    <a:pt x="6468" y="6012"/>
                  </a:cubicBezTo>
                  <a:cubicBezTo>
                    <a:pt x="6468" y="6278"/>
                    <a:pt x="6240" y="6506"/>
                    <a:pt x="5935" y="6506"/>
                  </a:cubicBezTo>
                  <a:cubicBezTo>
                    <a:pt x="5669" y="6506"/>
                    <a:pt x="5403" y="6278"/>
                    <a:pt x="5403" y="6012"/>
                  </a:cubicBezTo>
                  <a:cubicBezTo>
                    <a:pt x="5403" y="5708"/>
                    <a:pt x="5669" y="5441"/>
                    <a:pt x="5935" y="5441"/>
                  </a:cubicBezTo>
                  <a:close/>
                  <a:moveTo>
                    <a:pt x="2245" y="4794"/>
                  </a:moveTo>
                  <a:cubicBezTo>
                    <a:pt x="2892" y="4794"/>
                    <a:pt x="3424" y="5327"/>
                    <a:pt x="3424" y="6012"/>
                  </a:cubicBezTo>
                  <a:cubicBezTo>
                    <a:pt x="3424" y="6621"/>
                    <a:pt x="2892" y="7191"/>
                    <a:pt x="2245" y="7191"/>
                  </a:cubicBezTo>
                  <a:cubicBezTo>
                    <a:pt x="1560" y="7191"/>
                    <a:pt x="1028" y="6659"/>
                    <a:pt x="1028" y="6012"/>
                  </a:cubicBezTo>
                  <a:cubicBezTo>
                    <a:pt x="1028" y="5327"/>
                    <a:pt x="1560" y="4794"/>
                    <a:pt x="2245" y="4794"/>
                  </a:cubicBezTo>
                  <a:close/>
                  <a:moveTo>
                    <a:pt x="9626" y="4794"/>
                  </a:moveTo>
                  <a:cubicBezTo>
                    <a:pt x="10310" y="4794"/>
                    <a:pt x="10843" y="5327"/>
                    <a:pt x="10843" y="6012"/>
                  </a:cubicBezTo>
                  <a:cubicBezTo>
                    <a:pt x="10843" y="6621"/>
                    <a:pt x="10310" y="7191"/>
                    <a:pt x="9626" y="7191"/>
                  </a:cubicBezTo>
                  <a:cubicBezTo>
                    <a:pt x="8979" y="7191"/>
                    <a:pt x="8446" y="6659"/>
                    <a:pt x="8446" y="6012"/>
                  </a:cubicBezTo>
                  <a:cubicBezTo>
                    <a:pt x="8446" y="5327"/>
                    <a:pt x="8979" y="4794"/>
                    <a:pt x="9626" y="4794"/>
                  </a:cubicBezTo>
                  <a:close/>
                  <a:moveTo>
                    <a:pt x="5935" y="8523"/>
                  </a:moveTo>
                  <a:cubicBezTo>
                    <a:pt x="6620" y="8523"/>
                    <a:pt x="7115" y="9017"/>
                    <a:pt x="7115" y="9702"/>
                  </a:cubicBezTo>
                  <a:cubicBezTo>
                    <a:pt x="7115" y="10387"/>
                    <a:pt x="6620" y="10882"/>
                    <a:pt x="5935" y="10882"/>
                  </a:cubicBezTo>
                  <a:cubicBezTo>
                    <a:pt x="5288" y="10882"/>
                    <a:pt x="4756" y="10387"/>
                    <a:pt x="4756" y="9702"/>
                  </a:cubicBezTo>
                  <a:cubicBezTo>
                    <a:pt x="4756" y="9017"/>
                    <a:pt x="5288" y="8523"/>
                    <a:pt x="5935" y="8523"/>
                  </a:cubicBezTo>
                  <a:close/>
                  <a:moveTo>
                    <a:pt x="5935" y="1"/>
                  </a:moveTo>
                  <a:cubicBezTo>
                    <a:pt x="2663" y="1"/>
                    <a:pt x="0" y="2664"/>
                    <a:pt x="0" y="5936"/>
                  </a:cubicBezTo>
                  <a:cubicBezTo>
                    <a:pt x="0" y="9246"/>
                    <a:pt x="2663" y="11909"/>
                    <a:pt x="5935" y="11909"/>
                  </a:cubicBezTo>
                  <a:cubicBezTo>
                    <a:pt x="9207" y="11909"/>
                    <a:pt x="11870" y="9246"/>
                    <a:pt x="11870" y="5936"/>
                  </a:cubicBezTo>
                  <a:cubicBezTo>
                    <a:pt x="11870" y="2702"/>
                    <a:pt x="9207" y="1"/>
                    <a:pt x="5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6748425" y="329262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381"/>
                  </a:moveTo>
                  <a:cubicBezTo>
                    <a:pt x="6012" y="381"/>
                    <a:pt x="7609" y="1978"/>
                    <a:pt x="7609" y="3995"/>
                  </a:cubicBezTo>
                  <a:cubicBezTo>
                    <a:pt x="7609" y="5973"/>
                    <a:pt x="6012" y="7609"/>
                    <a:pt x="3995" y="7609"/>
                  </a:cubicBezTo>
                  <a:cubicBezTo>
                    <a:pt x="1979" y="7609"/>
                    <a:pt x="381" y="5973"/>
                    <a:pt x="381" y="3995"/>
                  </a:cubicBezTo>
                  <a:cubicBezTo>
                    <a:pt x="381" y="1978"/>
                    <a:pt x="1979" y="381"/>
                    <a:pt x="3995" y="381"/>
                  </a:cubicBezTo>
                  <a:close/>
                  <a:moveTo>
                    <a:pt x="3995" y="0"/>
                  </a:moveTo>
                  <a:cubicBezTo>
                    <a:pt x="1827" y="0"/>
                    <a:pt x="1" y="1788"/>
                    <a:pt x="1" y="3995"/>
                  </a:cubicBezTo>
                  <a:cubicBezTo>
                    <a:pt x="1" y="6163"/>
                    <a:pt x="1827" y="7989"/>
                    <a:pt x="3995" y="7989"/>
                  </a:cubicBezTo>
                  <a:cubicBezTo>
                    <a:pt x="6202" y="7989"/>
                    <a:pt x="7990" y="6239"/>
                    <a:pt x="7990" y="3995"/>
                  </a:cubicBezTo>
                  <a:cubicBezTo>
                    <a:pt x="7990" y="1788"/>
                    <a:pt x="6202" y="0"/>
                    <a:pt x="39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6569625" y="3399150"/>
              <a:ext cx="460350" cy="341450"/>
            </a:xfrm>
            <a:custGeom>
              <a:avLst/>
              <a:gdLst/>
              <a:ahLst/>
              <a:cxnLst/>
              <a:rect l="l" t="t" r="r" b="b"/>
              <a:pathLst>
                <a:path w="18414" h="13658" extrusionOk="0">
                  <a:moveTo>
                    <a:pt x="0" y="0"/>
                  </a:moveTo>
                  <a:lnTo>
                    <a:pt x="0" y="13658"/>
                  </a:lnTo>
                  <a:lnTo>
                    <a:pt x="18414" y="1365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6459300" y="3464775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5935" y="1065"/>
                  </a:moveTo>
                  <a:cubicBezTo>
                    <a:pt x="6620" y="1065"/>
                    <a:pt x="7152" y="1560"/>
                    <a:pt x="7152" y="2245"/>
                  </a:cubicBezTo>
                  <a:cubicBezTo>
                    <a:pt x="7152" y="2891"/>
                    <a:pt x="6620" y="3424"/>
                    <a:pt x="5935" y="3424"/>
                  </a:cubicBezTo>
                  <a:cubicBezTo>
                    <a:pt x="5288" y="3424"/>
                    <a:pt x="4756" y="2891"/>
                    <a:pt x="4756" y="2245"/>
                  </a:cubicBezTo>
                  <a:cubicBezTo>
                    <a:pt x="4756" y="1560"/>
                    <a:pt x="5288" y="1065"/>
                    <a:pt x="5935" y="1065"/>
                  </a:cubicBezTo>
                  <a:close/>
                  <a:moveTo>
                    <a:pt x="5897" y="5364"/>
                  </a:moveTo>
                  <a:cubicBezTo>
                    <a:pt x="6201" y="5364"/>
                    <a:pt x="6430" y="5631"/>
                    <a:pt x="6430" y="5935"/>
                  </a:cubicBezTo>
                  <a:cubicBezTo>
                    <a:pt x="6430" y="6239"/>
                    <a:pt x="6201" y="6468"/>
                    <a:pt x="5897" y="6468"/>
                  </a:cubicBezTo>
                  <a:cubicBezTo>
                    <a:pt x="5631" y="6468"/>
                    <a:pt x="5402" y="6239"/>
                    <a:pt x="5402" y="5935"/>
                  </a:cubicBezTo>
                  <a:cubicBezTo>
                    <a:pt x="5402" y="5669"/>
                    <a:pt x="5631" y="5364"/>
                    <a:pt x="5897" y="5364"/>
                  </a:cubicBezTo>
                  <a:close/>
                  <a:moveTo>
                    <a:pt x="2245" y="4756"/>
                  </a:moveTo>
                  <a:cubicBezTo>
                    <a:pt x="2930" y="4756"/>
                    <a:pt x="3424" y="5288"/>
                    <a:pt x="3424" y="5935"/>
                  </a:cubicBezTo>
                  <a:cubicBezTo>
                    <a:pt x="3424" y="6620"/>
                    <a:pt x="2930" y="7152"/>
                    <a:pt x="2245" y="7152"/>
                  </a:cubicBezTo>
                  <a:cubicBezTo>
                    <a:pt x="1598" y="7152"/>
                    <a:pt x="1065" y="6620"/>
                    <a:pt x="1065" y="5935"/>
                  </a:cubicBezTo>
                  <a:cubicBezTo>
                    <a:pt x="1065" y="5288"/>
                    <a:pt x="1598" y="4756"/>
                    <a:pt x="2245" y="4756"/>
                  </a:cubicBezTo>
                  <a:close/>
                  <a:moveTo>
                    <a:pt x="9663" y="4756"/>
                  </a:moveTo>
                  <a:cubicBezTo>
                    <a:pt x="10348" y="4756"/>
                    <a:pt x="10843" y="5288"/>
                    <a:pt x="10843" y="5935"/>
                  </a:cubicBezTo>
                  <a:cubicBezTo>
                    <a:pt x="10843" y="6620"/>
                    <a:pt x="10348" y="7152"/>
                    <a:pt x="9663" y="7152"/>
                  </a:cubicBezTo>
                  <a:cubicBezTo>
                    <a:pt x="9017" y="7152"/>
                    <a:pt x="8484" y="6620"/>
                    <a:pt x="8484" y="5935"/>
                  </a:cubicBezTo>
                  <a:cubicBezTo>
                    <a:pt x="8484" y="5288"/>
                    <a:pt x="9017" y="4756"/>
                    <a:pt x="9663" y="4756"/>
                  </a:cubicBezTo>
                  <a:close/>
                  <a:moveTo>
                    <a:pt x="5935" y="8484"/>
                  </a:moveTo>
                  <a:cubicBezTo>
                    <a:pt x="6620" y="8484"/>
                    <a:pt x="7152" y="8978"/>
                    <a:pt x="7152" y="9663"/>
                  </a:cubicBezTo>
                  <a:cubicBezTo>
                    <a:pt x="7152" y="10310"/>
                    <a:pt x="6620" y="10843"/>
                    <a:pt x="5935" y="10843"/>
                  </a:cubicBezTo>
                  <a:cubicBezTo>
                    <a:pt x="5288" y="10843"/>
                    <a:pt x="4756" y="10310"/>
                    <a:pt x="4756" y="9663"/>
                  </a:cubicBezTo>
                  <a:cubicBezTo>
                    <a:pt x="4756" y="8978"/>
                    <a:pt x="5288" y="8484"/>
                    <a:pt x="5935" y="8484"/>
                  </a:cubicBezTo>
                  <a:close/>
                  <a:moveTo>
                    <a:pt x="5935" y="0"/>
                  </a:moveTo>
                  <a:cubicBezTo>
                    <a:pt x="2663" y="0"/>
                    <a:pt x="0" y="2663"/>
                    <a:pt x="0" y="5935"/>
                  </a:cubicBezTo>
                  <a:cubicBezTo>
                    <a:pt x="0" y="9245"/>
                    <a:pt x="2663" y="11908"/>
                    <a:pt x="5935" y="11908"/>
                  </a:cubicBezTo>
                  <a:cubicBezTo>
                    <a:pt x="9245" y="11908"/>
                    <a:pt x="11908" y="9245"/>
                    <a:pt x="11908" y="5935"/>
                  </a:cubicBezTo>
                  <a:cubicBezTo>
                    <a:pt x="11908" y="2663"/>
                    <a:pt x="9245" y="0"/>
                    <a:pt x="5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6508750" y="35113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57" y="381"/>
                  </a:moveTo>
                  <a:cubicBezTo>
                    <a:pt x="5973" y="381"/>
                    <a:pt x="7609" y="1979"/>
                    <a:pt x="7609" y="3995"/>
                  </a:cubicBezTo>
                  <a:cubicBezTo>
                    <a:pt x="7609" y="5973"/>
                    <a:pt x="5973" y="7609"/>
                    <a:pt x="3957" y="7609"/>
                  </a:cubicBezTo>
                  <a:cubicBezTo>
                    <a:pt x="1979" y="7609"/>
                    <a:pt x="343" y="5973"/>
                    <a:pt x="343" y="3995"/>
                  </a:cubicBezTo>
                  <a:cubicBezTo>
                    <a:pt x="343" y="1979"/>
                    <a:pt x="1979" y="381"/>
                    <a:pt x="3957" y="381"/>
                  </a:cubicBezTo>
                  <a:close/>
                  <a:moveTo>
                    <a:pt x="3957" y="0"/>
                  </a:moveTo>
                  <a:cubicBezTo>
                    <a:pt x="1789" y="0"/>
                    <a:pt x="0" y="1788"/>
                    <a:pt x="0" y="3995"/>
                  </a:cubicBezTo>
                  <a:cubicBezTo>
                    <a:pt x="0" y="6163"/>
                    <a:pt x="1789" y="7989"/>
                    <a:pt x="3957" y="7989"/>
                  </a:cubicBezTo>
                  <a:cubicBezTo>
                    <a:pt x="6164" y="7989"/>
                    <a:pt x="7990" y="6163"/>
                    <a:pt x="7952" y="3995"/>
                  </a:cubicBezTo>
                  <a:cubicBezTo>
                    <a:pt x="7952" y="1788"/>
                    <a:pt x="6164" y="0"/>
                    <a:pt x="3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6495425" y="3678750"/>
              <a:ext cx="486050" cy="99900"/>
            </a:xfrm>
            <a:custGeom>
              <a:avLst/>
              <a:gdLst/>
              <a:ahLst/>
              <a:cxnLst/>
              <a:rect l="l" t="t" r="r" b="b"/>
              <a:pathLst>
                <a:path w="19442" h="3996" extrusionOk="0">
                  <a:moveTo>
                    <a:pt x="16778" y="1"/>
                  </a:moveTo>
                  <a:cubicBezTo>
                    <a:pt x="15865" y="1"/>
                    <a:pt x="15333" y="572"/>
                    <a:pt x="14724" y="1180"/>
                  </a:cubicBezTo>
                  <a:cubicBezTo>
                    <a:pt x="14305" y="1637"/>
                    <a:pt x="13887" y="2131"/>
                    <a:pt x="13164" y="2588"/>
                  </a:cubicBezTo>
                  <a:cubicBezTo>
                    <a:pt x="11809" y="3415"/>
                    <a:pt x="10356" y="3632"/>
                    <a:pt x="9041" y="3632"/>
                  </a:cubicBezTo>
                  <a:cubicBezTo>
                    <a:pt x="8179" y="3632"/>
                    <a:pt x="7375" y="3538"/>
                    <a:pt x="6697" y="3463"/>
                  </a:cubicBezTo>
                  <a:cubicBezTo>
                    <a:pt x="3729" y="3159"/>
                    <a:pt x="1599" y="1865"/>
                    <a:pt x="267" y="876"/>
                  </a:cubicBezTo>
                  <a:cubicBezTo>
                    <a:pt x="250" y="842"/>
                    <a:pt x="210" y="823"/>
                    <a:pt x="167" y="823"/>
                  </a:cubicBezTo>
                  <a:cubicBezTo>
                    <a:pt x="115" y="823"/>
                    <a:pt x="60" y="851"/>
                    <a:pt x="39" y="914"/>
                  </a:cubicBezTo>
                  <a:cubicBezTo>
                    <a:pt x="1" y="952"/>
                    <a:pt x="1" y="1104"/>
                    <a:pt x="77" y="1142"/>
                  </a:cubicBezTo>
                  <a:cubicBezTo>
                    <a:pt x="1408" y="2131"/>
                    <a:pt x="3653" y="3463"/>
                    <a:pt x="6659" y="3805"/>
                  </a:cubicBezTo>
                  <a:cubicBezTo>
                    <a:pt x="7305" y="3919"/>
                    <a:pt x="8180" y="3996"/>
                    <a:pt x="9017" y="3996"/>
                  </a:cubicBezTo>
                  <a:cubicBezTo>
                    <a:pt x="10425" y="3996"/>
                    <a:pt x="11947" y="3767"/>
                    <a:pt x="13316" y="2854"/>
                  </a:cubicBezTo>
                  <a:cubicBezTo>
                    <a:pt x="14077" y="2398"/>
                    <a:pt x="14534" y="1865"/>
                    <a:pt x="14952" y="1447"/>
                  </a:cubicBezTo>
                  <a:cubicBezTo>
                    <a:pt x="15599" y="800"/>
                    <a:pt x="16017" y="381"/>
                    <a:pt x="16778" y="381"/>
                  </a:cubicBezTo>
                  <a:cubicBezTo>
                    <a:pt x="17729" y="381"/>
                    <a:pt x="18909" y="1104"/>
                    <a:pt x="19023" y="1941"/>
                  </a:cubicBezTo>
                  <a:cubicBezTo>
                    <a:pt x="19061" y="2322"/>
                    <a:pt x="18909" y="2702"/>
                    <a:pt x="18642" y="3006"/>
                  </a:cubicBezTo>
                  <a:cubicBezTo>
                    <a:pt x="18376" y="3235"/>
                    <a:pt x="18024" y="3349"/>
                    <a:pt x="17644" y="3349"/>
                  </a:cubicBezTo>
                  <a:cubicBezTo>
                    <a:pt x="17263" y="3349"/>
                    <a:pt x="16854" y="3235"/>
                    <a:pt x="16474" y="3006"/>
                  </a:cubicBezTo>
                  <a:cubicBezTo>
                    <a:pt x="16442" y="2991"/>
                    <a:pt x="16404" y="2981"/>
                    <a:pt x="16368" y="2981"/>
                  </a:cubicBezTo>
                  <a:cubicBezTo>
                    <a:pt x="16316" y="2981"/>
                    <a:pt x="16268" y="3000"/>
                    <a:pt x="16246" y="3044"/>
                  </a:cubicBezTo>
                  <a:cubicBezTo>
                    <a:pt x="16208" y="3159"/>
                    <a:pt x="16208" y="3235"/>
                    <a:pt x="16284" y="3273"/>
                  </a:cubicBezTo>
                  <a:cubicBezTo>
                    <a:pt x="16714" y="3553"/>
                    <a:pt x="17200" y="3696"/>
                    <a:pt x="17655" y="3696"/>
                  </a:cubicBezTo>
                  <a:cubicBezTo>
                    <a:pt x="18125" y="3696"/>
                    <a:pt x="18561" y="3544"/>
                    <a:pt x="18871" y="3235"/>
                  </a:cubicBezTo>
                  <a:cubicBezTo>
                    <a:pt x="19251" y="2892"/>
                    <a:pt x="19441" y="2398"/>
                    <a:pt x="19403" y="1903"/>
                  </a:cubicBezTo>
                  <a:cubicBezTo>
                    <a:pt x="19289" y="800"/>
                    <a:pt x="17920" y="1"/>
                    <a:pt x="1677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6444075" y="3011100"/>
              <a:ext cx="136975" cy="43775"/>
            </a:xfrm>
            <a:custGeom>
              <a:avLst/>
              <a:gdLst/>
              <a:ahLst/>
              <a:cxnLst/>
              <a:rect l="l" t="t" r="r" b="b"/>
              <a:pathLst>
                <a:path w="5479" h="1751" extrusionOk="0">
                  <a:moveTo>
                    <a:pt x="5479" y="0"/>
                  </a:moveTo>
                  <a:cubicBezTo>
                    <a:pt x="3653" y="381"/>
                    <a:pt x="1789" y="685"/>
                    <a:pt x="0" y="1027"/>
                  </a:cubicBezTo>
                  <a:cubicBezTo>
                    <a:pt x="1789" y="1256"/>
                    <a:pt x="3577" y="1522"/>
                    <a:pt x="5365" y="1750"/>
                  </a:cubicBezTo>
                  <a:cubicBezTo>
                    <a:pt x="5441" y="1256"/>
                    <a:pt x="5479" y="761"/>
                    <a:pt x="5479" y="114"/>
                  </a:cubicBezTo>
                  <a:lnTo>
                    <a:pt x="5479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6399375" y="2636350"/>
              <a:ext cx="235900" cy="400450"/>
            </a:xfrm>
            <a:custGeom>
              <a:avLst/>
              <a:gdLst/>
              <a:ahLst/>
              <a:cxnLst/>
              <a:rect l="l" t="t" r="r" b="b"/>
              <a:pathLst>
                <a:path w="9436" h="16018" extrusionOk="0">
                  <a:moveTo>
                    <a:pt x="5593" y="1"/>
                  </a:moveTo>
                  <a:cubicBezTo>
                    <a:pt x="5022" y="229"/>
                    <a:pt x="4071" y="571"/>
                    <a:pt x="2854" y="571"/>
                  </a:cubicBezTo>
                  <a:cubicBezTo>
                    <a:pt x="2770" y="574"/>
                    <a:pt x="2688" y="575"/>
                    <a:pt x="2607" y="575"/>
                  </a:cubicBezTo>
                  <a:cubicBezTo>
                    <a:pt x="1439" y="575"/>
                    <a:pt x="570" y="326"/>
                    <a:pt x="0" y="77"/>
                  </a:cubicBezTo>
                  <a:lnTo>
                    <a:pt x="0" y="77"/>
                  </a:lnTo>
                  <a:cubicBezTo>
                    <a:pt x="0" y="229"/>
                    <a:pt x="76" y="1332"/>
                    <a:pt x="951" y="1903"/>
                  </a:cubicBezTo>
                  <a:cubicBezTo>
                    <a:pt x="1256" y="2131"/>
                    <a:pt x="1636" y="2245"/>
                    <a:pt x="1903" y="2245"/>
                  </a:cubicBezTo>
                  <a:cubicBezTo>
                    <a:pt x="1332" y="5023"/>
                    <a:pt x="951" y="8447"/>
                    <a:pt x="1142" y="12327"/>
                  </a:cubicBezTo>
                  <a:cubicBezTo>
                    <a:pt x="1180" y="13582"/>
                    <a:pt x="1332" y="14838"/>
                    <a:pt x="1446" y="16017"/>
                  </a:cubicBezTo>
                  <a:lnTo>
                    <a:pt x="8484" y="16017"/>
                  </a:lnTo>
                  <a:cubicBezTo>
                    <a:pt x="8104" y="14039"/>
                    <a:pt x="7799" y="12023"/>
                    <a:pt x="7457" y="9968"/>
                  </a:cubicBezTo>
                  <a:cubicBezTo>
                    <a:pt x="7685" y="9284"/>
                    <a:pt x="9435" y="4071"/>
                    <a:pt x="6734" y="990"/>
                  </a:cubicBezTo>
                  <a:cubicBezTo>
                    <a:pt x="6430" y="648"/>
                    <a:pt x="6087" y="267"/>
                    <a:pt x="5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6291900" y="2988275"/>
              <a:ext cx="140775" cy="46625"/>
            </a:xfrm>
            <a:custGeom>
              <a:avLst/>
              <a:gdLst/>
              <a:ahLst/>
              <a:cxnLst/>
              <a:rect l="l" t="t" r="r" b="b"/>
              <a:pathLst>
                <a:path w="5631" h="1865" extrusionOk="0">
                  <a:moveTo>
                    <a:pt x="0" y="0"/>
                  </a:moveTo>
                  <a:lnTo>
                    <a:pt x="5288" y="1864"/>
                  </a:lnTo>
                  <a:cubicBezTo>
                    <a:pt x="5327" y="1674"/>
                    <a:pt x="5365" y="1332"/>
                    <a:pt x="5479" y="837"/>
                  </a:cubicBezTo>
                  <a:cubicBezTo>
                    <a:pt x="5517" y="571"/>
                    <a:pt x="5555" y="342"/>
                    <a:pt x="5631" y="38"/>
                  </a:cubicBezTo>
                  <a:cubicBezTo>
                    <a:pt x="3767" y="38"/>
                    <a:pt x="1903" y="3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6280475" y="2637300"/>
              <a:ext cx="166475" cy="383325"/>
            </a:xfrm>
            <a:custGeom>
              <a:avLst/>
              <a:gdLst/>
              <a:ahLst/>
              <a:cxnLst/>
              <a:rect l="l" t="t" r="r" b="b"/>
              <a:pathLst>
                <a:path w="6659" h="15333" extrusionOk="0">
                  <a:moveTo>
                    <a:pt x="4832" y="1"/>
                  </a:moveTo>
                  <a:cubicBezTo>
                    <a:pt x="4604" y="229"/>
                    <a:pt x="4224" y="610"/>
                    <a:pt x="3843" y="1142"/>
                  </a:cubicBezTo>
                  <a:cubicBezTo>
                    <a:pt x="2588" y="2816"/>
                    <a:pt x="1979" y="4528"/>
                    <a:pt x="1028" y="8789"/>
                  </a:cubicBezTo>
                  <a:cubicBezTo>
                    <a:pt x="762" y="10159"/>
                    <a:pt x="381" y="11909"/>
                    <a:pt x="1" y="13925"/>
                  </a:cubicBezTo>
                  <a:cubicBezTo>
                    <a:pt x="2017" y="14419"/>
                    <a:pt x="4072" y="14838"/>
                    <a:pt x="6126" y="15333"/>
                  </a:cubicBezTo>
                  <a:cubicBezTo>
                    <a:pt x="6316" y="10957"/>
                    <a:pt x="6430" y="6582"/>
                    <a:pt x="6659" y="2245"/>
                  </a:cubicBezTo>
                  <a:cubicBezTo>
                    <a:pt x="6012" y="1485"/>
                    <a:pt x="5441" y="762"/>
                    <a:pt x="4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6553450" y="3101450"/>
              <a:ext cx="20000" cy="39975"/>
            </a:xfrm>
            <a:custGeom>
              <a:avLst/>
              <a:gdLst/>
              <a:ahLst/>
              <a:cxnLst/>
              <a:rect l="l" t="t" r="r" b="b"/>
              <a:pathLst>
                <a:path w="800" h="1599" extrusionOk="0">
                  <a:moveTo>
                    <a:pt x="761" y="0"/>
                  </a:moveTo>
                  <a:cubicBezTo>
                    <a:pt x="723" y="0"/>
                    <a:pt x="647" y="0"/>
                    <a:pt x="647" y="38"/>
                  </a:cubicBezTo>
                  <a:lnTo>
                    <a:pt x="1" y="1522"/>
                  </a:lnTo>
                  <a:cubicBezTo>
                    <a:pt x="1" y="1560"/>
                    <a:pt x="1" y="1598"/>
                    <a:pt x="39" y="1598"/>
                  </a:cubicBezTo>
                  <a:cubicBezTo>
                    <a:pt x="115" y="1598"/>
                    <a:pt x="115" y="1598"/>
                    <a:pt x="153" y="1560"/>
                  </a:cubicBezTo>
                  <a:lnTo>
                    <a:pt x="799" y="76"/>
                  </a:lnTo>
                  <a:cubicBezTo>
                    <a:pt x="799" y="38"/>
                    <a:pt x="799" y="0"/>
                    <a:pt x="761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6424100" y="2763800"/>
              <a:ext cx="14300" cy="257775"/>
            </a:xfrm>
            <a:custGeom>
              <a:avLst/>
              <a:gdLst/>
              <a:ahLst/>
              <a:cxnLst/>
              <a:rect l="l" t="t" r="r" b="b"/>
              <a:pathLst>
                <a:path w="572" h="10311" extrusionOk="0">
                  <a:moveTo>
                    <a:pt x="533" y="1"/>
                  </a:moveTo>
                  <a:cubicBezTo>
                    <a:pt x="533" y="1"/>
                    <a:pt x="457" y="1"/>
                    <a:pt x="457" y="39"/>
                  </a:cubicBezTo>
                  <a:cubicBezTo>
                    <a:pt x="153" y="2397"/>
                    <a:pt x="0" y="4832"/>
                    <a:pt x="77" y="7229"/>
                  </a:cubicBezTo>
                  <a:cubicBezTo>
                    <a:pt x="153" y="8218"/>
                    <a:pt x="191" y="9245"/>
                    <a:pt x="343" y="10273"/>
                  </a:cubicBezTo>
                  <a:cubicBezTo>
                    <a:pt x="343" y="10311"/>
                    <a:pt x="343" y="10311"/>
                    <a:pt x="381" y="10311"/>
                  </a:cubicBezTo>
                  <a:cubicBezTo>
                    <a:pt x="419" y="10311"/>
                    <a:pt x="419" y="10311"/>
                    <a:pt x="419" y="10273"/>
                  </a:cubicBezTo>
                  <a:cubicBezTo>
                    <a:pt x="343" y="9245"/>
                    <a:pt x="229" y="8218"/>
                    <a:pt x="191" y="7229"/>
                  </a:cubicBezTo>
                  <a:cubicBezTo>
                    <a:pt x="77" y="4832"/>
                    <a:pt x="229" y="2397"/>
                    <a:pt x="571" y="39"/>
                  </a:cubicBezTo>
                  <a:cubicBezTo>
                    <a:pt x="571" y="39"/>
                    <a:pt x="571" y="1"/>
                    <a:pt x="53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6408875" y="2587850"/>
              <a:ext cx="144600" cy="45525"/>
            </a:xfrm>
            <a:custGeom>
              <a:avLst/>
              <a:gdLst/>
              <a:ahLst/>
              <a:cxnLst/>
              <a:rect l="l" t="t" r="r" b="b"/>
              <a:pathLst>
                <a:path w="5784" h="1821" extrusionOk="0">
                  <a:moveTo>
                    <a:pt x="1" y="1"/>
                  </a:moveTo>
                  <a:cubicBezTo>
                    <a:pt x="1" y="305"/>
                    <a:pt x="39" y="609"/>
                    <a:pt x="39" y="952"/>
                  </a:cubicBezTo>
                  <a:lnTo>
                    <a:pt x="39" y="990"/>
                  </a:lnTo>
                  <a:cubicBezTo>
                    <a:pt x="1182" y="1447"/>
                    <a:pt x="2662" y="1820"/>
                    <a:pt x="4431" y="1820"/>
                  </a:cubicBezTo>
                  <a:cubicBezTo>
                    <a:pt x="4722" y="1820"/>
                    <a:pt x="5021" y="1810"/>
                    <a:pt x="5327" y="1789"/>
                  </a:cubicBezTo>
                  <a:cubicBezTo>
                    <a:pt x="5441" y="1332"/>
                    <a:pt x="5631" y="838"/>
                    <a:pt x="5784" y="381"/>
                  </a:cubicBezTo>
                  <a:cubicBezTo>
                    <a:pt x="5745" y="305"/>
                    <a:pt x="5707" y="229"/>
                    <a:pt x="5631" y="11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6363225" y="2369100"/>
              <a:ext cx="234000" cy="250150"/>
            </a:xfrm>
            <a:custGeom>
              <a:avLst/>
              <a:gdLst/>
              <a:ahLst/>
              <a:cxnLst/>
              <a:rect l="l" t="t" r="r" b="b"/>
              <a:pathLst>
                <a:path w="9360" h="10006" extrusionOk="0">
                  <a:moveTo>
                    <a:pt x="3729" y="0"/>
                  </a:moveTo>
                  <a:lnTo>
                    <a:pt x="1142" y="3539"/>
                  </a:lnTo>
                  <a:cubicBezTo>
                    <a:pt x="724" y="3843"/>
                    <a:pt x="533" y="4185"/>
                    <a:pt x="419" y="4414"/>
                  </a:cubicBezTo>
                  <a:cubicBezTo>
                    <a:pt x="1" y="5327"/>
                    <a:pt x="229" y="6506"/>
                    <a:pt x="1066" y="7495"/>
                  </a:cubicBezTo>
                  <a:cubicBezTo>
                    <a:pt x="1066" y="8218"/>
                    <a:pt x="1104" y="8941"/>
                    <a:pt x="1104" y="9626"/>
                  </a:cubicBezTo>
                  <a:cubicBezTo>
                    <a:pt x="2664" y="9892"/>
                    <a:pt x="4452" y="10006"/>
                    <a:pt x="6468" y="10006"/>
                  </a:cubicBezTo>
                  <a:cubicBezTo>
                    <a:pt x="7457" y="10006"/>
                    <a:pt x="8485" y="9968"/>
                    <a:pt x="9360" y="9892"/>
                  </a:cubicBezTo>
                  <a:cubicBezTo>
                    <a:pt x="9055" y="8332"/>
                    <a:pt x="8713" y="6772"/>
                    <a:pt x="8370" y="5212"/>
                  </a:cubicBezTo>
                  <a:cubicBezTo>
                    <a:pt x="7800" y="3539"/>
                    <a:pt x="7191" y="1903"/>
                    <a:pt x="6620" y="229"/>
                  </a:cubicBezTo>
                  <a:cubicBezTo>
                    <a:pt x="5669" y="115"/>
                    <a:pt x="4680" y="77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6364175" y="2157950"/>
              <a:ext cx="175025" cy="145550"/>
            </a:xfrm>
            <a:custGeom>
              <a:avLst/>
              <a:gdLst/>
              <a:ahLst/>
              <a:cxnLst/>
              <a:rect l="l" t="t" r="r" b="b"/>
              <a:pathLst>
                <a:path w="7001" h="5822" extrusionOk="0">
                  <a:moveTo>
                    <a:pt x="2207" y="1"/>
                  </a:moveTo>
                  <a:cubicBezTo>
                    <a:pt x="1599" y="1"/>
                    <a:pt x="533" y="191"/>
                    <a:pt x="305" y="762"/>
                  </a:cubicBezTo>
                  <a:cubicBezTo>
                    <a:pt x="1" y="1522"/>
                    <a:pt x="1142" y="2930"/>
                    <a:pt x="2397" y="3311"/>
                  </a:cubicBezTo>
                  <a:cubicBezTo>
                    <a:pt x="2816" y="3425"/>
                    <a:pt x="3273" y="3501"/>
                    <a:pt x="3881" y="3881"/>
                  </a:cubicBezTo>
                  <a:cubicBezTo>
                    <a:pt x="4300" y="4147"/>
                    <a:pt x="4528" y="4452"/>
                    <a:pt x="4718" y="4680"/>
                  </a:cubicBezTo>
                  <a:cubicBezTo>
                    <a:pt x="4920" y="4310"/>
                    <a:pt x="5182" y="4058"/>
                    <a:pt x="5398" y="4058"/>
                  </a:cubicBezTo>
                  <a:cubicBezTo>
                    <a:pt x="5426" y="4058"/>
                    <a:pt x="5453" y="4063"/>
                    <a:pt x="5479" y="4071"/>
                  </a:cubicBezTo>
                  <a:cubicBezTo>
                    <a:pt x="5631" y="4109"/>
                    <a:pt x="5707" y="4338"/>
                    <a:pt x="5783" y="4528"/>
                  </a:cubicBezTo>
                  <a:cubicBezTo>
                    <a:pt x="5821" y="4908"/>
                    <a:pt x="5517" y="5061"/>
                    <a:pt x="5631" y="5441"/>
                  </a:cubicBezTo>
                  <a:cubicBezTo>
                    <a:pt x="5669" y="5593"/>
                    <a:pt x="5783" y="5821"/>
                    <a:pt x="5860" y="5821"/>
                  </a:cubicBezTo>
                  <a:cubicBezTo>
                    <a:pt x="6278" y="5821"/>
                    <a:pt x="7001" y="2550"/>
                    <a:pt x="6278" y="1979"/>
                  </a:cubicBezTo>
                  <a:cubicBezTo>
                    <a:pt x="6116" y="1850"/>
                    <a:pt x="5989" y="1830"/>
                    <a:pt x="5846" y="1830"/>
                  </a:cubicBezTo>
                  <a:cubicBezTo>
                    <a:pt x="5785" y="1830"/>
                    <a:pt x="5721" y="1834"/>
                    <a:pt x="5650" y="1834"/>
                  </a:cubicBezTo>
                  <a:cubicBezTo>
                    <a:pt x="5498" y="1834"/>
                    <a:pt x="5315" y="1817"/>
                    <a:pt x="5061" y="1713"/>
                  </a:cubicBezTo>
                  <a:cubicBezTo>
                    <a:pt x="4262" y="1446"/>
                    <a:pt x="4300" y="762"/>
                    <a:pt x="3349" y="267"/>
                  </a:cubicBezTo>
                  <a:cubicBezTo>
                    <a:pt x="3196" y="191"/>
                    <a:pt x="2778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6490675" y="2191250"/>
              <a:ext cx="479375" cy="451800"/>
            </a:xfrm>
            <a:custGeom>
              <a:avLst/>
              <a:gdLst/>
              <a:ahLst/>
              <a:cxnLst/>
              <a:rect l="l" t="t" r="r" b="b"/>
              <a:pathLst>
                <a:path w="19175" h="18072" extrusionOk="0">
                  <a:moveTo>
                    <a:pt x="1" y="0"/>
                  </a:moveTo>
                  <a:lnTo>
                    <a:pt x="1" y="228"/>
                  </a:lnTo>
                  <a:cubicBezTo>
                    <a:pt x="1142" y="228"/>
                    <a:pt x="2093" y="495"/>
                    <a:pt x="2816" y="1065"/>
                  </a:cubicBezTo>
                  <a:cubicBezTo>
                    <a:pt x="3425" y="1560"/>
                    <a:pt x="3653" y="2093"/>
                    <a:pt x="3843" y="2625"/>
                  </a:cubicBezTo>
                  <a:cubicBezTo>
                    <a:pt x="4033" y="3082"/>
                    <a:pt x="4224" y="3576"/>
                    <a:pt x="4756" y="3919"/>
                  </a:cubicBezTo>
                  <a:cubicBezTo>
                    <a:pt x="5099" y="4153"/>
                    <a:pt x="5456" y="4240"/>
                    <a:pt x="5822" y="4240"/>
                  </a:cubicBezTo>
                  <a:cubicBezTo>
                    <a:pt x="6349" y="4240"/>
                    <a:pt x="6896" y="4060"/>
                    <a:pt x="7457" y="3881"/>
                  </a:cubicBezTo>
                  <a:cubicBezTo>
                    <a:pt x="8049" y="3667"/>
                    <a:pt x="8656" y="3469"/>
                    <a:pt x="9287" y="3469"/>
                  </a:cubicBezTo>
                  <a:cubicBezTo>
                    <a:pt x="9670" y="3469"/>
                    <a:pt x="10061" y="3542"/>
                    <a:pt x="10463" y="3729"/>
                  </a:cubicBezTo>
                  <a:cubicBezTo>
                    <a:pt x="11300" y="4147"/>
                    <a:pt x="12023" y="5060"/>
                    <a:pt x="12593" y="6392"/>
                  </a:cubicBezTo>
                  <a:cubicBezTo>
                    <a:pt x="12936" y="7191"/>
                    <a:pt x="12936" y="7723"/>
                    <a:pt x="12974" y="8256"/>
                  </a:cubicBezTo>
                  <a:cubicBezTo>
                    <a:pt x="13012" y="8826"/>
                    <a:pt x="13012" y="9245"/>
                    <a:pt x="13468" y="9701"/>
                  </a:cubicBezTo>
                  <a:cubicBezTo>
                    <a:pt x="13963" y="10272"/>
                    <a:pt x="14610" y="10272"/>
                    <a:pt x="15218" y="10348"/>
                  </a:cubicBezTo>
                  <a:cubicBezTo>
                    <a:pt x="15827" y="10386"/>
                    <a:pt x="16436" y="10424"/>
                    <a:pt x="17082" y="10843"/>
                  </a:cubicBezTo>
                  <a:cubicBezTo>
                    <a:pt x="18110" y="11604"/>
                    <a:pt x="18985" y="13316"/>
                    <a:pt x="18490" y="14990"/>
                  </a:cubicBezTo>
                  <a:cubicBezTo>
                    <a:pt x="17988" y="16677"/>
                    <a:pt x="16232" y="17856"/>
                    <a:pt x="14278" y="17856"/>
                  </a:cubicBezTo>
                  <a:cubicBezTo>
                    <a:pt x="14161" y="17856"/>
                    <a:pt x="14043" y="17851"/>
                    <a:pt x="13925" y="17843"/>
                  </a:cubicBezTo>
                  <a:lnTo>
                    <a:pt x="13925" y="18071"/>
                  </a:lnTo>
                  <a:lnTo>
                    <a:pt x="14343" y="18071"/>
                  </a:lnTo>
                  <a:cubicBezTo>
                    <a:pt x="16398" y="18071"/>
                    <a:pt x="18224" y="16854"/>
                    <a:pt x="18718" y="15028"/>
                  </a:cubicBezTo>
                  <a:cubicBezTo>
                    <a:pt x="19175" y="13468"/>
                    <a:pt x="18528" y="11566"/>
                    <a:pt x="17197" y="10653"/>
                  </a:cubicBezTo>
                  <a:cubicBezTo>
                    <a:pt x="16550" y="10196"/>
                    <a:pt x="15827" y="10120"/>
                    <a:pt x="15256" y="10082"/>
                  </a:cubicBezTo>
                  <a:cubicBezTo>
                    <a:pt x="14648" y="10044"/>
                    <a:pt x="14115" y="10006"/>
                    <a:pt x="13697" y="9511"/>
                  </a:cubicBezTo>
                  <a:cubicBezTo>
                    <a:pt x="13316" y="9131"/>
                    <a:pt x="13316" y="8750"/>
                    <a:pt x="13278" y="8218"/>
                  </a:cubicBezTo>
                  <a:cubicBezTo>
                    <a:pt x="13278" y="7723"/>
                    <a:pt x="13202" y="7076"/>
                    <a:pt x="12898" y="6277"/>
                  </a:cubicBezTo>
                  <a:cubicBezTo>
                    <a:pt x="12327" y="4870"/>
                    <a:pt x="11566" y="3919"/>
                    <a:pt x="10615" y="3462"/>
                  </a:cubicBezTo>
                  <a:cubicBezTo>
                    <a:pt x="10184" y="3276"/>
                    <a:pt x="9759" y="3203"/>
                    <a:pt x="9345" y="3203"/>
                  </a:cubicBezTo>
                  <a:cubicBezTo>
                    <a:pt x="8663" y="3203"/>
                    <a:pt x="8011" y="3401"/>
                    <a:pt x="7419" y="3614"/>
                  </a:cubicBezTo>
                  <a:cubicBezTo>
                    <a:pt x="6849" y="3820"/>
                    <a:pt x="6333" y="3984"/>
                    <a:pt x="5847" y="3984"/>
                  </a:cubicBezTo>
                  <a:cubicBezTo>
                    <a:pt x="5523" y="3984"/>
                    <a:pt x="5213" y="3911"/>
                    <a:pt x="4908" y="3729"/>
                  </a:cubicBezTo>
                  <a:cubicBezTo>
                    <a:pt x="4414" y="3424"/>
                    <a:pt x="4262" y="3006"/>
                    <a:pt x="4071" y="2511"/>
                  </a:cubicBezTo>
                  <a:cubicBezTo>
                    <a:pt x="3881" y="2017"/>
                    <a:pt x="3653" y="1370"/>
                    <a:pt x="2930" y="875"/>
                  </a:cubicBezTo>
                  <a:cubicBezTo>
                    <a:pt x="2169" y="305"/>
                    <a:pt x="118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6484975" y="2279700"/>
              <a:ext cx="68500" cy="68500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0"/>
                  </a:moveTo>
                  <a:cubicBezTo>
                    <a:pt x="1180" y="0"/>
                    <a:pt x="989" y="38"/>
                    <a:pt x="799" y="152"/>
                  </a:cubicBezTo>
                  <a:lnTo>
                    <a:pt x="951" y="457"/>
                  </a:lnTo>
                  <a:cubicBezTo>
                    <a:pt x="1066" y="419"/>
                    <a:pt x="1218" y="381"/>
                    <a:pt x="1370" y="381"/>
                  </a:cubicBezTo>
                  <a:cubicBezTo>
                    <a:pt x="1941" y="381"/>
                    <a:pt x="2397" y="837"/>
                    <a:pt x="2397" y="1408"/>
                  </a:cubicBezTo>
                  <a:cubicBezTo>
                    <a:pt x="2397" y="1979"/>
                    <a:pt x="1941" y="2473"/>
                    <a:pt x="1370" y="2473"/>
                  </a:cubicBezTo>
                  <a:cubicBezTo>
                    <a:pt x="799" y="2473"/>
                    <a:pt x="305" y="1979"/>
                    <a:pt x="305" y="1408"/>
                  </a:cubicBezTo>
                  <a:cubicBezTo>
                    <a:pt x="305" y="1180"/>
                    <a:pt x="419" y="951"/>
                    <a:pt x="571" y="761"/>
                  </a:cubicBezTo>
                  <a:lnTo>
                    <a:pt x="267" y="533"/>
                  </a:lnTo>
                  <a:cubicBezTo>
                    <a:pt x="76" y="761"/>
                    <a:pt x="0" y="1027"/>
                    <a:pt x="0" y="1370"/>
                  </a:cubicBezTo>
                  <a:cubicBezTo>
                    <a:pt x="0" y="2131"/>
                    <a:pt x="609" y="2739"/>
                    <a:pt x="1370" y="2739"/>
                  </a:cubicBezTo>
                  <a:cubicBezTo>
                    <a:pt x="2131" y="2739"/>
                    <a:pt x="2740" y="2131"/>
                    <a:pt x="2740" y="1370"/>
                  </a:cubicBezTo>
                  <a:cubicBezTo>
                    <a:pt x="2740" y="609"/>
                    <a:pt x="2131" y="0"/>
                    <a:pt x="1370" y="0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6836875" y="2651575"/>
              <a:ext cx="102750" cy="170275"/>
            </a:xfrm>
            <a:custGeom>
              <a:avLst/>
              <a:gdLst/>
              <a:ahLst/>
              <a:cxnLst/>
              <a:rect l="l" t="t" r="r" b="b"/>
              <a:pathLst>
                <a:path w="4110" h="6811" extrusionOk="0">
                  <a:moveTo>
                    <a:pt x="343" y="0"/>
                  </a:moveTo>
                  <a:cubicBezTo>
                    <a:pt x="229" y="2131"/>
                    <a:pt x="115" y="4337"/>
                    <a:pt x="1" y="6468"/>
                  </a:cubicBezTo>
                  <a:cubicBezTo>
                    <a:pt x="1028" y="6582"/>
                    <a:pt x="2131" y="6696"/>
                    <a:pt x="3158" y="6810"/>
                  </a:cubicBezTo>
                  <a:cubicBezTo>
                    <a:pt x="3463" y="4680"/>
                    <a:pt x="3805" y="2511"/>
                    <a:pt x="4109" y="38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6835925" y="2648725"/>
              <a:ext cx="110350" cy="29500"/>
            </a:xfrm>
            <a:custGeom>
              <a:avLst/>
              <a:gdLst/>
              <a:ahLst/>
              <a:cxnLst/>
              <a:rect l="l" t="t" r="r" b="b"/>
              <a:pathLst>
                <a:path w="4414" h="1180" extrusionOk="0">
                  <a:moveTo>
                    <a:pt x="77" y="0"/>
                  </a:moveTo>
                  <a:lnTo>
                    <a:pt x="1" y="685"/>
                  </a:lnTo>
                  <a:lnTo>
                    <a:pt x="4338" y="1180"/>
                  </a:lnTo>
                  <a:lnTo>
                    <a:pt x="4414" y="45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6842575" y="2639200"/>
              <a:ext cx="99900" cy="28575"/>
            </a:xfrm>
            <a:custGeom>
              <a:avLst/>
              <a:gdLst/>
              <a:ahLst/>
              <a:cxnLst/>
              <a:rect l="l" t="t" r="r" b="b"/>
              <a:pathLst>
                <a:path w="3996" h="1143" extrusionOk="0">
                  <a:moveTo>
                    <a:pt x="77" y="1"/>
                  </a:moveTo>
                  <a:lnTo>
                    <a:pt x="1" y="724"/>
                  </a:lnTo>
                  <a:lnTo>
                    <a:pt x="3920" y="1142"/>
                  </a:lnTo>
                  <a:lnTo>
                    <a:pt x="3996" y="41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6868275" y="2725050"/>
              <a:ext cx="44725" cy="38775"/>
            </a:xfrm>
            <a:custGeom>
              <a:avLst/>
              <a:gdLst/>
              <a:ahLst/>
              <a:cxnLst/>
              <a:rect l="l" t="t" r="r" b="b"/>
              <a:pathLst>
                <a:path w="1789" h="1551" extrusionOk="0">
                  <a:moveTo>
                    <a:pt x="1202" y="0"/>
                  </a:moveTo>
                  <a:cubicBezTo>
                    <a:pt x="947" y="0"/>
                    <a:pt x="672" y="118"/>
                    <a:pt x="457" y="333"/>
                  </a:cubicBezTo>
                  <a:cubicBezTo>
                    <a:pt x="76" y="676"/>
                    <a:pt x="0" y="1208"/>
                    <a:pt x="266" y="1551"/>
                  </a:cubicBezTo>
                  <a:cubicBezTo>
                    <a:pt x="457" y="1284"/>
                    <a:pt x="685" y="1056"/>
                    <a:pt x="913" y="828"/>
                  </a:cubicBezTo>
                  <a:cubicBezTo>
                    <a:pt x="1141" y="600"/>
                    <a:pt x="1446" y="409"/>
                    <a:pt x="1788" y="257"/>
                  </a:cubicBezTo>
                  <a:lnTo>
                    <a:pt x="1712" y="219"/>
                  </a:lnTo>
                  <a:cubicBezTo>
                    <a:pt x="1580" y="70"/>
                    <a:pt x="1397" y="0"/>
                    <a:pt x="1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6875875" y="2731475"/>
              <a:ext cx="42825" cy="38400"/>
            </a:xfrm>
            <a:custGeom>
              <a:avLst/>
              <a:gdLst/>
              <a:ahLst/>
              <a:cxnLst/>
              <a:rect l="l" t="t" r="r" b="b"/>
              <a:pathLst>
                <a:path w="1713" h="1536" extrusionOk="0">
                  <a:moveTo>
                    <a:pt x="1522" y="0"/>
                  </a:moveTo>
                  <a:lnTo>
                    <a:pt x="1522" y="0"/>
                  </a:lnTo>
                  <a:cubicBezTo>
                    <a:pt x="1180" y="190"/>
                    <a:pt x="876" y="381"/>
                    <a:pt x="647" y="609"/>
                  </a:cubicBezTo>
                  <a:cubicBezTo>
                    <a:pt x="381" y="799"/>
                    <a:pt x="191" y="1027"/>
                    <a:pt x="1" y="1332"/>
                  </a:cubicBezTo>
                  <a:cubicBezTo>
                    <a:pt x="141" y="1472"/>
                    <a:pt x="320" y="1536"/>
                    <a:pt x="508" y="1536"/>
                  </a:cubicBezTo>
                  <a:cubicBezTo>
                    <a:pt x="779" y="1536"/>
                    <a:pt x="1070" y="1404"/>
                    <a:pt x="1294" y="1180"/>
                  </a:cubicBezTo>
                  <a:cubicBezTo>
                    <a:pt x="1636" y="799"/>
                    <a:pt x="1712" y="343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6863500" y="2702350"/>
              <a:ext cx="21900" cy="24375"/>
            </a:xfrm>
            <a:custGeom>
              <a:avLst/>
              <a:gdLst/>
              <a:ahLst/>
              <a:cxnLst/>
              <a:rect l="l" t="t" r="r" b="b"/>
              <a:pathLst>
                <a:path w="876" h="975" extrusionOk="0">
                  <a:moveTo>
                    <a:pt x="257" y="1"/>
                  </a:moveTo>
                  <a:cubicBezTo>
                    <a:pt x="192" y="1"/>
                    <a:pt x="130" y="19"/>
                    <a:pt x="77" y="62"/>
                  </a:cubicBezTo>
                  <a:lnTo>
                    <a:pt x="1" y="62"/>
                  </a:lnTo>
                  <a:cubicBezTo>
                    <a:pt x="153" y="176"/>
                    <a:pt x="305" y="290"/>
                    <a:pt x="381" y="480"/>
                  </a:cubicBezTo>
                  <a:cubicBezTo>
                    <a:pt x="496" y="633"/>
                    <a:pt x="572" y="785"/>
                    <a:pt x="686" y="975"/>
                  </a:cubicBezTo>
                  <a:cubicBezTo>
                    <a:pt x="876" y="823"/>
                    <a:pt x="876" y="518"/>
                    <a:pt x="724" y="290"/>
                  </a:cubicBezTo>
                  <a:cubicBezTo>
                    <a:pt x="614" y="126"/>
                    <a:pt x="425" y="1"/>
                    <a:pt x="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6858750" y="2703875"/>
              <a:ext cx="20950" cy="24400"/>
            </a:xfrm>
            <a:custGeom>
              <a:avLst/>
              <a:gdLst/>
              <a:ahLst/>
              <a:cxnLst/>
              <a:rect l="l" t="t" r="r" b="b"/>
              <a:pathLst>
                <a:path w="838" h="976" extrusionOk="0">
                  <a:moveTo>
                    <a:pt x="191" y="1"/>
                  </a:moveTo>
                  <a:cubicBezTo>
                    <a:pt x="1" y="153"/>
                    <a:pt x="1" y="419"/>
                    <a:pt x="153" y="686"/>
                  </a:cubicBezTo>
                  <a:cubicBezTo>
                    <a:pt x="263" y="850"/>
                    <a:pt x="471" y="975"/>
                    <a:pt x="650" y="975"/>
                  </a:cubicBezTo>
                  <a:cubicBezTo>
                    <a:pt x="720" y="975"/>
                    <a:pt x="785" y="956"/>
                    <a:pt x="838" y="914"/>
                  </a:cubicBezTo>
                  <a:cubicBezTo>
                    <a:pt x="762" y="724"/>
                    <a:pt x="686" y="572"/>
                    <a:pt x="571" y="419"/>
                  </a:cubicBezTo>
                  <a:cubicBezTo>
                    <a:pt x="495" y="305"/>
                    <a:pt x="343" y="153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6823575" y="2766225"/>
              <a:ext cx="52325" cy="31900"/>
            </a:xfrm>
            <a:custGeom>
              <a:avLst/>
              <a:gdLst/>
              <a:ahLst/>
              <a:cxnLst/>
              <a:rect l="l" t="t" r="r" b="b"/>
              <a:pathLst>
                <a:path w="2093" h="1276" extrusionOk="0">
                  <a:moveTo>
                    <a:pt x="717" y="1"/>
                  </a:moveTo>
                  <a:cubicBezTo>
                    <a:pt x="537" y="1"/>
                    <a:pt x="368" y="18"/>
                    <a:pt x="266" y="18"/>
                  </a:cubicBezTo>
                  <a:cubicBezTo>
                    <a:pt x="0" y="398"/>
                    <a:pt x="0" y="817"/>
                    <a:pt x="190" y="1083"/>
                  </a:cubicBezTo>
                  <a:cubicBezTo>
                    <a:pt x="361" y="1254"/>
                    <a:pt x="597" y="1276"/>
                    <a:pt x="800" y="1276"/>
                  </a:cubicBezTo>
                  <a:cubicBezTo>
                    <a:pt x="868" y="1276"/>
                    <a:pt x="932" y="1273"/>
                    <a:pt x="989" y="1273"/>
                  </a:cubicBezTo>
                  <a:cubicBezTo>
                    <a:pt x="1484" y="1235"/>
                    <a:pt x="2093" y="931"/>
                    <a:pt x="2093" y="665"/>
                  </a:cubicBezTo>
                  <a:cubicBezTo>
                    <a:pt x="2093" y="360"/>
                    <a:pt x="1370" y="132"/>
                    <a:pt x="989" y="18"/>
                  </a:cubicBezTo>
                  <a:cubicBezTo>
                    <a:pt x="900" y="5"/>
                    <a:pt x="807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725050" y="2694375"/>
              <a:ext cx="152200" cy="118900"/>
            </a:xfrm>
            <a:custGeom>
              <a:avLst/>
              <a:gdLst/>
              <a:ahLst/>
              <a:cxnLst/>
              <a:rect l="l" t="t" r="r" b="b"/>
              <a:pathLst>
                <a:path w="6088" h="4756" extrusionOk="0">
                  <a:moveTo>
                    <a:pt x="1179" y="0"/>
                  </a:moveTo>
                  <a:cubicBezTo>
                    <a:pt x="533" y="0"/>
                    <a:pt x="0" y="533"/>
                    <a:pt x="0" y="1180"/>
                  </a:cubicBezTo>
                  <a:lnTo>
                    <a:pt x="0" y="3577"/>
                  </a:lnTo>
                  <a:cubicBezTo>
                    <a:pt x="0" y="4223"/>
                    <a:pt x="533" y="4756"/>
                    <a:pt x="1179" y="4756"/>
                  </a:cubicBezTo>
                  <a:lnTo>
                    <a:pt x="4908" y="4756"/>
                  </a:lnTo>
                  <a:cubicBezTo>
                    <a:pt x="5554" y="4756"/>
                    <a:pt x="6087" y="4185"/>
                    <a:pt x="6087" y="3577"/>
                  </a:cubicBezTo>
                  <a:lnTo>
                    <a:pt x="6087" y="1180"/>
                  </a:lnTo>
                  <a:cubicBezTo>
                    <a:pt x="6087" y="533"/>
                    <a:pt x="5554" y="0"/>
                    <a:pt x="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 flipH="1">
              <a:off x="5769117" y="2721950"/>
              <a:ext cx="50450" cy="62800"/>
            </a:xfrm>
            <a:custGeom>
              <a:avLst/>
              <a:gdLst/>
              <a:ahLst/>
              <a:cxnLst/>
              <a:rect l="l" t="t" r="r" b="b"/>
              <a:pathLst>
                <a:path w="2018" h="2512" extrusionOk="0">
                  <a:moveTo>
                    <a:pt x="1" y="1"/>
                  </a:moveTo>
                  <a:lnTo>
                    <a:pt x="1" y="2512"/>
                  </a:lnTo>
                  <a:cubicBezTo>
                    <a:pt x="686" y="2131"/>
                    <a:pt x="1370" y="1713"/>
                    <a:pt x="2017" y="1294"/>
                  </a:cubicBezTo>
                  <a:cubicBezTo>
                    <a:pt x="1332" y="838"/>
                    <a:pt x="648" y="41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446375" y="3374400"/>
              <a:ext cx="521225" cy="380475"/>
            </a:xfrm>
            <a:custGeom>
              <a:avLst/>
              <a:gdLst/>
              <a:ahLst/>
              <a:cxnLst/>
              <a:rect l="l" t="t" r="r" b="b"/>
              <a:pathLst>
                <a:path w="20849" h="15219" extrusionOk="0">
                  <a:moveTo>
                    <a:pt x="0" y="1"/>
                  </a:moveTo>
                  <a:lnTo>
                    <a:pt x="0" y="15218"/>
                  </a:lnTo>
                  <a:lnTo>
                    <a:pt x="20848" y="15218"/>
                  </a:lnTo>
                  <a:lnTo>
                    <a:pt x="20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440650" y="3369650"/>
              <a:ext cx="531700" cy="389975"/>
            </a:xfrm>
            <a:custGeom>
              <a:avLst/>
              <a:gdLst/>
              <a:ahLst/>
              <a:cxnLst/>
              <a:rect l="l" t="t" r="r" b="b"/>
              <a:pathLst>
                <a:path w="21268" h="15599" extrusionOk="0">
                  <a:moveTo>
                    <a:pt x="20925" y="381"/>
                  </a:moveTo>
                  <a:lnTo>
                    <a:pt x="20925" y="15256"/>
                  </a:lnTo>
                  <a:lnTo>
                    <a:pt x="381" y="15256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115" y="1"/>
                    <a:pt x="1" y="115"/>
                    <a:pt x="1" y="191"/>
                  </a:cubicBezTo>
                  <a:lnTo>
                    <a:pt x="1" y="15408"/>
                  </a:lnTo>
                  <a:cubicBezTo>
                    <a:pt x="1" y="15523"/>
                    <a:pt x="115" y="15599"/>
                    <a:pt x="191" y="15599"/>
                  </a:cubicBezTo>
                  <a:lnTo>
                    <a:pt x="21077" y="15599"/>
                  </a:lnTo>
                  <a:cubicBezTo>
                    <a:pt x="21153" y="15599"/>
                    <a:pt x="21268" y="15523"/>
                    <a:pt x="21268" y="15408"/>
                  </a:cubicBezTo>
                  <a:lnTo>
                    <a:pt x="21268" y="191"/>
                  </a:lnTo>
                  <a:cubicBezTo>
                    <a:pt x="21268" y="77"/>
                    <a:pt x="21153" y="1"/>
                    <a:pt x="210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445425" y="3369650"/>
              <a:ext cx="522175" cy="58050"/>
            </a:xfrm>
            <a:custGeom>
              <a:avLst/>
              <a:gdLst/>
              <a:ahLst/>
              <a:cxnLst/>
              <a:rect l="l" t="t" r="r" b="b"/>
              <a:pathLst>
                <a:path w="20887" h="2322" extrusionOk="0">
                  <a:moveTo>
                    <a:pt x="0" y="1"/>
                  </a:moveTo>
                  <a:lnTo>
                    <a:pt x="0" y="2321"/>
                  </a:lnTo>
                  <a:lnTo>
                    <a:pt x="20886" y="2321"/>
                  </a:lnTo>
                  <a:lnTo>
                    <a:pt x="20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876275" y="3369650"/>
              <a:ext cx="58975" cy="58050"/>
            </a:xfrm>
            <a:custGeom>
              <a:avLst/>
              <a:gdLst/>
              <a:ahLst/>
              <a:cxnLst/>
              <a:rect l="l" t="t" r="r" b="b"/>
              <a:pathLst>
                <a:path w="2359" h="2322" extrusionOk="0">
                  <a:moveTo>
                    <a:pt x="1027" y="1"/>
                  </a:moveTo>
                  <a:lnTo>
                    <a:pt x="0" y="2321"/>
                  </a:lnTo>
                  <a:lnTo>
                    <a:pt x="1255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769750" y="3369650"/>
              <a:ext cx="59925" cy="58050"/>
            </a:xfrm>
            <a:custGeom>
              <a:avLst/>
              <a:gdLst/>
              <a:ahLst/>
              <a:cxnLst/>
              <a:rect l="l" t="t" r="r" b="b"/>
              <a:pathLst>
                <a:path w="2397" h="2322" extrusionOk="0">
                  <a:moveTo>
                    <a:pt x="1065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674625" y="3369650"/>
              <a:ext cx="60900" cy="58050"/>
            </a:xfrm>
            <a:custGeom>
              <a:avLst/>
              <a:gdLst/>
              <a:ahLst/>
              <a:cxnLst/>
              <a:rect l="l" t="t" r="r" b="b"/>
              <a:pathLst>
                <a:path w="2436" h="2322" extrusionOk="0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570000" y="3369650"/>
              <a:ext cx="60900" cy="58050"/>
            </a:xfrm>
            <a:custGeom>
              <a:avLst/>
              <a:gdLst/>
              <a:ahLst/>
              <a:cxnLst/>
              <a:rect l="l" t="t" r="r" b="b"/>
              <a:pathLst>
                <a:path w="2436" h="2322" extrusionOk="0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467300" y="3369650"/>
              <a:ext cx="58975" cy="58050"/>
            </a:xfrm>
            <a:custGeom>
              <a:avLst/>
              <a:gdLst/>
              <a:ahLst/>
              <a:cxnLst/>
              <a:rect l="l" t="t" r="r" b="b"/>
              <a:pathLst>
                <a:path w="2359" h="2322" extrusionOk="0">
                  <a:moveTo>
                    <a:pt x="1027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486300" y="3113800"/>
              <a:ext cx="504125" cy="254925"/>
            </a:xfrm>
            <a:custGeom>
              <a:avLst/>
              <a:gdLst/>
              <a:ahLst/>
              <a:cxnLst/>
              <a:rect l="l" t="t" r="r" b="b"/>
              <a:pathLst>
                <a:path w="20165" h="10197" extrusionOk="0">
                  <a:moveTo>
                    <a:pt x="876" y="1"/>
                  </a:moveTo>
                  <a:lnTo>
                    <a:pt x="1" y="2131"/>
                  </a:lnTo>
                  <a:lnTo>
                    <a:pt x="19251" y="10197"/>
                  </a:lnTo>
                  <a:lnTo>
                    <a:pt x="20164" y="806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538625" y="3127125"/>
              <a:ext cx="33300" cy="76100"/>
            </a:xfrm>
            <a:custGeom>
              <a:avLst/>
              <a:gdLst/>
              <a:ahLst/>
              <a:cxnLst/>
              <a:rect l="l" t="t" r="r" b="b"/>
              <a:pathLst>
                <a:path w="1332" h="3044" extrusionOk="0">
                  <a:moveTo>
                    <a:pt x="0" y="0"/>
                  </a:moveTo>
                  <a:lnTo>
                    <a:pt x="76" y="2511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635625" y="3168025"/>
              <a:ext cx="33325" cy="76100"/>
            </a:xfrm>
            <a:custGeom>
              <a:avLst/>
              <a:gdLst/>
              <a:ahLst/>
              <a:cxnLst/>
              <a:rect l="l" t="t" r="r" b="b"/>
              <a:pathLst>
                <a:path w="1333" h="3044" extrusionOk="0">
                  <a:moveTo>
                    <a:pt x="1" y="0"/>
                  </a:moveTo>
                  <a:lnTo>
                    <a:pt x="115" y="2549"/>
                  </a:lnTo>
                  <a:lnTo>
                    <a:pt x="1332" y="3044"/>
                  </a:lnTo>
                  <a:lnTo>
                    <a:pt x="1256" y="4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724075" y="3204175"/>
              <a:ext cx="31425" cy="76100"/>
            </a:xfrm>
            <a:custGeom>
              <a:avLst/>
              <a:gdLst/>
              <a:ahLst/>
              <a:cxnLst/>
              <a:rect l="l" t="t" r="r" b="b"/>
              <a:pathLst>
                <a:path w="1257" h="3044" extrusionOk="0">
                  <a:moveTo>
                    <a:pt x="1" y="0"/>
                  </a:moveTo>
                  <a:lnTo>
                    <a:pt x="39" y="2549"/>
                  </a:lnTo>
                  <a:lnTo>
                    <a:pt x="1256" y="3044"/>
                  </a:lnTo>
                  <a:lnTo>
                    <a:pt x="1180" y="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820150" y="3245050"/>
              <a:ext cx="32350" cy="76125"/>
            </a:xfrm>
            <a:custGeom>
              <a:avLst/>
              <a:gdLst/>
              <a:ahLst/>
              <a:cxnLst/>
              <a:rect l="l" t="t" r="r" b="b"/>
              <a:pathLst>
                <a:path w="1294" h="3045" extrusionOk="0">
                  <a:moveTo>
                    <a:pt x="0" y="1"/>
                  </a:moveTo>
                  <a:lnTo>
                    <a:pt x="38" y="2512"/>
                  </a:lnTo>
                  <a:lnTo>
                    <a:pt x="1294" y="3044"/>
                  </a:lnTo>
                  <a:lnTo>
                    <a:pt x="1180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915250" y="3285000"/>
              <a:ext cx="33325" cy="76125"/>
            </a:xfrm>
            <a:custGeom>
              <a:avLst/>
              <a:gdLst/>
              <a:ahLst/>
              <a:cxnLst/>
              <a:rect l="l" t="t" r="r" b="b"/>
              <a:pathLst>
                <a:path w="1333" h="3045" extrusionOk="0">
                  <a:moveTo>
                    <a:pt x="1" y="1"/>
                  </a:moveTo>
                  <a:lnTo>
                    <a:pt x="77" y="2550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777350" y="3470475"/>
              <a:ext cx="127475" cy="12375"/>
            </a:xfrm>
            <a:custGeom>
              <a:avLst/>
              <a:gdLst/>
              <a:ahLst/>
              <a:cxnLst/>
              <a:rect l="l" t="t" r="r" b="b"/>
              <a:pathLst>
                <a:path w="5099" h="495" extrusionOk="0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381"/>
                    <a:pt x="77" y="495"/>
                    <a:pt x="191" y="495"/>
                  </a:cubicBezTo>
                  <a:lnTo>
                    <a:pt x="4946" y="495"/>
                  </a:lnTo>
                  <a:cubicBezTo>
                    <a:pt x="5022" y="495"/>
                    <a:pt x="5098" y="457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734550" y="3469525"/>
              <a:ext cx="39025" cy="13325"/>
            </a:xfrm>
            <a:custGeom>
              <a:avLst/>
              <a:gdLst/>
              <a:ahLst/>
              <a:cxnLst/>
              <a:rect l="l" t="t" r="r" b="b"/>
              <a:pathLst>
                <a:path w="1561" h="533" extrusionOk="0">
                  <a:moveTo>
                    <a:pt x="77" y="0"/>
                  </a:moveTo>
                  <a:cubicBezTo>
                    <a:pt x="38" y="0"/>
                    <a:pt x="0" y="38"/>
                    <a:pt x="0" y="114"/>
                  </a:cubicBezTo>
                  <a:lnTo>
                    <a:pt x="0" y="419"/>
                  </a:lnTo>
                  <a:cubicBezTo>
                    <a:pt x="0" y="495"/>
                    <a:pt x="38" y="533"/>
                    <a:pt x="77" y="533"/>
                  </a:cubicBezTo>
                  <a:lnTo>
                    <a:pt x="1484" y="533"/>
                  </a:lnTo>
                  <a:cubicBezTo>
                    <a:pt x="1522" y="533"/>
                    <a:pt x="1560" y="495"/>
                    <a:pt x="1560" y="419"/>
                  </a:cubicBezTo>
                  <a:lnTo>
                    <a:pt x="1560" y="114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777350" y="3492350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14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4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734550" y="3491400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777350" y="3516125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15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5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734550" y="3515175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777350" y="3536100"/>
              <a:ext cx="127475" cy="11425"/>
            </a:xfrm>
            <a:custGeom>
              <a:avLst/>
              <a:gdLst/>
              <a:ahLst/>
              <a:cxnLst/>
              <a:rect l="l" t="t" r="r" b="b"/>
              <a:pathLst>
                <a:path w="5099" h="457" extrusionOk="0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419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5734550" y="3535150"/>
              <a:ext cx="39025" cy="12375"/>
            </a:xfrm>
            <a:custGeom>
              <a:avLst/>
              <a:gdLst/>
              <a:ahLst/>
              <a:cxnLst/>
              <a:rect l="l" t="t" r="r" b="b"/>
              <a:pathLst>
                <a:path w="1561" h="495" extrusionOk="0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95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5529100" y="3635000"/>
              <a:ext cx="125575" cy="11450"/>
            </a:xfrm>
            <a:custGeom>
              <a:avLst/>
              <a:gdLst/>
              <a:ahLst/>
              <a:cxnLst/>
              <a:rect l="l" t="t" r="r" b="b"/>
              <a:pathLst>
                <a:path w="5023" h="458" extrusionOk="0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419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9"/>
                    <a:pt x="5023" y="343"/>
                  </a:cubicBezTo>
                  <a:lnTo>
                    <a:pt x="5023" y="153"/>
                  </a:lnTo>
                  <a:cubicBezTo>
                    <a:pt x="5023" y="39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486300" y="3634050"/>
              <a:ext cx="39025" cy="12400"/>
            </a:xfrm>
            <a:custGeom>
              <a:avLst/>
              <a:gdLst/>
              <a:ahLst/>
              <a:cxnLst/>
              <a:rect l="l" t="t" r="r" b="b"/>
              <a:pathLst>
                <a:path w="1561" h="496" extrusionOk="0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5"/>
                    <a:pt x="77" y="495"/>
                  </a:cubicBezTo>
                  <a:lnTo>
                    <a:pt x="1447" y="495"/>
                  </a:lnTo>
                  <a:cubicBezTo>
                    <a:pt x="1523" y="495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5529100" y="3655925"/>
              <a:ext cx="125575" cy="12400"/>
            </a:xfrm>
            <a:custGeom>
              <a:avLst/>
              <a:gdLst/>
              <a:ahLst/>
              <a:cxnLst/>
              <a:rect l="l" t="t" r="r" b="b"/>
              <a:pathLst>
                <a:path w="5023" h="496" extrusionOk="0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381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3"/>
                  </a:cubicBezTo>
                  <a:lnTo>
                    <a:pt x="5023" y="153"/>
                  </a:lnTo>
                  <a:cubicBezTo>
                    <a:pt x="5023" y="77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5486300" y="3654975"/>
              <a:ext cx="39025" cy="13350"/>
            </a:xfrm>
            <a:custGeom>
              <a:avLst/>
              <a:gdLst/>
              <a:ahLst/>
              <a:cxnLst/>
              <a:rect l="l" t="t" r="r" b="b"/>
              <a:pathLst>
                <a:path w="1561" h="534" extrusionOk="0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5"/>
                    <a:pt x="39" y="533"/>
                    <a:pt x="77" y="533"/>
                  </a:cubicBezTo>
                  <a:lnTo>
                    <a:pt x="1447" y="533"/>
                  </a:lnTo>
                  <a:cubicBezTo>
                    <a:pt x="1523" y="533"/>
                    <a:pt x="1561" y="495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529100" y="3679725"/>
              <a:ext cx="125575" cy="12375"/>
            </a:xfrm>
            <a:custGeom>
              <a:avLst/>
              <a:gdLst/>
              <a:ahLst/>
              <a:cxnLst/>
              <a:rect l="l" t="t" r="r" b="b"/>
              <a:pathLst>
                <a:path w="5023" h="495" extrusionOk="0">
                  <a:moveTo>
                    <a:pt x="115" y="0"/>
                  </a:moveTo>
                  <a:cubicBezTo>
                    <a:pt x="39" y="0"/>
                    <a:pt x="1" y="38"/>
                    <a:pt x="1" y="152"/>
                  </a:cubicBezTo>
                  <a:lnTo>
                    <a:pt x="1" y="342"/>
                  </a:lnTo>
                  <a:cubicBezTo>
                    <a:pt x="1" y="380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2"/>
                  </a:cubicBezTo>
                  <a:lnTo>
                    <a:pt x="5023" y="152"/>
                  </a:lnTo>
                  <a:cubicBezTo>
                    <a:pt x="5023" y="76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486300" y="3678750"/>
              <a:ext cx="39025" cy="13350"/>
            </a:xfrm>
            <a:custGeom>
              <a:avLst/>
              <a:gdLst/>
              <a:ahLst/>
              <a:cxnLst/>
              <a:rect l="l" t="t" r="r" b="b"/>
              <a:pathLst>
                <a:path w="1561" h="534" extrusionOk="0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6"/>
                    <a:pt x="39" y="534"/>
                    <a:pt x="77" y="534"/>
                  </a:cubicBezTo>
                  <a:lnTo>
                    <a:pt x="1447" y="534"/>
                  </a:lnTo>
                  <a:cubicBezTo>
                    <a:pt x="1523" y="534"/>
                    <a:pt x="1561" y="496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529100" y="3701600"/>
              <a:ext cx="125575" cy="11425"/>
            </a:xfrm>
            <a:custGeom>
              <a:avLst/>
              <a:gdLst/>
              <a:ahLst/>
              <a:cxnLst/>
              <a:rect l="l" t="t" r="r" b="b"/>
              <a:pathLst>
                <a:path w="5023" h="457" extrusionOk="0">
                  <a:moveTo>
                    <a:pt x="115" y="0"/>
                  </a:moveTo>
                  <a:cubicBezTo>
                    <a:pt x="39" y="0"/>
                    <a:pt x="1" y="38"/>
                    <a:pt x="1" y="114"/>
                  </a:cubicBezTo>
                  <a:lnTo>
                    <a:pt x="1" y="342"/>
                  </a:lnTo>
                  <a:cubicBezTo>
                    <a:pt x="1" y="380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8"/>
                    <a:pt x="5023" y="342"/>
                  </a:cubicBezTo>
                  <a:lnTo>
                    <a:pt x="5023" y="114"/>
                  </a:lnTo>
                  <a:cubicBezTo>
                    <a:pt x="5023" y="38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486300" y="3700625"/>
              <a:ext cx="39025" cy="12400"/>
            </a:xfrm>
            <a:custGeom>
              <a:avLst/>
              <a:gdLst/>
              <a:ahLst/>
              <a:cxnLst/>
              <a:rect l="l" t="t" r="r" b="b"/>
              <a:pathLst>
                <a:path w="1561" h="496" extrusionOk="0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6"/>
                    <a:pt x="77" y="496"/>
                  </a:cubicBezTo>
                  <a:lnTo>
                    <a:pt x="1447" y="496"/>
                  </a:lnTo>
                  <a:cubicBezTo>
                    <a:pt x="1523" y="496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005;p23">
            <a:extLst>
              <a:ext uri="{FF2B5EF4-FFF2-40B4-BE49-F238E27FC236}">
                <a16:creationId xmlns:a16="http://schemas.microsoft.com/office/drawing/2014/main" id="{5A74B2E8-51BF-41FF-8918-2CCE1D083FF6}"/>
              </a:ext>
            </a:extLst>
          </p:cNvPr>
          <p:cNvGrpSpPr/>
          <p:nvPr/>
        </p:nvGrpSpPr>
        <p:grpSpPr>
          <a:xfrm flipH="1">
            <a:off x="5466924" y="3353150"/>
            <a:ext cx="3175981" cy="605388"/>
            <a:chOff x="5510889" y="1225650"/>
            <a:chExt cx="3175981" cy="866658"/>
          </a:xfrm>
        </p:grpSpPr>
        <p:sp>
          <p:nvSpPr>
            <p:cNvPr id="137" name="Google Shape;1007;p23">
              <a:extLst>
                <a:ext uri="{FF2B5EF4-FFF2-40B4-BE49-F238E27FC236}">
                  <a16:creationId xmlns:a16="http://schemas.microsoft.com/office/drawing/2014/main" id="{36B8F0A7-DD94-4E74-BDC9-E7907DDCCA1B}"/>
                </a:ext>
              </a:extLst>
            </p:cNvPr>
            <p:cNvSpPr txBox="1"/>
            <p:nvPr/>
          </p:nvSpPr>
          <p:spPr>
            <a:xfrm flipH="1">
              <a:off x="5510889" y="1225650"/>
              <a:ext cx="2484000" cy="866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Book Tickets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009;p23">
              <a:extLst>
                <a:ext uri="{FF2B5EF4-FFF2-40B4-BE49-F238E27FC236}">
                  <a16:creationId xmlns:a16="http://schemas.microsoft.com/office/drawing/2014/main" id="{E17F60F2-D886-49B2-8F03-7695F700592A}"/>
                </a:ext>
              </a:extLst>
            </p:cNvPr>
            <p:cNvSpPr/>
            <p:nvPr/>
          </p:nvSpPr>
          <p:spPr>
            <a:xfrm flipH="1">
              <a:off x="8114170" y="1356226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5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9" name="Google Shape;1010;p23">
            <a:extLst>
              <a:ext uri="{FF2B5EF4-FFF2-40B4-BE49-F238E27FC236}">
                <a16:creationId xmlns:a16="http://schemas.microsoft.com/office/drawing/2014/main" id="{E17C10AC-65B5-4A42-AB20-7DFE4AF7D9A1}"/>
              </a:ext>
            </a:extLst>
          </p:cNvPr>
          <p:cNvGrpSpPr/>
          <p:nvPr/>
        </p:nvGrpSpPr>
        <p:grpSpPr>
          <a:xfrm flipH="1">
            <a:off x="5448179" y="3913045"/>
            <a:ext cx="3175981" cy="549829"/>
            <a:chOff x="5510889" y="2124410"/>
            <a:chExt cx="3175981" cy="874446"/>
          </a:xfrm>
        </p:grpSpPr>
        <p:sp>
          <p:nvSpPr>
            <p:cNvPr id="140" name="Google Shape;1012;p23">
              <a:extLst>
                <a:ext uri="{FF2B5EF4-FFF2-40B4-BE49-F238E27FC236}">
                  <a16:creationId xmlns:a16="http://schemas.microsoft.com/office/drawing/2014/main" id="{8D6B5C7B-662F-4934-BC68-2582CCFBEA58}"/>
                </a:ext>
              </a:extLst>
            </p:cNvPr>
            <p:cNvSpPr txBox="1"/>
            <p:nvPr/>
          </p:nvSpPr>
          <p:spPr>
            <a:xfrm flipH="1">
              <a:off x="5510889" y="2124410"/>
              <a:ext cx="2484000" cy="874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Conformation Of Ticket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With Ticket Number 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014;p23">
              <a:extLst>
                <a:ext uri="{FF2B5EF4-FFF2-40B4-BE49-F238E27FC236}">
                  <a16:creationId xmlns:a16="http://schemas.microsoft.com/office/drawing/2014/main" id="{3A888E97-B8FA-43D3-910C-7E0EEEF36186}"/>
                </a:ext>
              </a:extLst>
            </p:cNvPr>
            <p:cNvSpPr/>
            <p:nvPr/>
          </p:nvSpPr>
          <p:spPr>
            <a:xfrm flipH="1">
              <a:off x="8114170" y="22563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6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2" name="Google Shape;1015;p23">
            <a:extLst>
              <a:ext uri="{FF2B5EF4-FFF2-40B4-BE49-F238E27FC236}">
                <a16:creationId xmlns:a16="http://schemas.microsoft.com/office/drawing/2014/main" id="{244ECAB5-F9AD-4E0D-9941-623063A67DF8}"/>
              </a:ext>
            </a:extLst>
          </p:cNvPr>
          <p:cNvGrpSpPr/>
          <p:nvPr/>
        </p:nvGrpSpPr>
        <p:grpSpPr>
          <a:xfrm flipH="1">
            <a:off x="5437619" y="4419692"/>
            <a:ext cx="3175981" cy="598528"/>
            <a:chOff x="5510889" y="3025899"/>
            <a:chExt cx="3175981" cy="874445"/>
          </a:xfrm>
        </p:grpSpPr>
        <p:sp>
          <p:nvSpPr>
            <p:cNvPr id="143" name="Google Shape;1017;p23">
              <a:extLst>
                <a:ext uri="{FF2B5EF4-FFF2-40B4-BE49-F238E27FC236}">
                  <a16:creationId xmlns:a16="http://schemas.microsoft.com/office/drawing/2014/main" id="{40BAE1F9-8B9A-4A9B-9B49-73DA316188E4}"/>
                </a:ext>
              </a:extLst>
            </p:cNvPr>
            <p:cNvSpPr txBox="1"/>
            <p:nvPr/>
          </p:nvSpPr>
          <p:spPr>
            <a:xfrm flipH="1">
              <a:off x="5510889" y="3025899"/>
              <a:ext cx="2484000" cy="874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Ticket Cancellation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1019;p23">
              <a:extLst>
                <a:ext uri="{FF2B5EF4-FFF2-40B4-BE49-F238E27FC236}">
                  <a16:creationId xmlns:a16="http://schemas.microsoft.com/office/drawing/2014/main" id="{B60E047B-9C7B-43F1-8055-1BF2F5915B5E}"/>
                </a:ext>
              </a:extLst>
            </p:cNvPr>
            <p:cNvSpPr/>
            <p:nvPr/>
          </p:nvSpPr>
          <p:spPr>
            <a:xfrm flipH="1">
              <a:off x="8114170" y="3156475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7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1"/>
          <p:cNvSpPr/>
          <p:nvPr/>
        </p:nvSpPr>
        <p:spPr>
          <a:xfrm>
            <a:off x="7459900" y="606769"/>
            <a:ext cx="1335300" cy="333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pening Interface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4" name="Google Shape;1834;p31"/>
          <p:cNvSpPr/>
          <p:nvPr/>
        </p:nvSpPr>
        <p:spPr>
          <a:xfrm rot="5400000">
            <a:off x="7757766" y="1510887"/>
            <a:ext cx="722400" cy="6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1"/>
          <p:cNvSpPr/>
          <p:nvPr/>
        </p:nvSpPr>
        <p:spPr>
          <a:xfrm rot="5400000">
            <a:off x="7757766" y="734789"/>
            <a:ext cx="722400" cy="6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1"/>
          <p:cNvSpPr/>
          <p:nvPr/>
        </p:nvSpPr>
        <p:spPr>
          <a:xfrm rot="5400000">
            <a:off x="7774526" y="3106963"/>
            <a:ext cx="722400" cy="6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1"/>
          <p:cNvSpPr/>
          <p:nvPr/>
        </p:nvSpPr>
        <p:spPr>
          <a:xfrm rot="5400000">
            <a:off x="7774526" y="2308925"/>
            <a:ext cx="722400" cy="6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31"/>
          <p:cNvGrpSpPr/>
          <p:nvPr/>
        </p:nvGrpSpPr>
        <p:grpSpPr>
          <a:xfrm>
            <a:off x="7878400" y="2415941"/>
            <a:ext cx="519567" cy="492042"/>
            <a:chOff x="1565175" y="509100"/>
            <a:chExt cx="789975" cy="748125"/>
          </a:xfrm>
        </p:grpSpPr>
        <p:sp>
          <p:nvSpPr>
            <p:cNvPr id="1848" name="Google Shape;1848;p31"/>
            <p:cNvSpPr/>
            <p:nvPr/>
          </p:nvSpPr>
          <p:spPr>
            <a:xfrm>
              <a:off x="1694247" y="635708"/>
              <a:ext cx="304118" cy="290900"/>
            </a:xfrm>
            <a:custGeom>
              <a:avLst/>
              <a:gdLst/>
              <a:ahLst/>
              <a:cxnLst/>
              <a:rect l="l" t="t" r="r" b="b"/>
              <a:pathLst>
                <a:path w="12640" h="11636" extrusionOk="0">
                  <a:moveTo>
                    <a:pt x="0" y="1"/>
                  </a:moveTo>
                  <a:lnTo>
                    <a:pt x="0" y="11635"/>
                  </a:lnTo>
                  <a:lnTo>
                    <a:pt x="12639" y="11635"/>
                  </a:lnTo>
                  <a:lnTo>
                    <a:pt x="12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565175" y="509100"/>
              <a:ext cx="789975" cy="748125"/>
            </a:xfrm>
            <a:custGeom>
              <a:avLst/>
              <a:gdLst/>
              <a:ahLst/>
              <a:cxnLst/>
              <a:rect l="l" t="t" r="r" b="b"/>
              <a:pathLst>
                <a:path w="31599" h="29925" extrusionOk="0">
                  <a:moveTo>
                    <a:pt x="29506" y="3432"/>
                  </a:moveTo>
                  <a:cubicBezTo>
                    <a:pt x="29757" y="3432"/>
                    <a:pt x="30008" y="3642"/>
                    <a:pt x="30008" y="3976"/>
                  </a:cubicBezTo>
                  <a:lnTo>
                    <a:pt x="30008" y="4646"/>
                  </a:lnTo>
                  <a:cubicBezTo>
                    <a:pt x="30008" y="4897"/>
                    <a:pt x="29799" y="5190"/>
                    <a:pt x="29506" y="5190"/>
                  </a:cubicBezTo>
                  <a:lnTo>
                    <a:pt x="28167" y="5190"/>
                  </a:lnTo>
                  <a:cubicBezTo>
                    <a:pt x="27916" y="5190"/>
                    <a:pt x="27665" y="4981"/>
                    <a:pt x="27665" y="4646"/>
                  </a:cubicBezTo>
                  <a:lnTo>
                    <a:pt x="27665" y="3976"/>
                  </a:lnTo>
                  <a:cubicBezTo>
                    <a:pt x="27665" y="3725"/>
                    <a:pt x="27874" y="3432"/>
                    <a:pt x="28167" y="3432"/>
                  </a:cubicBezTo>
                  <a:close/>
                  <a:moveTo>
                    <a:pt x="3474" y="3516"/>
                  </a:moveTo>
                  <a:cubicBezTo>
                    <a:pt x="3726" y="3516"/>
                    <a:pt x="4019" y="3683"/>
                    <a:pt x="4019" y="4018"/>
                  </a:cubicBezTo>
                  <a:lnTo>
                    <a:pt x="4019" y="4688"/>
                  </a:lnTo>
                  <a:cubicBezTo>
                    <a:pt x="4019" y="4981"/>
                    <a:pt x="3809" y="5232"/>
                    <a:pt x="3474" y="5232"/>
                  </a:cubicBezTo>
                  <a:lnTo>
                    <a:pt x="2177" y="5232"/>
                  </a:lnTo>
                  <a:cubicBezTo>
                    <a:pt x="1926" y="5232"/>
                    <a:pt x="1633" y="5023"/>
                    <a:pt x="1633" y="4688"/>
                  </a:cubicBezTo>
                  <a:lnTo>
                    <a:pt x="1675" y="4018"/>
                  </a:lnTo>
                  <a:cubicBezTo>
                    <a:pt x="1675" y="3767"/>
                    <a:pt x="1884" y="3516"/>
                    <a:pt x="2177" y="3516"/>
                  </a:cubicBezTo>
                  <a:close/>
                  <a:moveTo>
                    <a:pt x="29506" y="7743"/>
                  </a:moveTo>
                  <a:cubicBezTo>
                    <a:pt x="29757" y="7743"/>
                    <a:pt x="30008" y="7952"/>
                    <a:pt x="30008" y="8245"/>
                  </a:cubicBezTo>
                  <a:lnTo>
                    <a:pt x="30008" y="8915"/>
                  </a:lnTo>
                  <a:cubicBezTo>
                    <a:pt x="30008" y="9208"/>
                    <a:pt x="29799" y="9459"/>
                    <a:pt x="29506" y="9459"/>
                  </a:cubicBezTo>
                  <a:lnTo>
                    <a:pt x="28167" y="9459"/>
                  </a:lnTo>
                  <a:cubicBezTo>
                    <a:pt x="27916" y="9459"/>
                    <a:pt x="27665" y="9250"/>
                    <a:pt x="27665" y="8915"/>
                  </a:cubicBezTo>
                  <a:lnTo>
                    <a:pt x="27665" y="8245"/>
                  </a:lnTo>
                  <a:cubicBezTo>
                    <a:pt x="27665" y="7994"/>
                    <a:pt x="27874" y="7743"/>
                    <a:pt x="28167" y="7743"/>
                  </a:cubicBezTo>
                  <a:close/>
                  <a:moveTo>
                    <a:pt x="3474" y="7785"/>
                  </a:moveTo>
                  <a:cubicBezTo>
                    <a:pt x="3726" y="7785"/>
                    <a:pt x="4019" y="7994"/>
                    <a:pt x="4019" y="8329"/>
                  </a:cubicBezTo>
                  <a:lnTo>
                    <a:pt x="4019" y="8999"/>
                  </a:lnTo>
                  <a:cubicBezTo>
                    <a:pt x="4019" y="9250"/>
                    <a:pt x="3809" y="9501"/>
                    <a:pt x="3474" y="9501"/>
                  </a:cubicBezTo>
                  <a:lnTo>
                    <a:pt x="2177" y="9501"/>
                  </a:lnTo>
                  <a:cubicBezTo>
                    <a:pt x="1926" y="9501"/>
                    <a:pt x="1633" y="9292"/>
                    <a:pt x="1633" y="8999"/>
                  </a:cubicBezTo>
                  <a:lnTo>
                    <a:pt x="1675" y="8329"/>
                  </a:lnTo>
                  <a:cubicBezTo>
                    <a:pt x="1675" y="8036"/>
                    <a:pt x="1884" y="7785"/>
                    <a:pt x="2177" y="7785"/>
                  </a:cubicBezTo>
                  <a:close/>
                  <a:moveTo>
                    <a:pt x="3474" y="12096"/>
                  </a:moveTo>
                  <a:cubicBezTo>
                    <a:pt x="3726" y="12096"/>
                    <a:pt x="4019" y="12305"/>
                    <a:pt x="4019" y="12598"/>
                  </a:cubicBezTo>
                  <a:lnTo>
                    <a:pt x="4019" y="13267"/>
                  </a:lnTo>
                  <a:cubicBezTo>
                    <a:pt x="4019" y="13519"/>
                    <a:pt x="3809" y="13811"/>
                    <a:pt x="3474" y="13811"/>
                  </a:cubicBezTo>
                  <a:lnTo>
                    <a:pt x="2177" y="13811"/>
                  </a:lnTo>
                  <a:cubicBezTo>
                    <a:pt x="1926" y="13811"/>
                    <a:pt x="1633" y="13602"/>
                    <a:pt x="1633" y="13267"/>
                  </a:cubicBezTo>
                  <a:lnTo>
                    <a:pt x="1675" y="12598"/>
                  </a:lnTo>
                  <a:cubicBezTo>
                    <a:pt x="1675" y="12347"/>
                    <a:pt x="1884" y="12096"/>
                    <a:pt x="2177" y="12096"/>
                  </a:cubicBezTo>
                  <a:close/>
                  <a:moveTo>
                    <a:pt x="29506" y="12096"/>
                  </a:moveTo>
                  <a:cubicBezTo>
                    <a:pt x="29757" y="12096"/>
                    <a:pt x="30008" y="12305"/>
                    <a:pt x="30008" y="12598"/>
                  </a:cubicBezTo>
                  <a:lnTo>
                    <a:pt x="30008" y="13267"/>
                  </a:lnTo>
                  <a:cubicBezTo>
                    <a:pt x="30008" y="13519"/>
                    <a:pt x="29799" y="13811"/>
                    <a:pt x="29506" y="13811"/>
                  </a:cubicBezTo>
                  <a:lnTo>
                    <a:pt x="28167" y="13811"/>
                  </a:lnTo>
                  <a:cubicBezTo>
                    <a:pt x="27916" y="13811"/>
                    <a:pt x="27665" y="13602"/>
                    <a:pt x="27665" y="13267"/>
                  </a:cubicBezTo>
                  <a:lnTo>
                    <a:pt x="27665" y="12598"/>
                  </a:lnTo>
                  <a:cubicBezTo>
                    <a:pt x="27665" y="12347"/>
                    <a:pt x="27874" y="12096"/>
                    <a:pt x="28167" y="12096"/>
                  </a:cubicBezTo>
                  <a:close/>
                  <a:moveTo>
                    <a:pt x="16239" y="6111"/>
                  </a:moveTo>
                  <a:lnTo>
                    <a:pt x="16239" y="14941"/>
                  </a:lnTo>
                  <a:lnTo>
                    <a:pt x="5525" y="14941"/>
                  </a:lnTo>
                  <a:lnTo>
                    <a:pt x="5525" y="6655"/>
                  </a:lnTo>
                  <a:cubicBezTo>
                    <a:pt x="5525" y="6362"/>
                    <a:pt x="5734" y="6111"/>
                    <a:pt x="6069" y="6111"/>
                  </a:cubicBezTo>
                  <a:close/>
                  <a:moveTo>
                    <a:pt x="29506" y="16323"/>
                  </a:moveTo>
                  <a:cubicBezTo>
                    <a:pt x="29757" y="16323"/>
                    <a:pt x="30008" y="16532"/>
                    <a:pt x="30008" y="16825"/>
                  </a:cubicBezTo>
                  <a:lnTo>
                    <a:pt x="30008" y="17536"/>
                  </a:lnTo>
                  <a:cubicBezTo>
                    <a:pt x="30008" y="17787"/>
                    <a:pt x="29799" y="18038"/>
                    <a:pt x="29506" y="18038"/>
                  </a:cubicBezTo>
                  <a:lnTo>
                    <a:pt x="28167" y="18038"/>
                  </a:lnTo>
                  <a:cubicBezTo>
                    <a:pt x="27874" y="18038"/>
                    <a:pt x="27665" y="17829"/>
                    <a:pt x="27665" y="17536"/>
                  </a:cubicBezTo>
                  <a:lnTo>
                    <a:pt x="27665" y="16825"/>
                  </a:lnTo>
                  <a:cubicBezTo>
                    <a:pt x="27665" y="16574"/>
                    <a:pt x="27874" y="16323"/>
                    <a:pt x="28167" y="16323"/>
                  </a:cubicBezTo>
                  <a:close/>
                  <a:moveTo>
                    <a:pt x="3558" y="16364"/>
                  </a:moveTo>
                  <a:cubicBezTo>
                    <a:pt x="3809" y="16364"/>
                    <a:pt x="4060" y="16574"/>
                    <a:pt x="4060" y="16908"/>
                  </a:cubicBezTo>
                  <a:lnTo>
                    <a:pt x="4060" y="17578"/>
                  </a:lnTo>
                  <a:cubicBezTo>
                    <a:pt x="4060" y="17829"/>
                    <a:pt x="3851" y="18080"/>
                    <a:pt x="3558" y="18080"/>
                  </a:cubicBezTo>
                  <a:lnTo>
                    <a:pt x="2219" y="18080"/>
                  </a:lnTo>
                  <a:cubicBezTo>
                    <a:pt x="1926" y="18080"/>
                    <a:pt x="1717" y="17829"/>
                    <a:pt x="1717" y="17578"/>
                  </a:cubicBezTo>
                  <a:lnTo>
                    <a:pt x="1717" y="16908"/>
                  </a:lnTo>
                  <a:cubicBezTo>
                    <a:pt x="1717" y="16616"/>
                    <a:pt x="1926" y="16364"/>
                    <a:pt x="2219" y="16364"/>
                  </a:cubicBezTo>
                  <a:close/>
                  <a:moveTo>
                    <a:pt x="3558" y="20675"/>
                  </a:moveTo>
                  <a:cubicBezTo>
                    <a:pt x="3809" y="20675"/>
                    <a:pt x="4060" y="20884"/>
                    <a:pt x="4060" y="21177"/>
                  </a:cubicBezTo>
                  <a:lnTo>
                    <a:pt x="4060" y="21847"/>
                  </a:lnTo>
                  <a:cubicBezTo>
                    <a:pt x="4060" y="22140"/>
                    <a:pt x="3851" y="22391"/>
                    <a:pt x="3558" y="22391"/>
                  </a:cubicBezTo>
                  <a:lnTo>
                    <a:pt x="2219" y="22391"/>
                  </a:lnTo>
                  <a:cubicBezTo>
                    <a:pt x="1968" y="22391"/>
                    <a:pt x="1717" y="22182"/>
                    <a:pt x="1717" y="21847"/>
                  </a:cubicBezTo>
                  <a:lnTo>
                    <a:pt x="1717" y="21177"/>
                  </a:lnTo>
                  <a:cubicBezTo>
                    <a:pt x="1717" y="20926"/>
                    <a:pt x="1926" y="20675"/>
                    <a:pt x="2219" y="20675"/>
                  </a:cubicBezTo>
                  <a:close/>
                  <a:moveTo>
                    <a:pt x="29506" y="20675"/>
                  </a:moveTo>
                  <a:cubicBezTo>
                    <a:pt x="29757" y="20675"/>
                    <a:pt x="30008" y="20884"/>
                    <a:pt x="30008" y="21177"/>
                  </a:cubicBezTo>
                  <a:lnTo>
                    <a:pt x="30008" y="21847"/>
                  </a:lnTo>
                  <a:cubicBezTo>
                    <a:pt x="30008" y="22140"/>
                    <a:pt x="29799" y="22391"/>
                    <a:pt x="29506" y="22391"/>
                  </a:cubicBezTo>
                  <a:lnTo>
                    <a:pt x="28167" y="22391"/>
                  </a:lnTo>
                  <a:cubicBezTo>
                    <a:pt x="27916" y="22391"/>
                    <a:pt x="27665" y="22182"/>
                    <a:pt x="27665" y="21847"/>
                  </a:cubicBezTo>
                  <a:lnTo>
                    <a:pt x="27665" y="21177"/>
                  </a:lnTo>
                  <a:cubicBezTo>
                    <a:pt x="27665" y="20926"/>
                    <a:pt x="27874" y="20675"/>
                    <a:pt x="28167" y="20675"/>
                  </a:cubicBezTo>
                  <a:close/>
                  <a:moveTo>
                    <a:pt x="29506" y="24902"/>
                  </a:moveTo>
                  <a:cubicBezTo>
                    <a:pt x="29757" y="24902"/>
                    <a:pt x="30008" y="25111"/>
                    <a:pt x="30008" y="25404"/>
                  </a:cubicBezTo>
                  <a:lnTo>
                    <a:pt x="30008" y="26074"/>
                  </a:lnTo>
                  <a:cubicBezTo>
                    <a:pt x="29966" y="26409"/>
                    <a:pt x="29757" y="26618"/>
                    <a:pt x="29506" y="26618"/>
                  </a:cubicBezTo>
                  <a:lnTo>
                    <a:pt x="28167" y="26618"/>
                  </a:lnTo>
                  <a:cubicBezTo>
                    <a:pt x="27916" y="26618"/>
                    <a:pt x="27665" y="26409"/>
                    <a:pt x="27665" y="26074"/>
                  </a:cubicBezTo>
                  <a:lnTo>
                    <a:pt x="27665" y="25404"/>
                  </a:lnTo>
                  <a:cubicBezTo>
                    <a:pt x="27665" y="25153"/>
                    <a:pt x="27874" y="24902"/>
                    <a:pt x="28167" y="24902"/>
                  </a:cubicBezTo>
                  <a:close/>
                  <a:moveTo>
                    <a:pt x="3474" y="24944"/>
                  </a:moveTo>
                  <a:cubicBezTo>
                    <a:pt x="3726" y="24944"/>
                    <a:pt x="4019" y="25153"/>
                    <a:pt x="4019" y="25488"/>
                  </a:cubicBezTo>
                  <a:lnTo>
                    <a:pt x="4019" y="26158"/>
                  </a:lnTo>
                  <a:cubicBezTo>
                    <a:pt x="4019" y="26451"/>
                    <a:pt x="3726" y="26660"/>
                    <a:pt x="3474" y="26660"/>
                  </a:cubicBezTo>
                  <a:lnTo>
                    <a:pt x="2177" y="26660"/>
                  </a:lnTo>
                  <a:cubicBezTo>
                    <a:pt x="1926" y="26660"/>
                    <a:pt x="1633" y="26451"/>
                    <a:pt x="1633" y="26158"/>
                  </a:cubicBezTo>
                  <a:lnTo>
                    <a:pt x="1633" y="25488"/>
                  </a:lnTo>
                  <a:cubicBezTo>
                    <a:pt x="1633" y="25195"/>
                    <a:pt x="1842" y="24944"/>
                    <a:pt x="2177" y="24944"/>
                  </a:cubicBezTo>
                  <a:close/>
                  <a:moveTo>
                    <a:pt x="43" y="1"/>
                  </a:moveTo>
                  <a:cubicBezTo>
                    <a:pt x="43" y="42"/>
                    <a:pt x="1" y="84"/>
                    <a:pt x="1" y="168"/>
                  </a:cubicBezTo>
                  <a:lnTo>
                    <a:pt x="43" y="29799"/>
                  </a:lnTo>
                  <a:lnTo>
                    <a:pt x="43" y="29924"/>
                  </a:lnTo>
                  <a:lnTo>
                    <a:pt x="1298" y="29924"/>
                  </a:lnTo>
                  <a:lnTo>
                    <a:pt x="1298" y="29799"/>
                  </a:lnTo>
                  <a:cubicBezTo>
                    <a:pt x="1298" y="29548"/>
                    <a:pt x="1507" y="29297"/>
                    <a:pt x="1800" y="29297"/>
                  </a:cubicBezTo>
                  <a:lnTo>
                    <a:pt x="3140" y="29297"/>
                  </a:lnTo>
                  <a:cubicBezTo>
                    <a:pt x="3391" y="29297"/>
                    <a:pt x="3642" y="29506"/>
                    <a:pt x="3642" y="29799"/>
                  </a:cubicBezTo>
                  <a:lnTo>
                    <a:pt x="3642" y="29924"/>
                  </a:lnTo>
                  <a:lnTo>
                    <a:pt x="5149" y="29924"/>
                  </a:lnTo>
                  <a:lnTo>
                    <a:pt x="5149" y="29799"/>
                  </a:lnTo>
                  <a:lnTo>
                    <a:pt x="5149" y="26827"/>
                  </a:lnTo>
                  <a:cubicBezTo>
                    <a:pt x="5149" y="26576"/>
                    <a:pt x="5358" y="26325"/>
                    <a:pt x="5693" y="26325"/>
                  </a:cubicBezTo>
                  <a:lnTo>
                    <a:pt x="25195" y="26325"/>
                  </a:lnTo>
                  <a:cubicBezTo>
                    <a:pt x="25446" y="26325"/>
                    <a:pt x="25739" y="26534"/>
                    <a:pt x="25739" y="26827"/>
                  </a:cubicBezTo>
                  <a:lnTo>
                    <a:pt x="25739" y="29799"/>
                  </a:lnTo>
                  <a:lnTo>
                    <a:pt x="25739" y="29924"/>
                  </a:lnTo>
                  <a:lnTo>
                    <a:pt x="27246" y="29924"/>
                  </a:lnTo>
                  <a:lnTo>
                    <a:pt x="27246" y="29799"/>
                  </a:lnTo>
                  <a:lnTo>
                    <a:pt x="27246" y="29757"/>
                  </a:lnTo>
                  <a:cubicBezTo>
                    <a:pt x="27246" y="29506"/>
                    <a:pt x="27455" y="29255"/>
                    <a:pt x="27748" y="29255"/>
                  </a:cubicBezTo>
                  <a:lnTo>
                    <a:pt x="29088" y="29255"/>
                  </a:lnTo>
                  <a:cubicBezTo>
                    <a:pt x="29339" y="29255"/>
                    <a:pt x="29590" y="29464"/>
                    <a:pt x="29590" y="29757"/>
                  </a:cubicBezTo>
                  <a:lnTo>
                    <a:pt x="29590" y="29799"/>
                  </a:lnTo>
                  <a:lnTo>
                    <a:pt x="29590" y="29924"/>
                  </a:lnTo>
                  <a:lnTo>
                    <a:pt x="31222" y="29924"/>
                  </a:lnTo>
                  <a:lnTo>
                    <a:pt x="31222" y="29799"/>
                  </a:lnTo>
                  <a:lnTo>
                    <a:pt x="31599" y="168"/>
                  </a:lnTo>
                  <a:cubicBezTo>
                    <a:pt x="31599" y="84"/>
                    <a:pt x="31599" y="42"/>
                    <a:pt x="31515" y="1"/>
                  </a:cubicBezTo>
                  <a:lnTo>
                    <a:pt x="29925" y="1"/>
                  </a:lnTo>
                  <a:cubicBezTo>
                    <a:pt x="29925" y="42"/>
                    <a:pt x="29841" y="84"/>
                    <a:pt x="29841" y="168"/>
                  </a:cubicBezTo>
                  <a:lnTo>
                    <a:pt x="29841" y="377"/>
                  </a:lnTo>
                  <a:cubicBezTo>
                    <a:pt x="29841" y="628"/>
                    <a:pt x="29632" y="879"/>
                    <a:pt x="29339" y="879"/>
                  </a:cubicBezTo>
                  <a:lnTo>
                    <a:pt x="28041" y="879"/>
                  </a:lnTo>
                  <a:cubicBezTo>
                    <a:pt x="27748" y="879"/>
                    <a:pt x="27497" y="670"/>
                    <a:pt x="27497" y="377"/>
                  </a:cubicBezTo>
                  <a:lnTo>
                    <a:pt x="27497" y="168"/>
                  </a:lnTo>
                  <a:cubicBezTo>
                    <a:pt x="27497" y="84"/>
                    <a:pt x="27497" y="42"/>
                    <a:pt x="27455" y="1"/>
                  </a:cubicBezTo>
                  <a:lnTo>
                    <a:pt x="25949" y="1"/>
                  </a:lnTo>
                  <a:cubicBezTo>
                    <a:pt x="25949" y="42"/>
                    <a:pt x="25865" y="84"/>
                    <a:pt x="25865" y="168"/>
                  </a:cubicBezTo>
                  <a:lnTo>
                    <a:pt x="25865" y="3349"/>
                  </a:lnTo>
                  <a:cubicBezTo>
                    <a:pt x="25865" y="3600"/>
                    <a:pt x="25656" y="3851"/>
                    <a:pt x="25363" y="3851"/>
                  </a:cubicBezTo>
                  <a:lnTo>
                    <a:pt x="5860" y="3851"/>
                  </a:lnTo>
                  <a:cubicBezTo>
                    <a:pt x="5567" y="3851"/>
                    <a:pt x="5316" y="3642"/>
                    <a:pt x="5316" y="3349"/>
                  </a:cubicBezTo>
                  <a:lnTo>
                    <a:pt x="5316" y="168"/>
                  </a:lnTo>
                  <a:cubicBezTo>
                    <a:pt x="5316" y="84"/>
                    <a:pt x="5316" y="42"/>
                    <a:pt x="5274" y="1"/>
                  </a:cubicBezTo>
                  <a:lnTo>
                    <a:pt x="3767" y="1"/>
                  </a:lnTo>
                  <a:cubicBezTo>
                    <a:pt x="3767" y="42"/>
                    <a:pt x="3684" y="84"/>
                    <a:pt x="3684" y="168"/>
                  </a:cubicBezTo>
                  <a:lnTo>
                    <a:pt x="3684" y="419"/>
                  </a:lnTo>
                  <a:cubicBezTo>
                    <a:pt x="3684" y="670"/>
                    <a:pt x="3474" y="921"/>
                    <a:pt x="3182" y="921"/>
                  </a:cubicBezTo>
                  <a:lnTo>
                    <a:pt x="1884" y="921"/>
                  </a:lnTo>
                  <a:cubicBezTo>
                    <a:pt x="1591" y="921"/>
                    <a:pt x="1340" y="712"/>
                    <a:pt x="1340" y="419"/>
                  </a:cubicBezTo>
                  <a:lnTo>
                    <a:pt x="1340" y="168"/>
                  </a:lnTo>
                  <a:cubicBezTo>
                    <a:pt x="1340" y="84"/>
                    <a:pt x="1340" y="42"/>
                    <a:pt x="1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1703300" y="511200"/>
              <a:ext cx="512700" cy="746025"/>
            </a:xfrm>
            <a:custGeom>
              <a:avLst/>
              <a:gdLst/>
              <a:ahLst/>
              <a:cxnLst/>
              <a:rect l="l" t="t" r="r" b="b"/>
              <a:pathLst>
                <a:path w="20508" h="29841" extrusionOk="0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rgbClr val="5AC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1694246" y="511183"/>
              <a:ext cx="521724" cy="746025"/>
            </a:xfrm>
            <a:custGeom>
              <a:avLst/>
              <a:gdLst/>
              <a:ahLst/>
              <a:cxnLst/>
              <a:rect l="l" t="t" r="r" b="b"/>
              <a:pathLst>
                <a:path w="20508" h="29841" extrusionOk="0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1745150" y="660800"/>
              <a:ext cx="439450" cy="444700"/>
            </a:xfrm>
            <a:custGeom>
              <a:avLst/>
              <a:gdLst/>
              <a:ahLst/>
              <a:cxnLst/>
              <a:rect l="l" t="t" r="r" b="b"/>
              <a:pathLst>
                <a:path w="17578" h="17788" extrusionOk="0">
                  <a:moveTo>
                    <a:pt x="8789" y="461"/>
                  </a:moveTo>
                  <a:cubicBezTo>
                    <a:pt x="13351" y="461"/>
                    <a:pt x="17117" y="4228"/>
                    <a:pt x="17117" y="8832"/>
                  </a:cubicBezTo>
                  <a:cubicBezTo>
                    <a:pt x="17117" y="13435"/>
                    <a:pt x="13351" y="17202"/>
                    <a:pt x="8789" y="17202"/>
                  </a:cubicBezTo>
                  <a:cubicBezTo>
                    <a:pt x="4185" y="17202"/>
                    <a:pt x="461" y="13435"/>
                    <a:pt x="461" y="8832"/>
                  </a:cubicBezTo>
                  <a:cubicBezTo>
                    <a:pt x="461" y="4228"/>
                    <a:pt x="4227" y="461"/>
                    <a:pt x="8789" y="461"/>
                  </a:cubicBezTo>
                  <a:close/>
                  <a:moveTo>
                    <a:pt x="8789" y="1"/>
                  </a:moveTo>
                  <a:cubicBezTo>
                    <a:pt x="3934" y="1"/>
                    <a:pt x="0" y="3977"/>
                    <a:pt x="0" y="8873"/>
                  </a:cubicBezTo>
                  <a:cubicBezTo>
                    <a:pt x="0" y="13812"/>
                    <a:pt x="3934" y="17788"/>
                    <a:pt x="8789" y="17788"/>
                  </a:cubicBezTo>
                  <a:cubicBezTo>
                    <a:pt x="13644" y="17788"/>
                    <a:pt x="17578" y="13770"/>
                    <a:pt x="17578" y="8873"/>
                  </a:cubicBezTo>
                  <a:cubicBezTo>
                    <a:pt x="17578" y="3977"/>
                    <a:pt x="13644" y="1"/>
                    <a:pt x="8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1885350" y="760200"/>
              <a:ext cx="158000" cy="245900"/>
            </a:xfrm>
            <a:custGeom>
              <a:avLst/>
              <a:gdLst/>
              <a:ahLst/>
              <a:cxnLst/>
              <a:rect l="l" t="t" r="r" b="b"/>
              <a:pathLst>
                <a:path w="6320" h="9836" extrusionOk="0">
                  <a:moveTo>
                    <a:pt x="3097" y="1"/>
                  </a:moveTo>
                  <a:cubicBezTo>
                    <a:pt x="2511" y="1"/>
                    <a:pt x="1967" y="85"/>
                    <a:pt x="1465" y="252"/>
                  </a:cubicBezTo>
                  <a:cubicBezTo>
                    <a:pt x="921" y="419"/>
                    <a:pt x="503" y="670"/>
                    <a:pt x="84" y="1005"/>
                  </a:cubicBezTo>
                  <a:lnTo>
                    <a:pt x="670" y="1717"/>
                  </a:lnTo>
                  <a:cubicBezTo>
                    <a:pt x="1130" y="1382"/>
                    <a:pt x="1549" y="1215"/>
                    <a:pt x="1926" y="1089"/>
                  </a:cubicBezTo>
                  <a:cubicBezTo>
                    <a:pt x="2302" y="1005"/>
                    <a:pt x="2721" y="922"/>
                    <a:pt x="3139" y="922"/>
                  </a:cubicBezTo>
                  <a:cubicBezTo>
                    <a:pt x="3725" y="922"/>
                    <a:pt x="4102" y="1089"/>
                    <a:pt x="4437" y="1340"/>
                  </a:cubicBezTo>
                  <a:cubicBezTo>
                    <a:pt x="4771" y="1591"/>
                    <a:pt x="4897" y="1968"/>
                    <a:pt x="4897" y="2428"/>
                  </a:cubicBezTo>
                  <a:cubicBezTo>
                    <a:pt x="4897" y="3014"/>
                    <a:pt x="4646" y="3475"/>
                    <a:pt x="4227" y="3809"/>
                  </a:cubicBezTo>
                  <a:cubicBezTo>
                    <a:pt x="3809" y="4144"/>
                    <a:pt x="3181" y="4270"/>
                    <a:pt x="2470" y="4270"/>
                  </a:cubicBezTo>
                  <a:lnTo>
                    <a:pt x="1507" y="4270"/>
                  </a:lnTo>
                  <a:lnTo>
                    <a:pt x="1507" y="5232"/>
                  </a:lnTo>
                  <a:lnTo>
                    <a:pt x="2428" y="5232"/>
                  </a:lnTo>
                  <a:cubicBezTo>
                    <a:pt x="4269" y="5232"/>
                    <a:pt x="5148" y="5776"/>
                    <a:pt x="5148" y="6948"/>
                  </a:cubicBezTo>
                  <a:cubicBezTo>
                    <a:pt x="5148" y="8246"/>
                    <a:pt x="4311" y="8873"/>
                    <a:pt x="2637" y="8873"/>
                  </a:cubicBezTo>
                  <a:cubicBezTo>
                    <a:pt x="2177" y="8873"/>
                    <a:pt x="1758" y="8832"/>
                    <a:pt x="1298" y="8706"/>
                  </a:cubicBezTo>
                  <a:cubicBezTo>
                    <a:pt x="837" y="8622"/>
                    <a:pt x="419" y="8455"/>
                    <a:pt x="0" y="8246"/>
                  </a:cubicBezTo>
                  <a:lnTo>
                    <a:pt x="0" y="9292"/>
                  </a:lnTo>
                  <a:cubicBezTo>
                    <a:pt x="419" y="9501"/>
                    <a:pt x="837" y="9669"/>
                    <a:pt x="1256" y="9710"/>
                  </a:cubicBezTo>
                  <a:cubicBezTo>
                    <a:pt x="1674" y="9752"/>
                    <a:pt x="2135" y="9836"/>
                    <a:pt x="2637" y="9836"/>
                  </a:cubicBezTo>
                  <a:cubicBezTo>
                    <a:pt x="3851" y="9836"/>
                    <a:pt x="4730" y="9585"/>
                    <a:pt x="5357" y="9083"/>
                  </a:cubicBezTo>
                  <a:cubicBezTo>
                    <a:pt x="5985" y="8622"/>
                    <a:pt x="6320" y="7911"/>
                    <a:pt x="6320" y="6990"/>
                  </a:cubicBezTo>
                  <a:cubicBezTo>
                    <a:pt x="6320" y="6320"/>
                    <a:pt x="6111" y="5860"/>
                    <a:pt x="5734" y="5442"/>
                  </a:cubicBezTo>
                  <a:cubicBezTo>
                    <a:pt x="5399" y="5065"/>
                    <a:pt x="4813" y="4814"/>
                    <a:pt x="4018" y="4688"/>
                  </a:cubicBezTo>
                  <a:lnTo>
                    <a:pt x="4018" y="4646"/>
                  </a:lnTo>
                  <a:cubicBezTo>
                    <a:pt x="4646" y="4479"/>
                    <a:pt x="5106" y="4228"/>
                    <a:pt x="5483" y="3851"/>
                  </a:cubicBezTo>
                  <a:cubicBezTo>
                    <a:pt x="5860" y="3433"/>
                    <a:pt x="5985" y="2972"/>
                    <a:pt x="5985" y="2345"/>
                  </a:cubicBezTo>
                  <a:cubicBezTo>
                    <a:pt x="5985" y="1633"/>
                    <a:pt x="5734" y="1047"/>
                    <a:pt x="5274" y="629"/>
                  </a:cubicBezTo>
                  <a:cubicBezTo>
                    <a:pt x="4771" y="210"/>
                    <a:pt x="4018" y="1"/>
                    <a:pt x="30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1923000" y="863800"/>
              <a:ext cx="48175" cy="17800"/>
            </a:xfrm>
            <a:custGeom>
              <a:avLst/>
              <a:gdLst/>
              <a:ahLst/>
              <a:cxnLst/>
              <a:rect l="l" t="t" r="r" b="b"/>
              <a:pathLst>
                <a:path w="1927" h="712" extrusionOk="0">
                  <a:moveTo>
                    <a:pt x="1926" y="0"/>
                  </a:moveTo>
                  <a:cubicBezTo>
                    <a:pt x="1633" y="42"/>
                    <a:pt x="1298" y="84"/>
                    <a:pt x="964" y="84"/>
                  </a:cubicBezTo>
                  <a:lnTo>
                    <a:pt x="1" y="84"/>
                  </a:lnTo>
                  <a:lnTo>
                    <a:pt x="1" y="712"/>
                  </a:lnTo>
                  <a:lnTo>
                    <a:pt x="1926" y="712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1887450" y="760200"/>
              <a:ext cx="83725" cy="42925"/>
            </a:xfrm>
            <a:custGeom>
              <a:avLst/>
              <a:gdLst/>
              <a:ahLst/>
              <a:cxnLst/>
              <a:rect l="l" t="t" r="r" b="b"/>
              <a:pathLst>
                <a:path w="3349" h="1717" extrusionOk="0">
                  <a:moveTo>
                    <a:pt x="2971" y="1"/>
                  </a:moveTo>
                  <a:cubicBezTo>
                    <a:pt x="2427" y="1"/>
                    <a:pt x="1883" y="85"/>
                    <a:pt x="1381" y="252"/>
                  </a:cubicBezTo>
                  <a:cubicBezTo>
                    <a:pt x="837" y="419"/>
                    <a:pt x="377" y="670"/>
                    <a:pt x="0" y="1005"/>
                  </a:cubicBezTo>
                  <a:lnTo>
                    <a:pt x="586" y="1717"/>
                  </a:lnTo>
                  <a:cubicBezTo>
                    <a:pt x="1046" y="1424"/>
                    <a:pt x="1465" y="1215"/>
                    <a:pt x="1842" y="1089"/>
                  </a:cubicBezTo>
                  <a:cubicBezTo>
                    <a:pt x="2218" y="1005"/>
                    <a:pt x="2637" y="922"/>
                    <a:pt x="3055" y="922"/>
                  </a:cubicBezTo>
                  <a:lnTo>
                    <a:pt x="3348" y="922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1745150" y="660800"/>
              <a:ext cx="226025" cy="220800"/>
            </a:xfrm>
            <a:custGeom>
              <a:avLst/>
              <a:gdLst/>
              <a:ahLst/>
              <a:cxnLst/>
              <a:rect l="l" t="t" r="r" b="b"/>
              <a:pathLst>
                <a:path w="9041" h="8832" extrusionOk="0">
                  <a:moveTo>
                    <a:pt x="8161" y="1"/>
                  </a:moveTo>
                  <a:cubicBezTo>
                    <a:pt x="3599" y="294"/>
                    <a:pt x="0" y="4186"/>
                    <a:pt x="0" y="8832"/>
                  </a:cubicBezTo>
                  <a:lnTo>
                    <a:pt x="544" y="8832"/>
                  </a:lnTo>
                  <a:cubicBezTo>
                    <a:pt x="461" y="4228"/>
                    <a:pt x="4227" y="461"/>
                    <a:pt x="8789" y="461"/>
                  </a:cubicBezTo>
                  <a:lnTo>
                    <a:pt x="9040" y="461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1964875" y="633600"/>
              <a:ext cx="13625" cy="68050"/>
            </a:xfrm>
            <a:custGeom>
              <a:avLst/>
              <a:gdLst/>
              <a:ahLst/>
              <a:cxnLst/>
              <a:rect l="l" t="t" r="r" b="b"/>
              <a:pathLst>
                <a:path w="545" h="2722" extrusionOk="0">
                  <a:moveTo>
                    <a:pt x="251" y="1"/>
                  </a:moveTo>
                  <a:cubicBezTo>
                    <a:pt x="126" y="1"/>
                    <a:pt x="0" y="85"/>
                    <a:pt x="0" y="252"/>
                  </a:cubicBezTo>
                  <a:lnTo>
                    <a:pt x="0" y="2428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28"/>
                  </a:cubicBezTo>
                  <a:lnTo>
                    <a:pt x="544" y="252"/>
                  </a:lnTo>
                  <a:cubicBezTo>
                    <a:pt x="544" y="85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1964875" y="1063625"/>
              <a:ext cx="13625" cy="68050"/>
            </a:xfrm>
            <a:custGeom>
              <a:avLst/>
              <a:gdLst/>
              <a:ahLst/>
              <a:cxnLst/>
              <a:rect l="l" t="t" r="r" b="b"/>
              <a:pathLst>
                <a:path w="545" h="2722" extrusionOk="0">
                  <a:moveTo>
                    <a:pt x="251" y="1"/>
                  </a:moveTo>
                  <a:cubicBezTo>
                    <a:pt x="126" y="1"/>
                    <a:pt x="0" y="84"/>
                    <a:pt x="0" y="252"/>
                  </a:cubicBezTo>
                  <a:lnTo>
                    <a:pt x="0" y="2470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70"/>
                  </a:cubicBezTo>
                  <a:lnTo>
                    <a:pt x="544" y="252"/>
                  </a:lnTo>
                  <a:cubicBezTo>
                    <a:pt x="544" y="84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1721075" y="876350"/>
              <a:ext cx="69075" cy="13625"/>
            </a:xfrm>
            <a:custGeom>
              <a:avLst/>
              <a:gdLst/>
              <a:ahLst/>
              <a:cxnLst/>
              <a:rect l="l" t="t" r="r" b="b"/>
              <a:pathLst>
                <a:path w="2763" h="545" extrusionOk="0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cubicBezTo>
                    <a:pt x="1" y="419"/>
                    <a:pt x="126" y="544"/>
                    <a:pt x="294" y="544"/>
                  </a:cubicBezTo>
                  <a:lnTo>
                    <a:pt x="2470" y="544"/>
                  </a:lnTo>
                  <a:cubicBezTo>
                    <a:pt x="2637" y="544"/>
                    <a:pt x="2763" y="419"/>
                    <a:pt x="2763" y="251"/>
                  </a:cubicBez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152150" y="876350"/>
              <a:ext cx="68025" cy="13625"/>
            </a:xfrm>
            <a:custGeom>
              <a:avLst/>
              <a:gdLst/>
              <a:ahLst/>
              <a:cxnLst/>
              <a:rect l="l" t="t" r="r" b="b"/>
              <a:pathLst>
                <a:path w="2721" h="545" extrusionOk="0">
                  <a:moveTo>
                    <a:pt x="252" y="0"/>
                  </a:moveTo>
                  <a:cubicBezTo>
                    <a:pt x="84" y="0"/>
                    <a:pt x="0" y="126"/>
                    <a:pt x="0" y="251"/>
                  </a:cubicBezTo>
                  <a:cubicBezTo>
                    <a:pt x="0" y="419"/>
                    <a:pt x="84" y="544"/>
                    <a:pt x="252" y="544"/>
                  </a:cubicBezTo>
                  <a:lnTo>
                    <a:pt x="2470" y="544"/>
                  </a:lnTo>
                  <a:cubicBezTo>
                    <a:pt x="2595" y="544"/>
                    <a:pt x="2721" y="419"/>
                    <a:pt x="2721" y="251"/>
                  </a:cubicBezTo>
                  <a:cubicBezTo>
                    <a:pt x="2721" y="126"/>
                    <a:pt x="2595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1721075" y="876350"/>
              <a:ext cx="69075" cy="6300"/>
            </a:xfrm>
            <a:custGeom>
              <a:avLst/>
              <a:gdLst/>
              <a:ahLst/>
              <a:cxnLst/>
              <a:rect l="l" t="t" r="r" b="b"/>
              <a:pathLst>
                <a:path w="2763" h="252" extrusionOk="0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lnTo>
                    <a:pt x="2763" y="251"/>
                  </a:ln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1964875" y="661850"/>
              <a:ext cx="6300" cy="39800"/>
            </a:xfrm>
            <a:custGeom>
              <a:avLst/>
              <a:gdLst/>
              <a:ahLst/>
              <a:cxnLst/>
              <a:rect l="l" t="t" r="r" b="b"/>
              <a:pathLst>
                <a:path w="252" h="1592" extrusionOk="0">
                  <a:moveTo>
                    <a:pt x="0" y="1"/>
                  </a:moveTo>
                  <a:lnTo>
                    <a:pt x="0" y="1298"/>
                  </a:lnTo>
                  <a:cubicBezTo>
                    <a:pt x="0" y="1466"/>
                    <a:pt x="126" y="1591"/>
                    <a:pt x="251" y="159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31"/>
          <p:cNvGrpSpPr/>
          <p:nvPr/>
        </p:nvGrpSpPr>
        <p:grpSpPr>
          <a:xfrm>
            <a:off x="7871909" y="785835"/>
            <a:ext cx="494114" cy="535023"/>
            <a:chOff x="2705625" y="437475"/>
            <a:chExt cx="751275" cy="813475"/>
          </a:xfrm>
        </p:grpSpPr>
        <p:sp>
          <p:nvSpPr>
            <p:cNvPr id="1864" name="Google Shape;1864;p31"/>
            <p:cNvSpPr/>
            <p:nvPr/>
          </p:nvSpPr>
          <p:spPr>
            <a:xfrm>
              <a:off x="2746450" y="750800"/>
              <a:ext cx="710450" cy="500150"/>
            </a:xfrm>
            <a:custGeom>
              <a:avLst/>
              <a:gdLst/>
              <a:ahLst/>
              <a:cxnLst/>
              <a:rect l="l" t="t" r="r" b="b"/>
              <a:pathLst>
                <a:path w="28418" h="20006" extrusionOk="0">
                  <a:moveTo>
                    <a:pt x="1172" y="0"/>
                  </a:moveTo>
                  <a:cubicBezTo>
                    <a:pt x="544" y="0"/>
                    <a:pt x="0" y="544"/>
                    <a:pt x="0" y="1214"/>
                  </a:cubicBezTo>
                  <a:lnTo>
                    <a:pt x="0" y="18791"/>
                  </a:lnTo>
                  <a:cubicBezTo>
                    <a:pt x="0" y="19461"/>
                    <a:pt x="544" y="20005"/>
                    <a:pt x="1172" y="20005"/>
                  </a:cubicBezTo>
                  <a:lnTo>
                    <a:pt x="27287" y="20005"/>
                  </a:lnTo>
                  <a:cubicBezTo>
                    <a:pt x="27915" y="20005"/>
                    <a:pt x="28417" y="19461"/>
                    <a:pt x="28417" y="18833"/>
                  </a:cubicBezTo>
                  <a:lnTo>
                    <a:pt x="28417" y="1214"/>
                  </a:lnTo>
                  <a:cubicBezTo>
                    <a:pt x="28417" y="544"/>
                    <a:pt x="27915" y="0"/>
                    <a:pt x="272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780975" y="786375"/>
              <a:ext cx="640350" cy="429000"/>
            </a:xfrm>
            <a:custGeom>
              <a:avLst/>
              <a:gdLst/>
              <a:ahLst/>
              <a:cxnLst/>
              <a:rect l="l" t="t" r="r" b="b"/>
              <a:pathLst>
                <a:path w="25614" h="17160" extrusionOk="0">
                  <a:moveTo>
                    <a:pt x="0" y="0"/>
                  </a:moveTo>
                  <a:lnTo>
                    <a:pt x="0" y="17159"/>
                  </a:lnTo>
                  <a:lnTo>
                    <a:pt x="25613" y="17159"/>
                  </a:lnTo>
                  <a:lnTo>
                    <a:pt x="25613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757060" y="765107"/>
              <a:ext cx="684306" cy="164284"/>
            </a:xfrm>
            <a:custGeom>
              <a:avLst/>
              <a:gdLst/>
              <a:ahLst/>
              <a:cxnLst/>
              <a:rect l="l" t="t" r="r" b="b"/>
              <a:pathLst>
                <a:path w="27037" h="6572" extrusionOk="0">
                  <a:moveTo>
                    <a:pt x="1" y="1"/>
                  </a:moveTo>
                  <a:lnTo>
                    <a:pt x="1" y="6571"/>
                  </a:lnTo>
                  <a:lnTo>
                    <a:pt x="27037" y="6571"/>
                  </a:lnTo>
                  <a:lnTo>
                    <a:pt x="270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896050" y="1016550"/>
              <a:ext cx="411225" cy="23050"/>
            </a:xfrm>
            <a:custGeom>
              <a:avLst/>
              <a:gdLst/>
              <a:ahLst/>
              <a:cxnLst/>
              <a:rect l="l" t="t" r="r" b="b"/>
              <a:pathLst>
                <a:path w="16449" h="922" extrusionOk="0">
                  <a:moveTo>
                    <a:pt x="461" y="0"/>
                  </a:moveTo>
                  <a:cubicBezTo>
                    <a:pt x="210" y="0"/>
                    <a:pt x="1" y="210"/>
                    <a:pt x="1" y="461"/>
                  </a:cubicBezTo>
                  <a:cubicBezTo>
                    <a:pt x="1" y="712"/>
                    <a:pt x="210" y="921"/>
                    <a:pt x="461" y="921"/>
                  </a:cubicBezTo>
                  <a:lnTo>
                    <a:pt x="15946" y="921"/>
                  </a:lnTo>
                  <a:cubicBezTo>
                    <a:pt x="16239" y="921"/>
                    <a:pt x="16448" y="712"/>
                    <a:pt x="16448" y="461"/>
                  </a:cubicBezTo>
                  <a:cubicBezTo>
                    <a:pt x="16448" y="210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896050" y="1075150"/>
              <a:ext cx="411225" cy="24075"/>
            </a:xfrm>
            <a:custGeom>
              <a:avLst/>
              <a:gdLst/>
              <a:ahLst/>
              <a:cxnLst/>
              <a:rect l="l" t="t" r="r" b="b"/>
              <a:pathLst>
                <a:path w="16449" h="963" extrusionOk="0">
                  <a:moveTo>
                    <a:pt x="461" y="0"/>
                  </a:moveTo>
                  <a:cubicBezTo>
                    <a:pt x="210" y="0"/>
                    <a:pt x="1" y="209"/>
                    <a:pt x="1" y="460"/>
                  </a:cubicBezTo>
                  <a:cubicBezTo>
                    <a:pt x="1" y="712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3"/>
                    <a:pt x="16448" y="460"/>
                  </a:cubicBezTo>
                  <a:cubicBezTo>
                    <a:pt x="16448" y="209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96050" y="1133725"/>
              <a:ext cx="411225" cy="24100"/>
            </a:xfrm>
            <a:custGeom>
              <a:avLst/>
              <a:gdLst/>
              <a:ahLst/>
              <a:cxnLst/>
              <a:rect l="l" t="t" r="r" b="b"/>
              <a:pathLst>
                <a:path w="16449" h="964" extrusionOk="0">
                  <a:moveTo>
                    <a:pt x="461" y="1"/>
                  </a:moveTo>
                  <a:cubicBezTo>
                    <a:pt x="210" y="1"/>
                    <a:pt x="1" y="210"/>
                    <a:pt x="1" y="461"/>
                  </a:cubicBezTo>
                  <a:cubicBezTo>
                    <a:pt x="1" y="754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4"/>
                    <a:pt x="16448" y="461"/>
                  </a:cubicBezTo>
                  <a:cubicBezTo>
                    <a:pt x="16448" y="210"/>
                    <a:pt x="16239" y="1"/>
                    <a:pt x="15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18025" y="766311"/>
              <a:ext cx="256375" cy="164300"/>
            </a:xfrm>
            <a:custGeom>
              <a:avLst/>
              <a:gdLst/>
              <a:ahLst/>
              <a:cxnLst/>
              <a:rect l="l" t="t" r="r" b="b"/>
              <a:pathLst>
                <a:path w="10255" h="6572" extrusionOk="0">
                  <a:moveTo>
                    <a:pt x="6320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758157" y="765098"/>
              <a:ext cx="214525" cy="164300"/>
            </a:xfrm>
            <a:custGeom>
              <a:avLst/>
              <a:gdLst/>
              <a:ahLst/>
              <a:cxnLst/>
              <a:rect l="l" t="t" r="r" b="b"/>
              <a:pathLst>
                <a:path w="8581" h="6572" extrusionOk="0">
                  <a:moveTo>
                    <a:pt x="4646" y="1"/>
                  </a:moveTo>
                  <a:lnTo>
                    <a:pt x="1" y="4814"/>
                  </a:lnTo>
                  <a:lnTo>
                    <a:pt x="1" y="6571"/>
                  </a:lnTo>
                  <a:lnTo>
                    <a:pt x="2260" y="6571"/>
                  </a:ln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3115775" y="766311"/>
              <a:ext cx="256375" cy="164300"/>
            </a:xfrm>
            <a:custGeom>
              <a:avLst/>
              <a:gdLst/>
              <a:ahLst/>
              <a:cxnLst/>
              <a:rect l="l" t="t" r="r" b="b"/>
              <a:pathLst>
                <a:path w="10255" h="6572" extrusionOk="0">
                  <a:moveTo>
                    <a:pt x="6278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312639" y="797711"/>
              <a:ext cx="128725" cy="132900"/>
            </a:xfrm>
            <a:custGeom>
              <a:avLst/>
              <a:gdLst/>
              <a:ahLst/>
              <a:cxnLst/>
              <a:rect l="l" t="t" r="r" b="b"/>
              <a:pathLst>
                <a:path w="5149" h="5316" extrusionOk="0">
                  <a:moveTo>
                    <a:pt x="5149" y="0"/>
                  </a:moveTo>
                  <a:lnTo>
                    <a:pt x="1" y="5315"/>
                  </a:lnTo>
                  <a:lnTo>
                    <a:pt x="3935" y="5315"/>
                  </a:lnTo>
                  <a:lnTo>
                    <a:pt x="5149" y="4102"/>
                  </a:lnTo>
                  <a:lnTo>
                    <a:pt x="5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2723425" y="456125"/>
              <a:ext cx="684300" cy="266800"/>
            </a:xfrm>
            <a:custGeom>
              <a:avLst/>
              <a:gdLst/>
              <a:ahLst/>
              <a:cxnLst/>
              <a:rect l="l" t="t" r="r" b="b"/>
              <a:pathLst>
                <a:path w="27372" h="10672" extrusionOk="0">
                  <a:moveTo>
                    <a:pt x="25646" y="0"/>
                  </a:moveTo>
                  <a:cubicBezTo>
                    <a:pt x="25579" y="0"/>
                    <a:pt x="25512" y="9"/>
                    <a:pt x="25446" y="27"/>
                  </a:cubicBezTo>
                  <a:lnTo>
                    <a:pt x="795" y="5133"/>
                  </a:lnTo>
                  <a:cubicBezTo>
                    <a:pt x="335" y="5258"/>
                    <a:pt x="0" y="5719"/>
                    <a:pt x="126" y="6179"/>
                  </a:cubicBezTo>
                  <a:lnTo>
                    <a:pt x="879" y="9946"/>
                  </a:lnTo>
                  <a:cubicBezTo>
                    <a:pt x="990" y="10391"/>
                    <a:pt x="1365" y="10671"/>
                    <a:pt x="1769" y="10671"/>
                  </a:cubicBezTo>
                  <a:cubicBezTo>
                    <a:pt x="1821" y="10671"/>
                    <a:pt x="1873" y="10667"/>
                    <a:pt x="1925" y="10657"/>
                  </a:cubicBezTo>
                  <a:lnTo>
                    <a:pt x="26576" y="5509"/>
                  </a:lnTo>
                  <a:cubicBezTo>
                    <a:pt x="27036" y="5426"/>
                    <a:pt x="27371" y="4924"/>
                    <a:pt x="27246" y="4463"/>
                  </a:cubicBezTo>
                  <a:lnTo>
                    <a:pt x="26492" y="697"/>
                  </a:lnTo>
                  <a:cubicBezTo>
                    <a:pt x="26421" y="302"/>
                    <a:pt x="26042" y="0"/>
                    <a:pt x="25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705625" y="437475"/>
              <a:ext cx="719875" cy="301275"/>
            </a:xfrm>
            <a:custGeom>
              <a:avLst/>
              <a:gdLst/>
              <a:ahLst/>
              <a:cxnLst/>
              <a:rect l="l" t="t" r="r" b="b"/>
              <a:pathLst>
                <a:path w="28795" h="12051" extrusionOk="0">
                  <a:moveTo>
                    <a:pt x="26371" y="1431"/>
                  </a:moveTo>
                  <a:cubicBezTo>
                    <a:pt x="26493" y="1431"/>
                    <a:pt x="26576" y="1500"/>
                    <a:pt x="26576" y="1568"/>
                  </a:cubicBezTo>
                  <a:lnTo>
                    <a:pt x="27330" y="5335"/>
                  </a:lnTo>
                  <a:cubicBezTo>
                    <a:pt x="27330" y="5418"/>
                    <a:pt x="27246" y="5544"/>
                    <a:pt x="27121" y="5544"/>
                  </a:cubicBezTo>
                  <a:lnTo>
                    <a:pt x="2512" y="10650"/>
                  </a:lnTo>
                  <a:cubicBezTo>
                    <a:pt x="2480" y="10658"/>
                    <a:pt x="2450" y="10661"/>
                    <a:pt x="2421" y="10661"/>
                  </a:cubicBezTo>
                  <a:cubicBezTo>
                    <a:pt x="2301" y="10661"/>
                    <a:pt x="2219" y="10600"/>
                    <a:pt x="2219" y="10566"/>
                  </a:cubicBezTo>
                  <a:lnTo>
                    <a:pt x="1466" y="6800"/>
                  </a:lnTo>
                  <a:cubicBezTo>
                    <a:pt x="1466" y="6674"/>
                    <a:pt x="1549" y="6590"/>
                    <a:pt x="1675" y="6590"/>
                  </a:cubicBezTo>
                  <a:lnTo>
                    <a:pt x="26284" y="1443"/>
                  </a:lnTo>
                  <a:cubicBezTo>
                    <a:pt x="26314" y="1435"/>
                    <a:pt x="26344" y="1431"/>
                    <a:pt x="26371" y="1431"/>
                  </a:cubicBezTo>
                  <a:close/>
                  <a:moveTo>
                    <a:pt x="26247" y="0"/>
                  </a:moveTo>
                  <a:cubicBezTo>
                    <a:pt x="26162" y="0"/>
                    <a:pt x="26076" y="7"/>
                    <a:pt x="25991" y="20"/>
                  </a:cubicBezTo>
                  <a:lnTo>
                    <a:pt x="1340" y="5167"/>
                  </a:lnTo>
                  <a:cubicBezTo>
                    <a:pt x="503" y="5377"/>
                    <a:pt x="1" y="6214"/>
                    <a:pt x="126" y="7051"/>
                  </a:cubicBezTo>
                  <a:lnTo>
                    <a:pt x="922" y="10817"/>
                  </a:lnTo>
                  <a:cubicBezTo>
                    <a:pt x="1109" y="11569"/>
                    <a:pt x="1803" y="12050"/>
                    <a:pt x="2548" y="12050"/>
                  </a:cubicBezTo>
                  <a:cubicBezTo>
                    <a:pt x="2633" y="12050"/>
                    <a:pt x="2719" y="12044"/>
                    <a:pt x="2805" y="12031"/>
                  </a:cubicBezTo>
                  <a:lnTo>
                    <a:pt x="27455" y="6883"/>
                  </a:lnTo>
                  <a:cubicBezTo>
                    <a:pt x="28292" y="6716"/>
                    <a:pt x="28795" y="5879"/>
                    <a:pt x="28669" y="5000"/>
                  </a:cubicBezTo>
                  <a:lnTo>
                    <a:pt x="27874" y="1233"/>
                  </a:lnTo>
                  <a:cubicBezTo>
                    <a:pt x="27686" y="482"/>
                    <a:pt x="26993" y="0"/>
                    <a:pt x="2624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 rot="109338">
              <a:off x="2734734" y="570873"/>
              <a:ext cx="220776" cy="127862"/>
            </a:xfrm>
            <a:custGeom>
              <a:avLst/>
              <a:gdLst/>
              <a:ahLst/>
              <a:cxnLst/>
              <a:rect l="l" t="t" r="r" b="b"/>
              <a:pathLst>
                <a:path w="8831" h="4396" extrusionOk="0">
                  <a:moveTo>
                    <a:pt x="3725" y="1"/>
                  </a:moveTo>
                  <a:lnTo>
                    <a:pt x="0" y="754"/>
                  </a:lnTo>
                  <a:lnTo>
                    <a:pt x="5106" y="4395"/>
                  </a:lnTo>
                  <a:lnTo>
                    <a:pt x="8831" y="3600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 rot="109338">
              <a:off x="2922222" y="531813"/>
              <a:ext cx="220801" cy="129054"/>
            </a:xfrm>
            <a:custGeom>
              <a:avLst/>
              <a:gdLst/>
              <a:ahLst/>
              <a:cxnLst/>
              <a:rect l="l" t="t" r="r" b="b"/>
              <a:pathLst>
                <a:path w="8832" h="4437" extrusionOk="0">
                  <a:moveTo>
                    <a:pt x="3684" y="0"/>
                  </a:moveTo>
                  <a:lnTo>
                    <a:pt x="1" y="754"/>
                  </a:lnTo>
                  <a:lnTo>
                    <a:pt x="5107" y="4436"/>
                  </a:lnTo>
                  <a:lnTo>
                    <a:pt x="8831" y="3641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 rot="109338">
              <a:off x="3296555" y="457789"/>
              <a:ext cx="92101" cy="96216"/>
            </a:xfrm>
            <a:custGeom>
              <a:avLst/>
              <a:gdLst/>
              <a:ahLst/>
              <a:cxnLst/>
              <a:rect l="l" t="t" r="r" b="b"/>
              <a:pathLst>
                <a:path w="3684" h="3308" extrusionOk="0">
                  <a:moveTo>
                    <a:pt x="3014" y="1"/>
                  </a:moveTo>
                  <a:lnTo>
                    <a:pt x="1" y="670"/>
                  </a:lnTo>
                  <a:lnTo>
                    <a:pt x="3684" y="3307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 rot="109338">
              <a:off x="3108723" y="492690"/>
              <a:ext cx="220776" cy="127862"/>
            </a:xfrm>
            <a:custGeom>
              <a:avLst/>
              <a:gdLst/>
              <a:ahLst/>
              <a:cxnLst/>
              <a:rect l="l" t="t" r="r" b="b"/>
              <a:pathLst>
                <a:path w="8831" h="4396" extrusionOk="0">
                  <a:moveTo>
                    <a:pt x="3725" y="1"/>
                  </a:moveTo>
                  <a:lnTo>
                    <a:pt x="0" y="796"/>
                  </a:lnTo>
                  <a:lnTo>
                    <a:pt x="5148" y="4395"/>
                  </a:lnTo>
                  <a:lnTo>
                    <a:pt x="8831" y="3684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>
            <a:off x="7850343" y="1631658"/>
            <a:ext cx="494122" cy="452313"/>
            <a:chOff x="2660650" y="1466450"/>
            <a:chExt cx="939575" cy="860075"/>
          </a:xfrm>
        </p:grpSpPr>
        <p:sp>
          <p:nvSpPr>
            <p:cNvPr id="1881" name="Google Shape;1881;p31"/>
            <p:cNvSpPr/>
            <p:nvPr/>
          </p:nvSpPr>
          <p:spPr>
            <a:xfrm>
              <a:off x="2827000" y="1639100"/>
              <a:ext cx="528400" cy="528375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rgbClr val="FF5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31"/>
          <p:cNvGrpSpPr/>
          <p:nvPr/>
        </p:nvGrpSpPr>
        <p:grpSpPr>
          <a:xfrm>
            <a:off x="7943588" y="3132654"/>
            <a:ext cx="366695" cy="572693"/>
            <a:chOff x="3447750" y="873150"/>
            <a:chExt cx="473950" cy="740200"/>
          </a:xfrm>
        </p:grpSpPr>
        <p:sp>
          <p:nvSpPr>
            <p:cNvPr id="1891" name="Google Shape;1891;p31"/>
            <p:cNvSpPr/>
            <p:nvPr/>
          </p:nvSpPr>
          <p:spPr>
            <a:xfrm>
              <a:off x="3637625" y="1144625"/>
              <a:ext cx="95225" cy="403325"/>
            </a:xfrm>
            <a:custGeom>
              <a:avLst/>
              <a:gdLst/>
              <a:ahLst/>
              <a:cxnLst/>
              <a:rect l="l" t="t" r="r" b="b"/>
              <a:pathLst>
                <a:path w="3809" h="16133" extrusionOk="0">
                  <a:moveTo>
                    <a:pt x="1" y="1"/>
                  </a:moveTo>
                  <a:lnTo>
                    <a:pt x="3809" y="1"/>
                  </a:lnTo>
                  <a:lnTo>
                    <a:pt x="3809" y="16133"/>
                  </a:lnTo>
                  <a:lnTo>
                    <a:pt x="1" y="161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3497975" y="1466850"/>
              <a:ext cx="374025" cy="146500"/>
            </a:xfrm>
            <a:custGeom>
              <a:avLst/>
              <a:gdLst/>
              <a:ahLst/>
              <a:cxnLst/>
              <a:rect l="l" t="t" r="r" b="b"/>
              <a:pathLst>
                <a:path w="14961" h="5860" extrusionOk="0">
                  <a:moveTo>
                    <a:pt x="0" y="1"/>
                  </a:moveTo>
                  <a:lnTo>
                    <a:pt x="14960" y="1"/>
                  </a:lnTo>
                  <a:lnTo>
                    <a:pt x="14960" y="5859"/>
                  </a:lnTo>
                  <a:lnTo>
                    <a:pt x="0" y="58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3447750" y="873150"/>
              <a:ext cx="473950" cy="450925"/>
            </a:xfrm>
            <a:custGeom>
              <a:avLst/>
              <a:gdLst/>
              <a:ahLst/>
              <a:cxnLst/>
              <a:rect l="l" t="t" r="r" b="b"/>
              <a:pathLst>
                <a:path w="18958" h="18037" extrusionOk="0">
                  <a:moveTo>
                    <a:pt x="9500" y="0"/>
                  </a:moveTo>
                  <a:lnTo>
                    <a:pt x="11885" y="6696"/>
                  </a:lnTo>
                  <a:lnTo>
                    <a:pt x="18957" y="6884"/>
                  </a:lnTo>
                  <a:lnTo>
                    <a:pt x="13350" y="11215"/>
                  </a:lnTo>
                  <a:lnTo>
                    <a:pt x="15358" y="18036"/>
                  </a:lnTo>
                  <a:lnTo>
                    <a:pt x="9500" y="13998"/>
                  </a:lnTo>
                  <a:lnTo>
                    <a:pt x="3641" y="18036"/>
                  </a:lnTo>
                  <a:lnTo>
                    <a:pt x="5650" y="11215"/>
                  </a:lnTo>
                  <a:lnTo>
                    <a:pt x="0" y="6884"/>
                  </a:lnTo>
                  <a:lnTo>
                    <a:pt x="7114" y="66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447750" y="873150"/>
              <a:ext cx="296100" cy="296600"/>
            </a:xfrm>
            <a:custGeom>
              <a:avLst/>
              <a:gdLst/>
              <a:ahLst/>
              <a:cxnLst/>
              <a:rect l="l" t="t" r="r" b="b"/>
              <a:pathLst>
                <a:path w="11844" h="11864" extrusionOk="0">
                  <a:moveTo>
                    <a:pt x="9500" y="0"/>
                  </a:moveTo>
                  <a:lnTo>
                    <a:pt x="11843" y="6633"/>
                  </a:lnTo>
                  <a:cubicBezTo>
                    <a:pt x="10943" y="9437"/>
                    <a:pt x="8474" y="11508"/>
                    <a:pt x="5461" y="11864"/>
                  </a:cubicBezTo>
                  <a:lnTo>
                    <a:pt x="5650" y="11215"/>
                  </a:lnTo>
                  <a:lnTo>
                    <a:pt x="0" y="6905"/>
                  </a:lnTo>
                  <a:lnTo>
                    <a:pt x="7114" y="671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31B005-47FE-49E3-8C5A-FCEE714F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0" y="952115"/>
            <a:ext cx="5563082" cy="221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E9E0-BC0D-45B8-BB8F-BE0AF50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88" y="3213985"/>
            <a:ext cx="4900085" cy="18780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194673"/>
            <a:ext cx="8116800" cy="7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r>
              <a:rPr lang="en" dirty="0"/>
              <a:t> Interface(Layout Change)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4CFEA7-6C40-4F29-A9D2-E4DD7563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2" y="837488"/>
            <a:ext cx="3833192" cy="4140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44B2B1-6F80-48E5-8954-2510C3475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2" y="849290"/>
            <a:ext cx="491733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194673"/>
            <a:ext cx="8116800" cy="78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r>
              <a:rPr lang="en" dirty="0"/>
              <a:t> Interface(Booked Ticket Info)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32B8B2-400E-447E-B913-A653E16E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6" y="731360"/>
            <a:ext cx="771210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r>
              <a:rPr lang="en" dirty="0"/>
              <a:t> Interface(Ticket Statistics)</a:t>
            </a:r>
            <a:endParaRPr dirty="0"/>
          </a:p>
        </p:txBody>
      </p:sp>
      <p:grpSp>
        <p:nvGrpSpPr>
          <p:cNvPr id="1795" name="Google Shape;1795;p31"/>
          <p:cNvGrpSpPr/>
          <p:nvPr/>
        </p:nvGrpSpPr>
        <p:grpSpPr>
          <a:xfrm>
            <a:off x="3979977" y="1171018"/>
            <a:ext cx="1181696" cy="3331586"/>
            <a:chOff x="3980889" y="1171018"/>
            <a:chExt cx="1181696" cy="3331586"/>
          </a:xfrm>
        </p:grpSpPr>
        <p:grpSp>
          <p:nvGrpSpPr>
            <p:cNvPr id="1796" name="Google Shape;1796;p31"/>
            <p:cNvGrpSpPr/>
            <p:nvPr/>
          </p:nvGrpSpPr>
          <p:grpSpPr>
            <a:xfrm>
              <a:off x="5016086" y="1171018"/>
              <a:ext cx="146500" cy="3331586"/>
              <a:chOff x="5225325" y="1171018"/>
              <a:chExt cx="146500" cy="3331586"/>
            </a:xfrm>
          </p:grpSpPr>
          <p:sp>
            <p:nvSpPr>
              <p:cNvPr id="1797" name="Google Shape;1797;p31"/>
              <p:cNvSpPr/>
              <p:nvPr/>
            </p:nvSpPr>
            <p:spPr>
              <a:xfrm rot="5400000" flipH="1">
                <a:off x="5255453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 rot="5400000" flipH="1">
                <a:off x="5227957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 rot="5400000" flipH="1">
                <a:off x="5227945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1"/>
              <p:cNvSpPr/>
              <p:nvPr/>
            </p:nvSpPr>
            <p:spPr>
              <a:xfrm rot="5400000" flipH="1">
                <a:off x="5227945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1"/>
              <p:cNvSpPr/>
              <p:nvPr/>
            </p:nvSpPr>
            <p:spPr>
              <a:xfrm rot="5400000" flipH="1">
                <a:off x="5227945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1"/>
              <p:cNvSpPr/>
              <p:nvPr/>
            </p:nvSpPr>
            <p:spPr>
              <a:xfrm rot="5400000" flipH="1">
                <a:off x="5227957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1"/>
              <p:cNvSpPr/>
              <p:nvPr/>
            </p:nvSpPr>
            <p:spPr>
              <a:xfrm rot="5400000" flipH="1">
                <a:off x="5227957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 rot="5400000" flipH="1">
                <a:off x="5227945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 rot="5400000" flipH="1">
                <a:off x="5254675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 rot="5400000" flipH="1">
                <a:off x="5255453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9"/>
                    </a:moveTo>
                    <a:lnTo>
                      <a:pt x="1194" y="5839"/>
                    </a:lnTo>
                    <a:cubicBezTo>
                      <a:pt x="545" y="5839"/>
                      <a:pt x="1" y="5316"/>
                      <a:pt x="1" y="4625"/>
                    </a:cubicBezTo>
                    <a:lnTo>
                      <a:pt x="1" y="1194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 rot="5400000" flipH="1">
                <a:off x="5227957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 rot="5400000" flipH="1">
                <a:off x="5227945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 rot="5400000" flipH="1">
                <a:off x="5227945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6" y="5839"/>
                    </a:cubicBezTo>
                    <a:lnTo>
                      <a:pt x="1214" y="5839"/>
                    </a:lnTo>
                    <a:cubicBezTo>
                      <a:pt x="566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 rot="5400000" flipH="1">
                <a:off x="5227945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5" y="5839"/>
                    </a:cubicBezTo>
                    <a:lnTo>
                      <a:pt x="1214" y="5839"/>
                    </a:lnTo>
                    <a:cubicBezTo>
                      <a:pt x="545" y="5839"/>
                      <a:pt x="1" y="5315"/>
                      <a:pt x="1" y="4646"/>
                    </a:cubicBezTo>
                    <a:lnTo>
                      <a:pt x="1" y="1214"/>
                    </a:lnTo>
                    <a:cubicBezTo>
                      <a:pt x="1" y="566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 rot="5400000" flipH="1">
                <a:off x="5227957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214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 rot="5400000" flipH="1">
                <a:off x="5227957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45" y="5839"/>
                    </a:cubicBezTo>
                    <a:lnTo>
                      <a:pt x="1214" y="5839"/>
                    </a:lnTo>
                    <a:cubicBezTo>
                      <a:pt x="565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 rot="5400000" flipH="1">
                <a:off x="5227945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46"/>
                    </a:lnTo>
                    <a:cubicBezTo>
                      <a:pt x="5838" y="5295"/>
                      <a:pt x="5315" y="5839"/>
                      <a:pt x="4624" y="5839"/>
                    </a:cubicBezTo>
                    <a:lnTo>
                      <a:pt x="1193" y="5839"/>
                    </a:lnTo>
                    <a:cubicBezTo>
                      <a:pt x="544" y="5839"/>
                      <a:pt x="0" y="5315"/>
                      <a:pt x="0" y="4646"/>
                    </a:cubicBezTo>
                    <a:lnTo>
                      <a:pt x="0" y="1214"/>
                    </a:lnTo>
                    <a:cubicBezTo>
                      <a:pt x="0" y="566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66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 rot="5400000" flipH="1">
                <a:off x="5254675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46"/>
                    </a:lnTo>
                    <a:cubicBezTo>
                      <a:pt x="3620" y="5295"/>
                      <a:pt x="3097" y="5839"/>
                      <a:pt x="2407" y="5839"/>
                    </a:cubicBezTo>
                    <a:lnTo>
                      <a:pt x="0" y="5839"/>
                    </a:lnTo>
                    <a:lnTo>
                      <a:pt x="0" y="43"/>
                    </a:lnTo>
                    <a:lnTo>
                      <a:pt x="2407" y="43"/>
                    </a:lnTo>
                    <a:cubicBezTo>
                      <a:pt x="3097" y="1"/>
                      <a:pt x="3620" y="566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1"/>
            <p:cNvGrpSpPr/>
            <p:nvPr/>
          </p:nvGrpSpPr>
          <p:grpSpPr>
            <a:xfrm>
              <a:off x="3980889" y="1171018"/>
              <a:ext cx="146500" cy="3331586"/>
              <a:chOff x="3771650" y="1171018"/>
              <a:chExt cx="146500" cy="3331586"/>
            </a:xfrm>
          </p:grpSpPr>
          <p:sp>
            <p:nvSpPr>
              <p:cNvPr id="1816" name="Google Shape;1816;p31"/>
              <p:cNvSpPr/>
              <p:nvPr/>
            </p:nvSpPr>
            <p:spPr>
              <a:xfrm rot="5400000" flipH="1">
                <a:off x="3801778" y="1141415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1"/>
              <p:cNvSpPr/>
              <p:nvPr/>
            </p:nvSpPr>
            <p:spPr>
              <a:xfrm rot="5400000" flipH="1">
                <a:off x="3774282" y="132119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1"/>
              <p:cNvSpPr/>
              <p:nvPr/>
            </p:nvSpPr>
            <p:spPr>
              <a:xfrm rot="5400000" flipH="1">
                <a:off x="3774270" y="1526947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 rot="5400000" flipH="1">
                <a:off x="3774270" y="1733216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 rot="5400000" flipH="1">
                <a:off x="3774270" y="193847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1"/>
              <p:cNvSpPr/>
              <p:nvPr/>
            </p:nvSpPr>
            <p:spPr>
              <a:xfrm rot="5400000" flipH="1">
                <a:off x="3774282" y="2144730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1"/>
              <p:cNvSpPr/>
              <p:nvPr/>
            </p:nvSpPr>
            <p:spPr>
              <a:xfrm rot="5400000" flipH="1">
                <a:off x="3774282" y="2350999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1"/>
              <p:cNvSpPr/>
              <p:nvPr/>
            </p:nvSpPr>
            <p:spPr>
              <a:xfrm rot="5400000" flipH="1">
                <a:off x="3774270" y="2556244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 rot="5400000" flipH="1">
                <a:off x="3801000" y="2735783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 rot="5400000" flipH="1">
                <a:off x="3801778" y="2791611"/>
                <a:ext cx="86769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839" extrusionOk="0">
                    <a:moveTo>
                      <a:pt x="3600" y="5838"/>
                    </a:moveTo>
                    <a:lnTo>
                      <a:pt x="119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193"/>
                    </a:lnTo>
                    <a:cubicBezTo>
                      <a:pt x="1" y="545"/>
                      <a:pt x="524" y="1"/>
                      <a:pt x="1194" y="1"/>
                    </a:cubicBezTo>
                    <a:lnTo>
                      <a:pt x="36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 rot="5400000" flipH="1">
                <a:off x="3774282" y="2971392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 rot="5400000" flipH="1">
                <a:off x="3774270" y="3177143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 rot="5400000" flipH="1">
                <a:off x="3774270" y="3383412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6" y="5838"/>
                    </a:cubicBezTo>
                    <a:lnTo>
                      <a:pt x="1214" y="5838"/>
                    </a:lnTo>
                    <a:cubicBezTo>
                      <a:pt x="566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46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 rot="5400000" flipH="1">
                <a:off x="3774270" y="3588669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5" y="5838"/>
                    </a:cubicBezTo>
                    <a:lnTo>
                      <a:pt x="1214" y="5838"/>
                    </a:lnTo>
                    <a:cubicBezTo>
                      <a:pt x="545" y="5838"/>
                      <a:pt x="1" y="5315"/>
                      <a:pt x="1" y="4625"/>
                    </a:cubicBezTo>
                    <a:lnTo>
                      <a:pt x="1" y="1214"/>
                    </a:lnTo>
                    <a:cubicBezTo>
                      <a:pt x="1" y="545"/>
                      <a:pt x="524" y="1"/>
                      <a:pt x="1214" y="1"/>
                    </a:cubicBezTo>
                    <a:lnTo>
                      <a:pt x="4625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 rot="5400000" flipH="1">
                <a:off x="3774282" y="3794926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214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 rot="5400000" flipH="1">
                <a:off x="3774282" y="4001195"/>
                <a:ext cx="14071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45" y="5838"/>
                    </a:cubicBezTo>
                    <a:lnTo>
                      <a:pt x="1214" y="5838"/>
                    </a:lnTo>
                    <a:cubicBezTo>
                      <a:pt x="565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214" y="1"/>
                    </a:cubicBezTo>
                    <a:lnTo>
                      <a:pt x="4645" y="1"/>
                    </a:lnTo>
                    <a:cubicBezTo>
                      <a:pt x="5315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 rot="5400000" flipH="1">
                <a:off x="3774270" y="4206440"/>
                <a:ext cx="140734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9" extrusionOk="0">
                    <a:moveTo>
                      <a:pt x="5838" y="1214"/>
                    </a:moveTo>
                    <a:lnTo>
                      <a:pt x="5838" y="4625"/>
                    </a:lnTo>
                    <a:cubicBezTo>
                      <a:pt x="5838" y="5294"/>
                      <a:pt x="5315" y="5838"/>
                      <a:pt x="4624" y="5838"/>
                    </a:cubicBezTo>
                    <a:lnTo>
                      <a:pt x="1193" y="5838"/>
                    </a:lnTo>
                    <a:cubicBezTo>
                      <a:pt x="544" y="5838"/>
                      <a:pt x="0" y="5315"/>
                      <a:pt x="0" y="4625"/>
                    </a:cubicBezTo>
                    <a:lnTo>
                      <a:pt x="0" y="1214"/>
                    </a:lnTo>
                    <a:cubicBezTo>
                      <a:pt x="0" y="545"/>
                      <a:pt x="523" y="1"/>
                      <a:pt x="1193" y="1"/>
                    </a:cubicBezTo>
                    <a:lnTo>
                      <a:pt x="4624" y="1"/>
                    </a:lnTo>
                    <a:cubicBezTo>
                      <a:pt x="5294" y="1"/>
                      <a:pt x="5838" y="545"/>
                      <a:pt x="5838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 rot="5400000" flipH="1">
                <a:off x="3801000" y="4385979"/>
                <a:ext cx="872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839" extrusionOk="0">
                    <a:moveTo>
                      <a:pt x="3620" y="1214"/>
                    </a:moveTo>
                    <a:lnTo>
                      <a:pt x="3620" y="4625"/>
                    </a:lnTo>
                    <a:cubicBezTo>
                      <a:pt x="3620" y="5294"/>
                      <a:pt x="3097" y="5838"/>
                      <a:pt x="2407" y="5838"/>
                    </a:cubicBezTo>
                    <a:lnTo>
                      <a:pt x="0" y="5838"/>
                    </a:lnTo>
                    <a:lnTo>
                      <a:pt x="0" y="1"/>
                    </a:lnTo>
                    <a:lnTo>
                      <a:pt x="2407" y="1"/>
                    </a:lnTo>
                    <a:cubicBezTo>
                      <a:pt x="3097" y="1"/>
                      <a:pt x="3620" y="545"/>
                      <a:pt x="3620" y="12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2B995D-0CE5-4FD4-BCFC-9FA03EEE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4" y="953827"/>
            <a:ext cx="3678816" cy="414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3FFB8-3528-4AC1-85DF-820DBA35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800" y="3026471"/>
            <a:ext cx="5303980" cy="2072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84457-E125-4824-ABC6-4499EBB2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800" y="983100"/>
            <a:ext cx="5303979" cy="20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7491"/>
      </p:ext>
    </p:extLst>
  </p:cSld>
  <p:clrMapOvr>
    <a:masterClrMapping/>
  </p:clrMapOvr>
</p:sld>
</file>

<file path=ppt/theme/theme1.xml><?xml version="1.0" encoding="utf-8"?>
<a:theme xmlns:a="http://schemas.openxmlformats.org/drawingml/2006/main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151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Fira Sans Extra Condensed</vt:lpstr>
      <vt:lpstr>Roboto</vt:lpstr>
      <vt:lpstr>Film Industry Marketing Infographics by Slidesgo</vt:lpstr>
      <vt:lpstr>Movie Ticket Booking Management system</vt:lpstr>
      <vt:lpstr>Modules</vt:lpstr>
      <vt:lpstr>Topics Covered</vt:lpstr>
      <vt:lpstr>Admin Interface components</vt:lpstr>
      <vt:lpstr>User Interface components</vt:lpstr>
      <vt:lpstr>Opening Interface</vt:lpstr>
      <vt:lpstr>Admin Interface(Layout Change)</vt:lpstr>
      <vt:lpstr>Admin Interface(Booked Ticket Info)</vt:lpstr>
      <vt:lpstr>Admin Interface(Ticket Statistics)</vt:lpstr>
      <vt:lpstr>User signup</vt:lpstr>
      <vt:lpstr>User Interface (Seat Layout )</vt:lpstr>
      <vt:lpstr>User Interface (ticket booking )</vt:lpstr>
      <vt:lpstr>User Interface (Seat Layout 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Management system</dc:title>
  <dc:creator>parth makwana</dc:creator>
  <cp:lastModifiedBy>parth makwana</cp:lastModifiedBy>
  <cp:revision>16</cp:revision>
  <dcterms:modified xsi:type="dcterms:W3CDTF">2022-12-15T03:44:16Z</dcterms:modified>
</cp:coreProperties>
</file>