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4.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5.xml" ContentType="application/vnd.openxmlformats-officedocument.presentationml.comments+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6.xml" ContentType="application/vnd.openxmlformats-officedocument.presentationml.comments+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7" r:id="rId3"/>
  </p:sldMasterIdLst>
  <p:notesMasterIdLst>
    <p:notesMasterId r:id="rId24"/>
  </p:notesMasterIdLst>
  <p:sldIdLst>
    <p:sldId id="256" r:id="rId4"/>
    <p:sldId id="257" r:id="rId5"/>
    <p:sldId id="258" r:id="rId6"/>
    <p:sldId id="260" r:id="rId7"/>
    <p:sldId id="293" r:id="rId8"/>
    <p:sldId id="292" r:id="rId9"/>
    <p:sldId id="295" r:id="rId10"/>
    <p:sldId id="291" r:id="rId11"/>
    <p:sldId id="298" r:id="rId12"/>
    <p:sldId id="299" r:id="rId13"/>
    <p:sldId id="300" r:id="rId14"/>
    <p:sldId id="301" r:id="rId15"/>
    <p:sldId id="297" r:id="rId16"/>
    <p:sldId id="304" r:id="rId17"/>
    <p:sldId id="306" r:id="rId18"/>
    <p:sldId id="307" r:id="rId19"/>
    <p:sldId id="305" r:id="rId20"/>
    <p:sldId id="278" r:id="rId21"/>
    <p:sldId id="279" r:id="rId22"/>
    <p:sldId id="30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s, James C" initials="JD" lastIdx="35" clrIdx="0">
    <p:extLst>
      <p:ext uri="{19B8F6BF-5375-455C-9EA6-DF929625EA0E}">
        <p15:presenceInfo xmlns:p15="http://schemas.microsoft.com/office/powerpoint/2012/main" userId="S::davisjam@purdue.edu::84778d94-b1cc-4a48-87ce-749e1d7d6e72" providerId="AD"/>
      </p:ext>
    </p:extLst>
  </p:cmAuthor>
  <p:cmAuthor id="2" name="SHEN MJ" initials="SM" lastIdx="1" clrIdx="1">
    <p:extLst>
      <p:ext uri="{19B8F6BF-5375-455C-9EA6-DF929625EA0E}">
        <p15:presenceInfo xmlns:p15="http://schemas.microsoft.com/office/powerpoint/2012/main" userId="ecc9b99e39987f4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6257" autoAdjust="0"/>
  </p:normalViewPr>
  <p:slideViewPr>
    <p:cSldViewPr snapToGrid="0">
      <p:cViewPr varScale="1">
        <p:scale>
          <a:sx n="64" d="100"/>
          <a:sy n="64" d="100"/>
        </p:scale>
        <p:origin x="421" y="37"/>
      </p:cViewPr>
      <p:guideLst/>
    </p:cSldViewPr>
  </p:slideViewPr>
  <p:notesTextViewPr>
    <p:cViewPr>
      <p:scale>
        <a:sx n="1" d="1"/>
        <a:sy n="1" d="1"/>
      </p:scale>
      <p:origin x="0" y="-57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dk1"/>
                </a:solidFill>
                <a:latin typeface="+mn-lt"/>
                <a:ea typeface="+mn-ea"/>
                <a:cs typeface="+mn-cs"/>
              </a:defRPr>
            </a:pPr>
            <a:r>
              <a:rPr lang="en-US" sz="2400" dirty="0"/>
              <a:t>Effectiveness of MMIO Access Finder</a:t>
            </a:r>
            <a:endParaRPr lang="zh-CN" sz="2400" dirty="0"/>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dk1"/>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 of Funcs calling HAL macros</c:v>
                </c:pt>
              </c:strCache>
            </c:strRef>
          </c:tx>
          <c:spPr>
            <a:solidFill>
              <a:srgbClr val="FFC000"/>
            </a:solidFill>
            <a:ln>
              <a:noFill/>
            </a:ln>
            <a:effectLst/>
          </c:spPr>
          <c:invertIfNegative val="0"/>
          <c:cat>
            <c:strRef>
              <c:f>Sheet1!$A$2:$A$3</c:f>
              <c:strCache>
                <c:ptCount val="2"/>
                <c:pt idx="0">
                  <c:v>Other Apps</c:v>
                </c:pt>
                <c:pt idx="1">
                  <c:v>FreeRTOS Apps</c:v>
                </c:pt>
              </c:strCache>
            </c:strRef>
          </c:cat>
          <c:val>
            <c:numRef>
              <c:f>Sheet1!$B$2:$B$3</c:f>
              <c:numCache>
                <c:formatCode>General</c:formatCode>
                <c:ptCount val="2"/>
                <c:pt idx="0">
                  <c:v>0</c:v>
                </c:pt>
                <c:pt idx="1">
                  <c:v>156</c:v>
                </c:pt>
              </c:numCache>
            </c:numRef>
          </c:val>
          <c:extLst>
            <c:ext xmlns:c16="http://schemas.microsoft.com/office/drawing/2014/chart" uri="{C3380CC4-5D6E-409C-BE32-E72D297353CC}">
              <c16:uniqueId val="{00000000-A6B3-4621-BA14-ECED23F2560A}"/>
            </c:ext>
          </c:extLst>
        </c:ser>
        <c:ser>
          <c:idx val="1"/>
          <c:order val="1"/>
          <c:tx>
            <c:strRef>
              <c:f>Sheet1!$C$1</c:f>
              <c:strCache>
                <c:ptCount val="1"/>
                <c:pt idx="0">
                  <c:v># of MMIO functions</c:v>
                </c:pt>
              </c:strCache>
            </c:strRef>
          </c:tx>
          <c:spPr>
            <a:solidFill>
              <a:srgbClr val="00B0F0"/>
            </a:solidFill>
            <a:ln>
              <a:noFill/>
            </a:ln>
            <a:effectLst/>
          </c:spPr>
          <c:invertIfNegative val="0"/>
          <c:cat>
            <c:strRef>
              <c:f>Sheet1!$A$2:$A$3</c:f>
              <c:strCache>
                <c:ptCount val="2"/>
                <c:pt idx="0">
                  <c:v>Other Apps</c:v>
                </c:pt>
                <c:pt idx="1">
                  <c:v>FreeRTOS Apps</c:v>
                </c:pt>
              </c:strCache>
            </c:strRef>
          </c:cat>
          <c:val>
            <c:numRef>
              <c:f>Sheet1!$C$2:$C$3</c:f>
              <c:numCache>
                <c:formatCode>General</c:formatCode>
                <c:ptCount val="2"/>
                <c:pt idx="0">
                  <c:v>2021</c:v>
                </c:pt>
                <c:pt idx="1">
                  <c:v>1360</c:v>
                </c:pt>
              </c:numCache>
            </c:numRef>
          </c:val>
          <c:extLst>
            <c:ext xmlns:c16="http://schemas.microsoft.com/office/drawing/2014/chart" uri="{C3380CC4-5D6E-409C-BE32-E72D297353CC}">
              <c16:uniqueId val="{00000001-A6B3-4621-BA14-ECED23F2560A}"/>
            </c:ext>
          </c:extLst>
        </c:ser>
        <c:dLbls>
          <c:showLegendKey val="0"/>
          <c:showVal val="0"/>
          <c:showCatName val="0"/>
          <c:showSerName val="0"/>
          <c:showPercent val="0"/>
          <c:showBubbleSize val="0"/>
        </c:dLbls>
        <c:gapWidth val="219"/>
        <c:axId val="2121138895"/>
        <c:axId val="2121141295"/>
      </c:barChart>
      <c:catAx>
        <c:axId val="21211388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dk1"/>
                </a:solidFill>
                <a:latin typeface="+mn-lt"/>
                <a:ea typeface="+mn-ea"/>
                <a:cs typeface="+mn-cs"/>
              </a:defRPr>
            </a:pPr>
            <a:endParaRPr lang="zh-CN"/>
          </a:p>
        </c:txPr>
        <c:crossAx val="2121141295"/>
        <c:crosses val="autoZero"/>
        <c:auto val="1"/>
        <c:lblAlgn val="ctr"/>
        <c:lblOffset val="100"/>
        <c:noMultiLvlLbl val="0"/>
      </c:catAx>
      <c:valAx>
        <c:axId val="21211412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dk1"/>
                </a:solidFill>
                <a:latin typeface="+mn-lt"/>
                <a:ea typeface="+mn-ea"/>
                <a:cs typeface="+mn-cs"/>
              </a:defRPr>
            </a:pPr>
            <a:endParaRPr lang="zh-CN"/>
          </a:p>
        </c:txPr>
        <c:crossAx val="21211388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dk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solidFill>
            <a:schemeClr val="dk1"/>
          </a:solidFill>
          <a:latin typeface="+mn-lt"/>
          <a:ea typeface="+mn-ea"/>
          <a:cs typeface="+mn-cs"/>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r>
              <a:rPr lang="en-US" sz="2600" dirty="0"/>
              <a:t>Effectiveness of Call Graph Analysis</a:t>
            </a:r>
            <a:endParaRPr lang="zh-CN" sz="2600" dirty="0"/>
          </a:p>
        </c:rich>
      </c:tx>
      <c:overlay val="0"/>
      <c:spPr>
        <a:noFill/>
        <a:ln>
          <a:noFill/>
        </a:ln>
        <a:effectLst/>
      </c:spPr>
      <c:txPr>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bar"/>
        <c:grouping val="clustered"/>
        <c:varyColors val="0"/>
        <c:ser>
          <c:idx val="0"/>
          <c:order val="0"/>
          <c:tx>
            <c:strRef>
              <c:f>Sheet1!$B$1</c:f>
              <c:strCache>
                <c:ptCount val="1"/>
                <c:pt idx="0">
                  <c:v>TP</c:v>
                </c:pt>
              </c:strCache>
            </c:strRef>
          </c:tx>
          <c:spPr>
            <a:solidFill>
              <a:srgbClr val="92D050"/>
            </a:solidFill>
            <a:ln>
              <a:noFill/>
            </a:ln>
            <a:effectLst/>
          </c:spPr>
          <c:invertIfNegative val="0"/>
          <c:cat>
            <c:numRef>
              <c:f>Sheet1!$A$2</c:f>
              <c:numCache>
                <c:formatCode>General</c:formatCode>
                <c:ptCount val="1"/>
              </c:numCache>
            </c:numRef>
          </c:cat>
          <c:val>
            <c:numRef>
              <c:f>Sheet1!$B$2</c:f>
              <c:numCache>
                <c:formatCode>General</c:formatCode>
                <c:ptCount val="1"/>
                <c:pt idx="0">
                  <c:v>236</c:v>
                </c:pt>
              </c:numCache>
            </c:numRef>
          </c:val>
          <c:extLst>
            <c:ext xmlns:c16="http://schemas.microsoft.com/office/drawing/2014/chart" uri="{C3380CC4-5D6E-409C-BE32-E72D297353CC}">
              <c16:uniqueId val="{00000000-A67F-4D64-9442-D357B3C429AE}"/>
            </c:ext>
          </c:extLst>
        </c:ser>
        <c:ser>
          <c:idx val="1"/>
          <c:order val="1"/>
          <c:tx>
            <c:strRef>
              <c:f>Sheet1!$C$1</c:f>
              <c:strCache>
                <c:ptCount val="1"/>
                <c:pt idx="0">
                  <c:v>FP</c:v>
                </c:pt>
              </c:strCache>
            </c:strRef>
          </c:tx>
          <c:spPr>
            <a:solidFill>
              <a:srgbClr val="FFC000"/>
            </a:solidFill>
            <a:ln>
              <a:noFill/>
            </a:ln>
            <a:effectLst/>
          </c:spPr>
          <c:invertIfNegative val="0"/>
          <c:cat>
            <c:numRef>
              <c:f>Sheet1!$A$2</c:f>
              <c:numCache>
                <c:formatCode>General</c:formatCode>
                <c:ptCount val="1"/>
              </c:numCache>
            </c:numRef>
          </c:cat>
          <c:val>
            <c:numRef>
              <c:f>Sheet1!$C$2</c:f>
              <c:numCache>
                <c:formatCode>General</c:formatCode>
                <c:ptCount val="1"/>
                <c:pt idx="0">
                  <c:v>461</c:v>
                </c:pt>
              </c:numCache>
            </c:numRef>
          </c:val>
          <c:extLst>
            <c:ext xmlns:c16="http://schemas.microsoft.com/office/drawing/2014/chart" uri="{C3380CC4-5D6E-409C-BE32-E72D297353CC}">
              <c16:uniqueId val="{00000001-A67F-4D64-9442-D357B3C429AE}"/>
            </c:ext>
          </c:extLst>
        </c:ser>
        <c:ser>
          <c:idx val="2"/>
          <c:order val="2"/>
          <c:tx>
            <c:strRef>
              <c:f>Sheet1!$D$1</c:f>
              <c:strCache>
                <c:ptCount val="1"/>
                <c:pt idx="0">
                  <c:v>FN</c:v>
                </c:pt>
              </c:strCache>
            </c:strRef>
          </c:tx>
          <c:spPr>
            <a:solidFill>
              <a:srgbClr val="00B0F0"/>
            </a:solidFill>
            <a:ln>
              <a:noFill/>
            </a:ln>
            <a:effectLst/>
          </c:spPr>
          <c:invertIfNegative val="0"/>
          <c:cat>
            <c:numRef>
              <c:f>Sheet1!$A$2</c:f>
              <c:numCache>
                <c:formatCode>General</c:formatCode>
                <c:ptCount val="1"/>
              </c:numCache>
            </c:numRef>
          </c:cat>
          <c:val>
            <c:numRef>
              <c:f>Sheet1!$D$2</c:f>
              <c:numCache>
                <c:formatCode>General</c:formatCode>
                <c:ptCount val="1"/>
                <c:pt idx="0">
                  <c:v>133</c:v>
                </c:pt>
              </c:numCache>
            </c:numRef>
          </c:val>
          <c:extLst>
            <c:ext xmlns:c16="http://schemas.microsoft.com/office/drawing/2014/chart" uri="{C3380CC4-5D6E-409C-BE32-E72D297353CC}">
              <c16:uniqueId val="{00000002-A67F-4D64-9442-D357B3C429AE}"/>
            </c:ext>
          </c:extLst>
        </c:ser>
        <c:dLbls>
          <c:showLegendKey val="0"/>
          <c:showVal val="0"/>
          <c:showCatName val="0"/>
          <c:showSerName val="0"/>
          <c:showPercent val="0"/>
          <c:showBubbleSize val="0"/>
        </c:dLbls>
        <c:gapWidth val="182"/>
        <c:axId val="1468237759"/>
        <c:axId val="1468239679"/>
      </c:barChart>
      <c:catAx>
        <c:axId val="146823775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crossAx val="1468239679"/>
        <c:crosses val="autoZero"/>
        <c:auto val="1"/>
        <c:lblAlgn val="ctr"/>
        <c:lblOffset val="100"/>
        <c:noMultiLvlLbl val="0"/>
      </c:catAx>
      <c:valAx>
        <c:axId val="146823967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crossAx val="14682377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3-05-30T16:31:23.990" idx="4">
    <p:pos x="10" y="10"/>
    <p:text>Too many words, I think all of the words can be moved to speaker notes. Make the image bigger. Use animation + big red arrows to point to the stuff you want to talk about.</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5-30T16:33:12.559" idx="9">
    <p:pos x="146" y="146"/>
    <p:text>Can you show a second Vendor HAL to make the point that the layered architecture facilitates portability?</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06-02T09:57:30.156" idx="23">
    <p:pos x="146" y="146"/>
    <p:text>Use animation to bring up one at a time or the reader won't be able to follow</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3-06-02T10:06:05.144" idx="29">
    <p:pos x="10" y="10"/>
    <p:text>Connect this to the layered architecture concept you illustrated earlier. It's not in the speaker notes</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3-06-02T10:06:27.513" idx="30">
    <p:pos x="10" y="10"/>
    <p:text>How were these found</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3-06-02T10:09:36.919" idx="35">
    <p:pos x="418" y="418"/>
    <p:text>This slide is about effectiveness of finding MMIO through the constant memory address heuristic. When you talk about false positives, I expect this to be cases where hardcoded addresses are not MMIO. And what about false negatives, where MMIO addresses are not hardcoded?
But you mention false positives because HAL functions are defined as C/C++ macros. I don't understand how the use of a macro is related to identifying MMIO accesses. That sounds more like a problem in your call graph analysis.</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3-06-02T10:08:43.893" idx="33">
    <p:pos x="10" y="10"/>
    <p:text>Please populate these, I told you how -- screenshot each table and figure from the paper</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2F538-0937-4DD7-A917-16A5B289F777}" type="datetimeFigureOut">
              <a:rPr lang="zh-CN" altLang="en-US" smtClean="0"/>
              <a:t>2023/6/14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3C0AD5-C074-459F-9AE7-FA9D53345BFD}" type="slidenum">
              <a:rPr lang="zh-CN" altLang="en-US" smtClean="0"/>
              <a:t>‹#›</a:t>
            </a:fld>
            <a:endParaRPr lang="zh-CN" altLang="en-US"/>
          </a:p>
        </p:txBody>
      </p:sp>
    </p:spTree>
    <p:extLst>
      <p:ext uri="{BB962C8B-B14F-4D97-AF65-F5344CB8AC3E}">
        <p14:creationId xmlns:p14="http://schemas.microsoft.com/office/powerpoint/2010/main" val="1895215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505122360270894_1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g5505122360270894_1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Hi, I am Mingjie Shen from Purdue University.</a:t>
            </a:r>
            <a:endParaRPr dirty="0"/>
          </a:p>
          <a:p>
            <a:pPr marL="0" lvl="0" indent="0" algn="l" rtl="0">
              <a:spcBef>
                <a:spcPts val="0"/>
              </a:spcBef>
              <a:spcAft>
                <a:spcPts val="0"/>
              </a:spcAft>
              <a:buNone/>
            </a:pPr>
            <a:r>
              <a:rPr lang="en-US" dirty="0"/>
              <a:t>I am glad to present our work on automated identification of layering violations in embedded applications.</a:t>
            </a:r>
            <a:endParaRPr dirty="0"/>
          </a:p>
          <a:p>
            <a:pPr marL="0" lvl="0" indent="0" algn="l" rtl="0">
              <a:spcBef>
                <a:spcPts val="0"/>
              </a:spcBef>
              <a:spcAft>
                <a:spcPts val="0"/>
              </a:spcAft>
              <a:buNone/>
            </a:pPr>
            <a:r>
              <a:rPr lang="en-US" dirty="0"/>
              <a:t>We thank Rolls Royce for their support.</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400"/>
              <a:buFont typeface="Arial"/>
              <a:buNone/>
            </a:pPr>
            <a:r>
              <a:rPr lang="en-US" b="1" dirty="0"/>
              <a:t>(Click)</a:t>
            </a:r>
            <a:endParaRPr b="1" dirty="0"/>
          </a:p>
        </p:txBody>
      </p:sp>
      <p:sp>
        <p:nvSpPr>
          <p:cNvPr id="250" name="Google Shape;250;g5505122360270894_15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dirty="0">
                <a:latin typeface="LinLibertineT"/>
              </a:rPr>
              <a:t>Almost all embedded systems use a GCC-based</a:t>
            </a:r>
            <a:r>
              <a:rPr lang="en-US" altLang="zh-CN" sz="4000" dirty="0">
                <a:latin typeface="LinLibertineT"/>
              </a:rPr>
              <a:t> </a:t>
            </a:r>
            <a:r>
              <a:rPr lang="en-US" altLang="zh-CN" sz="1800" dirty="0">
                <a:latin typeface="LinLibertineT"/>
              </a:rPr>
              <a:t>toolchain. Translation to clang involves four challenges and we solved all of them.</a:t>
            </a:r>
            <a:endParaRPr lang="en-US" altLang="zh-CN" sz="1800" b="0" i="0" u="none" strike="noStrike" baseline="0" dirty="0">
              <a:latin typeface="LinLibertineT"/>
            </a:endParaRPr>
          </a:p>
          <a:p>
            <a:pPr algn="l"/>
            <a:endParaRPr lang="en-US" altLang="zh-CN" sz="1800" b="0" i="0" u="none" strike="noStrike" baseline="0" dirty="0">
              <a:latin typeface="LinLibertineT"/>
            </a:endParaRPr>
          </a:p>
          <a:p>
            <a:pPr algn="l"/>
            <a:r>
              <a:rPr lang="en-US" altLang="zh-CN" sz="1800" b="0" i="0" u="none" strike="noStrike" baseline="0" dirty="0">
                <a:latin typeface="LinLibertineT"/>
              </a:rPr>
              <a:t>All of our treatments are semantics-preserving.</a:t>
            </a:r>
            <a:endParaRPr lang="zh-CN" altLang="en-US" dirty="0"/>
          </a:p>
        </p:txBody>
      </p:sp>
      <p:sp>
        <p:nvSpPr>
          <p:cNvPr id="4" name="灯片编号占位符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167336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latin typeface="LinLibertineT"/>
              </a:rPr>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latin typeface="LinLibertineT"/>
              </a:rPr>
              <a:t>After generating LLVM IR, we want to find all MMIO access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latin typeface="LinLibertineT"/>
              </a:rPr>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latin typeface="LinLibertineT"/>
              </a:rPr>
              <a:t>The intuition is that MMIO is usually accessed through hardcoded addresses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latin typeface="LinLibertineT"/>
              </a:rPr>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latin typeface="LinLibertineT"/>
              </a:rPr>
              <a:t>As is shown in this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latin typeface="LinLibertineT"/>
              </a:rPr>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LinLibertineT"/>
              </a:rPr>
              <a:t>Thus, we Identify any memory access instruction whose pointer operand is a constant</a:t>
            </a:r>
          </a:p>
        </p:txBody>
      </p:sp>
      <p:sp>
        <p:nvSpPr>
          <p:cNvPr id="4" name="灯片编号占位符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523169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LinLibertineT"/>
              </a:rPr>
              <a:t>After finding all MMIO functions, we need to identify NCMAs among them. NCMAs occur in </a:t>
            </a:r>
            <a:r>
              <a:rPr lang="en-US" altLang="zh-CN" sz="1200" b="1" dirty="0">
                <a:latin typeface="LinLibertineTI"/>
              </a:rPr>
              <a:t>non-HAL</a:t>
            </a:r>
            <a:r>
              <a:rPr lang="en-US" altLang="zh-CN" sz="1200" dirty="0">
                <a:latin typeface="LinLibertineTI"/>
              </a:rPr>
              <a:t> </a:t>
            </a:r>
            <a:r>
              <a:rPr lang="en-US" altLang="zh-CN" sz="1200" dirty="0">
                <a:latin typeface="LinLibertineT"/>
              </a:rPr>
              <a:t>functions that directly access MMIO</a:t>
            </a:r>
          </a:p>
          <a:p>
            <a:pPr marL="0" lvl="1" algn="l"/>
            <a:endParaRPr lang="en-US" altLang="zh-CN" sz="1200" dirty="0"/>
          </a:p>
          <a:p>
            <a:pPr marL="0" lvl="1" algn="l"/>
            <a:r>
              <a:rPr lang="en-US" altLang="zh-CN" sz="1200" dirty="0"/>
              <a:t>(click)</a:t>
            </a:r>
          </a:p>
          <a:p>
            <a:pPr marL="0" lvl="1" algn="l"/>
            <a:r>
              <a:rPr lang="en-US" altLang="zh-CN" sz="1200" dirty="0"/>
              <a:t>We Distinguish between HAL and non-HAL functions by transitive in-degree, or </a:t>
            </a:r>
            <a:r>
              <a:rPr lang="en-US" altLang="zh-CN" sz="1200" dirty="0" err="1"/>
              <a:t>Idt</a:t>
            </a:r>
            <a:r>
              <a:rPr lang="en-US" altLang="zh-CN" sz="1200" dirty="0"/>
              <a:t>,  of nodes in the call graph</a:t>
            </a:r>
          </a:p>
          <a:p>
            <a:pPr marL="0" lvl="1" algn="l"/>
            <a:endParaRPr lang="en-US" altLang="zh-CN" sz="1200" dirty="0"/>
          </a:p>
          <a:p>
            <a:pPr marL="0" lvl="1" algn="l"/>
            <a:r>
              <a:rPr lang="en-US" altLang="zh-CN" sz="1200" dirty="0"/>
              <a:t>HAL functions expose necessary functionality and consequently are invoked by many functions</a:t>
            </a:r>
          </a:p>
          <a:p>
            <a:pPr marL="0" lvl="1" algn="l"/>
            <a:r>
              <a:rPr lang="en-US" altLang="zh-CN" sz="1200" dirty="0"/>
              <a:t>As a result, In the call graph, HAL functions are reachable from many functions above the HAL layer,</a:t>
            </a:r>
          </a:p>
          <a:p>
            <a:pPr marL="0" lvl="1" algn="l"/>
            <a:r>
              <a:rPr lang="en-US" altLang="zh-CN" sz="1200" dirty="0"/>
              <a:t>thus having higher transitive in-degree than non-HAL functions</a:t>
            </a:r>
          </a:p>
          <a:p>
            <a:pPr marL="0" lvl="1" algn="l"/>
            <a:endParaRPr lang="en-US" altLang="zh-CN" sz="1200" dirty="0"/>
          </a:p>
          <a:p>
            <a:pPr marL="0" lvl="1" algn="l"/>
            <a:r>
              <a:rPr lang="en-US" altLang="zh-CN" sz="1200" dirty="0"/>
              <a:t>Thus, we designate nodes with </a:t>
            </a:r>
            <a:r>
              <a:rPr lang="en-US" altLang="zh-CN" sz="1200" dirty="0" err="1"/>
              <a:t>IDt</a:t>
            </a:r>
            <a:r>
              <a:rPr lang="en-US" altLang="zh-CN" sz="1200" dirty="0"/>
              <a:t> higher than a threshold \lambda as HAL functions.</a:t>
            </a:r>
            <a:endParaRPr lang="zh-CN" altLang="en-US" sz="1200" dirty="0"/>
          </a:p>
        </p:txBody>
      </p:sp>
      <p:sp>
        <p:nvSpPr>
          <p:cNvPr id="4" name="灯片编号占位符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386827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2953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200" dirty="0"/>
              <a:t>For evaluation, we compiled 988 embedded applications and run our tool on them.</a:t>
            </a:r>
          </a:p>
          <a:p>
            <a:pPr algn="l"/>
            <a:r>
              <a:rPr lang="en-US" altLang="zh-CN" sz="1200" dirty="0"/>
              <a:t>(click)</a:t>
            </a:r>
          </a:p>
          <a:p>
            <a:pPr algn="l"/>
            <a:r>
              <a:rPr lang="en-US" altLang="zh-CN" sz="1200" dirty="0"/>
              <a:t>Running on five </a:t>
            </a:r>
            <a:r>
              <a:rPr lang="en-US" altLang="zh-CN" sz="1200" dirty="0" err="1"/>
              <a:t>RTOSes</a:t>
            </a:r>
            <a:r>
              <a:rPr lang="en-US" altLang="zh-CN" sz="1200" dirty="0"/>
              <a:t>:</a:t>
            </a:r>
          </a:p>
          <a:p>
            <a:pPr algn="l"/>
            <a:r>
              <a:rPr lang="en-US" altLang="zh-CN" sz="1200" dirty="0" err="1"/>
              <a:t>FreeRTOS</a:t>
            </a:r>
            <a:r>
              <a:rPr lang="en-US" altLang="zh-CN" sz="1200" dirty="0"/>
              <a:t>, Zephyr, </a:t>
            </a:r>
            <a:r>
              <a:rPr lang="en-US" altLang="zh-CN" sz="1200" dirty="0" err="1"/>
              <a:t>Mbed</a:t>
            </a:r>
            <a:r>
              <a:rPr lang="en-US" altLang="zh-CN" sz="1200" dirty="0"/>
              <a:t> OS, Phoenix-RTOS, and </a:t>
            </a:r>
            <a:r>
              <a:rPr lang="en-US" altLang="zh-CN" sz="1200" dirty="0" err="1"/>
              <a:t>NuttX</a:t>
            </a:r>
            <a:endParaRPr lang="zh-CN" altLang="en-US" dirty="0"/>
          </a:p>
        </p:txBody>
      </p:sp>
      <p:sp>
        <p:nvSpPr>
          <p:cNvPr id="4" name="灯片编号占位符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659605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867" dirty="0">
                <a:latin typeface="LinLibertineTB"/>
              </a:rPr>
              <a:t>First, we evaluate MMIO access finder.</a:t>
            </a:r>
          </a:p>
          <a:p>
            <a:endParaRPr lang="en-US" altLang="zh-CN" sz="2867" dirty="0">
              <a:latin typeface="LinLibertineTB"/>
            </a:endParaRPr>
          </a:p>
          <a:p>
            <a:r>
              <a:rPr lang="en-US" altLang="zh-CN" sz="2867" dirty="0">
                <a:latin typeface="LinLibertineTB"/>
              </a:rPr>
              <a:t>(click) For False positives:</a:t>
            </a:r>
          </a:p>
          <a:p>
            <a:r>
              <a:rPr lang="en-US" altLang="zh-CN" sz="2867" dirty="0">
                <a:latin typeface="LinLibertineTB"/>
              </a:rPr>
              <a:t>(click)</a:t>
            </a:r>
          </a:p>
          <a:p>
            <a:r>
              <a:rPr lang="en-US" altLang="zh-CN" sz="1800" dirty="0">
                <a:effectLst/>
                <a:latin typeface="Microsoft YaHei UI" panose="020B0503020204020204" pitchFamily="34" charset="-122"/>
                <a:ea typeface="Microsoft YaHei UI" panose="020B0503020204020204" pitchFamily="34" charset="-122"/>
              </a:rPr>
              <a:t>Specifically in the 500+ </a:t>
            </a:r>
            <a:r>
              <a:rPr lang="en-US" altLang="zh-CN" sz="1800" dirty="0" err="1">
                <a:effectLst/>
                <a:latin typeface="Microsoft YaHei UI" panose="020B0503020204020204" pitchFamily="34" charset="-122"/>
                <a:ea typeface="Microsoft YaHei UI" panose="020B0503020204020204" pitchFamily="34" charset="-122"/>
              </a:rPr>
              <a:t>FreeRTOS</a:t>
            </a:r>
            <a:r>
              <a:rPr lang="en-US" altLang="zh-CN" sz="1800" dirty="0">
                <a:effectLst/>
                <a:latin typeface="Microsoft YaHei UI" panose="020B0503020204020204" pitchFamily="34" charset="-122"/>
                <a:ea typeface="Microsoft YaHei UI" panose="020B0503020204020204" pitchFamily="34" charset="-122"/>
              </a:rPr>
              <a:t> apps, </a:t>
            </a:r>
            <a:r>
              <a:rPr lang="en-US" altLang="zh-CN" sz="1800" dirty="0" err="1">
                <a:effectLst/>
                <a:latin typeface="Microsoft YaHei UI" panose="020B0503020204020204" pitchFamily="34" charset="-122"/>
                <a:ea typeface="Microsoft YaHei UI" panose="020B0503020204020204" pitchFamily="34" charset="-122"/>
              </a:rPr>
              <a:t>FreeRTOS</a:t>
            </a:r>
            <a:r>
              <a:rPr lang="en-US" altLang="zh-CN" sz="1800" dirty="0">
                <a:effectLst/>
                <a:latin typeface="Microsoft YaHei UI" panose="020B0503020204020204" pitchFamily="34" charset="-122"/>
                <a:ea typeface="Microsoft YaHei UI" panose="020B0503020204020204" pitchFamily="34" charset="-122"/>
              </a:rPr>
              <a:t> defines some HAL functions as C macros.</a:t>
            </a:r>
            <a:endParaRPr lang="en-US" altLang="zh-CN" sz="2867" dirty="0">
              <a:latin typeface="LinLibertineTB"/>
            </a:endParaRPr>
          </a:p>
          <a:p>
            <a:r>
              <a:rPr lang="en-US" altLang="zh-CN" sz="2867" dirty="0">
                <a:latin typeface="LinLibertineTB"/>
              </a:rPr>
              <a:t>If application functions call these macros, code of direct MMIO access is expanded at the body of this app function. Thus,  this </a:t>
            </a:r>
            <a:r>
              <a:rPr lang="en-US" altLang="zh-CN" sz="2867" dirty="0" err="1">
                <a:latin typeface="LinLibertineTB"/>
              </a:rPr>
              <a:t>func</a:t>
            </a:r>
            <a:r>
              <a:rPr lang="en-US" altLang="zh-CN" sz="2867" dirty="0">
                <a:latin typeface="LinLibertineTB"/>
              </a:rPr>
              <a:t> is incorrectly identified as making direct MMIO access.</a:t>
            </a:r>
          </a:p>
          <a:p>
            <a:endParaRPr lang="en-US" altLang="zh-CN" sz="2867" dirty="0">
              <a:latin typeface="LinLibertineTB"/>
            </a:endParaRPr>
          </a:p>
          <a:p>
            <a:r>
              <a:rPr lang="en-US" altLang="zh-CN" sz="2867" dirty="0">
                <a:latin typeface="LinLibertineTB"/>
              </a:rPr>
              <a:t>(click)</a:t>
            </a:r>
          </a:p>
          <a:p>
            <a:r>
              <a:rPr lang="en-US" altLang="zh-CN" sz="2867" dirty="0">
                <a:latin typeface="LinLibertineTB"/>
              </a:rPr>
              <a:t>We also find cases where hardcoded addresses are not MMIO addresses.</a:t>
            </a:r>
          </a:p>
          <a:p>
            <a:endParaRPr lang="en-US" altLang="zh-CN" sz="2867" dirty="0">
              <a:latin typeface="LinLibertineTB"/>
            </a:endParaRPr>
          </a:p>
          <a:p>
            <a:r>
              <a:rPr lang="en-US" altLang="zh-CN" sz="2867" dirty="0">
                <a:latin typeface="LinLibertineTB"/>
              </a:rPr>
              <a:t>(click)</a:t>
            </a:r>
          </a:p>
          <a:p>
            <a:r>
              <a:rPr lang="en-US" altLang="zh-CN" sz="2867" dirty="0" err="1">
                <a:latin typeface="LinLibertineTB"/>
              </a:rPr>
              <a:t>Fase</a:t>
            </a:r>
            <a:r>
              <a:rPr lang="en-US" altLang="zh-CN" sz="2867" dirty="0">
                <a:latin typeface="LinLibertineTB"/>
              </a:rPr>
              <a:t> Negatives are </a:t>
            </a:r>
            <a:r>
              <a:rPr lang="en-US" altLang="zh-CN" sz="2667" dirty="0">
                <a:latin typeface="LinLibertineTB"/>
              </a:rPr>
              <a:t>Expected because we don’t use </a:t>
            </a:r>
            <a:r>
              <a:rPr lang="en-US" altLang="zh-CN" sz="2667">
                <a:latin typeface="LinLibertineTB"/>
              </a:rPr>
              <a:t>alias information. </a:t>
            </a:r>
            <a:r>
              <a:rPr lang="en-US" altLang="zh-CN" sz="2667" dirty="0">
                <a:latin typeface="LinLibertineTB"/>
              </a:rPr>
              <a:t>None of them are NCMAs. So they do No harm on our final goal.</a:t>
            </a:r>
            <a:endParaRPr lang="zh-CN" altLang="en-US" dirty="0"/>
          </a:p>
        </p:txBody>
      </p:sp>
      <p:sp>
        <p:nvSpPr>
          <p:cNvPr id="4" name="灯片编号占位符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684890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latin typeface="LinLibertineT"/>
              </a:rPr>
              <a:t>Now we evaluate effectiveness of NCMA identification.</a:t>
            </a:r>
          </a:p>
          <a:p>
            <a:pPr algn="l"/>
            <a:endParaRPr lang="en-US" altLang="zh-CN" sz="1800" b="0" i="0" u="none" strike="noStrike" baseline="0" dirty="0">
              <a:latin typeface="LinLibertineT"/>
            </a:endParaRPr>
          </a:p>
          <a:p>
            <a:pPr algn="l"/>
            <a:r>
              <a:rPr lang="en-US" altLang="zh-CN" sz="1800" b="0" i="0" u="none" strike="noStrike" baseline="0" dirty="0">
                <a:latin typeface="LinLibertineT"/>
              </a:rPr>
              <a:t>(click) We found quite a few FPs and FNs.</a:t>
            </a:r>
          </a:p>
          <a:p>
            <a:pPr algn="l"/>
            <a:endParaRPr lang="en-US" altLang="zh-CN" sz="1800" b="0" i="0" u="none" strike="noStrike" baseline="0" dirty="0">
              <a:latin typeface="LinLibertineT"/>
            </a:endParaRPr>
          </a:p>
          <a:p>
            <a:pPr algn="l"/>
            <a:r>
              <a:rPr lang="en-US" altLang="zh-CN" sz="1800" b="0" i="0" u="none" strike="noStrike" baseline="0" dirty="0">
                <a:latin typeface="LinLibertineT"/>
              </a:rPr>
              <a:t>(click) Certain HAL functions expose an uncommon peripheral that may not be needed by many functions and consequently have lower </a:t>
            </a:r>
            <a:r>
              <a:rPr lang="zh-CN" altLang="en-US" sz="1800" b="0" i="0" u="none" strike="noStrike" baseline="0" dirty="0">
                <a:latin typeface="LibertineMathMI"/>
              </a:rPr>
              <a:t>𝐼𝐷</a:t>
            </a:r>
            <a:r>
              <a:rPr lang="zh-CN" altLang="en-US" sz="1800" b="0" i="0" u="none" strike="noStrike" baseline="0" dirty="0">
                <a:latin typeface="LibertineMathMI7"/>
              </a:rPr>
              <a:t>𝑡 </a:t>
            </a:r>
            <a:r>
              <a:rPr lang="en-US" altLang="zh-CN" sz="1800" b="0" i="0" u="none" strike="noStrike" baseline="0" dirty="0">
                <a:latin typeface="LinLibertineT"/>
              </a:rPr>
              <a:t>. </a:t>
            </a:r>
          </a:p>
          <a:p>
            <a:pPr algn="l"/>
            <a:endParaRPr lang="en-US" altLang="zh-CN" sz="1800" b="0" i="0" u="none" strike="noStrike" baseline="0" dirty="0">
              <a:latin typeface="LinLibertineT"/>
            </a:endParaRPr>
          </a:p>
          <a:p>
            <a:pPr algn="l"/>
            <a:r>
              <a:rPr lang="en-US" altLang="zh-CN" sz="1800" b="0" i="0" u="none" strike="noStrike" baseline="0" dirty="0">
                <a:latin typeface="LinLibertineT"/>
              </a:rPr>
              <a:t>(click) False negatives result from application functions with </a:t>
            </a:r>
            <a:r>
              <a:rPr lang="zh-CN" altLang="en-US" sz="1800" b="0" i="0" u="none" strike="noStrike" baseline="0" dirty="0">
                <a:latin typeface="LibertineMathMI"/>
              </a:rPr>
              <a:t>𝐼𝐷</a:t>
            </a:r>
            <a:r>
              <a:rPr lang="zh-CN" altLang="en-US" sz="1800" b="0" i="0" u="none" strike="noStrike" baseline="0" dirty="0">
                <a:latin typeface="LibertineMathMI7"/>
              </a:rPr>
              <a:t>𝑡 </a:t>
            </a:r>
            <a:r>
              <a:rPr lang="en-US" altLang="zh-CN" sz="1800" b="0" i="0" u="none" strike="noStrike" baseline="0" dirty="0">
                <a:latin typeface="LinLibertineT"/>
              </a:rPr>
              <a:t>higher than </a:t>
            </a:r>
            <a:r>
              <a:rPr lang="zh-CN" altLang="en-US" sz="1800" b="0" i="0" u="none" strike="noStrike" baseline="0" dirty="0">
                <a:latin typeface="LibertineMathMI"/>
              </a:rPr>
              <a:t>𝜆</a:t>
            </a:r>
            <a:r>
              <a:rPr lang="en-US" altLang="zh-CN" sz="1800" b="0" i="0" u="none" strike="noStrike" baseline="0" dirty="0">
                <a:latin typeface="LinLibertineT"/>
              </a:rPr>
              <a:t>. Some application functions may be needed by many other application functions</a:t>
            </a:r>
          </a:p>
          <a:p>
            <a:pPr algn="l"/>
            <a:endParaRPr lang="en-US" altLang="zh-CN" sz="1800" b="0" i="0" u="none" strike="noStrike" baseline="0" dirty="0">
              <a:latin typeface="LinLibertineT"/>
            </a:endParaRPr>
          </a:p>
          <a:p>
            <a:pPr algn="l"/>
            <a:r>
              <a:rPr lang="en-US" altLang="zh-CN" sz="1800" b="0" i="0" u="none" strike="noStrike" baseline="0" dirty="0">
                <a:latin typeface="LinLibertineT"/>
              </a:rPr>
              <a:t>(click) In future work, we will identify HAL functions based on directory structure of source tree. </a:t>
            </a:r>
            <a:endParaRPr lang="zh-CN" altLang="en-US" dirty="0"/>
          </a:p>
        </p:txBody>
      </p:sp>
      <p:sp>
        <p:nvSpPr>
          <p:cNvPr id="4" name="灯片编号占位符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643225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A few developers agreed that NCMAs needs to be fixed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(click) But there are two cases where developers believe NCMAs are fine.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First, Certain applications support only one hardware platform. Hence, non-portability is currently acceptable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Second, some HAL APIs have unexpected behavior. For example, </a:t>
            </a:r>
            <a:r>
              <a:rPr lang="en-US" altLang="zh-CN" sz="1200" dirty="0">
                <a:latin typeface="LinLibertineT"/>
              </a:rPr>
              <a:t>A timer driver might clear a register before developers can read its value. </a:t>
            </a:r>
            <a:r>
              <a:rPr lang="en-US" altLang="zh-CN" sz="1200" dirty="0"/>
              <a:t>HAL developers might use this information to improve their APIs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https://github.com/apache/nuttx/issues/8591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https://github.com/InfiniTimeOrg/InfiniTime/issues/1599</a:t>
            </a:r>
            <a:endParaRPr lang="zh-CN" altLang="en-US" sz="1200" dirty="0"/>
          </a:p>
        </p:txBody>
      </p:sp>
      <p:sp>
        <p:nvSpPr>
          <p:cNvPr id="4" name="灯片编号占位符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605670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2" name="Google Shape;502;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solidFill>
                  <a:schemeClr val="dk1"/>
                </a:solidFill>
                <a:latin typeface="Calibri"/>
                <a:ea typeface="Calibri"/>
                <a:cs typeface="Calibri"/>
                <a:sym typeface="Calibri"/>
              </a:rPr>
              <a:t>In summary: </a:t>
            </a:r>
            <a:endParaRPr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a:p>
            <a:pPr marL="0" marR="0" lvl="0" indent="0" algn="l" rtl="0">
              <a:lnSpc>
                <a:spcPct val="100000"/>
              </a:lnSpc>
              <a:spcBef>
                <a:spcPts val="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That's all for my talk!</a:t>
            </a:r>
            <a:endParaRPr sz="12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en-US" altLang="zh-CN" dirty="0"/>
              <a:t>We thank Rolls Royce again for their support.</a:t>
            </a:r>
            <a:endParaRPr dirty="0"/>
          </a:p>
          <a:p>
            <a:pPr marL="0" marR="0" lvl="0" indent="0" algn="l" rtl="0">
              <a:lnSpc>
                <a:spcPct val="100000"/>
              </a:lnSpc>
              <a:spcBef>
                <a:spcPts val="0"/>
              </a:spcBef>
              <a:spcAft>
                <a:spcPts val="0"/>
              </a:spcAft>
              <a:buClr>
                <a:schemeClr val="dk1"/>
              </a:buClr>
              <a:buSzPts val="1200"/>
              <a:buFont typeface="Calibri"/>
              <a:buNone/>
            </a:pPr>
            <a:r>
              <a:rPr lang="en-US" dirty="0"/>
              <a:t>Here are my contact information and our artifact. Thanks for your attention!</a:t>
            </a:r>
            <a:endParaRPr dirty="0"/>
          </a:p>
        </p:txBody>
      </p:sp>
      <p:sp>
        <p:nvSpPr>
          <p:cNvPr id="503" name="Google Shape;503;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4" name="Google Shape;514;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5" name="Google Shape;515;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1"/>
              </a:buClr>
              <a:buSzPts val="1200"/>
              <a:buFont typeface="Calibri"/>
              <a:buNone/>
            </a:pPr>
            <a:r>
              <a:rPr lang="en-US" dirty="0"/>
              <a:t>Our contributions are:</a:t>
            </a:r>
          </a:p>
          <a:p>
            <a:pPr marL="247650" lvl="0" indent="-171450" algn="l" rtl="0">
              <a:spcBef>
                <a:spcPts val="0"/>
              </a:spcBef>
              <a:spcAft>
                <a:spcPts val="0"/>
              </a:spcAft>
              <a:buClr>
                <a:schemeClr val="dk1"/>
              </a:buClr>
              <a:buSzPts val="1200"/>
              <a:buFontTx/>
              <a:buChar char="-"/>
            </a:pPr>
            <a:r>
              <a:rPr lang="en-US" dirty="0"/>
              <a:t>First, we </a:t>
            </a:r>
            <a:r>
              <a:rPr lang="en-US" altLang="zh-CN" sz="1200" kern="0" dirty="0">
                <a:solidFill>
                  <a:srgbClr val="000000"/>
                </a:solidFill>
                <a:latin typeface="Calibri"/>
                <a:ea typeface="Calibri"/>
                <a:cs typeface="Calibri"/>
                <a:sym typeface="Calibri"/>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Develop a </a:t>
            </a:r>
            <a:r>
              <a:rPr lang="en-US" altLang="zh-CN" sz="1200" kern="0" dirty="0">
                <a:solidFill>
                  <a:srgbClr val="000000"/>
                </a:solidFill>
                <a:latin typeface="Calibri"/>
                <a:ea typeface="Calibri"/>
                <a:cs typeface="Calibri"/>
                <a:sym typeface="Calibri"/>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static analysis tool to automatically detect a class of layering violations called </a:t>
            </a:r>
            <a:r>
              <a:rPr lang="en-US" altLang="zh-CN" sz="1200" b="1" kern="0" dirty="0">
                <a:solidFill>
                  <a:srgbClr val="000000"/>
                </a:solidFill>
                <a:latin typeface="Calibri"/>
                <a:ea typeface="Calibri"/>
                <a:cs typeface="Calibri"/>
                <a:sym typeface="Calibri"/>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Non Conventional MMIO Accesses, or </a:t>
            </a:r>
            <a:r>
              <a:rPr lang="en-US" altLang="zh-CN" sz="1200" kern="0" dirty="0">
                <a:solidFill>
                  <a:srgbClr val="000000"/>
                </a:solidFill>
                <a:latin typeface="Calibri"/>
                <a:ea typeface="Calibri"/>
                <a:cs typeface="Calibri"/>
                <a:sym typeface="Calibri"/>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NCMAs</a:t>
            </a:r>
          </a:p>
          <a:p>
            <a:pPr marL="247650" lvl="0" indent="-171450" algn="l" rtl="0">
              <a:spcBef>
                <a:spcPts val="0"/>
              </a:spcBef>
              <a:spcAft>
                <a:spcPts val="0"/>
              </a:spcAft>
              <a:buClr>
                <a:schemeClr val="dk1"/>
              </a:buClr>
              <a:buSzPts val="1200"/>
              <a:buFontTx/>
              <a:buChar char="-"/>
            </a:pPr>
            <a:r>
              <a:rPr lang="en-US" dirty="0"/>
              <a:t>Second, we </a:t>
            </a:r>
            <a:r>
              <a:rPr lang="en-US" altLang="zh-CN" sz="1200" kern="0" dirty="0">
                <a:solidFill>
                  <a:srgbClr val="000000"/>
                </a:solidFill>
                <a:latin typeface="Calibri"/>
                <a:ea typeface="Calibri"/>
                <a:cs typeface="Calibri"/>
                <a:sym typeface="Calibri"/>
                <a:extLst>
                  <a:ext uri="http://customooxmlschemas.google.com/">
                    <go:slidesCustomData xmlns:lc="http://schemas.openxmlformats.org/drawingml/2006/lockedCanva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Create the first large dataset of </a:t>
            </a:r>
            <a:r>
              <a:rPr lang="en-US" altLang="zh-CN" sz="1200" kern="0" dirty="0" err="1">
                <a:solidFill>
                  <a:srgbClr val="000000"/>
                </a:solidFill>
                <a:latin typeface="Calibri"/>
                <a:ea typeface="Calibri"/>
                <a:cs typeface="Calibri"/>
                <a:sym typeface="Calibri"/>
                <a:extLst>
                  <a:ext uri="http://customooxmlschemas.google.com/">
                    <go:slidesCustomData xmlns:lc="http://schemas.openxmlformats.org/drawingml/2006/lockedCanva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compilable</a:t>
            </a:r>
            <a:r>
              <a:rPr lang="en-US" altLang="zh-CN" sz="1200" kern="0" dirty="0">
                <a:solidFill>
                  <a:srgbClr val="000000"/>
                </a:solidFill>
                <a:latin typeface="Calibri"/>
                <a:ea typeface="Calibri"/>
                <a:cs typeface="Calibri"/>
                <a:sym typeface="Calibri"/>
                <a:extLst>
                  <a:ext uri="http://customooxmlschemas.google.com/">
                    <go:slidesCustomData xmlns:lc="http://schemas.openxmlformats.org/drawingml/2006/lockedCanva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 embedded applications – containing 988 applications spanning 5 </a:t>
            </a:r>
            <a:r>
              <a:rPr lang="en-US" altLang="zh-CN" sz="1200" kern="0" dirty="0" err="1">
                <a:solidFill>
                  <a:srgbClr val="000000"/>
                </a:solidFill>
                <a:latin typeface="Calibri"/>
                <a:ea typeface="Calibri"/>
                <a:cs typeface="Calibri"/>
                <a:sym typeface="Calibri"/>
                <a:extLst>
                  <a:ext uri="http://customooxmlschemas.google.com/">
                    <go:slidesCustomData xmlns:lc="http://schemas.openxmlformats.org/drawingml/2006/lockedCanva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RTOSes</a:t>
            </a:r>
            <a:endParaRPr lang="en-US" altLang="zh-CN" sz="1200" kern="0" dirty="0">
              <a:solidFill>
                <a:srgbClr val="000000"/>
              </a:solidFill>
              <a:latin typeface="Calibri"/>
              <a:ea typeface="Calibri"/>
              <a:cs typeface="Calibri"/>
              <a:sym typeface="Calibri"/>
              <a:extLst>
                <a:ext uri="http://customooxmlschemas.google.com/">
                  <go:slidesCustomData xmlns:lc="http://schemas.openxmlformats.org/drawingml/2006/lockedCanva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endParaRPr>
          </a:p>
          <a:p>
            <a:pPr marL="247650" lvl="0" indent="-171450" algn="l" rtl="0">
              <a:spcBef>
                <a:spcPts val="0"/>
              </a:spcBef>
              <a:spcAft>
                <a:spcPts val="0"/>
              </a:spcAft>
              <a:buClr>
                <a:schemeClr val="dk1"/>
              </a:buClr>
              <a:buSzPts val="1200"/>
              <a:buFontTx/>
              <a:buChar char="-"/>
            </a:pPr>
            <a:r>
              <a:rPr lang="en-US" dirty="0"/>
              <a:t>Third, we </a:t>
            </a:r>
            <a:r>
              <a:rPr lang="en-US" altLang="zh-CN" sz="1200" kern="0" dirty="0">
                <a:solidFill>
                  <a:srgbClr val="000000"/>
                </a:solidFill>
                <a:latin typeface="Calibri"/>
                <a:ea typeface="Calibri"/>
                <a:cs typeface="Calibri"/>
                <a:sym typeface="Calibri"/>
              </a:rPr>
              <a:t>Identify 369 NCMAs and find reasons why developers commit layering violations (lack of concern for portability, and workarounds for undesirable behaviors of HAL APIs)</a:t>
            </a:r>
            <a:endParaRPr lang="en-US" altLang="zh-CN" sz="1200" i="1" kern="0" dirty="0">
              <a:solidFill>
                <a:srgbClr val="000000"/>
              </a:solidFill>
              <a:latin typeface="Arial"/>
              <a:cs typeface="Arial"/>
              <a:sym typeface="Arial"/>
            </a:endParaRPr>
          </a:p>
          <a:p>
            <a:pPr marL="0" lvl="0" indent="0" algn="l" rtl="0">
              <a:spcBef>
                <a:spcPts val="0"/>
              </a:spcBef>
              <a:spcAft>
                <a:spcPts val="0"/>
              </a:spcAft>
              <a:buClr>
                <a:schemeClr val="dk1"/>
              </a:buClr>
              <a:buSzPts val="1100"/>
              <a:buFont typeface="Arial"/>
              <a:buNone/>
            </a:pPr>
            <a:r>
              <a:rPr lang="en-US" b="1" dirty="0"/>
              <a:t>(Click)</a:t>
            </a:r>
            <a:endParaRPr dirty="0"/>
          </a:p>
        </p:txBody>
      </p:sp>
      <p:sp>
        <p:nvSpPr>
          <p:cNvPr id="283" name="Google Shape;28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505122360270894_3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g5505122360270894_3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sz="1800" b="0" i="0" u="none" strike="noStrike" baseline="0" dirty="0">
                <a:solidFill>
                  <a:srgbClr val="000000"/>
                </a:solidFill>
                <a:latin typeface="LinLibertineT"/>
              </a:rPr>
              <a:t>To reduce the difficulty of porting, the embedded software application is organized into layers that communicate only with adjacent layers. If applications follow this design, it simplifies supporting a new MCU, as only one layer is impacted. </a:t>
            </a:r>
            <a:endParaRPr dirty="0"/>
          </a:p>
        </p:txBody>
      </p:sp>
      <p:sp>
        <p:nvSpPr>
          <p:cNvPr id="319" name="Google Shape;319;g5505122360270894_3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solidFill>
                  <a:srgbClr val="000000"/>
                </a:solidFill>
                <a:latin typeface="LinLibertineT"/>
              </a:rPr>
              <a:t>Let’s see an example application that follows layered design.</a:t>
            </a:r>
          </a:p>
          <a:p>
            <a:pPr algn="l"/>
            <a:endParaRPr lang="en-US" altLang="zh-CN" sz="1800" b="0" i="0" u="none" strike="noStrike" baseline="0" dirty="0">
              <a:solidFill>
                <a:srgbClr val="000000"/>
              </a:solidFill>
              <a:latin typeface="LinLibertineT"/>
            </a:endParaRPr>
          </a:p>
          <a:p>
            <a:pPr algn="l"/>
            <a:r>
              <a:rPr lang="en-US" altLang="zh-CN" sz="1800" b="0" i="0" u="none" strike="noStrike" baseline="0" dirty="0">
                <a:solidFill>
                  <a:srgbClr val="000000"/>
                </a:solidFill>
                <a:latin typeface="LinLibertineT"/>
              </a:rPr>
              <a:t>It interacts with only the adjacent layer through the GPIO API function (highlighted) to periodically toggle an LED pin</a:t>
            </a:r>
          </a:p>
          <a:p>
            <a:pPr algn="l"/>
            <a:endParaRPr lang="en-US" altLang="zh-CN" sz="1800" b="0" i="0" u="none" strike="noStrike" baseline="0" dirty="0">
              <a:solidFill>
                <a:srgbClr val="000000"/>
              </a:solidFill>
              <a:latin typeface="LinLibertineT"/>
            </a:endParaRPr>
          </a:p>
          <a:p>
            <a:pPr algn="l"/>
            <a:r>
              <a:rPr lang="en-US" altLang="zh-CN" sz="1800" b="0" i="0" u="none" strike="noStrike" baseline="0" dirty="0">
                <a:solidFill>
                  <a:srgbClr val="000000"/>
                </a:solidFill>
                <a:latin typeface="LinLibertineT"/>
              </a:rPr>
              <a:t>This application compiles and runs on all boards supported by Zephyr.</a:t>
            </a:r>
          </a:p>
          <a:p>
            <a:pPr algn="l"/>
            <a:endParaRPr lang="en-US" altLang="zh-CN" sz="1800" b="0" i="0" u="none" strike="noStrike" baseline="0" dirty="0">
              <a:solidFill>
                <a:srgbClr val="000000"/>
              </a:solidFill>
              <a:latin typeface="LinLibertineT"/>
            </a:endParaRPr>
          </a:p>
          <a:p>
            <a:pPr algn="l"/>
            <a:r>
              <a:rPr lang="en-US" altLang="zh-CN" sz="1800" b="0" i="0" u="none" strike="noStrike" baseline="0" dirty="0">
                <a:solidFill>
                  <a:srgbClr val="000000"/>
                </a:solidFill>
                <a:latin typeface="LinLibertineT"/>
              </a:rPr>
              <a:t>(The call graph of this application shows Zephyr’s layered design and  abstractions for vendor-specific HALs.)</a:t>
            </a:r>
            <a:endParaRPr lang="zh-CN" altLang="en-US" dirty="0"/>
          </a:p>
        </p:txBody>
      </p:sp>
      <p:sp>
        <p:nvSpPr>
          <p:cNvPr id="4" name="灯片编号占位符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836861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solidFill>
                  <a:srgbClr val="000000"/>
                </a:solidFill>
                <a:latin typeface="LinLibertineT"/>
              </a:rPr>
              <a:t>When applications commit </a:t>
            </a:r>
            <a:r>
              <a:rPr lang="en-US" altLang="zh-CN" sz="1800" b="0" i="0" u="none" strike="noStrike" baseline="0" dirty="0">
                <a:solidFill>
                  <a:srgbClr val="000000"/>
                </a:solidFill>
                <a:latin typeface="LinLibertineTI"/>
              </a:rPr>
              <a:t>layering violations</a:t>
            </a:r>
            <a:r>
              <a:rPr lang="en-US" altLang="zh-CN" sz="1800" b="0" i="0" u="none" strike="noStrike" baseline="0" dirty="0">
                <a:solidFill>
                  <a:srgbClr val="000000"/>
                </a:solidFill>
                <a:latin typeface="LinLibertineT"/>
              </a:rPr>
              <a:t>, portability becomes worse.</a:t>
            </a:r>
            <a:endParaRPr lang="en-US" altLang="zh-CN" sz="1800" dirty="0"/>
          </a:p>
          <a:p>
            <a:pPr algn="l"/>
            <a:endParaRPr lang="en-US" altLang="zh-CN" sz="1800" b="0" i="0" u="none" strike="noStrike" baseline="0" dirty="0">
              <a:latin typeface="LinLibertineT"/>
            </a:endParaRPr>
          </a:p>
          <a:p>
            <a:pPr algn="l"/>
            <a:r>
              <a:rPr lang="en-US" altLang="zh-CN" sz="1800" b="0" i="0" u="none" strike="noStrike" baseline="0" dirty="0">
                <a:latin typeface="LinLibertineT"/>
              </a:rPr>
              <a:t>Specifically, we focus on a layering violation related to hardware or peripheral access.</a:t>
            </a:r>
          </a:p>
          <a:p>
            <a:pPr algn="l"/>
            <a:r>
              <a:rPr lang="en-US" altLang="zh-CN" sz="1800" b="0" i="0" u="none" strike="noStrike" baseline="0" dirty="0">
                <a:latin typeface="LinLibertineT"/>
              </a:rPr>
              <a:t>Most peripherals are accessed by MMIO.  An application </a:t>
            </a:r>
            <a:r>
              <a:rPr lang="en-US" altLang="zh-CN" sz="1800" b="0" i="0" u="none" strike="noStrike" baseline="0" dirty="0">
                <a:latin typeface="LinLibertineTI"/>
              </a:rPr>
              <a:t>should </a:t>
            </a:r>
            <a:r>
              <a:rPr lang="en-US" altLang="zh-CN" sz="1800" b="0" i="0" u="none" strike="noStrike" baseline="0" dirty="0">
                <a:latin typeface="LinLibertineT"/>
              </a:rPr>
              <a:t>access these memory regions through a Hardware Abstraction Layer (HAL).</a:t>
            </a:r>
          </a:p>
          <a:p>
            <a:pPr algn="l"/>
            <a:r>
              <a:rPr lang="en-US" altLang="zh-CN" sz="1800" b="0" i="0" u="none" strike="noStrike" baseline="0" dirty="0">
                <a:latin typeface="LinLibertineT"/>
              </a:rPr>
              <a:t>When applications violate this principle by directly accessing MMIO without going through HAL, we call such access </a:t>
            </a:r>
            <a:r>
              <a:rPr lang="en-US" altLang="zh-CN" sz="1800" b="0" i="0" u="none" strike="noStrike" baseline="0" dirty="0">
                <a:latin typeface="LinLibertineTI"/>
              </a:rPr>
              <a:t>Non Conventional MMIO Access, or NCMA.</a:t>
            </a:r>
          </a:p>
          <a:p>
            <a:pPr algn="l"/>
            <a:endParaRPr lang="en-US" altLang="zh-CN" sz="1800" b="0" i="0" u="none" strike="noStrike" baseline="0" dirty="0">
              <a:latin typeface="LinLibertineTI"/>
            </a:endParaRPr>
          </a:p>
          <a:p>
            <a:pPr algn="l"/>
            <a:r>
              <a:rPr lang="en-US" altLang="zh-CN" sz="1800" b="1" i="0" u="none" strike="noStrike" baseline="0" dirty="0">
                <a:latin typeface="LinLibertineTI"/>
              </a:rPr>
              <a:t>(click)</a:t>
            </a:r>
          </a:p>
          <a:p>
            <a:pPr algn="l"/>
            <a:r>
              <a:rPr lang="en-US" altLang="zh-CN" sz="1800" b="0" i="0" u="none" strike="noStrike" baseline="0" dirty="0">
                <a:latin typeface="LinLibertineTI"/>
              </a:rPr>
              <a:t>Here we show a simple example that directly </a:t>
            </a:r>
            <a:r>
              <a:rPr lang="en-US" altLang="zh-CN" sz="1800" b="0" i="0" u="none" strike="noStrike" baseline="0" dirty="0">
                <a:latin typeface="LinLibertineT"/>
              </a:rPr>
              <a:t>accesses timer peripheral through a hardcoded MMIO address, by first casting it to a struct and accessing its member.</a:t>
            </a:r>
          </a:p>
          <a:p>
            <a:pPr algn="l"/>
            <a:endParaRPr lang="en-US" altLang="zh-CN" sz="1800" b="0" i="0" u="none" strike="noStrike" baseline="0" dirty="0">
              <a:latin typeface="LinLibertineT"/>
            </a:endParaRPr>
          </a:p>
        </p:txBody>
      </p:sp>
      <p:sp>
        <p:nvSpPr>
          <p:cNvPr id="4" name="灯片编号占位符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80011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a:r>
              <a:rPr lang="en-US" altLang="zh-CN" sz="1200" b="0" i="0" u="none" strike="noStrike" baseline="0" dirty="0">
                <a:solidFill>
                  <a:srgbClr val="000000"/>
                </a:solidFill>
                <a:latin typeface="LinLibertineT"/>
              </a:rPr>
              <a:t>Now I will present the details of </a:t>
            </a:r>
            <a:r>
              <a:rPr lang="en-US" altLang="zh-CN" sz="1200" b="0" i="0" u="none" strike="noStrike" baseline="0" dirty="0" err="1">
                <a:solidFill>
                  <a:srgbClr val="000000"/>
                </a:solidFill>
                <a:latin typeface="LinLibertineT"/>
              </a:rPr>
              <a:t>HalVD</a:t>
            </a:r>
            <a:r>
              <a:rPr lang="en-US" altLang="zh-CN" sz="1200" b="0" i="0" u="none" strike="noStrike" baseline="0" dirty="0">
                <a:solidFill>
                  <a:srgbClr val="000000"/>
                </a:solidFill>
                <a:latin typeface="LinLibertineT"/>
              </a:rPr>
              <a:t>, our automated technique to detect NCMAs. </a:t>
            </a:r>
            <a:endParaRPr dirty="0"/>
          </a:p>
        </p:txBody>
      </p:sp>
      <p:sp>
        <p:nvSpPr>
          <p:cNvPr id="291" name="Google Shape;29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157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505122360270894_3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g5505122360270894_3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r>
              <a:rPr lang="en-US" altLang="zh-CN" sz="1800" b="0" i="0" u="none" strike="noStrike" baseline="0" dirty="0">
                <a:solidFill>
                  <a:srgbClr val="000000"/>
                </a:solidFill>
                <a:latin typeface="LinLibertineT"/>
              </a:rPr>
              <a:t>Our goal is …</a:t>
            </a:r>
          </a:p>
          <a:p>
            <a:pPr algn="l"/>
            <a:endParaRPr lang="en-US" altLang="zh-CN" sz="1800" b="0" i="0" u="none" strike="noStrike" baseline="0" dirty="0">
              <a:solidFill>
                <a:srgbClr val="000000"/>
              </a:solidFill>
              <a:latin typeface="LinLibertineT"/>
            </a:endParaRPr>
          </a:p>
          <a:p>
            <a:pPr algn="l"/>
            <a:r>
              <a:rPr lang="en-US" altLang="zh-CN" sz="1800" b="0" i="0" u="none" strike="noStrike" baseline="0" dirty="0">
                <a:solidFill>
                  <a:srgbClr val="000000"/>
                </a:solidFill>
                <a:latin typeface="LinLibertineT"/>
              </a:rPr>
              <a:t>(click x 2)</a:t>
            </a:r>
          </a:p>
          <a:p>
            <a:pPr algn="l"/>
            <a:r>
              <a:rPr lang="en-US" altLang="zh-CN" sz="1800" b="0" i="0" u="none" strike="noStrike" baseline="0" dirty="0">
                <a:solidFill>
                  <a:srgbClr val="000000"/>
                </a:solidFill>
                <a:latin typeface="LinLibertineT"/>
              </a:rPr>
              <a:t>Given the application’s source code, we automatically convert it to </a:t>
            </a:r>
            <a:r>
              <a:rPr lang="en-US" altLang="zh-CN" sz="1800" b="0" i="0" u="none" strike="noStrike" baseline="0" dirty="0" err="1">
                <a:solidFill>
                  <a:srgbClr val="000000"/>
                </a:solidFill>
                <a:latin typeface="LinLibertineT"/>
              </a:rPr>
              <a:t>llvm</a:t>
            </a:r>
            <a:r>
              <a:rPr lang="en-US" altLang="zh-CN" sz="1800" b="0" i="0" u="none" strike="noStrike" baseline="0" dirty="0">
                <a:solidFill>
                  <a:srgbClr val="000000"/>
                </a:solidFill>
                <a:latin typeface="LinLibertineT"/>
              </a:rPr>
              <a:t> </a:t>
            </a:r>
            <a:r>
              <a:rPr lang="en-US" altLang="zh-CN" sz="1800" b="0" i="0" u="none" strike="noStrike" baseline="0" dirty="0" err="1">
                <a:solidFill>
                  <a:srgbClr val="000000"/>
                </a:solidFill>
                <a:latin typeface="LinLibertineT"/>
              </a:rPr>
              <a:t>bitcode</a:t>
            </a:r>
            <a:r>
              <a:rPr lang="en-US" altLang="zh-CN" sz="1800" b="0" i="0" u="none" strike="noStrike" baseline="0" dirty="0">
                <a:solidFill>
                  <a:srgbClr val="000000"/>
                </a:solidFill>
                <a:latin typeface="LinLibertineT"/>
              </a:rPr>
              <a:t> using a custom build monitoring.</a:t>
            </a:r>
          </a:p>
          <a:p>
            <a:pPr algn="l"/>
            <a:endParaRPr lang="en-US" altLang="zh-CN" sz="1800" b="0" i="0" u="none" strike="noStrike" baseline="0" dirty="0">
              <a:solidFill>
                <a:srgbClr val="000000"/>
              </a:solidFill>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baseline="0" dirty="0">
                <a:solidFill>
                  <a:srgbClr val="000000"/>
                </a:solidFill>
                <a:latin typeface="LinLibertineT"/>
              </a:rPr>
              <a:t>(click)</a:t>
            </a:r>
          </a:p>
          <a:p>
            <a:pPr algn="l"/>
            <a:r>
              <a:rPr lang="en-US" altLang="zh-CN" sz="1800" b="0" i="0" u="none" strike="noStrike" baseline="0" dirty="0">
                <a:solidFill>
                  <a:srgbClr val="000000"/>
                </a:solidFill>
                <a:latin typeface="LinLibertineT"/>
              </a:rPr>
              <a:t>Next, we identify all MMIO accesses by performing a lightweight analysis of the </a:t>
            </a:r>
            <a:r>
              <a:rPr lang="en-US" altLang="zh-CN" sz="1800" b="0" i="0" u="none" strike="noStrike" baseline="0" dirty="0" err="1">
                <a:solidFill>
                  <a:srgbClr val="000000"/>
                </a:solidFill>
                <a:latin typeface="LinLibertineT"/>
              </a:rPr>
              <a:t>llvm</a:t>
            </a:r>
            <a:r>
              <a:rPr lang="en-US" altLang="zh-CN" sz="1800" b="0" i="0" u="none" strike="noStrike" baseline="0" dirty="0">
                <a:solidFill>
                  <a:srgbClr val="000000"/>
                </a:solidFill>
                <a:latin typeface="LinLibertineT"/>
              </a:rPr>
              <a:t> IR.</a:t>
            </a:r>
          </a:p>
          <a:p>
            <a:pPr algn="l"/>
            <a:endParaRPr lang="en-US" altLang="zh-CN" sz="1800" b="0" i="0" u="none" strike="noStrike" baseline="0" dirty="0">
              <a:solidFill>
                <a:srgbClr val="000000"/>
              </a:solidFill>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u="none" strike="noStrike" baseline="0" dirty="0">
                <a:solidFill>
                  <a:srgbClr val="000000"/>
                </a:solidFill>
                <a:latin typeface="LinLibertineT"/>
              </a:rPr>
              <a:t>(click)</a:t>
            </a:r>
          </a:p>
          <a:p>
            <a:pPr algn="l"/>
            <a:r>
              <a:rPr lang="en-US" altLang="zh-CN" sz="1800" b="0" i="0" u="none" strike="noStrike" baseline="0" dirty="0">
                <a:solidFill>
                  <a:srgbClr val="000000"/>
                </a:solidFill>
                <a:latin typeface="LinLibertineT"/>
              </a:rPr>
              <a:t>Finally, we use heuristics on the call graph to determine whether a given MMIO access is a NCMA.</a:t>
            </a:r>
            <a:endParaRPr dirty="0"/>
          </a:p>
        </p:txBody>
      </p:sp>
      <p:sp>
        <p:nvSpPr>
          <p:cNvPr id="319" name="Google Shape;319;g5505122360270894_3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756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solidFill>
                  <a:srgbClr val="000000"/>
                </a:solidFill>
                <a:latin typeface="LinLibertineT"/>
              </a:rPr>
              <a:t>We want to use the </a:t>
            </a:r>
            <a:r>
              <a:rPr lang="en-US" altLang="zh-CN" sz="1800" b="0" i="0" u="none" strike="noStrike" baseline="0" dirty="0" err="1">
                <a:solidFill>
                  <a:srgbClr val="000000"/>
                </a:solidFill>
                <a:latin typeface="LinLibertineT"/>
              </a:rPr>
              <a:t>llvm</a:t>
            </a:r>
            <a:r>
              <a:rPr lang="en-US" altLang="zh-CN" sz="1800" b="0" i="0" u="none" strike="noStrike" baseline="0" dirty="0">
                <a:solidFill>
                  <a:srgbClr val="000000"/>
                </a:solidFill>
                <a:latin typeface="LinLibertineT"/>
              </a:rPr>
              <a:t> compiler infrastructure to implement our analysis</a:t>
            </a:r>
          </a:p>
          <a:p>
            <a:pPr algn="l"/>
            <a:r>
              <a:rPr lang="en-US" altLang="zh-CN" sz="1800" b="0" i="0" u="none" strike="noStrike" baseline="0" dirty="0">
                <a:solidFill>
                  <a:srgbClr val="000000"/>
                </a:solidFill>
                <a:latin typeface="LinLibertineT"/>
              </a:rPr>
              <a:t>(because, as we will explain later, it is relatively easy to detect MMIO access using </a:t>
            </a:r>
            <a:r>
              <a:rPr lang="en-US" altLang="zh-CN" sz="1800" b="0" i="0" u="none" strike="noStrike" baseline="0" dirty="0" err="1">
                <a:solidFill>
                  <a:srgbClr val="000000"/>
                </a:solidFill>
                <a:latin typeface="LinLibertineT"/>
              </a:rPr>
              <a:t>llvm</a:t>
            </a:r>
            <a:r>
              <a:rPr lang="en-US" altLang="zh-CN" sz="1800" b="0" i="0" u="none" strike="noStrike" baseline="0" dirty="0">
                <a:solidFill>
                  <a:srgbClr val="000000"/>
                </a:solidFill>
                <a:latin typeface="LinLibertineT"/>
              </a:rPr>
              <a:t>.)</a:t>
            </a:r>
          </a:p>
          <a:p>
            <a:pPr algn="l"/>
            <a:endParaRPr lang="en-US" altLang="zh-CN" sz="1800" b="0" i="0" u="none" strike="noStrike" baseline="0" dirty="0">
              <a:solidFill>
                <a:srgbClr val="000000"/>
              </a:solidFill>
              <a:latin typeface="LinLibertineT"/>
            </a:endParaRPr>
          </a:p>
          <a:p>
            <a:pPr algn="l"/>
            <a:r>
              <a:rPr lang="en-US" altLang="zh-CN" sz="1800" b="0" i="0" u="none" strike="noStrike" baseline="0" dirty="0">
                <a:latin typeface="Calibri" panose="020F0502020204030204" pitchFamily="34" charset="0"/>
                <a:cs typeface="Calibri" panose="020F0502020204030204" pitchFamily="34" charset="0"/>
              </a:rPr>
              <a:t>However, it requires whole-program </a:t>
            </a:r>
            <a:r>
              <a:rPr lang="en-US" altLang="zh-CN" sz="1800" b="0" i="0" u="none" strike="noStrike" baseline="0" dirty="0" err="1">
                <a:latin typeface="Calibri" panose="020F0502020204030204" pitchFamily="34" charset="0"/>
                <a:cs typeface="Calibri" panose="020F0502020204030204" pitchFamily="34" charset="0"/>
              </a:rPr>
              <a:t>bitcode</a:t>
            </a:r>
            <a:r>
              <a:rPr lang="en-US" altLang="zh-CN" sz="1800" b="0" i="0" u="none" strike="noStrike" baseline="0" dirty="0">
                <a:latin typeface="Calibri" panose="020F0502020204030204" pitchFamily="34" charset="0"/>
                <a:cs typeface="Calibri" panose="020F0502020204030204" pitchFamily="34" charset="0"/>
              </a:rPr>
              <a:t>, i.e., one </a:t>
            </a:r>
            <a:r>
              <a:rPr lang="en-US" altLang="zh-CN" sz="1800" b="0" i="0" u="none" strike="noStrike" baseline="0" dirty="0" err="1">
                <a:latin typeface="Calibri" panose="020F0502020204030204" pitchFamily="34" charset="0"/>
                <a:cs typeface="Calibri" panose="020F0502020204030204" pitchFamily="34" charset="0"/>
              </a:rPr>
              <a:t>bitcode</a:t>
            </a:r>
            <a:r>
              <a:rPr lang="en-US" altLang="zh-CN" sz="1800" b="0" i="0" u="none" strike="noStrike" baseline="0" dirty="0">
                <a:latin typeface="Calibri" panose="020F0502020204030204" pitchFamily="34" charset="0"/>
                <a:cs typeface="Calibri" panose="020F0502020204030204" pitchFamily="34" charset="0"/>
              </a:rPr>
              <a:t> file for the entire embedded application</a:t>
            </a:r>
            <a:endParaRPr lang="en-US" altLang="zh-CN" sz="1800" b="0" i="0" u="none" strike="noStrike" baseline="0" dirty="0">
              <a:solidFill>
                <a:srgbClr val="000000"/>
              </a:solidFill>
              <a:latin typeface="LinLibertineT"/>
              <a:cs typeface="+mn-cs"/>
            </a:endParaRPr>
          </a:p>
          <a:p>
            <a:pPr algn="l"/>
            <a:r>
              <a:rPr lang="en-US" altLang="zh-CN" sz="1800" b="0" i="0" u="none" strike="noStrike" baseline="0" dirty="0">
                <a:solidFill>
                  <a:srgbClr val="000000"/>
                </a:solidFill>
                <a:latin typeface="LinLibertineT"/>
                <a:cs typeface="+mn-cs"/>
              </a:rPr>
              <a:t>Generating whole-program </a:t>
            </a:r>
            <a:r>
              <a:rPr lang="en-US" altLang="zh-CN" sz="1800" b="0" i="0" u="none" strike="noStrike" baseline="0" dirty="0" err="1">
                <a:solidFill>
                  <a:srgbClr val="000000"/>
                </a:solidFill>
                <a:latin typeface="LinLibertineT"/>
                <a:cs typeface="+mn-cs"/>
              </a:rPr>
              <a:t>bitcode</a:t>
            </a:r>
            <a:r>
              <a:rPr lang="en-US" altLang="zh-CN" sz="1800" b="0" i="0" u="none" strike="noStrike" baseline="0" dirty="0">
                <a:solidFill>
                  <a:srgbClr val="000000"/>
                </a:solidFill>
                <a:latin typeface="LinLibertineT"/>
                <a:cs typeface="+mn-cs"/>
              </a:rPr>
              <a:t> is challenging.</a:t>
            </a:r>
          </a:p>
          <a:p>
            <a:pPr algn="l"/>
            <a:r>
              <a:rPr lang="en-US" altLang="zh-CN" sz="1800" b="0" i="0" u="none" strike="noStrike" baseline="0" dirty="0">
                <a:solidFill>
                  <a:srgbClr val="000000"/>
                </a:solidFill>
                <a:latin typeface="LinLibertineT"/>
                <a:cs typeface="+mn-cs"/>
              </a:rPr>
              <a:t>Prior work manually modified build scripts </a:t>
            </a:r>
            <a:r>
              <a:rPr lang="en-US" altLang="zh-CN" sz="1800" dirty="0">
                <a:latin typeface="Calibri" panose="020F0502020204030204" pitchFamily="34" charset="0"/>
                <a:cs typeface="Calibri" panose="020F0502020204030204" pitchFamily="34" charset="0"/>
              </a:rPr>
              <a:t>(e.g. </a:t>
            </a:r>
            <a:r>
              <a:rPr lang="en-US" altLang="zh-CN" sz="1800" dirty="0" err="1">
                <a:latin typeface="Calibri" panose="020F0502020204030204" pitchFamily="34" charset="0"/>
                <a:cs typeface="Calibri" panose="020F0502020204030204" pitchFamily="34" charset="0"/>
              </a:rPr>
              <a:t>Makefile</a:t>
            </a:r>
            <a:r>
              <a:rPr lang="en-US" altLang="zh-CN" sz="1800" dirty="0">
                <a:latin typeface="Calibri" panose="020F0502020204030204" pitchFamily="34" charset="0"/>
                <a:cs typeface="Calibri" panose="020F0502020204030204" pitchFamily="34" charset="0"/>
              </a:rPr>
              <a:t>, CMakeLists.txt, </a:t>
            </a:r>
            <a:r>
              <a:rPr lang="en-US" altLang="zh-CN" sz="1800" dirty="0" err="1">
                <a:latin typeface="Calibri" panose="020F0502020204030204" pitchFamily="34" charset="0"/>
                <a:cs typeface="Calibri" panose="020F0502020204030204" pitchFamily="34" charset="0"/>
              </a:rPr>
              <a:t>etc</a:t>
            </a:r>
            <a:r>
              <a:rPr lang="en-US" altLang="zh-CN" sz="1800" dirty="0">
                <a:latin typeface="Calibri" panose="020F0502020204030204" pitchFamily="34" charset="0"/>
                <a:cs typeface="Calibri" panose="020F0502020204030204" pitchFamily="34" charset="0"/>
              </a:rPr>
              <a:t>)</a:t>
            </a:r>
            <a:endParaRPr lang="en-US" altLang="zh-CN" sz="1800" b="0" i="0" u="none" strike="noStrike" baseline="0" dirty="0">
              <a:solidFill>
                <a:srgbClr val="000000"/>
              </a:solidFill>
              <a:latin typeface="LinLibertineT"/>
              <a:cs typeface="+mn-cs"/>
            </a:endParaRPr>
          </a:p>
          <a:p>
            <a:pPr algn="l"/>
            <a:r>
              <a:rPr lang="en-US" altLang="zh-CN" sz="1200" dirty="0">
                <a:latin typeface="Calibri" panose="020F0502020204030204" pitchFamily="34" charset="0"/>
                <a:cs typeface="Calibri" panose="020F0502020204030204" pitchFamily="34" charset="0"/>
              </a:rPr>
              <a:t>We</a:t>
            </a:r>
            <a:r>
              <a:rPr lang="zh-CN" altLang="en-US" sz="1200" dirty="0">
                <a:latin typeface="Calibri" panose="020F0502020204030204" pitchFamily="34" charset="0"/>
                <a:cs typeface="Calibri" panose="020F0502020204030204" pitchFamily="34" charset="0"/>
              </a:rPr>
              <a:t> </a:t>
            </a:r>
            <a:r>
              <a:rPr lang="en-US" altLang="zh-CN" sz="1200" dirty="0">
                <a:latin typeface="Calibri" panose="020F0502020204030204" pitchFamily="34" charset="0"/>
                <a:cs typeface="Calibri" panose="020F0502020204030204" pitchFamily="34" charset="0"/>
              </a:rPr>
              <a:t>partially</a:t>
            </a:r>
            <a:r>
              <a:rPr lang="zh-CN" altLang="en-US" sz="1200" dirty="0">
                <a:latin typeface="Calibri" panose="020F0502020204030204" pitchFamily="34" charset="0"/>
                <a:cs typeface="Calibri" panose="020F0502020204030204" pitchFamily="34" charset="0"/>
              </a:rPr>
              <a:t> </a:t>
            </a:r>
            <a:r>
              <a:rPr lang="en-US" altLang="zh-CN" sz="1200" dirty="0">
                <a:latin typeface="Calibri" panose="020F0502020204030204" pitchFamily="34" charset="0"/>
                <a:cs typeface="Calibri" panose="020F0502020204030204" pitchFamily="34" charset="0"/>
              </a:rPr>
              <a:t>automate</a:t>
            </a:r>
            <a:r>
              <a:rPr lang="zh-CN" altLang="en-US" sz="1200" dirty="0">
                <a:latin typeface="Calibri" panose="020F0502020204030204" pitchFamily="34" charset="0"/>
                <a:cs typeface="Calibri" panose="020F0502020204030204" pitchFamily="34" charset="0"/>
              </a:rPr>
              <a:t> </a:t>
            </a:r>
            <a:r>
              <a:rPr lang="en-US" altLang="zh-CN" sz="1200" dirty="0">
                <a:latin typeface="Calibri" panose="020F0502020204030204" pitchFamily="34" charset="0"/>
                <a:cs typeface="Calibri" panose="020F0502020204030204" pitchFamily="34" charset="0"/>
              </a:rPr>
              <a:t>this process.</a:t>
            </a:r>
          </a:p>
          <a:p>
            <a:pPr algn="l"/>
            <a:r>
              <a:rPr lang="en-US" altLang="zh-CN" sz="1200" b="1" dirty="0">
                <a:latin typeface="Calibri" panose="020F0502020204030204" pitchFamily="34" charset="0"/>
                <a:cs typeface="Calibri" panose="020F0502020204030204" pitchFamily="34" charset="0"/>
              </a:rPr>
              <a:t>(Click)</a:t>
            </a:r>
          </a:p>
          <a:p>
            <a:pPr algn="l"/>
            <a:r>
              <a:rPr lang="en-US" altLang="zh-CN" sz="1200" dirty="0">
                <a:latin typeface="Calibri" panose="020F0502020204030204" pitchFamily="34" charset="0"/>
                <a:cs typeface="Calibri" panose="020F0502020204030204" pitchFamily="34" charset="0"/>
              </a:rPr>
              <a:t>We monitor the build process of an application to capture all invocations of the compiler</a:t>
            </a:r>
          </a:p>
          <a:p>
            <a:pPr algn="l"/>
            <a:r>
              <a:rPr lang="en-US" altLang="zh-CN" sz="1200" b="1" dirty="0">
                <a:latin typeface="Calibri" panose="020F0502020204030204" pitchFamily="34" charset="0"/>
                <a:cs typeface="Calibri" panose="020F0502020204030204" pitchFamily="34" charset="0"/>
              </a:rPr>
              <a:t>(Click)</a:t>
            </a:r>
          </a:p>
          <a:p>
            <a:pPr algn="l"/>
            <a:r>
              <a:rPr lang="en-US" altLang="zh-CN" sz="1200" dirty="0">
                <a:latin typeface="Calibri" panose="020F0502020204030204" pitchFamily="34" charset="0"/>
                <a:cs typeface="Calibri" panose="020F0502020204030204" pitchFamily="34" charset="0"/>
              </a:rPr>
              <a:t>Then, we translate each compilation command into the corresponding </a:t>
            </a:r>
            <a:r>
              <a:rPr lang="en-US" altLang="zh-CN" sz="1200" dirty="0" err="1">
                <a:latin typeface="Calibri" panose="020F0502020204030204" pitchFamily="34" charset="0"/>
                <a:cs typeface="Calibri" panose="020F0502020204030204" pitchFamily="34" charset="0"/>
              </a:rPr>
              <a:t>bitcode</a:t>
            </a:r>
            <a:r>
              <a:rPr lang="en-US" altLang="zh-CN" sz="1200" dirty="0">
                <a:latin typeface="Calibri" panose="020F0502020204030204" pitchFamily="34" charset="0"/>
                <a:cs typeface="Calibri" panose="020F0502020204030204" pitchFamily="34" charset="0"/>
              </a:rPr>
              <a:t> generation command in clang</a:t>
            </a:r>
          </a:p>
          <a:p>
            <a:pPr algn="l"/>
            <a:r>
              <a:rPr lang="en-US" altLang="zh-CN" sz="1200" b="1" dirty="0">
                <a:latin typeface="Calibri" panose="020F0502020204030204" pitchFamily="34" charset="0"/>
                <a:cs typeface="Calibri" panose="020F0502020204030204" pitchFamily="34" charset="0"/>
              </a:rPr>
              <a:t>(Click)</a:t>
            </a:r>
          </a:p>
          <a:p>
            <a:pPr algn="l"/>
            <a:r>
              <a:rPr lang="en-US" altLang="zh-CN" sz="1200" dirty="0">
                <a:latin typeface="Calibri" panose="020F0502020204030204" pitchFamily="34" charset="0"/>
                <a:cs typeface="Calibri" panose="020F0502020204030204" pitchFamily="34" charset="0"/>
              </a:rPr>
              <a:t>Finally, all the generated </a:t>
            </a:r>
            <a:r>
              <a:rPr lang="en-US" altLang="zh-CN" sz="1200" dirty="0" err="1">
                <a:latin typeface="Calibri" panose="020F0502020204030204" pitchFamily="34" charset="0"/>
                <a:cs typeface="Calibri" panose="020F0502020204030204" pitchFamily="34" charset="0"/>
              </a:rPr>
              <a:t>bitcode</a:t>
            </a:r>
            <a:r>
              <a:rPr lang="en-US" altLang="zh-CN" sz="1200" dirty="0">
                <a:latin typeface="Calibri" panose="020F0502020204030204" pitchFamily="34" charset="0"/>
                <a:cs typeface="Calibri" panose="020F0502020204030204" pitchFamily="34" charset="0"/>
              </a:rPr>
              <a:t> files are linked together into the whole program </a:t>
            </a:r>
            <a:r>
              <a:rPr lang="en-US" altLang="zh-CN" sz="1200" dirty="0" err="1">
                <a:latin typeface="Calibri" panose="020F0502020204030204" pitchFamily="34" charset="0"/>
                <a:cs typeface="Calibri" panose="020F0502020204030204" pitchFamily="34" charset="0"/>
              </a:rPr>
              <a:t>bitcode</a:t>
            </a:r>
            <a:endParaRPr lang="zh-CN" altLang="en-US" sz="1200" dirty="0">
              <a:latin typeface="Calibri" panose="020F0502020204030204" pitchFamily="34" charset="0"/>
              <a:cs typeface="Calibri" panose="020F0502020204030204"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sz="1200" dirty="0">
              <a:latin typeface="Calibri" panose="020F0502020204030204" pitchFamily="34" charset="0"/>
              <a:cs typeface="Calibri" panose="020F0502020204030204" pitchFamily="34" charset="0"/>
            </a:endParaRPr>
          </a:p>
        </p:txBody>
      </p:sp>
      <p:sp>
        <p:nvSpPr>
          <p:cNvPr id="4" name="灯片编号占位符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90163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30F8F-D39F-1158-D950-295840CD97A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5286F9D-20D1-E28C-DB72-B50E96A7BD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8FBA076-2CBB-EBFD-4C2C-47A8F167505A}"/>
              </a:ext>
            </a:extLst>
          </p:cNvPr>
          <p:cNvSpPr>
            <a:spLocks noGrp="1"/>
          </p:cNvSpPr>
          <p:nvPr>
            <p:ph type="dt" sz="half" idx="10"/>
          </p:nvPr>
        </p:nvSpPr>
        <p:spPr/>
        <p:txBody>
          <a:bodyPr/>
          <a:lstStyle/>
          <a:p>
            <a:fld id="{2D62C8B7-2E23-418C-B327-2F369C73FCD4}" type="datetimeFigureOut">
              <a:rPr lang="zh-CN" altLang="en-US" smtClean="0"/>
              <a:t>2023/6/14</a:t>
            </a:fld>
            <a:endParaRPr lang="zh-CN" altLang="en-US"/>
          </a:p>
        </p:txBody>
      </p:sp>
      <p:sp>
        <p:nvSpPr>
          <p:cNvPr id="5" name="页脚占位符 4">
            <a:extLst>
              <a:ext uri="{FF2B5EF4-FFF2-40B4-BE49-F238E27FC236}">
                <a16:creationId xmlns:a16="http://schemas.microsoft.com/office/drawing/2014/main" id="{A09C4F10-4FF9-8C28-94D9-72D129D501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D7F7D-8E28-53B8-ABAF-F137101210DD}"/>
              </a:ext>
            </a:extLst>
          </p:cNvPr>
          <p:cNvSpPr>
            <a:spLocks noGrp="1"/>
          </p:cNvSpPr>
          <p:nvPr>
            <p:ph type="sldNum" sz="quarter" idx="12"/>
          </p:nvPr>
        </p:nvSpPr>
        <p:spPr/>
        <p:txBody>
          <a:bodyPr/>
          <a:lstStyle/>
          <a:p>
            <a:fld id="{1130FA8A-1B0A-4F0B-B530-BBCAA64CF9B7}" type="slidenum">
              <a:rPr lang="zh-CN" altLang="en-US" smtClean="0"/>
              <a:t>‹#›</a:t>
            </a:fld>
            <a:endParaRPr lang="zh-CN" altLang="en-US"/>
          </a:p>
        </p:txBody>
      </p:sp>
    </p:spTree>
    <p:extLst>
      <p:ext uri="{BB962C8B-B14F-4D97-AF65-F5344CB8AC3E}">
        <p14:creationId xmlns:p14="http://schemas.microsoft.com/office/powerpoint/2010/main" val="2921024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C58CA0-9E75-7518-2A56-EC36F7C7ED4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3E02FA1-D940-B201-5B84-82751CBABC4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E522FC-9504-BBC9-7F6D-0BAC5ADEBB80}"/>
              </a:ext>
            </a:extLst>
          </p:cNvPr>
          <p:cNvSpPr>
            <a:spLocks noGrp="1"/>
          </p:cNvSpPr>
          <p:nvPr>
            <p:ph type="dt" sz="half" idx="10"/>
          </p:nvPr>
        </p:nvSpPr>
        <p:spPr/>
        <p:txBody>
          <a:bodyPr/>
          <a:lstStyle/>
          <a:p>
            <a:fld id="{2D62C8B7-2E23-418C-B327-2F369C73FCD4}" type="datetimeFigureOut">
              <a:rPr lang="zh-CN" altLang="en-US" smtClean="0"/>
              <a:t>2023/6/14</a:t>
            </a:fld>
            <a:endParaRPr lang="zh-CN" altLang="en-US"/>
          </a:p>
        </p:txBody>
      </p:sp>
      <p:sp>
        <p:nvSpPr>
          <p:cNvPr id="5" name="页脚占位符 4">
            <a:extLst>
              <a:ext uri="{FF2B5EF4-FFF2-40B4-BE49-F238E27FC236}">
                <a16:creationId xmlns:a16="http://schemas.microsoft.com/office/drawing/2014/main" id="{6C2CC752-98F1-8394-F210-623355BC9B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567319-518A-0C14-5537-7E8966AFC5FC}"/>
              </a:ext>
            </a:extLst>
          </p:cNvPr>
          <p:cNvSpPr>
            <a:spLocks noGrp="1"/>
          </p:cNvSpPr>
          <p:nvPr>
            <p:ph type="sldNum" sz="quarter" idx="12"/>
          </p:nvPr>
        </p:nvSpPr>
        <p:spPr/>
        <p:txBody>
          <a:bodyPr/>
          <a:lstStyle/>
          <a:p>
            <a:fld id="{1130FA8A-1B0A-4F0B-B530-BBCAA64CF9B7}" type="slidenum">
              <a:rPr lang="zh-CN" altLang="en-US" smtClean="0"/>
              <a:t>‹#›</a:t>
            </a:fld>
            <a:endParaRPr lang="zh-CN" altLang="en-US"/>
          </a:p>
        </p:txBody>
      </p:sp>
    </p:spTree>
    <p:extLst>
      <p:ext uri="{BB962C8B-B14F-4D97-AF65-F5344CB8AC3E}">
        <p14:creationId xmlns:p14="http://schemas.microsoft.com/office/powerpoint/2010/main" val="3900665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3043A7A-ABAC-90E0-6645-875F01FC764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969E166-40E1-45F2-FD13-18144A4CE6A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B73BF5-7510-97A6-36C5-FF94B03CCE29}"/>
              </a:ext>
            </a:extLst>
          </p:cNvPr>
          <p:cNvSpPr>
            <a:spLocks noGrp="1"/>
          </p:cNvSpPr>
          <p:nvPr>
            <p:ph type="dt" sz="half" idx="10"/>
          </p:nvPr>
        </p:nvSpPr>
        <p:spPr/>
        <p:txBody>
          <a:bodyPr/>
          <a:lstStyle/>
          <a:p>
            <a:fld id="{2D62C8B7-2E23-418C-B327-2F369C73FCD4}" type="datetimeFigureOut">
              <a:rPr lang="zh-CN" altLang="en-US" smtClean="0"/>
              <a:t>2023/6/14</a:t>
            </a:fld>
            <a:endParaRPr lang="zh-CN" altLang="en-US"/>
          </a:p>
        </p:txBody>
      </p:sp>
      <p:sp>
        <p:nvSpPr>
          <p:cNvPr id="5" name="页脚占位符 4">
            <a:extLst>
              <a:ext uri="{FF2B5EF4-FFF2-40B4-BE49-F238E27FC236}">
                <a16:creationId xmlns:a16="http://schemas.microsoft.com/office/drawing/2014/main" id="{98879E18-55F4-5E02-596C-3921C6F32F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E14E42-C10E-61E5-7E27-CF3B8A514921}"/>
              </a:ext>
            </a:extLst>
          </p:cNvPr>
          <p:cNvSpPr>
            <a:spLocks noGrp="1"/>
          </p:cNvSpPr>
          <p:nvPr>
            <p:ph type="sldNum" sz="quarter" idx="12"/>
          </p:nvPr>
        </p:nvSpPr>
        <p:spPr/>
        <p:txBody>
          <a:bodyPr/>
          <a:lstStyle/>
          <a:p>
            <a:fld id="{1130FA8A-1B0A-4F0B-B530-BBCAA64CF9B7}" type="slidenum">
              <a:rPr lang="zh-CN" altLang="en-US" smtClean="0"/>
              <a:t>‹#›</a:t>
            </a:fld>
            <a:endParaRPr lang="zh-CN" altLang="en-US"/>
          </a:p>
        </p:txBody>
      </p:sp>
    </p:spTree>
    <p:extLst>
      <p:ext uri="{BB962C8B-B14F-4D97-AF65-F5344CB8AC3E}">
        <p14:creationId xmlns:p14="http://schemas.microsoft.com/office/powerpoint/2010/main" val="2671765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 simple">
  <p:cSld name="Title slide - simple">
    <p:spTree>
      <p:nvGrpSpPr>
        <p:cNvPr id="1" name="Shape 133"/>
        <p:cNvGrpSpPr/>
        <p:nvPr/>
      </p:nvGrpSpPr>
      <p:grpSpPr>
        <a:xfrm>
          <a:off x="0" y="0"/>
          <a:ext cx="0" cy="0"/>
          <a:chOff x="0" y="0"/>
          <a:chExt cx="0" cy="0"/>
        </a:xfrm>
      </p:grpSpPr>
      <p:sp>
        <p:nvSpPr>
          <p:cNvPr id="134" name="Google Shape;134;g5505122360270894_188"/>
          <p:cNvSpPr txBox="1">
            <a:spLocks noGrp="1"/>
          </p:cNvSpPr>
          <p:nvPr>
            <p:ph type="subTitle" idx="1"/>
          </p:nvPr>
        </p:nvSpPr>
        <p:spPr>
          <a:xfrm>
            <a:off x="1744133" y="3235325"/>
            <a:ext cx="8534400" cy="1881200"/>
          </a:xfrm>
          <a:prstGeom prst="rect">
            <a:avLst/>
          </a:prstGeom>
          <a:noFill/>
          <a:ln>
            <a:noFill/>
          </a:ln>
        </p:spPr>
        <p:txBody>
          <a:bodyPr spcFirstLastPara="1" wrap="square" lIns="91425" tIns="45700" rIns="91425" bIns="45700" anchor="t" anchorCtr="0">
            <a:normAutofit/>
          </a:bodyPr>
          <a:lstStyle>
            <a:lvl1pPr lvl="0" algn="ctr" rtl="0">
              <a:lnSpc>
                <a:spcPct val="100000"/>
              </a:lnSpc>
              <a:spcBef>
                <a:spcPts val="1333"/>
              </a:spcBef>
              <a:spcAft>
                <a:spcPts val="0"/>
              </a:spcAft>
              <a:buSzPts val="1800"/>
              <a:buFont typeface="Times"/>
              <a:buNone/>
              <a:defRPr>
                <a:solidFill>
                  <a:srgbClr val="000000"/>
                </a:solidFill>
                <a:latin typeface="Calibri"/>
                <a:ea typeface="Calibri"/>
                <a:cs typeface="Calibri"/>
                <a:sym typeface="Calibri"/>
              </a:defRPr>
            </a:lvl1pPr>
            <a:lvl2pPr lvl="1" algn="l" rtl="0">
              <a:lnSpc>
                <a:spcPct val="100000"/>
              </a:lnSpc>
              <a:spcBef>
                <a:spcPts val="1333"/>
              </a:spcBef>
              <a:spcAft>
                <a:spcPts val="0"/>
              </a:spcAft>
              <a:buSzPts val="1800"/>
              <a:buChar char="•"/>
              <a:defRPr/>
            </a:lvl2pPr>
            <a:lvl3pPr lvl="2" algn="l" rtl="0">
              <a:lnSpc>
                <a:spcPct val="100000"/>
              </a:lnSpc>
              <a:spcBef>
                <a:spcPts val="1333"/>
              </a:spcBef>
              <a:spcAft>
                <a:spcPts val="0"/>
              </a:spcAft>
              <a:buSzPts val="1800"/>
              <a:buChar char="•"/>
              <a:defRPr/>
            </a:lvl3pPr>
            <a:lvl4pPr lvl="3" algn="l" rtl="0">
              <a:lnSpc>
                <a:spcPct val="100000"/>
              </a:lnSpc>
              <a:spcBef>
                <a:spcPts val="1333"/>
              </a:spcBef>
              <a:spcAft>
                <a:spcPts val="0"/>
              </a:spcAft>
              <a:buSzPts val="1800"/>
              <a:buChar char="•"/>
              <a:defRPr/>
            </a:lvl4pPr>
            <a:lvl5pPr lvl="4" algn="l" rtl="0">
              <a:lnSpc>
                <a:spcPct val="100000"/>
              </a:lnSpc>
              <a:spcBef>
                <a:spcPts val="1333"/>
              </a:spcBef>
              <a:spcAft>
                <a:spcPts val="0"/>
              </a:spcAft>
              <a:buSzPts val="1800"/>
              <a:buChar char="•"/>
              <a:defRPr/>
            </a:lvl5pPr>
            <a:lvl6pPr lvl="5" algn="l" rtl="0">
              <a:lnSpc>
                <a:spcPct val="100000"/>
              </a:lnSpc>
              <a:spcBef>
                <a:spcPts val="1333"/>
              </a:spcBef>
              <a:spcAft>
                <a:spcPts val="0"/>
              </a:spcAft>
              <a:buSzPts val="1800"/>
              <a:buChar char="•"/>
              <a:defRPr/>
            </a:lvl6pPr>
            <a:lvl7pPr lvl="6" algn="l" rtl="0">
              <a:lnSpc>
                <a:spcPct val="100000"/>
              </a:lnSpc>
              <a:spcBef>
                <a:spcPts val="1333"/>
              </a:spcBef>
              <a:spcAft>
                <a:spcPts val="0"/>
              </a:spcAft>
              <a:buSzPts val="1800"/>
              <a:buChar char="•"/>
              <a:defRPr/>
            </a:lvl7pPr>
            <a:lvl8pPr lvl="7" algn="l" rtl="0">
              <a:lnSpc>
                <a:spcPct val="100000"/>
              </a:lnSpc>
              <a:spcBef>
                <a:spcPts val="1333"/>
              </a:spcBef>
              <a:spcAft>
                <a:spcPts val="0"/>
              </a:spcAft>
              <a:buSzPts val="1800"/>
              <a:buChar char="•"/>
              <a:defRPr/>
            </a:lvl8pPr>
            <a:lvl9pPr lvl="8" algn="l" rtl="0">
              <a:lnSpc>
                <a:spcPct val="100000"/>
              </a:lnSpc>
              <a:spcBef>
                <a:spcPts val="1333"/>
              </a:spcBef>
              <a:spcAft>
                <a:spcPts val="0"/>
              </a:spcAft>
              <a:buSzPts val="1800"/>
              <a:buChar char="•"/>
              <a:defRPr/>
            </a:lvl9pPr>
          </a:lstStyle>
          <a:p>
            <a:endParaRPr/>
          </a:p>
        </p:txBody>
      </p:sp>
      <p:sp>
        <p:nvSpPr>
          <p:cNvPr id="135" name="Google Shape;135;g5505122360270894_188"/>
          <p:cNvSpPr txBox="1">
            <a:spLocks noGrp="1"/>
          </p:cNvSpPr>
          <p:nvPr>
            <p:ph type="ctrTitle"/>
          </p:nvPr>
        </p:nvSpPr>
        <p:spPr>
          <a:xfrm>
            <a:off x="1502833" y="2078039"/>
            <a:ext cx="9374800" cy="874800"/>
          </a:xfrm>
          <a:prstGeom prst="rect">
            <a:avLst/>
          </a:prstGeom>
          <a:solidFill>
            <a:srgbClr val="FFFFFF"/>
          </a:solidFill>
          <a:ln>
            <a:noFill/>
          </a:ln>
        </p:spPr>
        <p:txBody>
          <a:bodyPr spcFirstLastPara="1" wrap="square" lIns="182875" tIns="182875" rIns="182875" bIns="182875" anchor="ctr" anchorCtr="0">
            <a:normAutofit/>
          </a:bodyPr>
          <a:lstStyle>
            <a:lvl1pPr lvl="0" algn="ctr" rtl="0">
              <a:lnSpc>
                <a:spcPct val="90000"/>
              </a:lnSpc>
              <a:spcBef>
                <a:spcPts val="0"/>
              </a:spcBef>
              <a:spcAft>
                <a:spcPts val="0"/>
              </a:spcAft>
              <a:buClr>
                <a:srgbClr val="000000"/>
              </a:buClr>
              <a:buSzPts val="3600"/>
              <a:buFont typeface="Calibri"/>
              <a:buNone/>
              <a:defRPr sz="4800" cap="none">
                <a:solidFill>
                  <a:srgbClr val="000000"/>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136" name="Google Shape;136;g5505122360270894_188"/>
          <p:cNvCxnSpPr/>
          <p:nvPr/>
        </p:nvCxnSpPr>
        <p:spPr>
          <a:xfrm>
            <a:off x="-22347" y="0"/>
            <a:ext cx="12192000" cy="0"/>
          </a:xfrm>
          <a:prstGeom prst="straightConnector1">
            <a:avLst/>
          </a:prstGeom>
          <a:noFill/>
          <a:ln w="38100" cap="flat" cmpd="sng">
            <a:solidFill>
              <a:schemeClr val="accent1"/>
            </a:solidFill>
            <a:prstDash val="solid"/>
            <a:miter lim="800000"/>
            <a:headEnd type="none" w="sm" len="sm"/>
            <a:tailEnd type="none" w="sm" len="sm"/>
          </a:ln>
        </p:spPr>
      </p:cxnSp>
      <p:cxnSp>
        <p:nvCxnSpPr>
          <p:cNvPr id="137" name="Google Shape;137;g5505122360270894_188"/>
          <p:cNvCxnSpPr/>
          <p:nvPr/>
        </p:nvCxnSpPr>
        <p:spPr>
          <a:xfrm>
            <a:off x="0" y="6858000"/>
            <a:ext cx="12192000" cy="0"/>
          </a:xfrm>
          <a:prstGeom prst="straightConnector1">
            <a:avLst/>
          </a:prstGeom>
          <a:noFill/>
          <a:ln w="38100" cap="flat" cmpd="sng">
            <a:solidFill>
              <a:schemeClr val="accent1"/>
            </a:solidFill>
            <a:prstDash val="solid"/>
            <a:miter lim="800000"/>
            <a:headEnd type="none" w="sm" len="sm"/>
            <a:tailEnd type="none" w="sm" len="sm"/>
          </a:ln>
        </p:spPr>
      </p:cxnSp>
      <p:pic>
        <p:nvPicPr>
          <p:cNvPr id="138" name="Google Shape;138;g5505122360270894_188"/>
          <p:cNvPicPr preferRelativeResize="0"/>
          <p:nvPr/>
        </p:nvPicPr>
        <p:blipFill rotWithShape="1">
          <a:blip r:embed="rId2">
            <a:alphaModFix/>
          </a:blip>
          <a:srcRect/>
          <a:stretch/>
        </p:blipFill>
        <p:spPr>
          <a:xfrm>
            <a:off x="2796176" y="6182899"/>
            <a:ext cx="5091033" cy="542584"/>
          </a:xfrm>
          <a:prstGeom prst="rect">
            <a:avLst/>
          </a:prstGeom>
          <a:noFill/>
          <a:ln>
            <a:noFill/>
          </a:ln>
        </p:spPr>
      </p:pic>
      <p:sp>
        <p:nvSpPr>
          <p:cNvPr id="139" name="Google Shape;139;g5505122360270894_188"/>
          <p:cNvSpPr>
            <a:spLocks noGrp="1"/>
          </p:cNvSpPr>
          <p:nvPr>
            <p:ph type="sldNum" idx="12"/>
          </p:nvPr>
        </p:nvSpPr>
        <p:spPr>
          <a:xfrm>
            <a:off x="11149147" y="6457507"/>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281523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140"/>
        <p:cNvGrpSpPr/>
        <p:nvPr/>
      </p:nvGrpSpPr>
      <p:grpSpPr>
        <a:xfrm>
          <a:off x="0" y="0"/>
          <a:ext cx="0" cy="0"/>
          <a:chOff x="0" y="0"/>
          <a:chExt cx="0" cy="0"/>
        </a:xfrm>
      </p:grpSpPr>
      <p:sp>
        <p:nvSpPr>
          <p:cNvPr id="141" name="Google Shape;141;g5505122360270894_195"/>
          <p:cNvSpPr txBox="1">
            <a:spLocks noGrp="1"/>
          </p:cNvSpPr>
          <p:nvPr>
            <p:ph type="body" idx="1"/>
          </p:nvPr>
        </p:nvSpPr>
        <p:spPr>
          <a:xfrm>
            <a:off x="369531" y="1305004"/>
            <a:ext cx="11410400" cy="5166800"/>
          </a:xfrm>
          <a:prstGeom prst="rect">
            <a:avLst/>
          </a:prstGeom>
          <a:noFill/>
          <a:ln>
            <a:noFill/>
          </a:ln>
        </p:spPr>
        <p:txBody>
          <a:bodyPr spcFirstLastPara="1" wrap="square" lIns="91425" tIns="45700" rIns="91425" bIns="45700" anchor="t" anchorCtr="0">
            <a:normAutofit/>
          </a:bodyPr>
          <a:lstStyle>
            <a:lvl1pPr marL="609585" lvl="0" indent="-457189" algn="l" rtl="0">
              <a:lnSpc>
                <a:spcPct val="100000"/>
              </a:lnSpc>
              <a:spcBef>
                <a:spcPts val="1333"/>
              </a:spcBef>
              <a:spcAft>
                <a:spcPts val="0"/>
              </a:spcAft>
              <a:buSzPts val="1800"/>
              <a:buChar char="•"/>
              <a:defRPr/>
            </a:lvl1pPr>
            <a:lvl2pPr marL="1219170" lvl="1" indent="-440256" algn="l" rtl="0">
              <a:lnSpc>
                <a:spcPct val="100000"/>
              </a:lnSpc>
              <a:spcBef>
                <a:spcPts val="1333"/>
              </a:spcBef>
              <a:spcAft>
                <a:spcPts val="0"/>
              </a:spcAft>
              <a:buSzPts val="1600"/>
              <a:buChar char="•"/>
              <a:defRPr/>
            </a:lvl2pPr>
            <a:lvl3pPr marL="1828754" lvl="2" indent="-440256" algn="l" rtl="0">
              <a:lnSpc>
                <a:spcPct val="100000"/>
              </a:lnSpc>
              <a:spcBef>
                <a:spcPts val="1333"/>
              </a:spcBef>
              <a:spcAft>
                <a:spcPts val="0"/>
              </a:spcAft>
              <a:buSzPts val="1600"/>
              <a:buChar char="•"/>
              <a:defRPr/>
            </a:lvl3pPr>
            <a:lvl4pPr marL="2438339" lvl="3" indent="-457189" algn="l" rtl="0">
              <a:lnSpc>
                <a:spcPct val="100000"/>
              </a:lnSpc>
              <a:spcBef>
                <a:spcPts val="1333"/>
              </a:spcBef>
              <a:spcAft>
                <a:spcPts val="0"/>
              </a:spcAft>
              <a:buSzPts val="1800"/>
              <a:buChar char="•"/>
              <a:defRPr/>
            </a:lvl4pPr>
            <a:lvl5pPr marL="3047924" lvl="4" indent="-457189" algn="l" rtl="0">
              <a:lnSpc>
                <a:spcPct val="100000"/>
              </a:lnSpc>
              <a:spcBef>
                <a:spcPts val="1333"/>
              </a:spcBef>
              <a:spcAft>
                <a:spcPts val="0"/>
              </a:spcAft>
              <a:buSzPts val="1800"/>
              <a:buChar char="•"/>
              <a:defRPr/>
            </a:lvl5pPr>
            <a:lvl6pPr marL="3657509" lvl="5" indent="-457189" algn="l" rtl="0">
              <a:lnSpc>
                <a:spcPct val="100000"/>
              </a:lnSpc>
              <a:spcBef>
                <a:spcPts val="1333"/>
              </a:spcBef>
              <a:spcAft>
                <a:spcPts val="0"/>
              </a:spcAft>
              <a:buSzPts val="1800"/>
              <a:buChar char="•"/>
              <a:defRPr/>
            </a:lvl6pPr>
            <a:lvl7pPr marL="4267093" lvl="6" indent="-457189" algn="l" rtl="0">
              <a:lnSpc>
                <a:spcPct val="100000"/>
              </a:lnSpc>
              <a:spcBef>
                <a:spcPts val="1333"/>
              </a:spcBef>
              <a:spcAft>
                <a:spcPts val="0"/>
              </a:spcAft>
              <a:buSzPts val="1800"/>
              <a:buChar char="•"/>
              <a:defRPr/>
            </a:lvl7pPr>
            <a:lvl8pPr marL="4876678" lvl="7" indent="-457189" algn="l" rtl="0">
              <a:lnSpc>
                <a:spcPct val="100000"/>
              </a:lnSpc>
              <a:spcBef>
                <a:spcPts val="1333"/>
              </a:spcBef>
              <a:spcAft>
                <a:spcPts val="0"/>
              </a:spcAft>
              <a:buSzPts val="1800"/>
              <a:buChar char="•"/>
              <a:defRPr/>
            </a:lvl8pPr>
            <a:lvl9pPr marL="5486263" lvl="8" indent="-457189" algn="l" rtl="0">
              <a:lnSpc>
                <a:spcPct val="100000"/>
              </a:lnSpc>
              <a:spcBef>
                <a:spcPts val="1333"/>
              </a:spcBef>
              <a:spcAft>
                <a:spcPts val="0"/>
              </a:spcAft>
              <a:buSzPts val="1800"/>
              <a:buChar char="•"/>
              <a:defRPr/>
            </a:lvl9pPr>
          </a:lstStyle>
          <a:p>
            <a:endParaRPr/>
          </a:p>
        </p:txBody>
      </p:sp>
      <p:sp>
        <p:nvSpPr>
          <p:cNvPr id="142" name="Google Shape;142;g5505122360270894_195"/>
          <p:cNvSpPr txBox="1">
            <a:spLocks noGrp="1"/>
          </p:cNvSpPr>
          <p:nvPr>
            <p:ph type="title"/>
          </p:nvPr>
        </p:nvSpPr>
        <p:spPr>
          <a:xfrm>
            <a:off x="369531" y="118428"/>
            <a:ext cx="10725200" cy="638000"/>
          </a:xfrm>
          <a:prstGeom prst="rect">
            <a:avLst/>
          </a:prstGeom>
          <a:noFill/>
          <a:ln>
            <a:noFill/>
          </a:ln>
        </p:spPr>
        <p:txBody>
          <a:bodyPr spcFirstLastPara="1" wrap="square" lIns="182875" tIns="182875" rIns="182875" bIns="182875" anchor="ctr" anchorCtr="0">
            <a:normAutofit/>
          </a:bodyPr>
          <a:lstStyle>
            <a:lvl1pPr lvl="0" algn="l" rtl="0">
              <a:lnSpc>
                <a:spcPct val="90000"/>
              </a:lnSpc>
              <a:spcBef>
                <a:spcPts val="0"/>
              </a:spcBef>
              <a:spcAft>
                <a:spcPts val="0"/>
              </a:spcAft>
              <a:buClr>
                <a:srgbClr val="262626"/>
              </a:buClr>
              <a:buSzPts val="2600"/>
              <a:buFont typeface="Calibri"/>
              <a:buNone/>
              <a:defRPr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cxnSp>
        <p:nvCxnSpPr>
          <p:cNvPr id="143" name="Google Shape;143;g5505122360270894_195"/>
          <p:cNvCxnSpPr/>
          <p:nvPr/>
        </p:nvCxnSpPr>
        <p:spPr>
          <a:xfrm>
            <a:off x="369531" y="756603"/>
            <a:ext cx="11410400" cy="0"/>
          </a:xfrm>
          <a:prstGeom prst="straightConnector1">
            <a:avLst/>
          </a:prstGeom>
          <a:noFill/>
          <a:ln w="38100" cap="flat" cmpd="sng">
            <a:solidFill>
              <a:schemeClr val="accent1"/>
            </a:solidFill>
            <a:prstDash val="solid"/>
            <a:miter lim="800000"/>
            <a:headEnd type="none" w="sm" len="sm"/>
            <a:tailEnd type="none" w="sm" len="sm"/>
          </a:ln>
        </p:spPr>
      </p:cxnSp>
      <p:sp>
        <p:nvSpPr>
          <p:cNvPr id="144" name="Google Shape;144;g5505122360270894_195"/>
          <p:cNvSpPr>
            <a:spLocks noGrp="1"/>
          </p:cNvSpPr>
          <p:nvPr>
            <p:ph type="sldNum" idx="12"/>
          </p:nvPr>
        </p:nvSpPr>
        <p:spPr>
          <a:xfrm>
            <a:off x="11149147" y="6457507"/>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888540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45"/>
        <p:cNvGrpSpPr/>
        <p:nvPr/>
      </p:nvGrpSpPr>
      <p:grpSpPr>
        <a:xfrm>
          <a:off x="0" y="0"/>
          <a:ext cx="0" cy="0"/>
          <a:chOff x="0" y="0"/>
          <a:chExt cx="0" cy="0"/>
        </a:xfrm>
      </p:grpSpPr>
      <p:sp>
        <p:nvSpPr>
          <p:cNvPr id="146" name="Google Shape;146;g5505122360270894_200"/>
          <p:cNvSpPr txBox="1">
            <a:spLocks noGrp="1"/>
          </p:cNvSpPr>
          <p:nvPr>
            <p:ph type="title"/>
          </p:nvPr>
        </p:nvSpPr>
        <p:spPr>
          <a:xfrm>
            <a:off x="914400" y="2747963"/>
            <a:ext cx="10363200" cy="1362000"/>
          </a:xfrm>
          <a:prstGeom prst="rect">
            <a:avLst/>
          </a:prstGeom>
          <a:solidFill>
            <a:srgbClr val="FFFFFF"/>
          </a:solidFill>
          <a:ln>
            <a:noFill/>
          </a:ln>
        </p:spPr>
        <p:txBody>
          <a:bodyPr spcFirstLastPara="1" wrap="square" lIns="182875" tIns="182875" rIns="182875" bIns="182875" anchor="t" anchorCtr="0">
            <a:normAutofit/>
          </a:bodyPr>
          <a:lstStyle>
            <a:lvl1pPr lvl="0" algn="ctr" rtl="0">
              <a:lnSpc>
                <a:spcPct val="90000"/>
              </a:lnSpc>
              <a:spcBef>
                <a:spcPts val="0"/>
              </a:spcBef>
              <a:spcAft>
                <a:spcPts val="0"/>
              </a:spcAft>
              <a:buClr>
                <a:srgbClr val="262626"/>
              </a:buClr>
              <a:buSzPts val="4000"/>
              <a:buFont typeface="Calibri"/>
              <a:buNone/>
              <a:defRPr sz="5333" b="0"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147" name="Google Shape;147;g5505122360270894_200"/>
          <p:cNvCxnSpPr/>
          <p:nvPr/>
        </p:nvCxnSpPr>
        <p:spPr>
          <a:xfrm>
            <a:off x="-77059" y="0"/>
            <a:ext cx="12346000" cy="0"/>
          </a:xfrm>
          <a:prstGeom prst="straightConnector1">
            <a:avLst/>
          </a:prstGeom>
          <a:noFill/>
          <a:ln w="76200" cap="flat" cmpd="sng">
            <a:solidFill>
              <a:schemeClr val="accent1"/>
            </a:solidFill>
            <a:prstDash val="solid"/>
            <a:miter lim="800000"/>
            <a:headEnd type="none" w="sm" len="sm"/>
            <a:tailEnd type="none" w="sm" len="sm"/>
          </a:ln>
        </p:spPr>
      </p:cxnSp>
      <p:cxnSp>
        <p:nvCxnSpPr>
          <p:cNvPr id="148" name="Google Shape;148;g5505122360270894_200"/>
          <p:cNvCxnSpPr/>
          <p:nvPr/>
        </p:nvCxnSpPr>
        <p:spPr>
          <a:xfrm>
            <a:off x="-104689" y="6858000"/>
            <a:ext cx="12346000" cy="0"/>
          </a:xfrm>
          <a:prstGeom prst="straightConnector1">
            <a:avLst/>
          </a:prstGeom>
          <a:noFill/>
          <a:ln w="76200" cap="flat" cmpd="sng">
            <a:solidFill>
              <a:schemeClr val="accent1"/>
            </a:solidFill>
            <a:prstDash val="solid"/>
            <a:miter lim="800000"/>
            <a:headEnd type="none" w="sm" len="sm"/>
            <a:tailEnd type="none" w="sm" len="sm"/>
          </a:ln>
        </p:spPr>
      </p:cxnSp>
      <p:sp>
        <p:nvSpPr>
          <p:cNvPr id="149" name="Google Shape;149;g5505122360270894_200"/>
          <p:cNvSpPr txBox="1">
            <a:spLocks noGrp="1"/>
          </p:cNvSpPr>
          <p:nvPr>
            <p:ph type="sldNum" idx="12"/>
          </p:nvPr>
        </p:nvSpPr>
        <p:spPr>
          <a:xfrm>
            <a:off x="11409045" y="6333135"/>
            <a:ext cx="731600" cy="524800"/>
          </a:xfrm>
          <a:prstGeom prst="rect">
            <a:avLst/>
          </a:prstGeom>
        </p:spPr>
        <p:txBody>
          <a:bodyPr spcFirstLastPara="1" wrap="square" lIns="18275" tIns="45700" rIns="18275" bIns="45700" anchor="t" anchorCtr="0">
            <a:noAutofit/>
          </a:bodyPr>
          <a:lstStyle>
            <a:lvl1pPr lvl="0" algn="r" rtl="0">
              <a:buNone/>
              <a:defRPr sz="1733">
                <a:solidFill>
                  <a:srgbClr val="262626"/>
                </a:solidFill>
              </a:defRPr>
            </a:lvl1pPr>
            <a:lvl2pPr lvl="1" algn="r" rtl="0">
              <a:buNone/>
              <a:defRPr sz="1733">
                <a:solidFill>
                  <a:srgbClr val="262626"/>
                </a:solidFill>
              </a:defRPr>
            </a:lvl2pPr>
            <a:lvl3pPr lvl="2" algn="r" rtl="0">
              <a:buNone/>
              <a:defRPr sz="1733">
                <a:solidFill>
                  <a:srgbClr val="262626"/>
                </a:solidFill>
              </a:defRPr>
            </a:lvl3pPr>
            <a:lvl4pPr lvl="3" algn="r" rtl="0">
              <a:buNone/>
              <a:defRPr sz="1733">
                <a:solidFill>
                  <a:srgbClr val="262626"/>
                </a:solidFill>
              </a:defRPr>
            </a:lvl4pPr>
            <a:lvl5pPr lvl="4" algn="r" rtl="0">
              <a:buNone/>
              <a:defRPr sz="1733">
                <a:solidFill>
                  <a:srgbClr val="262626"/>
                </a:solidFill>
              </a:defRPr>
            </a:lvl5pPr>
            <a:lvl6pPr lvl="5" algn="r" rtl="0">
              <a:buNone/>
              <a:defRPr sz="1733">
                <a:solidFill>
                  <a:srgbClr val="262626"/>
                </a:solidFill>
              </a:defRPr>
            </a:lvl6pPr>
            <a:lvl7pPr lvl="6" algn="r" rtl="0">
              <a:buNone/>
              <a:defRPr sz="1733">
                <a:solidFill>
                  <a:srgbClr val="262626"/>
                </a:solidFill>
              </a:defRPr>
            </a:lvl7pPr>
            <a:lvl8pPr lvl="7" algn="r" rtl="0">
              <a:buNone/>
              <a:defRPr sz="1733">
                <a:solidFill>
                  <a:srgbClr val="262626"/>
                </a:solidFill>
              </a:defRPr>
            </a:lvl8pPr>
            <a:lvl9pPr lvl="8" algn="r" rtl="0">
              <a:buNone/>
              <a:defRPr sz="1733">
                <a:solidFill>
                  <a:srgbClr val="262626"/>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355276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Closing">
  <p:cSld name="Closing">
    <p:spTree>
      <p:nvGrpSpPr>
        <p:cNvPr id="1" name="Shape 150"/>
        <p:cNvGrpSpPr/>
        <p:nvPr/>
      </p:nvGrpSpPr>
      <p:grpSpPr>
        <a:xfrm>
          <a:off x="0" y="0"/>
          <a:ext cx="0" cy="0"/>
          <a:chOff x="0" y="0"/>
          <a:chExt cx="0" cy="0"/>
        </a:xfrm>
      </p:grpSpPr>
      <p:cxnSp>
        <p:nvCxnSpPr>
          <p:cNvPr id="151" name="Google Shape;151;g5505122360270894_205"/>
          <p:cNvCxnSpPr/>
          <p:nvPr/>
        </p:nvCxnSpPr>
        <p:spPr>
          <a:xfrm>
            <a:off x="-22347" y="0"/>
            <a:ext cx="12192000" cy="0"/>
          </a:xfrm>
          <a:prstGeom prst="straightConnector1">
            <a:avLst/>
          </a:prstGeom>
          <a:noFill/>
          <a:ln w="38100" cap="flat" cmpd="sng">
            <a:solidFill>
              <a:schemeClr val="accent1"/>
            </a:solidFill>
            <a:prstDash val="solid"/>
            <a:miter lim="800000"/>
            <a:headEnd type="none" w="sm" len="sm"/>
            <a:tailEnd type="none" w="sm" len="sm"/>
          </a:ln>
        </p:spPr>
      </p:cxnSp>
      <p:cxnSp>
        <p:nvCxnSpPr>
          <p:cNvPr id="152" name="Google Shape;152;g5505122360270894_205"/>
          <p:cNvCxnSpPr/>
          <p:nvPr/>
        </p:nvCxnSpPr>
        <p:spPr>
          <a:xfrm>
            <a:off x="0" y="6858000"/>
            <a:ext cx="12192000" cy="0"/>
          </a:xfrm>
          <a:prstGeom prst="straightConnector1">
            <a:avLst/>
          </a:prstGeom>
          <a:noFill/>
          <a:ln w="38100" cap="flat" cmpd="sng">
            <a:solidFill>
              <a:schemeClr val="accent1"/>
            </a:solidFill>
            <a:prstDash val="solid"/>
            <a:miter lim="800000"/>
            <a:headEnd type="none" w="sm" len="sm"/>
            <a:tailEnd type="none" w="sm" len="sm"/>
          </a:ln>
        </p:spPr>
      </p:cxnSp>
      <p:pic>
        <p:nvPicPr>
          <p:cNvPr id="153" name="Google Shape;153;g5505122360270894_205"/>
          <p:cNvPicPr preferRelativeResize="0"/>
          <p:nvPr/>
        </p:nvPicPr>
        <p:blipFill rotWithShape="1">
          <a:blip r:embed="rId2">
            <a:alphaModFix/>
          </a:blip>
          <a:srcRect r="44429" b="-2134"/>
          <a:stretch/>
        </p:blipFill>
        <p:spPr>
          <a:xfrm>
            <a:off x="7738670" y="6140099"/>
            <a:ext cx="3772183" cy="554197"/>
          </a:xfrm>
          <a:prstGeom prst="rect">
            <a:avLst/>
          </a:prstGeom>
          <a:noFill/>
          <a:ln>
            <a:noFill/>
          </a:ln>
        </p:spPr>
      </p:pic>
      <p:sp>
        <p:nvSpPr>
          <p:cNvPr id="154" name="Google Shape;154;g5505122360270894_205"/>
          <p:cNvSpPr txBox="1"/>
          <p:nvPr/>
        </p:nvSpPr>
        <p:spPr>
          <a:xfrm>
            <a:off x="7035171" y="5586267"/>
            <a:ext cx="5134400" cy="615499"/>
          </a:xfrm>
          <a:prstGeom prst="rect">
            <a:avLst/>
          </a:prstGeom>
          <a:noFill/>
          <a:ln>
            <a:noFill/>
          </a:ln>
        </p:spPr>
        <p:txBody>
          <a:bodyPr spcFirstLastPara="1" wrap="square" lIns="121900" tIns="60933" rIns="121900" bIns="60933"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3200" b="0" i="1" u="none" strike="noStrike" cap="none">
                <a:solidFill>
                  <a:schemeClr val="dk1"/>
                </a:solidFill>
                <a:latin typeface="Calibri"/>
                <a:ea typeface="Calibri"/>
                <a:cs typeface="Calibri"/>
                <a:sym typeface="Calibri"/>
              </a:rPr>
              <a:t>Thank you for your attention!</a:t>
            </a:r>
            <a:endParaRPr sz="1867" b="0" i="0" u="none" strike="noStrike" cap="none">
              <a:solidFill>
                <a:srgbClr val="000000"/>
              </a:solidFill>
              <a:latin typeface="Arial"/>
              <a:ea typeface="Arial"/>
              <a:cs typeface="Arial"/>
              <a:sym typeface="Arial"/>
            </a:endParaRPr>
          </a:p>
        </p:txBody>
      </p:sp>
      <p:sp>
        <p:nvSpPr>
          <p:cNvPr id="155" name="Google Shape;155;g5505122360270894_205"/>
          <p:cNvSpPr txBox="1">
            <a:spLocks noGrp="1"/>
          </p:cNvSpPr>
          <p:nvPr>
            <p:ph type="sldNum" idx="12"/>
          </p:nvPr>
        </p:nvSpPr>
        <p:spPr>
          <a:xfrm>
            <a:off x="11409045" y="6333135"/>
            <a:ext cx="731600" cy="524800"/>
          </a:xfrm>
          <a:prstGeom prst="rect">
            <a:avLst/>
          </a:prstGeom>
        </p:spPr>
        <p:txBody>
          <a:bodyPr spcFirstLastPara="1" wrap="square" lIns="18275" tIns="45700" rIns="18275" bIns="45700" anchor="t" anchorCtr="0">
            <a:noAutofit/>
          </a:bodyPr>
          <a:lstStyle>
            <a:lvl1pPr lvl="0" algn="r" rtl="0">
              <a:buNone/>
              <a:defRPr sz="1733">
                <a:solidFill>
                  <a:srgbClr val="262626"/>
                </a:solidFill>
              </a:defRPr>
            </a:lvl1pPr>
            <a:lvl2pPr lvl="1" algn="r" rtl="0">
              <a:buNone/>
              <a:defRPr sz="1733">
                <a:solidFill>
                  <a:srgbClr val="262626"/>
                </a:solidFill>
              </a:defRPr>
            </a:lvl2pPr>
            <a:lvl3pPr lvl="2" algn="r" rtl="0">
              <a:buNone/>
              <a:defRPr sz="1733">
                <a:solidFill>
                  <a:srgbClr val="262626"/>
                </a:solidFill>
              </a:defRPr>
            </a:lvl3pPr>
            <a:lvl4pPr lvl="3" algn="r" rtl="0">
              <a:buNone/>
              <a:defRPr sz="1733">
                <a:solidFill>
                  <a:srgbClr val="262626"/>
                </a:solidFill>
              </a:defRPr>
            </a:lvl4pPr>
            <a:lvl5pPr lvl="4" algn="r" rtl="0">
              <a:buNone/>
              <a:defRPr sz="1733">
                <a:solidFill>
                  <a:srgbClr val="262626"/>
                </a:solidFill>
              </a:defRPr>
            </a:lvl5pPr>
            <a:lvl6pPr lvl="5" algn="r" rtl="0">
              <a:buNone/>
              <a:defRPr sz="1733">
                <a:solidFill>
                  <a:srgbClr val="262626"/>
                </a:solidFill>
              </a:defRPr>
            </a:lvl6pPr>
            <a:lvl7pPr lvl="6" algn="r" rtl="0">
              <a:buNone/>
              <a:defRPr sz="1733">
                <a:solidFill>
                  <a:srgbClr val="262626"/>
                </a:solidFill>
              </a:defRPr>
            </a:lvl7pPr>
            <a:lvl8pPr lvl="7" algn="r" rtl="0">
              <a:buNone/>
              <a:defRPr sz="1733">
                <a:solidFill>
                  <a:srgbClr val="262626"/>
                </a:solidFill>
              </a:defRPr>
            </a:lvl8pPr>
            <a:lvl9pPr lvl="8" algn="r" rtl="0">
              <a:buNone/>
              <a:defRPr sz="1733">
                <a:solidFill>
                  <a:srgbClr val="262626"/>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137862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ouble content">
  <p:cSld name="Double content">
    <p:spTree>
      <p:nvGrpSpPr>
        <p:cNvPr id="1" name="Shape 156"/>
        <p:cNvGrpSpPr/>
        <p:nvPr/>
      </p:nvGrpSpPr>
      <p:grpSpPr>
        <a:xfrm>
          <a:off x="0" y="0"/>
          <a:ext cx="0" cy="0"/>
          <a:chOff x="0" y="0"/>
          <a:chExt cx="0" cy="0"/>
        </a:xfrm>
      </p:grpSpPr>
      <p:sp>
        <p:nvSpPr>
          <p:cNvPr id="157" name="Google Shape;157;g5505122360270894_211"/>
          <p:cNvSpPr txBox="1">
            <a:spLocks noGrp="1"/>
          </p:cNvSpPr>
          <p:nvPr>
            <p:ph type="body" idx="1"/>
          </p:nvPr>
        </p:nvSpPr>
        <p:spPr>
          <a:xfrm>
            <a:off x="645825" y="1250205"/>
            <a:ext cx="5384800" cy="4526000"/>
          </a:xfrm>
          <a:prstGeom prst="rect">
            <a:avLst/>
          </a:prstGeom>
          <a:noFill/>
          <a:ln>
            <a:noFill/>
          </a:ln>
        </p:spPr>
        <p:txBody>
          <a:bodyPr spcFirstLastPara="1" wrap="square" lIns="91425" tIns="45700" rIns="91425" bIns="45700" anchor="t" anchorCtr="0">
            <a:normAutofit/>
          </a:bodyPr>
          <a:lstStyle>
            <a:lvl1pPr marL="609585" lvl="0" indent="-575719" algn="l" rtl="0">
              <a:lnSpc>
                <a:spcPct val="100000"/>
              </a:lnSpc>
              <a:spcBef>
                <a:spcPts val="1333"/>
              </a:spcBef>
              <a:spcAft>
                <a:spcPts val="0"/>
              </a:spcAft>
              <a:buSzPts val="3200"/>
              <a:buChar char="•"/>
              <a:defRPr sz="4267"/>
            </a:lvl1pPr>
            <a:lvl2pPr marL="1219170" lvl="1" indent="-541853" algn="l" rtl="0">
              <a:lnSpc>
                <a:spcPct val="100000"/>
              </a:lnSpc>
              <a:spcBef>
                <a:spcPts val="1333"/>
              </a:spcBef>
              <a:spcAft>
                <a:spcPts val="0"/>
              </a:spcAft>
              <a:buSzPts val="2800"/>
              <a:buChar char="•"/>
              <a:defRPr sz="3733"/>
            </a:lvl2pPr>
            <a:lvl3pPr marL="1828754" lvl="2" indent="-507987" algn="l" rtl="0">
              <a:lnSpc>
                <a:spcPct val="100000"/>
              </a:lnSpc>
              <a:spcBef>
                <a:spcPts val="1333"/>
              </a:spcBef>
              <a:spcAft>
                <a:spcPts val="0"/>
              </a:spcAft>
              <a:buSzPts val="2400"/>
              <a:buChar char="•"/>
              <a:defRPr sz="3200"/>
            </a:lvl3pPr>
            <a:lvl4pPr marL="2438339" lvl="3" indent="-474121" algn="l" rtl="0">
              <a:lnSpc>
                <a:spcPct val="100000"/>
              </a:lnSpc>
              <a:spcBef>
                <a:spcPts val="1333"/>
              </a:spcBef>
              <a:spcAft>
                <a:spcPts val="0"/>
              </a:spcAft>
              <a:buSzPts val="2000"/>
              <a:buChar char="•"/>
              <a:defRPr sz="2667"/>
            </a:lvl4pPr>
            <a:lvl5pPr marL="3047924" lvl="4" indent="-474121" algn="l" rtl="0">
              <a:lnSpc>
                <a:spcPct val="100000"/>
              </a:lnSpc>
              <a:spcBef>
                <a:spcPts val="1333"/>
              </a:spcBef>
              <a:spcAft>
                <a:spcPts val="0"/>
              </a:spcAft>
              <a:buSzPts val="2000"/>
              <a:buChar char="•"/>
              <a:defRPr sz="2667"/>
            </a:lvl5pPr>
            <a:lvl6pPr marL="3657509" lvl="5" indent="-457189" algn="l" rtl="0">
              <a:lnSpc>
                <a:spcPct val="100000"/>
              </a:lnSpc>
              <a:spcBef>
                <a:spcPts val="1333"/>
              </a:spcBef>
              <a:spcAft>
                <a:spcPts val="0"/>
              </a:spcAft>
              <a:buSzPts val="1800"/>
              <a:buChar char="•"/>
              <a:defRPr sz="2400"/>
            </a:lvl6pPr>
            <a:lvl7pPr marL="4267093" lvl="6" indent="-457189" algn="l" rtl="0">
              <a:lnSpc>
                <a:spcPct val="100000"/>
              </a:lnSpc>
              <a:spcBef>
                <a:spcPts val="1333"/>
              </a:spcBef>
              <a:spcAft>
                <a:spcPts val="0"/>
              </a:spcAft>
              <a:buSzPts val="1800"/>
              <a:buChar char="•"/>
              <a:defRPr sz="2400"/>
            </a:lvl7pPr>
            <a:lvl8pPr marL="4876678" lvl="7" indent="-457189" algn="l" rtl="0">
              <a:lnSpc>
                <a:spcPct val="100000"/>
              </a:lnSpc>
              <a:spcBef>
                <a:spcPts val="1333"/>
              </a:spcBef>
              <a:spcAft>
                <a:spcPts val="0"/>
              </a:spcAft>
              <a:buSzPts val="1800"/>
              <a:buChar char="•"/>
              <a:defRPr sz="2400"/>
            </a:lvl8pPr>
            <a:lvl9pPr marL="5486263" lvl="8" indent="-457189" algn="l" rtl="0">
              <a:lnSpc>
                <a:spcPct val="100000"/>
              </a:lnSpc>
              <a:spcBef>
                <a:spcPts val="1333"/>
              </a:spcBef>
              <a:spcAft>
                <a:spcPts val="0"/>
              </a:spcAft>
              <a:buSzPts val="1800"/>
              <a:buChar char="•"/>
              <a:defRPr sz="2400"/>
            </a:lvl9pPr>
          </a:lstStyle>
          <a:p>
            <a:endParaRPr/>
          </a:p>
        </p:txBody>
      </p:sp>
      <p:sp>
        <p:nvSpPr>
          <p:cNvPr id="158" name="Google Shape;158;g5505122360270894_211"/>
          <p:cNvSpPr txBox="1">
            <a:spLocks noGrp="1"/>
          </p:cNvSpPr>
          <p:nvPr>
            <p:ph type="body" idx="2"/>
          </p:nvPr>
        </p:nvSpPr>
        <p:spPr>
          <a:xfrm>
            <a:off x="6233825" y="1250205"/>
            <a:ext cx="5384800" cy="4526000"/>
          </a:xfrm>
          <a:prstGeom prst="rect">
            <a:avLst/>
          </a:prstGeom>
          <a:noFill/>
          <a:ln>
            <a:noFill/>
          </a:ln>
        </p:spPr>
        <p:txBody>
          <a:bodyPr spcFirstLastPara="1" wrap="square" lIns="91425" tIns="45700" rIns="91425" bIns="45700" anchor="t" anchorCtr="0">
            <a:normAutofit/>
          </a:bodyPr>
          <a:lstStyle>
            <a:lvl1pPr marL="609585" lvl="0" indent="-575719" algn="l" rtl="0">
              <a:lnSpc>
                <a:spcPct val="100000"/>
              </a:lnSpc>
              <a:spcBef>
                <a:spcPts val="1333"/>
              </a:spcBef>
              <a:spcAft>
                <a:spcPts val="0"/>
              </a:spcAft>
              <a:buSzPts val="3200"/>
              <a:buChar char="•"/>
              <a:defRPr sz="4267"/>
            </a:lvl1pPr>
            <a:lvl2pPr marL="1219170" lvl="1" indent="-541853" algn="l" rtl="0">
              <a:lnSpc>
                <a:spcPct val="100000"/>
              </a:lnSpc>
              <a:spcBef>
                <a:spcPts val="1333"/>
              </a:spcBef>
              <a:spcAft>
                <a:spcPts val="0"/>
              </a:spcAft>
              <a:buSzPts val="2800"/>
              <a:buChar char="•"/>
              <a:defRPr sz="3733"/>
            </a:lvl2pPr>
            <a:lvl3pPr marL="1828754" lvl="2" indent="-507987" algn="l" rtl="0">
              <a:lnSpc>
                <a:spcPct val="100000"/>
              </a:lnSpc>
              <a:spcBef>
                <a:spcPts val="1333"/>
              </a:spcBef>
              <a:spcAft>
                <a:spcPts val="0"/>
              </a:spcAft>
              <a:buSzPts val="2400"/>
              <a:buChar char="•"/>
              <a:defRPr sz="3200"/>
            </a:lvl3pPr>
            <a:lvl4pPr marL="2438339" lvl="3" indent="-474121" algn="l" rtl="0">
              <a:lnSpc>
                <a:spcPct val="100000"/>
              </a:lnSpc>
              <a:spcBef>
                <a:spcPts val="1333"/>
              </a:spcBef>
              <a:spcAft>
                <a:spcPts val="0"/>
              </a:spcAft>
              <a:buSzPts val="2000"/>
              <a:buChar char="•"/>
              <a:defRPr sz="2667"/>
            </a:lvl4pPr>
            <a:lvl5pPr marL="3047924" lvl="4" indent="-474121" algn="l" rtl="0">
              <a:lnSpc>
                <a:spcPct val="100000"/>
              </a:lnSpc>
              <a:spcBef>
                <a:spcPts val="1333"/>
              </a:spcBef>
              <a:spcAft>
                <a:spcPts val="0"/>
              </a:spcAft>
              <a:buSzPts val="2000"/>
              <a:buChar char="•"/>
              <a:defRPr sz="2667"/>
            </a:lvl5pPr>
            <a:lvl6pPr marL="3657509" lvl="5" indent="-457189" algn="l" rtl="0">
              <a:lnSpc>
                <a:spcPct val="100000"/>
              </a:lnSpc>
              <a:spcBef>
                <a:spcPts val="1333"/>
              </a:spcBef>
              <a:spcAft>
                <a:spcPts val="0"/>
              </a:spcAft>
              <a:buSzPts val="1800"/>
              <a:buChar char="•"/>
              <a:defRPr sz="2400"/>
            </a:lvl6pPr>
            <a:lvl7pPr marL="4267093" lvl="6" indent="-457189" algn="l" rtl="0">
              <a:lnSpc>
                <a:spcPct val="100000"/>
              </a:lnSpc>
              <a:spcBef>
                <a:spcPts val="1333"/>
              </a:spcBef>
              <a:spcAft>
                <a:spcPts val="0"/>
              </a:spcAft>
              <a:buSzPts val="1800"/>
              <a:buChar char="•"/>
              <a:defRPr sz="2400"/>
            </a:lvl7pPr>
            <a:lvl8pPr marL="4876678" lvl="7" indent="-457189" algn="l" rtl="0">
              <a:lnSpc>
                <a:spcPct val="100000"/>
              </a:lnSpc>
              <a:spcBef>
                <a:spcPts val="1333"/>
              </a:spcBef>
              <a:spcAft>
                <a:spcPts val="0"/>
              </a:spcAft>
              <a:buSzPts val="1800"/>
              <a:buChar char="•"/>
              <a:defRPr sz="2400"/>
            </a:lvl8pPr>
            <a:lvl9pPr marL="5486263" lvl="8" indent="-457189" algn="l" rtl="0">
              <a:lnSpc>
                <a:spcPct val="100000"/>
              </a:lnSpc>
              <a:spcBef>
                <a:spcPts val="1333"/>
              </a:spcBef>
              <a:spcAft>
                <a:spcPts val="0"/>
              </a:spcAft>
              <a:buSzPts val="1800"/>
              <a:buChar char="•"/>
              <a:defRPr sz="2400"/>
            </a:lvl9pPr>
          </a:lstStyle>
          <a:p>
            <a:endParaRPr/>
          </a:p>
        </p:txBody>
      </p:sp>
      <p:cxnSp>
        <p:nvCxnSpPr>
          <p:cNvPr id="159" name="Google Shape;159;g5505122360270894_211"/>
          <p:cNvCxnSpPr/>
          <p:nvPr/>
        </p:nvCxnSpPr>
        <p:spPr>
          <a:xfrm>
            <a:off x="369531" y="756603"/>
            <a:ext cx="11436400" cy="0"/>
          </a:xfrm>
          <a:prstGeom prst="straightConnector1">
            <a:avLst/>
          </a:prstGeom>
          <a:noFill/>
          <a:ln w="38100" cap="flat" cmpd="sng">
            <a:solidFill>
              <a:schemeClr val="accent1"/>
            </a:solidFill>
            <a:prstDash val="solid"/>
            <a:miter lim="800000"/>
            <a:headEnd type="none" w="sm" len="sm"/>
            <a:tailEnd type="none" w="sm" len="sm"/>
          </a:ln>
        </p:spPr>
      </p:cxnSp>
      <p:sp>
        <p:nvSpPr>
          <p:cNvPr id="160" name="Google Shape;160;g5505122360270894_211"/>
          <p:cNvSpPr>
            <a:spLocks noGrp="1"/>
          </p:cNvSpPr>
          <p:nvPr>
            <p:ph type="sldNum" idx="12"/>
          </p:nvPr>
        </p:nvSpPr>
        <p:spPr>
          <a:xfrm>
            <a:off x="11149147" y="6457507"/>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
        <p:nvSpPr>
          <p:cNvPr id="161" name="Google Shape;161;g5505122360270894_211"/>
          <p:cNvSpPr txBox="1">
            <a:spLocks noGrp="1"/>
          </p:cNvSpPr>
          <p:nvPr>
            <p:ph type="title"/>
          </p:nvPr>
        </p:nvSpPr>
        <p:spPr>
          <a:xfrm>
            <a:off x="369531" y="118428"/>
            <a:ext cx="10725200" cy="638000"/>
          </a:xfrm>
          <a:prstGeom prst="rect">
            <a:avLst/>
          </a:prstGeom>
          <a:noFill/>
          <a:ln>
            <a:noFill/>
          </a:ln>
        </p:spPr>
        <p:txBody>
          <a:bodyPr spcFirstLastPara="1" wrap="square" lIns="182875" tIns="182875" rIns="182875" bIns="182875" anchor="ctr" anchorCtr="0">
            <a:normAutofit/>
          </a:bodyPr>
          <a:lstStyle>
            <a:lvl1pPr lvl="0" algn="l" rtl="0">
              <a:lnSpc>
                <a:spcPct val="90000"/>
              </a:lnSpc>
              <a:spcBef>
                <a:spcPts val="0"/>
              </a:spcBef>
              <a:spcAft>
                <a:spcPts val="0"/>
              </a:spcAft>
              <a:buClr>
                <a:srgbClr val="262626"/>
              </a:buClr>
              <a:buSzPts val="2600"/>
              <a:buFont typeface="Calibri"/>
              <a:buNone/>
              <a:defRPr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566689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ouble content - titled">
  <p:cSld name="Double content - titled">
    <p:spTree>
      <p:nvGrpSpPr>
        <p:cNvPr id="1" name="Shape 162"/>
        <p:cNvGrpSpPr/>
        <p:nvPr/>
      </p:nvGrpSpPr>
      <p:grpSpPr>
        <a:xfrm>
          <a:off x="0" y="0"/>
          <a:ext cx="0" cy="0"/>
          <a:chOff x="0" y="0"/>
          <a:chExt cx="0" cy="0"/>
        </a:xfrm>
      </p:grpSpPr>
      <p:sp>
        <p:nvSpPr>
          <p:cNvPr id="163" name="Google Shape;163;g5505122360270894_217"/>
          <p:cNvSpPr txBox="1">
            <a:spLocks noGrp="1"/>
          </p:cNvSpPr>
          <p:nvPr>
            <p:ph type="body" idx="1"/>
          </p:nvPr>
        </p:nvSpPr>
        <p:spPr>
          <a:xfrm>
            <a:off x="609600" y="1258655"/>
            <a:ext cx="5386800" cy="639600"/>
          </a:xfrm>
          <a:prstGeom prst="rect">
            <a:avLst/>
          </a:prstGeom>
          <a:noFill/>
          <a:ln>
            <a:noFill/>
          </a:ln>
        </p:spPr>
        <p:txBody>
          <a:bodyPr spcFirstLastPara="1" wrap="square" lIns="91425" tIns="45700" rIns="91425" bIns="45700" anchor="b" anchorCtr="0">
            <a:normAutofit/>
          </a:bodyPr>
          <a:lstStyle>
            <a:lvl1pPr marL="609585" lvl="0" indent="-304792" algn="l" rtl="0">
              <a:lnSpc>
                <a:spcPct val="100000"/>
              </a:lnSpc>
              <a:spcBef>
                <a:spcPts val="1333"/>
              </a:spcBef>
              <a:spcAft>
                <a:spcPts val="0"/>
              </a:spcAft>
              <a:buSzPts val="3200"/>
              <a:buNone/>
              <a:defRPr sz="4267" b="1"/>
            </a:lvl1pPr>
            <a:lvl2pPr marL="1219170" lvl="1" indent="-304792" algn="l" rtl="0">
              <a:lnSpc>
                <a:spcPct val="100000"/>
              </a:lnSpc>
              <a:spcBef>
                <a:spcPts val="1333"/>
              </a:spcBef>
              <a:spcAft>
                <a:spcPts val="0"/>
              </a:spcAft>
              <a:buSzPts val="2000"/>
              <a:buNone/>
              <a:defRPr sz="2667" b="1"/>
            </a:lvl2pPr>
            <a:lvl3pPr marL="1828754" lvl="2" indent="-304792" algn="l" rtl="0">
              <a:lnSpc>
                <a:spcPct val="100000"/>
              </a:lnSpc>
              <a:spcBef>
                <a:spcPts val="1333"/>
              </a:spcBef>
              <a:spcAft>
                <a:spcPts val="0"/>
              </a:spcAft>
              <a:buSzPts val="1800"/>
              <a:buNone/>
              <a:defRPr sz="2400" b="1"/>
            </a:lvl3pPr>
            <a:lvl4pPr marL="2438339" lvl="3" indent="-304792" algn="l" rtl="0">
              <a:lnSpc>
                <a:spcPct val="100000"/>
              </a:lnSpc>
              <a:spcBef>
                <a:spcPts val="1333"/>
              </a:spcBef>
              <a:spcAft>
                <a:spcPts val="0"/>
              </a:spcAft>
              <a:buSzPts val="1600"/>
              <a:buNone/>
              <a:defRPr sz="2133" b="1"/>
            </a:lvl4pPr>
            <a:lvl5pPr marL="3047924" lvl="4" indent="-304792" algn="l" rtl="0">
              <a:lnSpc>
                <a:spcPct val="100000"/>
              </a:lnSpc>
              <a:spcBef>
                <a:spcPts val="1333"/>
              </a:spcBef>
              <a:spcAft>
                <a:spcPts val="0"/>
              </a:spcAft>
              <a:buSzPts val="1600"/>
              <a:buNone/>
              <a:defRPr sz="2133" b="1"/>
            </a:lvl5pPr>
            <a:lvl6pPr marL="3657509" lvl="5" indent="-304792" algn="l" rtl="0">
              <a:lnSpc>
                <a:spcPct val="100000"/>
              </a:lnSpc>
              <a:spcBef>
                <a:spcPts val="1333"/>
              </a:spcBef>
              <a:spcAft>
                <a:spcPts val="0"/>
              </a:spcAft>
              <a:buSzPts val="1600"/>
              <a:buNone/>
              <a:defRPr sz="2133" b="1"/>
            </a:lvl6pPr>
            <a:lvl7pPr marL="4267093" lvl="6" indent="-304792" algn="l" rtl="0">
              <a:lnSpc>
                <a:spcPct val="100000"/>
              </a:lnSpc>
              <a:spcBef>
                <a:spcPts val="1333"/>
              </a:spcBef>
              <a:spcAft>
                <a:spcPts val="0"/>
              </a:spcAft>
              <a:buSzPts val="1600"/>
              <a:buNone/>
              <a:defRPr sz="2133" b="1"/>
            </a:lvl7pPr>
            <a:lvl8pPr marL="4876678" lvl="7" indent="-304792" algn="l" rtl="0">
              <a:lnSpc>
                <a:spcPct val="100000"/>
              </a:lnSpc>
              <a:spcBef>
                <a:spcPts val="1333"/>
              </a:spcBef>
              <a:spcAft>
                <a:spcPts val="0"/>
              </a:spcAft>
              <a:buSzPts val="1600"/>
              <a:buNone/>
              <a:defRPr sz="2133" b="1"/>
            </a:lvl8pPr>
            <a:lvl9pPr marL="5486263" lvl="8" indent="-304792" algn="l" rtl="0">
              <a:lnSpc>
                <a:spcPct val="100000"/>
              </a:lnSpc>
              <a:spcBef>
                <a:spcPts val="1333"/>
              </a:spcBef>
              <a:spcAft>
                <a:spcPts val="0"/>
              </a:spcAft>
              <a:buSzPts val="1600"/>
              <a:buNone/>
              <a:defRPr sz="2133" b="1"/>
            </a:lvl9pPr>
          </a:lstStyle>
          <a:p>
            <a:endParaRPr/>
          </a:p>
        </p:txBody>
      </p:sp>
      <p:sp>
        <p:nvSpPr>
          <p:cNvPr id="164" name="Google Shape;164;g5505122360270894_217"/>
          <p:cNvSpPr txBox="1">
            <a:spLocks noGrp="1"/>
          </p:cNvSpPr>
          <p:nvPr>
            <p:ph type="body" idx="2"/>
          </p:nvPr>
        </p:nvSpPr>
        <p:spPr>
          <a:xfrm>
            <a:off x="609600" y="1898417"/>
            <a:ext cx="5386800" cy="3951200"/>
          </a:xfrm>
          <a:prstGeom prst="rect">
            <a:avLst/>
          </a:prstGeom>
          <a:noFill/>
          <a:ln>
            <a:noFill/>
          </a:ln>
        </p:spPr>
        <p:txBody>
          <a:bodyPr spcFirstLastPara="1" wrap="square" lIns="91425" tIns="45700" rIns="91425" bIns="45700" anchor="t" anchorCtr="0">
            <a:normAutofit/>
          </a:bodyPr>
          <a:lstStyle>
            <a:lvl1pPr marL="609585" lvl="0" indent="-575719" algn="l" rtl="0">
              <a:lnSpc>
                <a:spcPct val="100000"/>
              </a:lnSpc>
              <a:spcBef>
                <a:spcPts val="1333"/>
              </a:spcBef>
              <a:spcAft>
                <a:spcPts val="0"/>
              </a:spcAft>
              <a:buSzPts val="3200"/>
              <a:buChar char="•"/>
              <a:defRPr sz="4267"/>
            </a:lvl1pPr>
            <a:lvl2pPr marL="1219170" lvl="1" indent="-474121" algn="l" rtl="0">
              <a:lnSpc>
                <a:spcPct val="100000"/>
              </a:lnSpc>
              <a:spcBef>
                <a:spcPts val="1333"/>
              </a:spcBef>
              <a:spcAft>
                <a:spcPts val="0"/>
              </a:spcAft>
              <a:buSzPts val="2000"/>
              <a:buChar char="•"/>
              <a:defRPr sz="2667"/>
            </a:lvl2pPr>
            <a:lvl3pPr marL="1828754" lvl="2" indent="-457189" algn="l" rtl="0">
              <a:lnSpc>
                <a:spcPct val="100000"/>
              </a:lnSpc>
              <a:spcBef>
                <a:spcPts val="1333"/>
              </a:spcBef>
              <a:spcAft>
                <a:spcPts val="0"/>
              </a:spcAft>
              <a:buSzPts val="1800"/>
              <a:buChar char="•"/>
              <a:defRPr sz="2400"/>
            </a:lvl3pPr>
            <a:lvl4pPr marL="2438339" lvl="3" indent="-440256" algn="l" rtl="0">
              <a:lnSpc>
                <a:spcPct val="100000"/>
              </a:lnSpc>
              <a:spcBef>
                <a:spcPts val="1333"/>
              </a:spcBef>
              <a:spcAft>
                <a:spcPts val="0"/>
              </a:spcAft>
              <a:buSzPts val="1600"/>
              <a:buChar char="•"/>
              <a:defRPr sz="2133"/>
            </a:lvl4pPr>
            <a:lvl5pPr marL="3047924" lvl="4" indent="-440256" algn="l" rtl="0">
              <a:lnSpc>
                <a:spcPct val="100000"/>
              </a:lnSpc>
              <a:spcBef>
                <a:spcPts val="1333"/>
              </a:spcBef>
              <a:spcAft>
                <a:spcPts val="0"/>
              </a:spcAft>
              <a:buSzPts val="1600"/>
              <a:buChar char="•"/>
              <a:defRPr sz="2133"/>
            </a:lvl5pPr>
            <a:lvl6pPr marL="3657509" lvl="5" indent="-440256" algn="l" rtl="0">
              <a:lnSpc>
                <a:spcPct val="100000"/>
              </a:lnSpc>
              <a:spcBef>
                <a:spcPts val="1333"/>
              </a:spcBef>
              <a:spcAft>
                <a:spcPts val="0"/>
              </a:spcAft>
              <a:buSzPts val="1600"/>
              <a:buChar char="•"/>
              <a:defRPr sz="2133"/>
            </a:lvl6pPr>
            <a:lvl7pPr marL="4267093" lvl="6" indent="-440256" algn="l" rtl="0">
              <a:lnSpc>
                <a:spcPct val="100000"/>
              </a:lnSpc>
              <a:spcBef>
                <a:spcPts val="1333"/>
              </a:spcBef>
              <a:spcAft>
                <a:spcPts val="0"/>
              </a:spcAft>
              <a:buSzPts val="1600"/>
              <a:buChar char="•"/>
              <a:defRPr sz="2133"/>
            </a:lvl7pPr>
            <a:lvl8pPr marL="4876678" lvl="7" indent="-440256" algn="l" rtl="0">
              <a:lnSpc>
                <a:spcPct val="100000"/>
              </a:lnSpc>
              <a:spcBef>
                <a:spcPts val="1333"/>
              </a:spcBef>
              <a:spcAft>
                <a:spcPts val="0"/>
              </a:spcAft>
              <a:buSzPts val="1600"/>
              <a:buChar char="•"/>
              <a:defRPr sz="2133"/>
            </a:lvl8pPr>
            <a:lvl9pPr marL="5486263" lvl="8" indent="-440256" algn="l" rtl="0">
              <a:lnSpc>
                <a:spcPct val="100000"/>
              </a:lnSpc>
              <a:spcBef>
                <a:spcPts val="1333"/>
              </a:spcBef>
              <a:spcAft>
                <a:spcPts val="0"/>
              </a:spcAft>
              <a:buSzPts val="1600"/>
              <a:buChar char="•"/>
              <a:defRPr sz="2133"/>
            </a:lvl9pPr>
          </a:lstStyle>
          <a:p>
            <a:endParaRPr/>
          </a:p>
        </p:txBody>
      </p:sp>
      <p:sp>
        <p:nvSpPr>
          <p:cNvPr id="165" name="Google Shape;165;g5505122360270894_217"/>
          <p:cNvSpPr txBox="1">
            <a:spLocks noGrp="1"/>
          </p:cNvSpPr>
          <p:nvPr>
            <p:ph type="body" idx="3"/>
          </p:nvPr>
        </p:nvSpPr>
        <p:spPr>
          <a:xfrm>
            <a:off x="6193367" y="1258655"/>
            <a:ext cx="5389200" cy="639600"/>
          </a:xfrm>
          <a:prstGeom prst="rect">
            <a:avLst/>
          </a:prstGeom>
          <a:noFill/>
          <a:ln>
            <a:noFill/>
          </a:ln>
        </p:spPr>
        <p:txBody>
          <a:bodyPr spcFirstLastPara="1" wrap="square" lIns="91425" tIns="45700" rIns="91425" bIns="45700" anchor="b" anchorCtr="0">
            <a:normAutofit/>
          </a:bodyPr>
          <a:lstStyle>
            <a:lvl1pPr marL="609585" lvl="0" indent="-304792" algn="l" rtl="0">
              <a:lnSpc>
                <a:spcPct val="100000"/>
              </a:lnSpc>
              <a:spcBef>
                <a:spcPts val="1333"/>
              </a:spcBef>
              <a:spcAft>
                <a:spcPts val="0"/>
              </a:spcAft>
              <a:buSzPts val="3200"/>
              <a:buNone/>
              <a:defRPr sz="4267" b="1"/>
            </a:lvl1pPr>
            <a:lvl2pPr marL="1219170" lvl="1" indent="-304792" algn="l" rtl="0">
              <a:lnSpc>
                <a:spcPct val="100000"/>
              </a:lnSpc>
              <a:spcBef>
                <a:spcPts val="1333"/>
              </a:spcBef>
              <a:spcAft>
                <a:spcPts val="0"/>
              </a:spcAft>
              <a:buSzPts val="2000"/>
              <a:buNone/>
              <a:defRPr sz="2667" b="1"/>
            </a:lvl2pPr>
            <a:lvl3pPr marL="1828754" lvl="2" indent="-304792" algn="l" rtl="0">
              <a:lnSpc>
                <a:spcPct val="100000"/>
              </a:lnSpc>
              <a:spcBef>
                <a:spcPts val="1333"/>
              </a:spcBef>
              <a:spcAft>
                <a:spcPts val="0"/>
              </a:spcAft>
              <a:buSzPts val="1800"/>
              <a:buNone/>
              <a:defRPr sz="2400" b="1"/>
            </a:lvl3pPr>
            <a:lvl4pPr marL="2438339" lvl="3" indent="-304792" algn="l" rtl="0">
              <a:lnSpc>
                <a:spcPct val="100000"/>
              </a:lnSpc>
              <a:spcBef>
                <a:spcPts val="1333"/>
              </a:spcBef>
              <a:spcAft>
                <a:spcPts val="0"/>
              </a:spcAft>
              <a:buSzPts val="1600"/>
              <a:buNone/>
              <a:defRPr sz="2133" b="1"/>
            </a:lvl4pPr>
            <a:lvl5pPr marL="3047924" lvl="4" indent="-304792" algn="l" rtl="0">
              <a:lnSpc>
                <a:spcPct val="100000"/>
              </a:lnSpc>
              <a:spcBef>
                <a:spcPts val="1333"/>
              </a:spcBef>
              <a:spcAft>
                <a:spcPts val="0"/>
              </a:spcAft>
              <a:buSzPts val="1600"/>
              <a:buNone/>
              <a:defRPr sz="2133" b="1"/>
            </a:lvl5pPr>
            <a:lvl6pPr marL="3657509" lvl="5" indent="-304792" algn="l" rtl="0">
              <a:lnSpc>
                <a:spcPct val="100000"/>
              </a:lnSpc>
              <a:spcBef>
                <a:spcPts val="1333"/>
              </a:spcBef>
              <a:spcAft>
                <a:spcPts val="0"/>
              </a:spcAft>
              <a:buSzPts val="1600"/>
              <a:buNone/>
              <a:defRPr sz="2133" b="1"/>
            </a:lvl6pPr>
            <a:lvl7pPr marL="4267093" lvl="6" indent="-304792" algn="l" rtl="0">
              <a:lnSpc>
                <a:spcPct val="100000"/>
              </a:lnSpc>
              <a:spcBef>
                <a:spcPts val="1333"/>
              </a:spcBef>
              <a:spcAft>
                <a:spcPts val="0"/>
              </a:spcAft>
              <a:buSzPts val="1600"/>
              <a:buNone/>
              <a:defRPr sz="2133" b="1"/>
            </a:lvl7pPr>
            <a:lvl8pPr marL="4876678" lvl="7" indent="-304792" algn="l" rtl="0">
              <a:lnSpc>
                <a:spcPct val="100000"/>
              </a:lnSpc>
              <a:spcBef>
                <a:spcPts val="1333"/>
              </a:spcBef>
              <a:spcAft>
                <a:spcPts val="0"/>
              </a:spcAft>
              <a:buSzPts val="1600"/>
              <a:buNone/>
              <a:defRPr sz="2133" b="1"/>
            </a:lvl8pPr>
            <a:lvl9pPr marL="5486263" lvl="8" indent="-304792" algn="l" rtl="0">
              <a:lnSpc>
                <a:spcPct val="100000"/>
              </a:lnSpc>
              <a:spcBef>
                <a:spcPts val="1333"/>
              </a:spcBef>
              <a:spcAft>
                <a:spcPts val="0"/>
              </a:spcAft>
              <a:buSzPts val="1600"/>
              <a:buNone/>
              <a:defRPr sz="2133" b="1"/>
            </a:lvl9pPr>
          </a:lstStyle>
          <a:p>
            <a:endParaRPr/>
          </a:p>
        </p:txBody>
      </p:sp>
      <p:sp>
        <p:nvSpPr>
          <p:cNvPr id="166" name="Google Shape;166;g5505122360270894_217"/>
          <p:cNvSpPr txBox="1">
            <a:spLocks noGrp="1"/>
          </p:cNvSpPr>
          <p:nvPr>
            <p:ph type="body" idx="4"/>
          </p:nvPr>
        </p:nvSpPr>
        <p:spPr>
          <a:xfrm>
            <a:off x="6193367" y="1898417"/>
            <a:ext cx="5389200" cy="3951200"/>
          </a:xfrm>
          <a:prstGeom prst="rect">
            <a:avLst/>
          </a:prstGeom>
          <a:noFill/>
          <a:ln>
            <a:noFill/>
          </a:ln>
        </p:spPr>
        <p:txBody>
          <a:bodyPr spcFirstLastPara="1" wrap="square" lIns="91425" tIns="45700" rIns="91425" bIns="45700" anchor="t" anchorCtr="0">
            <a:normAutofit/>
          </a:bodyPr>
          <a:lstStyle>
            <a:lvl1pPr marL="609585" lvl="0" indent="-575719" algn="l" rtl="0">
              <a:lnSpc>
                <a:spcPct val="100000"/>
              </a:lnSpc>
              <a:spcBef>
                <a:spcPts val="1333"/>
              </a:spcBef>
              <a:spcAft>
                <a:spcPts val="0"/>
              </a:spcAft>
              <a:buSzPts val="3200"/>
              <a:buChar char="•"/>
              <a:defRPr sz="4267"/>
            </a:lvl1pPr>
            <a:lvl2pPr marL="1219170" lvl="1" indent="-474121" algn="l" rtl="0">
              <a:lnSpc>
                <a:spcPct val="100000"/>
              </a:lnSpc>
              <a:spcBef>
                <a:spcPts val="1333"/>
              </a:spcBef>
              <a:spcAft>
                <a:spcPts val="0"/>
              </a:spcAft>
              <a:buSzPts val="2000"/>
              <a:buChar char="•"/>
              <a:defRPr sz="2667"/>
            </a:lvl2pPr>
            <a:lvl3pPr marL="1828754" lvl="2" indent="-457189" algn="l" rtl="0">
              <a:lnSpc>
                <a:spcPct val="100000"/>
              </a:lnSpc>
              <a:spcBef>
                <a:spcPts val="1333"/>
              </a:spcBef>
              <a:spcAft>
                <a:spcPts val="0"/>
              </a:spcAft>
              <a:buSzPts val="1800"/>
              <a:buChar char="•"/>
              <a:defRPr sz="2400"/>
            </a:lvl3pPr>
            <a:lvl4pPr marL="2438339" lvl="3" indent="-440256" algn="l" rtl="0">
              <a:lnSpc>
                <a:spcPct val="100000"/>
              </a:lnSpc>
              <a:spcBef>
                <a:spcPts val="1333"/>
              </a:spcBef>
              <a:spcAft>
                <a:spcPts val="0"/>
              </a:spcAft>
              <a:buSzPts val="1600"/>
              <a:buChar char="•"/>
              <a:defRPr sz="2133"/>
            </a:lvl4pPr>
            <a:lvl5pPr marL="3047924" lvl="4" indent="-440256" algn="l" rtl="0">
              <a:lnSpc>
                <a:spcPct val="100000"/>
              </a:lnSpc>
              <a:spcBef>
                <a:spcPts val="1333"/>
              </a:spcBef>
              <a:spcAft>
                <a:spcPts val="0"/>
              </a:spcAft>
              <a:buSzPts val="1600"/>
              <a:buChar char="•"/>
              <a:defRPr sz="2133"/>
            </a:lvl5pPr>
            <a:lvl6pPr marL="3657509" lvl="5" indent="-440256" algn="l" rtl="0">
              <a:lnSpc>
                <a:spcPct val="100000"/>
              </a:lnSpc>
              <a:spcBef>
                <a:spcPts val="1333"/>
              </a:spcBef>
              <a:spcAft>
                <a:spcPts val="0"/>
              </a:spcAft>
              <a:buSzPts val="1600"/>
              <a:buChar char="•"/>
              <a:defRPr sz="2133"/>
            </a:lvl6pPr>
            <a:lvl7pPr marL="4267093" lvl="6" indent="-440256" algn="l" rtl="0">
              <a:lnSpc>
                <a:spcPct val="100000"/>
              </a:lnSpc>
              <a:spcBef>
                <a:spcPts val="1333"/>
              </a:spcBef>
              <a:spcAft>
                <a:spcPts val="0"/>
              </a:spcAft>
              <a:buSzPts val="1600"/>
              <a:buChar char="•"/>
              <a:defRPr sz="2133"/>
            </a:lvl7pPr>
            <a:lvl8pPr marL="4876678" lvl="7" indent="-440256" algn="l" rtl="0">
              <a:lnSpc>
                <a:spcPct val="100000"/>
              </a:lnSpc>
              <a:spcBef>
                <a:spcPts val="1333"/>
              </a:spcBef>
              <a:spcAft>
                <a:spcPts val="0"/>
              </a:spcAft>
              <a:buSzPts val="1600"/>
              <a:buChar char="•"/>
              <a:defRPr sz="2133"/>
            </a:lvl8pPr>
            <a:lvl9pPr marL="5486263" lvl="8" indent="-440256" algn="l" rtl="0">
              <a:lnSpc>
                <a:spcPct val="100000"/>
              </a:lnSpc>
              <a:spcBef>
                <a:spcPts val="1333"/>
              </a:spcBef>
              <a:spcAft>
                <a:spcPts val="0"/>
              </a:spcAft>
              <a:buSzPts val="1600"/>
              <a:buChar char="•"/>
              <a:defRPr sz="2133"/>
            </a:lvl9pPr>
          </a:lstStyle>
          <a:p>
            <a:endParaRPr/>
          </a:p>
        </p:txBody>
      </p:sp>
      <p:cxnSp>
        <p:nvCxnSpPr>
          <p:cNvPr id="167" name="Google Shape;167;g5505122360270894_217"/>
          <p:cNvCxnSpPr/>
          <p:nvPr/>
        </p:nvCxnSpPr>
        <p:spPr>
          <a:xfrm>
            <a:off x="369531" y="756603"/>
            <a:ext cx="11436400" cy="0"/>
          </a:xfrm>
          <a:prstGeom prst="straightConnector1">
            <a:avLst/>
          </a:prstGeom>
          <a:noFill/>
          <a:ln w="38100" cap="flat" cmpd="sng">
            <a:solidFill>
              <a:schemeClr val="accent1"/>
            </a:solidFill>
            <a:prstDash val="solid"/>
            <a:miter lim="800000"/>
            <a:headEnd type="none" w="sm" len="sm"/>
            <a:tailEnd type="none" w="sm" len="sm"/>
          </a:ln>
        </p:spPr>
      </p:cxnSp>
      <p:sp>
        <p:nvSpPr>
          <p:cNvPr id="168" name="Google Shape;168;g5505122360270894_217"/>
          <p:cNvSpPr>
            <a:spLocks noGrp="1"/>
          </p:cNvSpPr>
          <p:nvPr>
            <p:ph type="sldNum" idx="12"/>
          </p:nvPr>
        </p:nvSpPr>
        <p:spPr>
          <a:xfrm>
            <a:off x="11149147" y="6457507"/>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
        <p:nvSpPr>
          <p:cNvPr id="169" name="Google Shape;169;g5505122360270894_217"/>
          <p:cNvSpPr txBox="1">
            <a:spLocks noGrp="1"/>
          </p:cNvSpPr>
          <p:nvPr>
            <p:ph type="title"/>
          </p:nvPr>
        </p:nvSpPr>
        <p:spPr>
          <a:xfrm>
            <a:off x="369531" y="118428"/>
            <a:ext cx="10725200" cy="638000"/>
          </a:xfrm>
          <a:prstGeom prst="rect">
            <a:avLst/>
          </a:prstGeom>
          <a:noFill/>
          <a:ln>
            <a:noFill/>
          </a:ln>
        </p:spPr>
        <p:txBody>
          <a:bodyPr spcFirstLastPara="1" wrap="square" lIns="182875" tIns="182875" rIns="182875" bIns="182875" anchor="ctr" anchorCtr="0">
            <a:normAutofit/>
          </a:bodyPr>
          <a:lstStyle>
            <a:lvl1pPr lvl="0" algn="l" rtl="0">
              <a:lnSpc>
                <a:spcPct val="90000"/>
              </a:lnSpc>
              <a:spcBef>
                <a:spcPts val="0"/>
              </a:spcBef>
              <a:spcAft>
                <a:spcPts val="0"/>
              </a:spcAft>
              <a:buClr>
                <a:srgbClr val="262626"/>
              </a:buClr>
              <a:buSzPts val="2600"/>
              <a:buFont typeface="Calibri"/>
              <a:buNone/>
              <a:defRPr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072979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Just borders">
  <p:cSld name="Just borders">
    <p:spTree>
      <p:nvGrpSpPr>
        <p:cNvPr id="1" name="Shape 170"/>
        <p:cNvGrpSpPr/>
        <p:nvPr/>
      </p:nvGrpSpPr>
      <p:grpSpPr>
        <a:xfrm>
          <a:off x="0" y="0"/>
          <a:ext cx="0" cy="0"/>
          <a:chOff x="0" y="0"/>
          <a:chExt cx="0" cy="0"/>
        </a:xfrm>
      </p:grpSpPr>
      <p:cxnSp>
        <p:nvCxnSpPr>
          <p:cNvPr id="171" name="Google Shape;171;g5505122360270894_225"/>
          <p:cNvCxnSpPr/>
          <p:nvPr/>
        </p:nvCxnSpPr>
        <p:spPr>
          <a:xfrm>
            <a:off x="-49428" y="0"/>
            <a:ext cx="12346000" cy="0"/>
          </a:xfrm>
          <a:prstGeom prst="straightConnector1">
            <a:avLst/>
          </a:prstGeom>
          <a:noFill/>
          <a:ln w="76200" cap="flat" cmpd="sng">
            <a:solidFill>
              <a:schemeClr val="accent1"/>
            </a:solidFill>
            <a:prstDash val="solid"/>
            <a:miter lim="800000"/>
            <a:headEnd type="none" w="sm" len="sm"/>
            <a:tailEnd type="none" w="sm" len="sm"/>
          </a:ln>
        </p:spPr>
      </p:cxnSp>
      <p:cxnSp>
        <p:nvCxnSpPr>
          <p:cNvPr id="172" name="Google Shape;172;g5505122360270894_225"/>
          <p:cNvCxnSpPr/>
          <p:nvPr/>
        </p:nvCxnSpPr>
        <p:spPr>
          <a:xfrm>
            <a:off x="-77059" y="6858000"/>
            <a:ext cx="12346000" cy="0"/>
          </a:xfrm>
          <a:prstGeom prst="straightConnector1">
            <a:avLst/>
          </a:prstGeom>
          <a:noFill/>
          <a:ln w="76200" cap="flat" cmpd="sng">
            <a:solidFill>
              <a:schemeClr val="accent1"/>
            </a:solidFill>
            <a:prstDash val="solid"/>
            <a:miter lim="800000"/>
            <a:headEnd type="none" w="sm" len="sm"/>
            <a:tailEnd type="none" w="sm" len="sm"/>
          </a:ln>
        </p:spPr>
      </p:cxnSp>
      <p:sp>
        <p:nvSpPr>
          <p:cNvPr id="173" name="Google Shape;173;g5505122360270894_225"/>
          <p:cNvSpPr>
            <a:spLocks noGrp="1"/>
          </p:cNvSpPr>
          <p:nvPr>
            <p:ph type="sldNum" idx="12"/>
          </p:nvPr>
        </p:nvSpPr>
        <p:spPr>
          <a:xfrm>
            <a:off x="11149147" y="6457507"/>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2623941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adrants">
  <p:cSld name="Quadrants">
    <p:spTree>
      <p:nvGrpSpPr>
        <p:cNvPr id="1" name="Shape 174"/>
        <p:cNvGrpSpPr/>
        <p:nvPr/>
      </p:nvGrpSpPr>
      <p:grpSpPr>
        <a:xfrm>
          <a:off x="0" y="0"/>
          <a:ext cx="0" cy="0"/>
          <a:chOff x="0" y="0"/>
          <a:chExt cx="0" cy="0"/>
        </a:xfrm>
      </p:grpSpPr>
      <p:cxnSp>
        <p:nvCxnSpPr>
          <p:cNvPr id="175" name="Google Shape;175;g5505122360270894_229"/>
          <p:cNvCxnSpPr/>
          <p:nvPr/>
        </p:nvCxnSpPr>
        <p:spPr>
          <a:xfrm>
            <a:off x="-49428" y="0"/>
            <a:ext cx="12346000" cy="0"/>
          </a:xfrm>
          <a:prstGeom prst="straightConnector1">
            <a:avLst/>
          </a:prstGeom>
          <a:noFill/>
          <a:ln w="76200" cap="flat" cmpd="sng">
            <a:solidFill>
              <a:schemeClr val="accent1"/>
            </a:solidFill>
            <a:prstDash val="solid"/>
            <a:miter lim="800000"/>
            <a:headEnd type="none" w="sm" len="sm"/>
            <a:tailEnd type="none" w="sm" len="sm"/>
          </a:ln>
        </p:spPr>
      </p:cxnSp>
      <p:cxnSp>
        <p:nvCxnSpPr>
          <p:cNvPr id="176" name="Google Shape;176;g5505122360270894_229"/>
          <p:cNvCxnSpPr/>
          <p:nvPr/>
        </p:nvCxnSpPr>
        <p:spPr>
          <a:xfrm>
            <a:off x="-77059" y="6858000"/>
            <a:ext cx="12346000" cy="0"/>
          </a:xfrm>
          <a:prstGeom prst="straightConnector1">
            <a:avLst/>
          </a:prstGeom>
          <a:noFill/>
          <a:ln w="76200" cap="flat" cmpd="sng">
            <a:solidFill>
              <a:schemeClr val="accent1"/>
            </a:solidFill>
            <a:prstDash val="solid"/>
            <a:miter lim="800000"/>
            <a:headEnd type="none" w="sm" len="sm"/>
            <a:tailEnd type="none" w="sm" len="sm"/>
          </a:ln>
        </p:spPr>
      </p:cxnSp>
      <p:sp>
        <p:nvSpPr>
          <p:cNvPr id="177" name="Google Shape;177;g5505122360270894_229"/>
          <p:cNvSpPr>
            <a:spLocks noGrp="1"/>
          </p:cNvSpPr>
          <p:nvPr>
            <p:ph type="pic" idx="2"/>
          </p:nvPr>
        </p:nvSpPr>
        <p:spPr>
          <a:xfrm>
            <a:off x="1170517" y="765140"/>
            <a:ext cx="4183200" cy="2468400"/>
          </a:xfrm>
          <a:prstGeom prst="rect">
            <a:avLst/>
          </a:prstGeom>
          <a:noFill/>
          <a:ln>
            <a:noFill/>
          </a:ln>
        </p:spPr>
      </p:sp>
      <p:sp>
        <p:nvSpPr>
          <p:cNvPr id="178" name="Google Shape;178;g5505122360270894_229"/>
          <p:cNvSpPr>
            <a:spLocks noGrp="1"/>
          </p:cNvSpPr>
          <p:nvPr>
            <p:ph type="pic" idx="3"/>
          </p:nvPr>
        </p:nvSpPr>
        <p:spPr>
          <a:xfrm>
            <a:off x="6939631" y="765140"/>
            <a:ext cx="4183200" cy="2468400"/>
          </a:xfrm>
          <a:prstGeom prst="rect">
            <a:avLst/>
          </a:prstGeom>
          <a:noFill/>
          <a:ln>
            <a:noFill/>
          </a:ln>
        </p:spPr>
      </p:sp>
      <p:sp>
        <p:nvSpPr>
          <p:cNvPr id="179" name="Google Shape;179;g5505122360270894_229"/>
          <p:cNvSpPr>
            <a:spLocks noGrp="1"/>
          </p:cNvSpPr>
          <p:nvPr>
            <p:ph type="pic" idx="4"/>
          </p:nvPr>
        </p:nvSpPr>
        <p:spPr>
          <a:xfrm>
            <a:off x="1170516" y="3596647"/>
            <a:ext cx="4183200" cy="2468400"/>
          </a:xfrm>
          <a:prstGeom prst="rect">
            <a:avLst/>
          </a:prstGeom>
          <a:noFill/>
          <a:ln>
            <a:noFill/>
          </a:ln>
        </p:spPr>
      </p:sp>
      <p:sp>
        <p:nvSpPr>
          <p:cNvPr id="180" name="Google Shape;180;g5505122360270894_229"/>
          <p:cNvSpPr>
            <a:spLocks noGrp="1"/>
          </p:cNvSpPr>
          <p:nvPr>
            <p:ph type="pic" idx="5"/>
          </p:nvPr>
        </p:nvSpPr>
        <p:spPr>
          <a:xfrm>
            <a:off x="6939631" y="3616525"/>
            <a:ext cx="4183200" cy="2468400"/>
          </a:xfrm>
          <a:prstGeom prst="rect">
            <a:avLst/>
          </a:prstGeom>
          <a:noFill/>
          <a:ln>
            <a:noFill/>
          </a:ln>
        </p:spPr>
      </p:sp>
      <p:sp>
        <p:nvSpPr>
          <p:cNvPr id="181" name="Google Shape;181;g5505122360270894_229"/>
          <p:cNvSpPr txBox="1">
            <a:spLocks noGrp="1"/>
          </p:cNvSpPr>
          <p:nvPr>
            <p:ph type="body" idx="1"/>
          </p:nvPr>
        </p:nvSpPr>
        <p:spPr>
          <a:xfrm>
            <a:off x="1170425" y="213987"/>
            <a:ext cx="4182400" cy="550800"/>
          </a:xfrm>
          <a:prstGeom prst="rect">
            <a:avLst/>
          </a:prstGeom>
          <a:noFill/>
          <a:ln>
            <a:noFill/>
          </a:ln>
        </p:spPr>
        <p:txBody>
          <a:bodyPr spcFirstLastPara="1" wrap="square" lIns="91425" tIns="45700" rIns="91425" bIns="45700" anchor="t" anchorCtr="0">
            <a:normAutofit/>
          </a:bodyPr>
          <a:lstStyle>
            <a:lvl1pPr marL="609585" lvl="0" indent="-304792" algn="ctr" rtl="0">
              <a:lnSpc>
                <a:spcPct val="100000"/>
              </a:lnSpc>
              <a:spcBef>
                <a:spcPts val="1333"/>
              </a:spcBef>
              <a:spcAft>
                <a:spcPts val="0"/>
              </a:spcAft>
              <a:buSzPts val="3200"/>
              <a:buNone/>
              <a:defRPr sz="4267"/>
            </a:lvl1pPr>
            <a:lvl2pPr marL="1219170" lvl="1" indent="-457189" algn="l" rtl="0">
              <a:lnSpc>
                <a:spcPct val="100000"/>
              </a:lnSpc>
              <a:spcBef>
                <a:spcPts val="1333"/>
              </a:spcBef>
              <a:spcAft>
                <a:spcPts val="0"/>
              </a:spcAft>
              <a:buSzPts val="1800"/>
              <a:buChar char="•"/>
              <a:defRPr/>
            </a:lvl2pPr>
            <a:lvl3pPr marL="1828754" lvl="2" indent="-457189" algn="l" rtl="0">
              <a:lnSpc>
                <a:spcPct val="100000"/>
              </a:lnSpc>
              <a:spcBef>
                <a:spcPts val="1333"/>
              </a:spcBef>
              <a:spcAft>
                <a:spcPts val="0"/>
              </a:spcAft>
              <a:buSzPts val="1800"/>
              <a:buChar char="•"/>
              <a:defRPr/>
            </a:lvl3pPr>
            <a:lvl4pPr marL="2438339" lvl="3" indent="-457189" algn="l" rtl="0">
              <a:lnSpc>
                <a:spcPct val="100000"/>
              </a:lnSpc>
              <a:spcBef>
                <a:spcPts val="1333"/>
              </a:spcBef>
              <a:spcAft>
                <a:spcPts val="0"/>
              </a:spcAft>
              <a:buSzPts val="1800"/>
              <a:buChar char="•"/>
              <a:defRPr/>
            </a:lvl4pPr>
            <a:lvl5pPr marL="3047924" lvl="4" indent="-457189" algn="l" rtl="0">
              <a:lnSpc>
                <a:spcPct val="100000"/>
              </a:lnSpc>
              <a:spcBef>
                <a:spcPts val="1333"/>
              </a:spcBef>
              <a:spcAft>
                <a:spcPts val="0"/>
              </a:spcAft>
              <a:buSzPts val="1800"/>
              <a:buChar char="•"/>
              <a:defRPr/>
            </a:lvl5pPr>
            <a:lvl6pPr marL="3657509" lvl="5" indent="-457189" algn="l" rtl="0">
              <a:lnSpc>
                <a:spcPct val="100000"/>
              </a:lnSpc>
              <a:spcBef>
                <a:spcPts val="1333"/>
              </a:spcBef>
              <a:spcAft>
                <a:spcPts val="0"/>
              </a:spcAft>
              <a:buSzPts val="1800"/>
              <a:buChar char="•"/>
              <a:defRPr/>
            </a:lvl6pPr>
            <a:lvl7pPr marL="4267093" lvl="6" indent="-457189" algn="l" rtl="0">
              <a:lnSpc>
                <a:spcPct val="100000"/>
              </a:lnSpc>
              <a:spcBef>
                <a:spcPts val="1333"/>
              </a:spcBef>
              <a:spcAft>
                <a:spcPts val="0"/>
              </a:spcAft>
              <a:buSzPts val="1800"/>
              <a:buChar char="•"/>
              <a:defRPr/>
            </a:lvl7pPr>
            <a:lvl8pPr marL="4876678" lvl="7" indent="-457189" algn="l" rtl="0">
              <a:lnSpc>
                <a:spcPct val="100000"/>
              </a:lnSpc>
              <a:spcBef>
                <a:spcPts val="1333"/>
              </a:spcBef>
              <a:spcAft>
                <a:spcPts val="0"/>
              </a:spcAft>
              <a:buSzPts val="1800"/>
              <a:buChar char="•"/>
              <a:defRPr/>
            </a:lvl8pPr>
            <a:lvl9pPr marL="5486263" lvl="8" indent="-457189" algn="l" rtl="0">
              <a:lnSpc>
                <a:spcPct val="100000"/>
              </a:lnSpc>
              <a:spcBef>
                <a:spcPts val="1333"/>
              </a:spcBef>
              <a:spcAft>
                <a:spcPts val="0"/>
              </a:spcAft>
              <a:buSzPts val="1800"/>
              <a:buChar char="•"/>
              <a:defRPr/>
            </a:lvl9pPr>
          </a:lstStyle>
          <a:p>
            <a:endParaRPr/>
          </a:p>
        </p:txBody>
      </p:sp>
      <p:sp>
        <p:nvSpPr>
          <p:cNvPr id="182" name="Google Shape;182;g5505122360270894_229"/>
          <p:cNvSpPr txBox="1">
            <a:spLocks noGrp="1"/>
          </p:cNvSpPr>
          <p:nvPr>
            <p:ph type="body" idx="6"/>
          </p:nvPr>
        </p:nvSpPr>
        <p:spPr>
          <a:xfrm>
            <a:off x="6940459" y="213987"/>
            <a:ext cx="4182400" cy="550800"/>
          </a:xfrm>
          <a:prstGeom prst="rect">
            <a:avLst/>
          </a:prstGeom>
          <a:noFill/>
          <a:ln>
            <a:noFill/>
          </a:ln>
        </p:spPr>
        <p:txBody>
          <a:bodyPr spcFirstLastPara="1" wrap="square" lIns="91425" tIns="45700" rIns="91425" bIns="45700" anchor="t" anchorCtr="0">
            <a:normAutofit/>
          </a:bodyPr>
          <a:lstStyle>
            <a:lvl1pPr marL="609585" lvl="0" indent="-304792" algn="ctr" rtl="0">
              <a:lnSpc>
                <a:spcPct val="100000"/>
              </a:lnSpc>
              <a:spcBef>
                <a:spcPts val="1333"/>
              </a:spcBef>
              <a:spcAft>
                <a:spcPts val="0"/>
              </a:spcAft>
              <a:buSzPts val="3200"/>
              <a:buNone/>
              <a:defRPr sz="4267"/>
            </a:lvl1pPr>
            <a:lvl2pPr marL="1219170" lvl="1" indent="-457189" algn="l" rtl="0">
              <a:lnSpc>
                <a:spcPct val="100000"/>
              </a:lnSpc>
              <a:spcBef>
                <a:spcPts val="1333"/>
              </a:spcBef>
              <a:spcAft>
                <a:spcPts val="0"/>
              </a:spcAft>
              <a:buSzPts val="1800"/>
              <a:buChar char="•"/>
              <a:defRPr/>
            </a:lvl2pPr>
            <a:lvl3pPr marL="1828754" lvl="2" indent="-457189" algn="l" rtl="0">
              <a:lnSpc>
                <a:spcPct val="100000"/>
              </a:lnSpc>
              <a:spcBef>
                <a:spcPts val="1333"/>
              </a:spcBef>
              <a:spcAft>
                <a:spcPts val="0"/>
              </a:spcAft>
              <a:buSzPts val="1800"/>
              <a:buChar char="•"/>
              <a:defRPr/>
            </a:lvl3pPr>
            <a:lvl4pPr marL="2438339" lvl="3" indent="-457189" algn="l" rtl="0">
              <a:lnSpc>
                <a:spcPct val="100000"/>
              </a:lnSpc>
              <a:spcBef>
                <a:spcPts val="1333"/>
              </a:spcBef>
              <a:spcAft>
                <a:spcPts val="0"/>
              </a:spcAft>
              <a:buSzPts val="1800"/>
              <a:buChar char="•"/>
              <a:defRPr/>
            </a:lvl4pPr>
            <a:lvl5pPr marL="3047924" lvl="4" indent="-457189" algn="l" rtl="0">
              <a:lnSpc>
                <a:spcPct val="100000"/>
              </a:lnSpc>
              <a:spcBef>
                <a:spcPts val="1333"/>
              </a:spcBef>
              <a:spcAft>
                <a:spcPts val="0"/>
              </a:spcAft>
              <a:buSzPts val="1800"/>
              <a:buChar char="•"/>
              <a:defRPr/>
            </a:lvl5pPr>
            <a:lvl6pPr marL="3657509" lvl="5" indent="-457189" algn="l" rtl="0">
              <a:lnSpc>
                <a:spcPct val="100000"/>
              </a:lnSpc>
              <a:spcBef>
                <a:spcPts val="1333"/>
              </a:spcBef>
              <a:spcAft>
                <a:spcPts val="0"/>
              </a:spcAft>
              <a:buSzPts val="1800"/>
              <a:buChar char="•"/>
              <a:defRPr/>
            </a:lvl6pPr>
            <a:lvl7pPr marL="4267093" lvl="6" indent="-457189" algn="l" rtl="0">
              <a:lnSpc>
                <a:spcPct val="100000"/>
              </a:lnSpc>
              <a:spcBef>
                <a:spcPts val="1333"/>
              </a:spcBef>
              <a:spcAft>
                <a:spcPts val="0"/>
              </a:spcAft>
              <a:buSzPts val="1800"/>
              <a:buChar char="•"/>
              <a:defRPr/>
            </a:lvl7pPr>
            <a:lvl8pPr marL="4876678" lvl="7" indent="-457189" algn="l" rtl="0">
              <a:lnSpc>
                <a:spcPct val="100000"/>
              </a:lnSpc>
              <a:spcBef>
                <a:spcPts val="1333"/>
              </a:spcBef>
              <a:spcAft>
                <a:spcPts val="0"/>
              </a:spcAft>
              <a:buSzPts val="1800"/>
              <a:buChar char="•"/>
              <a:defRPr/>
            </a:lvl8pPr>
            <a:lvl9pPr marL="5486263" lvl="8" indent="-457189" algn="l" rtl="0">
              <a:lnSpc>
                <a:spcPct val="100000"/>
              </a:lnSpc>
              <a:spcBef>
                <a:spcPts val="1333"/>
              </a:spcBef>
              <a:spcAft>
                <a:spcPts val="0"/>
              </a:spcAft>
              <a:buSzPts val="1800"/>
              <a:buChar char="•"/>
              <a:defRPr/>
            </a:lvl9pPr>
          </a:lstStyle>
          <a:p>
            <a:endParaRPr/>
          </a:p>
        </p:txBody>
      </p:sp>
      <p:sp>
        <p:nvSpPr>
          <p:cNvPr id="183" name="Google Shape;183;g5505122360270894_229"/>
          <p:cNvSpPr txBox="1">
            <a:spLocks noGrp="1"/>
          </p:cNvSpPr>
          <p:nvPr>
            <p:ph type="body" idx="7"/>
          </p:nvPr>
        </p:nvSpPr>
        <p:spPr>
          <a:xfrm>
            <a:off x="1170425" y="6093411"/>
            <a:ext cx="4182400" cy="550800"/>
          </a:xfrm>
          <a:prstGeom prst="rect">
            <a:avLst/>
          </a:prstGeom>
          <a:noFill/>
          <a:ln>
            <a:noFill/>
          </a:ln>
        </p:spPr>
        <p:txBody>
          <a:bodyPr spcFirstLastPara="1" wrap="square" lIns="91425" tIns="45700" rIns="91425" bIns="45700" anchor="t" anchorCtr="0">
            <a:normAutofit/>
          </a:bodyPr>
          <a:lstStyle>
            <a:lvl1pPr marL="609585" lvl="0" indent="-304792" algn="ctr" rtl="0">
              <a:lnSpc>
                <a:spcPct val="100000"/>
              </a:lnSpc>
              <a:spcBef>
                <a:spcPts val="1333"/>
              </a:spcBef>
              <a:spcAft>
                <a:spcPts val="0"/>
              </a:spcAft>
              <a:buSzPts val="3200"/>
              <a:buNone/>
              <a:defRPr sz="4267"/>
            </a:lvl1pPr>
            <a:lvl2pPr marL="1219170" lvl="1" indent="-457189" algn="l" rtl="0">
              <a:lnSpc>
                <a:spcPct val="100000"/>
              </a:lnSpc>
              <a:spcBef>
                <a:spcPts val="1333"/>
              </a:spcBef>
              <a:spcAft>
                <a:spcPts val="0"/>
              </a:spcAft>
              <a:buSzPts val="1800"/>
              <a:buChar char="•"/>
              <a:defRPr/>
            </a:lvl2pPr>
            <a:lvl3pPr marL="1828754" lvl="2" indent="-457189" algn="l" rtl="0">
              <a:lnSpc>
                <a:spcPct val="100000"/>
              </a:lnSpc>
              <a:spcBef>
                <a:spcPts val="1333"/>
              </a:spcBef>
              <a:spcAft>
                <a:spcPts val="0"/>
              </a:spcAft>
              <a:buSzPts val="1800"/>
              <a:buChar char="•"/>
              <a:defRPr/>
            </a:lvl3pPr>
            <a:lvl4pPr marL="2438339" lvl="3" indent="-457189" algn="l" rtl="0">
              <a:lnSpc>
                <a:spcPct val="100000"/>
              </a:lnSpc>
              <a:spcBef>
                <a:spcPts val="1333"/>
              </a:spcBef>
              <a:spcAft>
                <a:spcPts val="0"/>
              </a:spcAft>
              <a:buSzPts val="1800"/>
              <a:buChar char="•"/>
              <a:defRPr/>
            </a:lvl4pPr>
            <a:lvl5pPr marL="3047924" lvl="4" indent="-457189" algn="l" rtl="0">
              <a:lnSpc>
                <a:spcPct val="100000"/>
              </a:lnSpc>
              <a:spcBef>
                <a:spcPts val="1333"/>
              </a:spcBef>
              <a:spcAft>
                <a:spcPts val="0"/>
              </a:spcAft>
              <a:buSzPts val="1800"/>
              <a:buChar char="•"/>
              <a:defRPr/>
            </a:lvl5pPr>
            <a:lvl6pPr marL="3657509" lvl="5" indent="-457189" algn="l" rtl="0">
              <a:lnSpc>
                <a:spcPct val="100000"/>
              </a:lnSpc>
              <a:spcBef>
                <a:spcPts val="1333"/>
              </a:spcBef>
              <a:spcAft>
                <a:spcPts val="0"/>
              </a:spcAft>
              <a:buSzPts val="1800"/>
              <a:buChar char="•"/>
              <a:defRPr/>
            </a:lvl6pPr>
            <a:lvl7pPr marL="4267093" lvl="6" indent="-457189" algn="l" rtl="0">
              <a:lnSpc>
                <a:spcPct val="100000"/>
              </a:lnSpc>
              <a:spcBef>
                <a:spcPts val="1333"/>
              </a:spcBef>
              <a:spcAft>
                <a:spcPts val="0"/>
              </a:spcAft>
              <a:buSzPts val="1800"/>
              <a:buChar char="•"/>
              <a:defRPr/>
            </a:lvl7pPr>
            <a:lvl8pPr marL="4876678" lvl="7" indent="-457189" algn="l" rtl="0">
              <a:lnSpc>
                <a:spcPct val="100000"/>
              </a:lnSpc>
              <a:spcBef>
                <a:spcPts val="1333"/>
              </a:spcBef>
              <a:spcAft>
                <a:spcPts val="0"/>
              </a:spcAft>
              <a:buSzPts val="1800"/>
              <a:buChar char="•"/>
              <a:defRPr/>
            </a:lvl8pPr>
            <a:lvl9pPr marL="5486263" lvl="8" indent="-457189" algn="l" rtl="0">
              <a:lnSpc>
                <a:spcPct val="100000"/>
              </a:lnSpc>
              <a:spcBef>
                <a:spcPts val="1333"/>
              </a:spcBef>
              <a:spcAft>
                <a:spcPts val="0"/>
              </a:spcAft>
              <a:buSzPts val="1800"/>
              <a:buChar char="•"/>
              <a:defRPr/>
            </a:lvl9pPr>
          </a:lstStyle>
          <a:p>
            <a:endParaRPr/>
          </a:p>
        </p:txBody>
      </p:sp>
      <p:sp>
        <p:nvSpPr>
          <p:cNvPr id="184" name="Google Shape;184;g5505122360270894_229"/>
          <p:cNvSpPr txBox="1">
            <a:spLocks noGrp="1"/>
          </p:cNvSpPr>
          <p:nvPr>
            <p:ph type="body" idx="8"/>
          </p:nvPr>
        </p:nvSpPr>
        <p:spPr>
          <a:xfrm>
            <a:off x="6940459" y="6093411"/>
            <a:ext cx="4182400" cy="550800"/>
          </a:xfrm>
          <a:prstGeom prst="rect">
            <a:avLst/>
          </a:prstGeom>
          <a:noFill/>
          <a:ln>
            <a:noFill/>
          </a:ln>
        </p:spPr>
        <p:txBody>
          <a:bodyPr spcFirstLastPara="1" wrap="square" lIns="91425" tIns="45700" rIns="91425" bIns="45700" anchor="t" anchorCtr="0">
            <a:normAutofit/>
          </a:bodyPr>
          <a:lstStyle>
            <a:lvl1pPr marL="609585" lvl="0" indent="-304792" algn="ctr" rtl="0">
              <a:lnSpc>
                <a:spcPct val="100000"/>
              </a:lnSpc>
              <a:spcBef>
                <a:spcPts val="1333"/>
              </a:spcBef>
              <a:spcAft>
                <a:spcPts val="0"/>
              </a:spcAft>
              <a:buSzPts val="3200"/>
              <a:buNone/>
              <a:defRPr sz="4267"/>
            </a:lvl1pPr>
            <a:lvl2pPr marL="1219170" lvl="1" indent="-457189" algn="l" rtl="0">
              <a:lnSpc>
                <a:spcPct val="100000"/>
              </a:lnSpc>
              <a:spcBef>
                <a:spcPts val="1333"/>
              </a:spcBef>
              <a:spcAft>
                <a:spcPts val="0"/>
              </a:spcAft>
              <a:buSzPts val="1800"/>
              <a:buChar char="•"/>
              <a:defRPr/>
            </a:lvl2pPr>
            <a:lvl3pPr marL="1828754" lvl="2" indent="-457189" algn="l" rtl="0">
              <a:lnSpc>
                <a:spcPct val="100000"/>
              </a:lnSpc>
              <a:spcBef>
                <a:spcPts val="1333"/>
              </a:spcBef>
              <a:spcAft>
                <a:spcPts val="0"/>
              </a:spcAft>
              <a:buSzPts val="1800"/>
              <a:buChar char="•"/>
              <a:defRPr/>
            </a:lvl3pPr>
            <a:lvl4pPr marL="2438339" lvl="3" indent="-457189" algn="l" rtl="0">
              <a:lnSpc>
                <a:spcPct val="100000"/>
              </a:lnSpc>
              <a:spcBef>
                <a:spcPts val="1333"/>
              </a:spcBef>
              <a:spcAft>
                <a:spcPts val="0"/>
              </a:spcAft>
              <a:buSzPts val="1800"/>
              <a:buChar char="•"/>
              <a:defRPr/>
            </a:lvl4pPr>
            <a:lvl5pPr marL="3047924" lvl="4" indent="-457189" algn="l" rtl="0">
              <a:lnSpc>
                <a:spcPct val="100000"/>
              </a:lnSpc>
              <a:spcBef>
                <a:spcPts val="1333"/>
              </a:spcBef>
              <a:spcAft>
                <a:spcPts val="0"/>
              </a:spcAft>
              <a:buSzPts val="1800"/>
              <a:buChar char="•"/>
              <a:defRPr/>
            </a:lvl5pPr>
            <a:lvl6pPr marL="3657509" lvl="5" indent="-457189" algn="l" rtl="0">
              <a:lnSpc>
                <a:spcPct val="100000"/>
              </a:lnSpc>
              <a:spcBef>
                <a:spcPts val="1333"/>
              </a:spcBef>
              <a:spcAft>
                <a:spcPts val="0"/>
              </a:spcAft>
              <a:buSzPts val="1800"/>
              <a:buChar char="•"/>
              <a:defRPr/>
            </a:lvl6pPr>
            <a:lvl7pPr marL="4267093" lvl="6" indent="-457189" algn="l" rtl="0">
              <a:lnSpc>
                <a:spcPct val="100000"/>
              </a:lnSpc>
              <a:spcBef>
                <a:spcPts val="1333"/>
              </a:spcBef>
              <a:spcAft>
                <a:spcPts val="0"/>
              </a:spcAft>
              <a:buSzPts val="1800"/>
              <a:buChar char="•"/>
              <a:defRPr/>
            </a:lvl7pPr>
            <a:lvl8pPr marL="4876678" lvl="7" indent="-457189" algn="l" rtl="0">
              <a:lnSpc>
                <a:spcPct val="100000"/>
              </a:lnSpc>
              <a:spcBef>
                <a:spcPts val="1333"/>
              </a:spcBef>
              <a:spcAft>
                <a:spcPts val="0"/>
              </a:spcAft>
              <a:buSzPts val="1800"/>
              <a:buChar char="•"/>
              <a:defRPr/>
            </a:lvl8pPr>
            <a:lvl9pPr marL="5486263" lvl="8" indent="-457189" algn="l" rtl="0">
              <a:lnSpc>
                <a:spcPct val="100000"/>
              </a:lnSpc>
              <a:spcBef>
                <a:spcPts val="1333"/>
              </a:spcBef>
              <a:spcAft>
                <a:spcPts val="0"/>
              </a:spcAft>
              <a:buSzPts val="1800"/>
              <a:buChar char="•"/>
              <a:defRPr/>
            </a:lvl9pPr>
          </a:lstStyle>
          <a:p>
            <a:endParaRPr/>
          </a:p>
        </p:txBody>
      </p:sp>
      <p:sp>
        <p:nvSpPr>
          <p:cNvPr id="185" name="Google Shape;185;g5505122360270894_229"/>
          <p:cNvSpPr>
            <a:spLocks noGrp="1"/>
          </p:cNvSpPr>
          <p:nvPr>
            <p:ph type="sldNum" idx="12"/>
          </p:nvPr>
        </p:nvSpPr>
        <p:spPr>
          <a:xfrm>
            <a:off x="11149147" y="6457507"/>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852687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28304-9761-248B-2C8E-87A5E08239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D57890-C2A7-86E1-58DB-54F4A8C4072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603FB3-2D86-B13D-9705-9E77C0C02AAF}"/>
              </a:ext>
            </a:extLst>
          </p:cNvPr>
          <p:cNvSpPr>
            <a:spLocks noGrp="1"/>
          </p:cNvSpPr>
          <p:nvPr>
            <p:ph type="dt" sz="half" idx="10"/>
          </p:nvPr>
        </p:nvSpPr>
        <p:spPr/>
        <p:txBody>
          <a:bodyPr/>
          <a:lstStyle/>
          <a:p>
            <a:fld id="{2D62C8B7-2E23-418C-B327-2F369C73FCD4}" type="datetimeFigureOut">
              <a:rPr lang="zh-CN" altLang="en-US" smtClean="0"/>
              <a:t>2023/6/14</a:t>
            </a:fld>
            <a:endParaRPr lang="zh-CN" altLang="en-US"/>
          </a:p>
        </p:txBody>
      </p:sp>
      <p:sp>
        <p:nvSpPr>
          <p:cNvPr id="5" name="页脚占位符 4">
            <a:extLst>
              <a:ext uri="{FF2B5EF4-FFF2-40B4-BE49-F238E27FC236}">
                <a16:creationId xmlns:a16="http://schemas.microsoft.com/office/drawing/2014/main" id="{A2CA7C1F-A646-825F-550C-969F6C6DA8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6A9E2E-FDF5-6F9D-C9A4-9863DDD519A2}"/>
              </a:ext>
            </a:extLst>
          </p:cNvPr>
          <p:cNvSpPr>
            <a:spLocks noGrp="1"/>
          </p:cNvSpPr>
          <p:nvPr>
            <p:ph type="sldNum" sz="quarter" idx="12"/>
          </p:nvPr>
        </p:nvSpPr>
        <p:spPr/>
        <p:txBody>
          <a:bodyPr/>
          <a:lstStyle/>
          <a:p>
            <a:fld id="{1130FA8A-1B0A-4F0B-B530-BBCAA64CF9B7}" type="slidenum">
              <a:rPr lang="zh-CN" altLang="en-US" smtClean="0"/>
              <a:t>‹#›</a:t>
            </a:fld>
            <a:endParaRPr lang="zh-CN" altLang="en-US"/>
          </a:p>
        </p:txBody>
      </p:sp>
    </p:spTree>
    <p:extLst>
      <p:ext uri="{BB962C8B-B14F-4D97-AF65-F5344CB8AC3E}">
        <p14:creationId xmlns:p14="http://schemas.microsoft.com/office/powerpoint/2010/main" val="31740292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type="picTx">
  <p:cSld name="Picture">
    <p:spTree>
      <p:nvGrpSpPr>
        <p:cNvPr id="1" name="Shape 186"/>
        <p:cNvGrpSpPr/>
        <p:nvPr/>
      </p:nvGrpSpPr>
      <p:grpSpPr>
        <a:xfrm>
          <a:off x="0" y="0"/>
          <a:ext cx="0" cy="0"/>
          <a:chOff x="0" y="0"/>
          <a:chExt cx="0" cy="0"/>
        </a:xfrm>
      </p:grpSpPr>
      <p:sp>
        <p:nvSpPr>
          <p:cNvPr id="187" name="Google Shape;187;g5505122360270894_241"/>
          <p:cNvSpPr txBox="1">
            <a:spLocks noGrp="1"/>
          </p:cNvSpPr>
          <p:nvPr>
            <p:ph type="title"/>
          </p:nvPr>
        </p:nvSpPr>
        <p:spPr>
          <a:xfrm>
            <a:off x="2389717" y="4800600"/>
            <a:ext cx="7315200" cy="5668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l" rtl="0">
              <a:lnSpc>
                <a:spcPct val="90000"/>
              </a:lnSpc>
              <a:spcBef>
                <a:spcPts val="0"/>
              </a:spcBef>
              <a:spcAft>
                <a:spcPts val="0"/>
              </a:spcAft>
              <a:buClr>
                <a:srgbClr val="262626"/>
              </a:buClr>
              <a:buSzPts val="2000"/>
              <a:buFont typeface="Calibri"/>
              <a:buNone/>
              <a:defRPr sz="2667" b="1">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8" name="Google Shape;188;g5505122360270894_241"/>
          <p:cNvSpPr>
            <a:spLocks noGrp="1"/>
          </p:cNvSpPr>
          <p:nvPr>
            <p:ph type="pic" idx="2"/>
          </p:nvPr>
        </p:nvSpPr>
        <p:spPr>
          <a:xfrm>
            <a:off x="2389717" y="612775"/>
            <a:ext cx="7315200" cy="4114800"/>
          </a:xfrm>
          <a:prstGeom prst="rect">
            <a:avLst/>
          </a:prstGeom>
          <a:noFill/>
          <a:ln>
            <a:noFill/>
          </a:ln>
        </p:spPr>
      </p:sp>
      <p:sp>
        <p:nvSpPr>
          <p:cNvPr id="189" name="Google Shape;189;g5505122360270894_241"/>
          <p:cNvSpPr txBox="1">
            <a:spLocks noGrp="1"/>
          </p:cNvSpPr>
          <p:nvPr>
            <p:ph type="body" idx="1"/>
          </p:nvPr>
        </p:nvSpPr>
        <p:spPr>
          <a:xfrm>
            <a:off x="2389717" y="5367339"/>
            <a:ext cx="7315200" cy="804800"/>
          </a:xfrm>
          <a:prstGeom prst="rect">
            <a:avLst/>
          </a:prstGeom>
          <a:noFill/>
          <a:ln>
            <a:noFill/>
          </a:ln>
        </p:spPr>
        <p:txBody>
          <a:bodyPr spcFirstLastPara="1" wrap="square" lIns="91425" tIns="45700" rIns="91425" bIns="45700" anchor="t" anchorCtr="0">
            <a:normAutofit/>
          </a:bodyPr>
          <a:lstStyle>
            <a:lvl1pPr marL="609585" lvl="0" indent="-304792" algn="l" rtl="0">
              <a:lnSpc>
                <a:spcPct val="100000"/>
              </a:lnSpc>
              <a:spcBef>
                <a:spcPts val="1333"/>
              </a:spcBef>
              <a:spcAft>
                <a:spcPts val="0"/>
              </a:spcAft>
              <a:buSzPts val="1400"/>
              <a:buNone/>
              <a:defRPr sz="1867"/>
            </a:lvl1pPr>
            <a:lvl2pPr marL="1219170" lvl="1" indent="-304792" algn="l" rtl="0">
              <a:lnSpc>
                <a:spcPct val="100000"/>
              </a:lnSpc>
              <a:spcBef>
                <a:spcPts val="1333"/>
              </a:spcBef>
              <a:spcAft>
                <a:spcPts val="0"/>
              </a:spcAft>
              <a:buSzPts val="1200"/>
              <a:buNone/>
              <a:defRPr sz="1600"/>
            </a:lvl2pPr>
            <a:lvl3pPr marL="1828754" lvl="2" indent="-304792" algn="l" rtl="0">
              <a:lnSpc>
                <a:spcPct val="100000"/>
              </a:lnSpc>
              <a:spcBef>
                <a:spcPts val="1333"/>
              </a:spcBef>
              <a:spcAft>
                <a:spcPts val="0"/>
              </a:spcAft>
              <a:buSzPts val="1000"/>
              <a:buNone/>
              <a:defRPr sz="1333"/>
            </a:lvl3pPr>
            <a:lvl4pPr marL="2438339" lvl="3" indent="-304792" algn="l" rtl="0">
              <a:lnSpc>
                <a:spcPct val="100000"/>
              </a:lnSpc>
              <a:spcBef>
                <a:spcPts val="1333"/>
              </a:spcBef>
              <a:spcAft>
                <a:spcPts val="0"/>
              </a:spcAft>
              <a:buSzPts val="900"/>
              <a:buNone/>
              <a:defRPr sz="1200"/>
            </a:lvl4pPr>
            <a:lvl5pPr marL="3047924" lvl="4" indent="-304792" algn="l" rtl="0">
              <a:lnSpc>
                <a:spcPct val="100000"/>
              </a:lnSpc>
              <a:spcBef>
                <a:spcPts val="1333"/>
              </a:spcBef>
              <a:spcAft>
                <a:spcPts val="0"/>
              </a:spcAft>
              <a:buSzPts val="900"/>
              <a:buNone/>
              <a:defRPr sz="1200"/>
            </a:lvl5pPr>
            <a:lvl6pPr marL="3657509" lvl="5" indent="-304792" algn="l" rtl="0">
              <a:lnSpc>
                <a:spcPct val="100000"/>
              </a:lnSpc>
              <a:spcBef>
                <a:spcPts val="1333"/>
              </a:spcBef>
              <a:spcAft>
                <a:spcPts val="0"/>
              </a:spcAft>
              <a:buSzPts val="900"/>
              <a:buNone/>
              <a:defRPr sz="1200"/>
            </a:lvl6pPr>
            <a:lvl7pPr marL="4267093" lvl="6" indent="-304792" algn="l" rtl="0">
              <a:lnSpc>
                <a:spcPct val="100000"/>
              </a:lnSpc>
              <a:spcBef>
                <a:spcPts val="1333"/>
              </a:spcBef>
              <a:spcAft>
                <a:spcPts val="0"/>
              </a:spcAft>
              <a:buSzPts val="900"/>
              <a:buNone/>
              <a:defRPr sz="1200"/>
            </a:lvl7pPr>
            <a:lvl8pPr marL="4876678" lvl="7" indent="-304792" algn="l" rtl="0">
              <a:lnSpc>
                <a:spcPct val="100000"/>
              </a:lnSpc>
              <a:spcBef>
                <a:spcPts val="1333"/>
              </a:spcBef>
              <a:spcAft>
                <a:spcPts val="0"/>
              </a:spcAft>
              <a:buSzPts val="900"/>
              <a:buNone/>
              <a:defRPr sz="1200"/>
            </a:lvl8pPr>
            <a:lvl9pPr marL="5486263" lvl="8" indent="-304792" algn="l" rtl="0">
              <a:lnSpc>
                <a:spcPct val="100000"/>
              </a:lnSpc>
              <a:spcBef>
                <a:spcPts val="1333"/>
              </a:spcBef>
              <a:spcAft>
                <a:spcPts val="0"/>
              </a:spcAft>
              <a:buSzPts val="900"/>
              <a:buNone/>
              <a:defRPr sz="1200"/>
            </a:lvl9pPr>
          </a:lstStyle>
          <a:p>
            <a:endParaRPr/>
          </a:p>
        </p:txBody>
      </p:sp>
      <p:cxnSp>
        <p:nvCxnSpPr>
          <p:cNvPr id="190" name="Google Shape;190;g5505122360270894_241"/>
          <p:cNvCxnSpPr/>
          <p:nvPr/>
        </p:nvCxnSpPr>
        <p:spPr>
          <a:xfrm>
            <a:off x="-49428" y="0"/>
            <a:ext cx="12346000" cy="0"/>
          </a:xfrm>
          <a:prstGeom prst="straightConnector1">
            <a:avLst/>
          </a:prstGeom>
          <a:noFill/>
          <a:ln w="76200" cap="flat" cmpd="sng">
            <a:solidFill>
              <a:schemeClr val="accent1"/>
            </a:solidFill>
            <a:prstDash val="solid"/>
            <a:miter lim="800000"/>
            <a:headEnd type="none" w="sm" len="sm"/>
            <a:tailEnd type="none" w="sm" len="sm"/>
          </a:ln>
        </p:spPr>
      </p:cxnSp>
      <p:cxnSp>
        <p:nvCxnSpPr>
          <p:cNvPr id="191" name="Google Shape;191;g5505122360270894_241"/>
          <p:cNvCxnSpPr/>
          <p:nvPr/>
        </p:nvCxnSpPr>
        <p:spPr>
          <a:xfrm>
            <a:off x="-77059" y="6858000"/>
            <a:ext cx="12346000" cy="0"/>
          </a:xfrm>
          <a:prstGeom prst="straightConnector1">
            <a:avLst/>
          </a:prstGeom>
          <a:noFill/>
          <a:ln w="76200" cap="flat" cmpd="sng">
            <a:solidFill>
              <a:schemeClr val="accent1"/>
            </a:solidFill>
            <a:prstDash val="solid"/>
            <a:miter lim="800000"/>
            <a:headEnd type="none" w="sm" len="sm"/>
            <a:tailEnd type="none" w="sm" len="sm"/>
          </a:ln>
        </p:spPr>
      </p:cxnSp>
      <p:sp>
        <p:nvSpPr>
          <p:cNvPr id="192" name="Google Shape;192;g5505122360270894_241"/>
          <p:cNvSpPr>
            <a:spLocks noGrp="1"/>
          </p:cNvSpPr>
          <p:nvPr>
            <p:ph type="sldNum" idx="12"/>
          </p:nvPr>
        </p:nvSpPr>
        <p:spPr>
          <a:xfrm>
            <a:off x="11149147" y="6457507"/>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207337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ributions">
  <p:cSld name="Contributions">
    <p:spTree>
      <p:nvGrpSpPr>
        <p:cNvPr id="1" name="Shape 193"/>
        <p:cNvGrpSpPr/>
        <p:nvPr/>
      </p:nvGrpSpPr>
      <p:grpSpPr>
        <a:xfrm>
          <a:off x="0" y="0"/>
          <a:ext cx="0" cy="0"/>
          <a:chOff x="0" y="0"/>
          <a:chExt cx="0" cy="0"/>
        </a:xfrm>
      </p:grpSpPr>
      <p:sp>
        <p:nvSpPr>
          <p:cNvPr id="194" name="Google Shape;194;g5505122360270894_248"/>
          <p:cNvSpPr txBox="1">
            <a:spLocks noGrp="1"/>
          </p:cNvSpPr>
          <p:nvPr>
            <p:ph type="body" idx="1"/>
          </p:nvPr>
        </p:nvSpPr>
        <p:spPr>
          <a:xfrm>
            <a:off x="793600" y="1060231"/>
            <a:ext cx="8085200" cy="1838000"/>
          </a:xfrm>
          <a:prstGeom prst="rect">
            <a:avLst/>
          </a:prstGeom>
          <a:noFill/>
          <a:ln>
            <a:noFill/>
          </a:ln>
        </p:spPr>
        <p:txBody>
          <a:bodyPr spcFirstLastPara="1" wrap="square" lIns="91425" tIns="45700" rIns="91425" bIns="45700" anchor="t" anchorCtr="0">
            <a:normAutofit/>
          </a:bodyPr>
          <a:lstStyle>
            <a:lvl1pPr marL="609585" marR="0" lvl="0" indent="-304792" algn="l" rtl="0">
              <a:lnSpc>
                <a:spcPct val="100000"/>
              </a:lnSpc>
              <a:spcBef>
                <a:spcPts val="693"/>
              </a:spcBef>
              <a:spcAft>
                <a:spcPts val="0"/>
              </a:spcAft>
              <a:buClr>
                <a:srgbClr val="000000"/>
              </a:buClr>
              <a:buSzPts val="3120"/>
              <a:buFont typeface="Calibri"/>
              <a:buNone/>
              <a:defRPr sz="3467" b="0" u="sng"/>
            </a:lvl1pPr>
            <a:lvl2pPr marL="1219170" lvl="1" indent="-457189" algn="l" rtl="0">
              <a:lnSpc>
                <a:spcPct val="100000"/>
              </a:lnSpc>
              <a:spcBef>
                <a:spcPts val="1333"/>
              </a:spcBef>
              <a:spcAft>
                <a:spcPts val="0"/>
              </a:spcAft>
              <a:buSzPts val="1800"/>
              <a:buChar char="•"/>
              <a:defRPr/>
            </a:lvl2pPr>
            <a:lvl3pPr marL="1828754" lvl="2" indent="-457189" algn="l" rtl="0">
              <a:lnSpc>
                <a:spcPct val="100000"/>
              </a:lnSpc>
              <a:spcBef>
                <a:spcPts val="1333"/>
              </a:spcBef>
              <a:spcAft>
                <a:spcPts val="0"/>
              </a:spcAft>
              <a:buSzPts val="1800"/>
              <a:buChar char="•"/>
              <a:defRPr/>
            </a:lvl3pPr>
            <a:lvl4pPr marL="2438339" lvl="3" indent="-457189" algn="l" rtl="0">
              <a:lnSpc>
                <a:spcPct val="100000"/>
              </a:lnSpc>
              <a:spcBef>
                <a:spcPts val="1333"/>
              </a:spcBef>
              <a:spcAft>
                <a:spcPts val="0"/>
              </a:spcAft>
              <a:buSzPts val="1800"/>
              <a:buChar char="•"/>
              <a:defRPr/>
            </a:lvl4pPr>
            <a:lvl5pPr marL="3047924" lvl="4" indent="-457189" algn="l" rtl="0">
              <a:lnSpc>
                <a:spcPct val="100000"/>
              </a:lnSpc>
              <a:spcBef>
                <a:spcPts val="1333"/>
              </a:spcBef>
              <a:spcAft>
                <a:spcPts val="0"/>
              </a:spcAft>
              <a:buSzPts val="1800"/>
              <a:buChar char="•"/>
              <a:defRPr/>
            </a:lvl5pPr>
            <a:lvl6pPr marL="3657509" lvl="5" indent="-457189" algn="l" rtl="0">
              <a:lnSpc>
                <a:spcPct val="100000"/>
              </a:lnSpc>
              <a:spcBef>
                <a:spcPts val="1333"/>
              </a:spcBef>
              <a:spcAft>
                <a:spcPts val="0"/>
              </a:spcAft>
              <a:buSzPts val="1800"/>
              <a:buChar char="•"/>
              <a:defRPr/>
            </a:lvl6pPr>
            <a:lvl7pPr marL="4267093" lvl="6" indent="-457189" algn="l" rtl="0">
              <a:lnSpc>
                <a:spcPct val="100000"/>
              </a:lnSpc>
              <a:spcBef>
                <a:spcPts val="1333"/>
              </a:spcBef>
              <a:spcAft>
                <a:spcPts val="0"/>
              </a:spcAft>
              <a:buSzPts val="1800"/>
              <a:buChar char="•"/>
              <a:defRPr/>
            </a:lvl7pPr>
            <a:lvl8pPr marL="4876678" lvl="7" indent="-457189" algn="l" rtl="0">
              <a:lnSpc>
                <a:spcPct val="100000"/>
              </a:lnSpc>
              <a:spcBef>
                <a:spcPts val="1333"/>
              </a:spcBef>
              <a:spcAft>
                <a:spcPts val="0"/>
              </a:spcAft>
              <a:buSzPts val="1800"/>
              <a:buChar char="•"/>
              <a:defRPr/>
            </a:lvl8pPr>
            <a:lvl9pPr marL="5486263" lvl="8" indent="-457189" algn="l" rtl="0">
              <a:lnSpc>
                <a:spcPct val="100000"/>
              </a:lnSpc>
              <a:spcBef>
                <a:spcPts val="1333"/>
              </a:spcBef>
              <a:spcAft>
                <a:spcPts val="0"/>
              </a:spcAft>
              <a:buSzPts val="1800"/>
              <a:buChar char="•"/>
              <a:defRPr/>
            </a:lvl9pPr>
          </a:lstStyle>
          <a:p>
            <a:endParaRPr/>
          </a:p>
        </p:txBody>
      </p:sp>
      <p:cxnSp>
        <p:nvCxnSpPr>
          <p:cNvPr id="195" name="Google Shape;195;g5505122360270894_248"/>
          <p:cNvCxnSpPr/>
          <p:nvPr/>
        </p:nvCxnSpPr>
        <p:spPr>
          <a:xfrm>
            <a:off x="369531" y="756603"/>
            <a:ext cx="11436400" cy="0"/>
          </a:xfrm>
          <a:prstGeom prst="straightConnector1">
            <a:avLst/>
          </a:prstGeom>
          <a:noFill/>
          <a:ln w="38100" cap="flat" cmpd="sng">
            <a:solidFill>
              <a:schemeClr val="accent1"/>
            </a:solidFill>
            <a:prstDash val="solid"/>
            <a:miter lim="800000"/>
            <a:headEnd type="none" w="sm" len="sm"/>
            <a:tailEnd type="none" w="sm" len="sm"/>
          </a:ln>
        </p:spPr>
      </p:cxnSp>
      <p:sp>
        <p:nvSpPr>
          <p:cNvPr id="196" name="Google Shape;196;g5505122360270894_248"/>
          <p:cNvSpPr>
            <a:spLocks noGrp="1"/>
          </p:cNvSpPr>
          <p:nvPr>
            <p:ph type="pic" idx="2"/>
          </p:nvPr>
        </p:nvSpPr>
        <p:spPr>
          <a:xfrm>
            <a:off x="2348088" y="1749288"/>
            <a:ext cx="1941600" cy="914400"/>
          </a:xfrm>
          <a:prstGeom prst="rect">
            <a:avLst/>
          </a:prstGeom>
          <a:noFill/>
          <a:ln>
            <a:noFill/>
          </a:ln>
        </p:spPr>
      </p:sp>
      <p:sp>
        <p:nvSpPr>
          <p:cNvPr id="197" name="Google Shape;197;g5505122360270894_248"/>
          <p:cNvSpPr>
            <a:spLocks noGrp="1"/>
          </p:cNvSpPr>
          <p:nvPr>
            <p:ph type="pic" idx="3"/>
          </p:nvPr>
        </p:nvSpPr>
        <p:spPr>
          <a:xfrm>
            <a:off x="5125155" y="1749288"/>
            <a:ext cx="1941600" cy="914400"/>
          </a:xfrm>
          <a:prstGeom prst="rect">
            <a:avLst/>
          </a:prstGeom>
          <a:noFill/>
          <a:ln>
            <a:noFill/>
          </a:ln>
        </p:spPr>
      </p:sp>
      <p:sp>
        <p:nvSpPr>
          <p:cNvPr id="198" name="Google Shape;198;g5505122360270894_248"/>
          <p:cNvSpPr txBox="1">
            <a:spLocks noGrp="1"/>
          </p:cNvSpPr>
          <p:nvPr>
            <p:ph type="body" idx="4"/>
          </p:nvPr>
        </p:nvSpPr>
        <p:spPr>
          <a:xfrm>
            <a:off x="793600" y="3129880"/>
            <a:ext cx="8085200" cy="1838000"/>
          </a:xfrm>
          <a:prstGeom prst="rect">
            <a:avLst/>
          </a:prstGeom>
          <a:noFill/>
          <a:ln>
            <a:noFill/>
          </a:ln>
        </p:spPr>
        <p:txBody>
          <a:bodyPr spcFirstLastPara="1" wrap="square" lIns="91425" tIns="45700" rIns="91425" bIns="45700" anchor="t" anchorCtr="0">
            <a:normAutofit/>
          </a:bodyPr>
          <a:lstStyle>
            <a:lvl1pPr marL="609585" marR="0" lvl="0" indent="-304792" algn="l" rtl="0">
              <a:lnSpc>
                <a:spcPct val="100000"/>
              </a:lnSpc>
              <a:spcBef>
                <a:spcPts val="693"/>
              </a:spcBef>
              <a:spcAft>
                <a:spcPts val="0"/>
              </a:spcAft>
              <a:buClr>
                <a:srgbClr val="000000"/>
              </a:buClr>
              <a:buSzPts val="3120"/>
              <a:buFont typeface="Calibri"/>
              <a:buNone/>
              <a:defRPr sz="3467" b="0" u="sng"/>
            </a:lvl1pPr>
            <a:lvl2pPr marL="1219170" lvl="1" indent="-457189" algn="l" rtl="0">
              <a:lnSpc>
                <a:spcPct val="100000"/>
              </a:lnSpc>
              <a:spcBef>
                <a:spcPts val="1333"/>
              </a:spcBef>
              <a:spcAft>
                <a:spcPts val="0"/>
              </a:spcAft>
              <a:buSzPts val="1800"/>
              <a:buChar char="•"/>
              <a:defRPr/>
            </a:lvl2pPr>
            <a:lvl3pPr marL="1828754" lvl="2" indent="-457189" algn="l" rtl="0">
              <a:lnSpc>
                <a:spcPct val="100000"/>
              </a:lnSpc>
              <a:spcBef>
                <a:spcPts val="1333"/>
              </a:spcBef>
              <a:spcAft>
                <a:spcPts val="0"/>
              </a:spcAft>
              <a:buSzPts val="1800"/>
              <a:buChar char="•"/>
              <a:defRPr/>
            </a:lvl3pPr>
            <a:lvl4pPr marL="2438339" lvl="3" indent="-457189" algn="l" rtl="0">
              <a:lnSpc>
                <a:spcPct val="100000"/>
              </a:lnSpc>
              <a:spcBef>
                <a:spcPts val="1333"/>
              </a:spcBef>
              <a:spcAft>
                <a:spcPts val="0"/>
              </a:spcAft>
              <a:buSzPts val="1800"/>
              <a:buChar char="•"/>
              <a:defRPr/>
            </a:lvl4pPr>
            <a:lvl5pPr marL="3047924" lvl="4" indent="-457189" algn="l" rtl="0">
              <a:lnSpc>
                <a:spcPct val="100000"/>
              </a:lnSpc>
              <a:spcBef>
                <a:spcPts val="1333"/>
              </a:spcBef>
              <a:spcAft>
                <a:spcPts val="0"/>
              </a:spcAft>
              <a:buSzPts val="1800"/>
              <a:buChar char="•"/>
              <a:defRPr/>
            </a:lvl5pPr>
            <a:lvl6pPr marL="3657509" lvl="5" indent="-457189" algn="l" rtl="0">
              <a:lnSpc>
                <a:spcPct val="100000"/>
              </a:lnSpc>
              <a:spcBef>
                <a:spcPts val="1333"/>
              </a:spcBef>
              <a:spcAft>
                <a:spcPts val="0"/>
              </a:spcAft>
              <a:buSzPts val="1800"/>
              <a:buChar char="•"/>
              <a:defRPr/>
            </a:lvl6pPr>
            <a:lvl7pPr marL="4267093" lvl="6" indent="-457189" algn="l" rtl="0">
              <a:lnSpc>
                <a:spcPct val="100000"/>
              </a:lnSpc>
              <a:spcBef>
                <a:spcPts val="1333"/>
              </a:spcBef>
              <a:spcAft>
                <a:spcPts val="0"/>
              </a:spcAft>
              <a:buSzPts val="1800"/>
              <a:buChar char="•"/>
              <a:defRPr/>
            </a:lvl7pPr>
            <a:lvl8pPr marL="4876678" lvl="7" indent="-457189" algn="l" rtl="0">
              <a:lnSpc>
                <a:spcPct val="100000"/>
              </a:lnSpc>
              <a:spcBef>
                <a:spcPts val="1333"/>
              </a:spcBef>
              <a:spcAft>
                <a:spcPts val="0"/>
              </a:spcAft>
              <a:buSzPts val="1800"/>
              <a:buChar char="•"/>
              <a:defRPr/>
            </a:lvl8pPr>
            <a:lvl9pPr marL="5486263" lvl="8" indent="-457189" algn="l" rtl="0">
              <a:lnSpc>
                <a:spcPct val="100000"/>
              </a:lnSpc>
              <a:spcBef>
                <a:spcPts val="1333"/>
              </a:spcBef>
              <a:spcAft>
                <a:spcPts val="0"/>
              </a:spcAft>
              <a:buSzPts val="1800"/>
              <a:buChar char="•"/>
              <a:defRPr/>
            </a:lvl9pPr>
          </a:lstStyle>
          <a:p>
            <a:endParaRPr/>
          </a:p>
        </p:txBody>
      </p:sp>
      <p:sp>
        <p:nvSpPr>
          <p:cNvPr id="199" name="Google Shape;199;g5505122360270894_248"/>
          <p:cNvSpPr>
            <a:spLocks noGrp="1"/>
          </p:cNvSpPr>
          <p:nvPr>
            <p:ph type="pic" idx="5"/>
          </p:nvPr>
        </p:nvSpPr>
        <p:spPr>
          <a:xfrm>
            <a:off x="2348088" y="3818937"/>
            <a:ext cx="1941600" cy="914400"/>
          </a:xfrm>
          <a:prstGeom prst="rect">
            <a:avLst/>
          </a:prstGeom>
          <a:noFill/>
          <a:ln>
            <a:noFill/>
          </a:ln>
        </p:spPr>
      </p:sp>
      <p:sp>
        <p:nvSpPr>
          <p:cNvPr id="200" name="Google Shape;200;g5505122360270894_248"/>
          <p:cNvSpPr>
            <a:spLocks noGrp="1"/>
          </p:cNvSpPr>
          <p:nvPr>
            <p:ph type="pic" idx="6"/>
          </p:nvPr>
        </p:nvSpPr>
        <p:spPr>
          <a:xfrm>
            <a:off x="5125155" y="3818937"/>
            <a:ext cx="1941600" cy="914400"/>
          </a:xfrm>
          <a:prstGeom prst="rect">
            <a:avLst/>
          </a:prstGeom>
          <a:noFill/>
          <a:ln>
            <a:noFill/>
          </a:ln>
        </p:spPr>
      </p:sp>
      <p:sp>
        <p:nvSpPr>
          <p:cNvPr id="201" name="Google Shape;201;g5505122360270894_248"/>
          <p:cNvSpPr>
            <a:spLocks noGrp="1"/>
          </p:cNvSpPr>
          <p:nvPr>
            <p:ph type="sldNum" idx="12"/>
          </p:nvPr>
        </p:nvSpPr>
        <p:spPr>
          <a:xfrm>
            <a:off x="11149147" y="6457507"/>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
        <p:nvSpPr>
          <p:cNvPr id="202" name="Google Shape;202;g5505122360270894_248"/>
          <p:cNvSpPr txBox="1">
            <a:spLocks noGrp="1"/>
          </p:cNvSpPr>
          <p:nvPr>
            <p:ph type="title"/>
          </p:nvPr>
        </p:nvSpPr>
        <p:spPr>
          <a:xfrm>
            <a:off x="369531" y="118428"/>
            <a:ext cx="10725200" cy="638000"/>
          </a:xfrm>
          <a:prstGeom prst="rect">
            <a:avLst/>
          </a:prstGeom>
          <a:noFill/>
          <a:ln>
            <a:noFill/>
          </a:ln>
        </p:spPr>
        <p:txBody>
          <a:bodyPr spcFirstLastPara="1" wrap="square" lIns="182875" tIns="182875" rIns="182875" bIns="182875" anchor="ctr" anchorCtr="0">
            <a:noAutofit/>
          </a:bodyPr>
          <a:lstStyle>
            <a:lvl1pPr lvl="0" algn="l" rtl="0">
              <a:lnSpc>
                <a:spcPct val="90000"/>
              </a:lnSpc>
              <a:spcBef>
                <a:spcPts val="0"/>
              </a:spcBef>
              <a:spcAft>
                <a:spcPts val="0"/>
              </a:spcAft>
              <a:buClr>
                <a:srgbClr val="262626"/>
              </a:buClr>
              <a:buSzPts val="2600"/>
              <a:buFont typeface="Calibri"/>
              <a:buNone/>
              <a:defRPr sz="32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Tree>
    <p:extLst>
      <p:ext uri="{BB962C8B-B14F-4D97-AF65-F5344CB8AC3E}">
        <p14:creationId xmlns:p14="http://schemas.microsoft.com/office/powerpoint/2010/main" val="12981127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Accessibility Statement">
  <p:cSld name="Accessibility Statement">
    <p:bg>
      <p:bgPr>
        <a:solidFill>
          <a:schemeClr val="accent4"/>
        </a:solidFill>
        <a:effectLst/>
      </p:bgPr>
    </p:bg>
    <p:spTree>
      <p:nvGrpSpPr>
        <p:cNvPr id="1" name="Shape 203"/>
        <p:cNvGrpSpPr/>
        <p:nvPr/>
      </p:nvGrpSpPr>
      <p:grpSpPr>
        <a:xfrm>
          <a:off x="0" y="0"/>
          <a:ext cx="0" cy="0"/>
          <a:chOff x="0" y="0"/>
          <a:chExt cx="0" cy="0"/>
        </a:xfrm>
      </p:grpSpPr>
      <p:sp>
        <p:nvSpPr>
          <p:cNvPr id="204" name="Google Shape;204;g5505122360270894_258"/>
          <p:cNvSpPr txBox="1"/>
          <p:nvPr/>
        </p:nvSpPr>
        <p:spPr>
          <a:xfrm>
            <a:off x="1481117" y="1877221"/>
            <a:ext cx="8171600" cy="258532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400" b="0" i="0" u="none" strike="noStrike" cap="none">
                <a:solidFill>
                  <a:schemeClr val="lt1"/>
                </a:solidFill>
                <a:latin typeface="Calibri"/>
                <a:ea typeface="Calibri"/>
                <a:cs typeface="Calibri"/>
                <a:sym typeface="Calibri"/>
              </a:rPr>
              <a:t>Support the Purdue University brand in your presentations by using a brand-friendly template. This template uses an accessible master layout. Please note that some changes </a:t>
            </a:r>
            <a:br>
              <a:rPr lang="en-US" sz="2400" b="0" i="0" u="none" strike="noStrike" cap="none">
                <a:solidFill>
                  <a:schemeClr val="lt1"/>
                </a:solidFill>
                <a:latin typeface="Calibri"/>
                <a:ea typeface="Calibri"/>
                <a:cs typeface="Calibri"/>
                <a:sym typeface="Calibri"/>
              </a:rPr>
            </a:br>
            <a:r>
              <a:rPr lang="en-US" sz="2400" b="0" i="0" u="none" strike="noStrike" cap="none">
                <a:solidFill>
                  <a:schemeClr val="lt1"/>
                </a:solidFill>
                <a:latin typeface="Calibri"/>
                <a:ea typeface="Calibri"/>
                <a:cs typeface="Calibri"/>
                <a:sym typeface="Calibri"/>
              </a:rPr>
              <a:t>to the PowerPoint template could impact accessibility by those with disabilities. Follow the instructions provided by Microsoft Office to ensure that your PowerPoint presentations are accessible to all users:</a:t>
            </a:r>
            <a:endParaRPr sz="2400" b="0" i="0" u="none" strike="noStrike" cap="none">
              <a:solidFill>
                <a:schemeClr val="lt1"/>
              </a:solidFill>
              <a:latin typeface="Calibri"/>
              <a:ea typeface="Calibri"/>
              <a:cs typeface="Calibri"/>
              <a:sym typeface="Calibri"/>
            </a:endParaRPr>
          </a:p>
        </p:txBody>
      </p:sp>
      <p:sp>
        <p:nvSpPr>
          <p:cNvPr id="205" name="Google Shape;205;g5505122360270894_258" descr="PPT Accessibility URL"/>
          <p:cNvSpPr txBox="1">
            <a:spLocks noGrp="1"/>
          </p:cNvSpPr>
          <p:nvPr>
            <p:ph type="ctrTitle"/>
          </p:nvPr>
        </p:nvSpPr>
        <p:spPr>
          <a:xfrm>
            <a:off x="1481116" y="4133385"/>
            <a:ext cx="7687600" cy="332399"/>
          </a:xfrm>
          <a:prstGeom prst="rect">
            <a:avLst/>
          </a:prstGeom>
          <a:noFill/>
          <a:ln>
            <a:noFill/>
          </a:ln>
        </p:spPr>
        <p:txBody>
          <a:bodyPr spcFirstLastPara="1" wrap="square" lIns="0" tIns="0" rIns="0" bIns="0" anchor="t" anchorCtr="0">
            <a:spAutoFit/>
          </a:bodyPr>
          <a:lstStyle>
            <a:lvl1pPr lvl="0" algn="l" rtl="0">
              <a:lnSpc>
                <a:spcPct val="90000"/>
              </a:lnSpc>
              <a:spcBef>
                <a:spcPts val="0"/>
              </a:spcBef>
              <a:spcAft>
                <a:spcPts val="0"/>
              </a:spcAft>
              <a:buClr>
                <a:schemeClr val="lt1"/>
              </a:buClr>
              <a:buSzPts val="1800"/>
              <a:buFont typeface="Arial"/>
              <a:buNone/>
              <a:defRPr sz="2400" b="0" i="0" cap="none">
                <a:solidFill>
                  <a:schemeClr val="lt1"/>
                </a:solidFill>
                <a:latin typeface="Arial"/>
                <a:ea typeface="Arial"/>
                <a:cs typeface="Arial"/>
                <a:sym typeface="Aria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pic>
        <p:nvPicPr>
          <p:cNvPr id="206" name="Google Shape;206;g5505122360270894_258" descr="Purdue Logo"/>
          <p:cNvPicPr preferRelativeResize="0"/>
          <p:nvPr/>
        </p:nvPicPr>
        <p:blipFill rotWithShape="1">
          <a:blip r:embed="rId2">
            <a:alphaModFix/>
          </a:blip>
          <a:srcRect/>
          <a:stretch/>
        </p:blipFill>
        <p:spPr>
          <a:xfrm>
            <a:off x="511825" y="6059043"/>
            <a:ext cx="1908399" cy="341599"/>
          </a:xfrm>
          <a:prstGeom prst="rect">
            <a:avLst/>
          </a:prstGeom>
          <a:noFill/>
          <a:ln>
            <a:noFill/>
          </a:ln>
        </p:spPr>
      </p:pic>
      <p:pic>
        <p:nvPicPr>
          <p:cNvPr id="207" name="Google Shape;207;g5505122360270894_258"/>
          <p:cNvPicPr preferRelativeResize="0"/>
          <p:nvPr/>
        </p:nvPicPr>
        <p:blipFill rotWithShape="1">
          <a:blip r:embed="rId3">
            <a:alphaModFix/>
          </a:blip>
          <a:srcRect/>
          <a:stretch/>
        </p:blipFill>
        <p:spPr>
          <a:xfrm>
            <a:off x="9821333" y="0"/>
            <a:ext cx="1778000" cy="6858000"/>
          </a:xfrm>
          <a:prstGeom prst="rect">
            <a:avLst/>
          </a:prstGeom>
          <a:noFill/>
          <a:ln>
            <a:noFill/>
          </a:ln>
        </p:spPr>
      </p:pic>
      <p:cxnSp>
        <p:nvCxnSpPr>
          <p:cNvPr id="208" name="Google Shape;208;g5505122360270894_258"/>
          <p:cNvCxnSpPr/>
          <p:nvPr/>
        </p:nvCxnSpPr>
        <p:spPr>
          <a:xfrm>
            <a:off x="11200667" y="6270568"/>
            <a:ext cx="0" cy="160000"/>
          </a:xfrm>
          <a:prstGeom prst="straightConnector1">
            <a:avLst/>
          </a:prstGeom>
          <a:noFill/>
          <a:ln w="9525" cap="flat" cmpd="sng">
            <a:solidFill>
              <a:schemeClr val="accent4"/>
            </a:solidFill>
            <a:prstDash val="solid"/>
            <a:round/>
            <a:headEnd type="none" w="sm" len="sm"/>
            <a:tailEnd type="none" w="sm" len="sm"/>
          </a:ln>
        </p:spPr>
      </p:cxnSp>
      <p:sp>
        <p:nvSpPr>
          <p:cNvPr id="209" name="Google Shape;209;g5505122360270894_258"/>
          <p:cNvSpPr>
            <a:spLocks noGrp="1"/>
          </p:cNvSpPr>
          <p:nvPr>
            <p:ph type="sldNum" idx="12"/>
          </p:nvPr>
        </p:nvSpPr>
        <p:spPr>
          <a:xfrm>
            <a:off x="11217832" y="6181281"/>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74185852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pos="264">
          <p15:clr>
            <a:srgbClr val="FBAE40"/>
          </p15:clr>
        </p15:guide>
        <p15:guide id="8" orient="horz" pos="144">
          <p15:clr>
            <a:srgbClr val="FBAE40"/>
          </p15:clr>
        </p15:guide>
        <p15:guide id="9" pos="69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 Colorful">
  <p:cSld name="Title Slide - Colorful">
    <p:bg>
      <p:bgPr>
        <a:solidFill>
          <a:schemeClr val="accent2"/>
        </a:solidFill>
        <a:effectLst/>
      </p:bgPr>
    </p:bg>
    <p:spTree>
      <p:nvGrpSpPr>
        <p:cNvPr id="1" name="Shape 210"/>
        <p:cNvGrpSpPr/>
        <p:nvPr/>
      </p:nvGrpSpPr>
      <p:grpSpPr>
        <a:xfrm>
          <a:off x="0" y="0"/>
          <a:ext cx="0" cy="0"/>
          <a:chOff x="0" y="0"/>
          <a:chExt cx="0" cy="0"/>
        </a:xfrm>
      </p:grpSpPr>
      <p:sp>
        <p:nvSpPr>
          <p:cNvPr id="211" name="Google Shape;211;g5505122360270894_265"/>
          <p:cNvSpPr/>
          <p:nvPr/>
        </p:nvSpPr>
        <p:spPr>
          <a:xfrm>
            <a:off x="0" y="0"/>
            <a:ext cx="12192000" cy="6858000"/>
          </a:xfrm>
          <a:prstGeom prst="rect">
            <a:avLst/>
          </a:prstGeom>
          <a:solidFill>
            <a:schemeClr val="lt2"/>
          </a:solidFill>
          <a:ln w="12700" cap="flat" cmpd="sng">
            <a:solidFill>
              <a:schemeClr val="lt2"/>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400" b="0" i="0" u="none" strike="noStrike" cap="none">
              <a:solidFill>
                <a:schemeClr val="lt1"/>
              </a:solidFill>
              <a:latin typeface="Calibri"/>
              <a:ea typeface="Calibri"/>
              <a:cs typeface="Calibri"/>
              <a:sym typeface="Calibri"/>
            </a:endParaRPr>
          </a:p>
        </p:txBody>
      </p:sp>
      <p:sp>
        <p:nvSpPr>
          <p:cNvPr id="212" name="Google Shape;212;g5505122360270894_265"/>
          <p:cNvSpPr txBox="1">
            <a:spLocks noGrp="1"/>
          </p:cNvSpPr>
          <p:nvPr>
            <p:ph type="ctrTitle"/>
          </p:nvPr>
        </p:nvSpPr>
        <p:spPr>
          <a:xfrm>
            <a:off x="1488155" y="1626244"/>
            <a:ext cx="9935200" cy="984885"/>
          </a:xfrm>
          <a:prstGeom prst="rect">
            <a:avLst/>
          </a:prstGeom>
          <a:noFill/>
          <a:ln>
            <a:noFill/>
          </a:ln>
        </p:spPr>
        <p:txBody>
          <a:bodyPr spcFirstLastPara="1" wrap="square" lIns="0" tIns="0" rIns="0" bIns="0" anchor="t" anchorCtr="0">
            <a:spAutoFit/>
          </a:bodyPr>
          <a:lstStyle>
            <a:lvl1pPr lvl="0" algn="l" rtl="0">
              <a:lnSpc>
                <a:spcPct val="80000"/>
              </a:lnSpc>
              <a:spcBef>
                <a:spcPts val="0"/>
              </a:spcBef>
              <a:spcAft>
                <a:spcPts val="0"/>
              </a:spcAft>
              <a:buClr>
                <a:schemeClr val="dk1"/>
              </a:buClr>
              <a:buSzPts val="6000"/>
              <a:buFont typeface="Calibri"/>
              <a:buNone/>
              <a:defRPr sz="8000" b="1" i="1">
                <a:solidFill>
                  <a:schemeClr val="dk1"/>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3" name="Google Shape;213;g5505122360270894_265"/>
          <p:cNvSpPr txBox="1">
            <a:spLocks noGrp="1"/>
          </p:cNvSpPr>
          <p:nvPr>
            <p:ph type="subTitle" idx="1"/>
          </p:nvPr>
        </p:nvSpPr>
        <p:spPr>
          <a:xfrm>
            <a:off x="1495680" y="3990084"/>
            <a:ext cx="7096400" cy="618054"/>
          </a:xfrm>
          <a:prstGeom prst="rect">
            <a:avLst/>
          </a:prstGeom>
          <a:noFill/>
          <a:ln>
            <a:noFill/>
          </a:ln>
        </p:spPr>
        <p:txBody>
          <a:bodyPr spcFirstLastPara="1" wrap="square" lIns="0" tIns="0" rIns="0" bIns="0" anchor="t" anchorCtr="0">
            <a:spAutoFit/>
          </a:bodyPr>
          <a:lstStyle>
            <a:lvl1pPr lvl="0" algn="l" rtl="0">
              <a:lnSpc>
                <a:spcPct val="100000"/>
              </a:lnSpc>
              <a:spcBef>
                <a:spcPts val="1333"/>
              </a:spcBef>
              <a:spcAft>
                <a:spcPts val="0"/>
              </a:spcAft>
              <a:buSzPts val="2200"/>
              <a:buNone/>
              <a:defRPr sz="2933" b="1" i="0">
                <a:solidFill>
                  <a:schemeClr val="accent2"/>
                </a:solidFill>
                <a:latin typeface="Calibri"/>
                <a:ea typeface="Calibri"/>
                <a:cs typeface="Calibri"/>
                <a:sym typeface="Calibri"/>
              </a:defRPr>
            </a:lvl1pPr>
            <a:lvl2pPr lvl="1" algn="ctr" rtl="0">
              <a:lnSpc>
                <a:spcPct val="100000"/>
              </a:lnSpc>
              <a:spcBef>
                <a:spcPts val="1333"/>
              </a:spcBef>
              <a:spcAft>
                <a:spcPts val="0"/>
              </a:spcAft>
              <a:buSzPts val="1900"/>
              <a:buNone/>
              <a:defRPr sz="2533"/>
            </a:lvl2pPr>
            <a:lvl3pPr lvl="2" algn="ctr" rtl="0">
              <a:lnSpc>
                <a:spcPct val="100000"/>
              </a:lnSpc>
              <a:spcBef>
                <a:spcPts val="1333"/>
              </a:spcBef>
              <a:spcAft>
                <a:spcPts val="0"/>
              </a:spcAft>
              <a:buSzPts val="1800"/>
              <a:buNone/>
              <a:defRPr sz="2400"/>
            </a:lvl3pPr>
            <a:lvl4pPr lvl="3" algn="ctr" rtl="0">
              <a:lnSpc>
                <a:spcPct val="100000"/>
              </a:lnSpc>
              <a:spcBef>
                <a:spcPts val="1333"/>
              </a:spcBef>
              <a:spcAft>
                <a:spcPts val="0"/>
              </a:spcAft>
              <a:buSzPts val="1600"/>
              <a:buNone/>
              <a:defRPr sz="2133"/>
            </a:lvl4pPr>
            <a:lvl5pPr lvl="4" algn="ctr" rtl="0">
              <a:lnSpc>
                <a:spcPct val="100000"/>
              </a:lnSpc>
              <a:spcBef>
                <a:spcPts val="1333"/>
              </a:spcBef>
              <a:spcAft>
                <a:spcPts val="0"/>
              </a:spcAft>
              <a:buSzPts val="1600"/>
              <a:buNone/>
              <a:defRPr sz="2133"/>
            </a:lvl5pPr>
            <a:lvl6pPr lvl="5" algn="ctr" rtl="0">
              <a:lnSpc>
                <a:spcPct val="100000"/>
              </a:lnSpc>
              <a:spcBef>
                <a:spcPts val="1333"/>
              </a:spcBef>
              <a:spcAft>
                <a:spcPts val="0"/>
              </a:spcAft>
              <a:buSzPts val="1600"/>
              <a:buNone/>
              <a:defRPr sz="2133"/>
            </a:lvl6pPr>
            <a:lvl7pPr lvl="6" algn="ctr" rtl="0">
              <a:lnSpc>
                <a:spcPct val="100000"/>
              </a:lnSpc>
              <a:spcBef>
                <a:spcPts val="1333"/>
              </a:spcBef>
              <a:spcAft>
                <a:spcPts val="0"/>
              </a:spcAft>
              <a:buSzPts val="1600"/>
              <a:buNone/>
              <a:defRPr sz="2133"/>
            </a:lvl7pPr>
            <a:lvl8pPr lvl="7" algn="ctr" rtl="0">
              <a:lnSpc>
                <a:spcPct val="100000"/>
              </a:lnSpc>
              <a:spcBef>
                <a:spcPts val="1333"/>
              </a:spcBef>
              <a:spcAft>
                <a:spcPts val="0"/>
              </a:spcAft>
              <a:buSzPts val="1600"/>
              <a:buNone/>
              <a:defRPr sz="2133"/>
            </a:lvl8pPr>
            <a:lvl9pPr lvl="8" algn="ctr" rtl="0">
              <a:lnSpc>
                <a:spcPct val="100000"/>
              </a:lnSpc>
              <a:spcBef>
                <a:spcPts val="1333"/>
              </a:spcBef>
              <a:spcAft>
                <a:spcPts val="0"/>
              </a:spcAft>
              <a:buSzPts val="1600"/>
              <a:buNone/>
              <a:defRPr sz="2133"/>
            </a:lvl9pPr>
          </a:lstStyle>
          <a:p>
            <a:endParaRPr/>
          </a:p>
        </p:txBody>
      </p:sp>
      <p:pic>
        <p:nvPicPr>
          <p:cNvPr id="214" name="Google Shape;214;g5505122360270894_265"/>
          <p:cNvPicPr preferRelativeResize="0"/>
          <p:nvPr/>
        </p:nvPicPr>
        <p:blipFill rotWithShape="1">
          <a:blip r:embed="rId2">
            <a:alphaModFix/>
          </a:blip>
          <a:srcRect/>
          <a:stretch/>
        </p:blipFill>
        <p:spPr>
          <a:xfrm>
            <a:off x="9821333" y="0"/>
            <a:ext cx="1778000" cy="6858000"/>
          </a:xfrm>
          <a:prstGeom prst="rect">
            <a:avLst/>
          </a:prstGeom>
          <a:noFill/>
          <a:ln>
            <a:noFill/>
          </a:ln>
        </p:spPr>
      </p:pic>
      <p:cxnSp>
        <p:nvCxnSpPr>
          <p:cNvPr id="215" name="Google Shape;215;g5505122360270894_265"/>
          <p:cNvCxnSpPr/>
          <p:nvPr/>
        </p:nvCxnSpPr>
        <p:spPr>
          <a:xfrm>
            <a:off x="11200667" y="6270568"/>
            <a:ext cx="0" cy="160000"/>
          </a:xfrm>
          <a:prstGeom prst="straightConnector1">
            <a:avLst/>
          </a:prstGeom>
          <a:noFill/>
          <a:ln w="9525" cap="flat" cmpd="sng">
            <a:solidFill>
              <a:schemeClr val="accent4"/>
            </a:solidFill>
            <a:prstDash val="solid"/>
            <a:round/>
            <a:headEnd type="none" w="sm" len="sm"/>
            <a:tailEnd type="none" w="sm" len="sm"/>
          </a:ln>
        </p:spPr>
      </p:cxnSp>
      <p:sp>
        <p:nvSpPr>
          <p:cNvPr id="216" name="Google Shape;216;g5505122360270894_265"/>
          <p:cNvSpPr>
            <a:spLocks noGrp="1"/>
          </p:cNvSpPr>
          <p:nvPr>
            <p:ph type="sldNum" idx="12"/>
          </p:nvPr>
        </p:nvSpPr>
        <p:spPr>
          <a:xfrm>
            <a:off x="11214213" y="6181281"/>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752286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pos="69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Slide - Copy">
  <p:cSld name="Content Slide - Copy">
    <p:bg>
      <p:bgPr>
        <a:solidFill>
          <a:schemeClr val="accent4"/>
        </a:solidFill>
        <a:effectLst/>
      </p:bgPr>
    </p:bg>
    <p:spTree>
      <p:nvGrpSpPr>
        <p:cNvPr id="1" name="Shape 217"/>
        <p:cNvGrpSpPr/>
        <p:nvPr/>
      </p:nvGrpSpPr>
      <p:grpSpPr>
        <a:xfrm>
          <a:off x="0" y="0"/>
          <a:ext cx="0" cy="0"/>
          <a:chOff x="0" y="0"/>
          <a:chExt cx="0" cy="0"/>
        </a:xfrm>
      </p:grpSpPr>
      <p:pic>
        <p:nvPicPr>
          <p:cNvPr id="218" name="Google Shape;218;g5505122360270894_272"/>
          <p:cNvPicPr preferRelativeResize="0"/>
          <p:nvPr/>
        </p:nvPicPr>
        <p:blipFill rotWithShape="1">
          <a:blip r:embed="rId2">
            <a:alphaModFix/>
          </a:blip>
          <a:srcRect/>
          <a:stretch/>
        </p:blipFill>
        <p:spPr>
          <a:xfrm>
            <a:off x="7009" y="0"/>
            <a:ext cx="8636000" cy="914400"/>
          </a:xfrm>
          <a:prstGeom prst="rect">
            <a:avLst/>
          </a:prstGeom>
          <a:noFill/>
          <a:ln>
            <a:noFill/>
          </a:ln>
        </p:spPr>
      </p:pic>
      <p:sp>
        <p:nvSpPr>
          <p:cNvPr id="219" name="Google Shape;219;g5505122360270894_272"/>
          <p:cNvSpPr txBox="1">
            <a:spLocks noGrp="1"/>
          </p:cNvSpPr>
          <p:nvPr>
            <p:ph type="ctrTitle"/>
          </p:nvPr>
        </p:nvSpPr>
        <p:spPr>
          <a:xfrm>
            <a:off x="1489619" y="442675"/>
            <a:ext cx="9234400" cy="664797"/>
          </a:xfrm>
          <a:prstGeom prst="rect">
            <a:avLst/>
          </a:prstGeom>
          <a:noFill/>
          <a:ln>
            <a:noFill/>
          </a:ln>
        </p:spPr>
        <p:txBody>
          <a:bodyPr spcFirstLastPara="1" wrap="square" lIns="0" tIns="0" rIns="0" bIns="0" anchor="t" anchorCtr="0">
            <a:spAutoFit/>
          </a:bodyPr>
          <a:lstStyle>
            <a:lvl1pPr lvl="0" algn="l" rtl="0">
              <a:lnSpc>
                <a:spcPct val="90000"/>
              </a:lnSpc>
              <a:spcBef>
                <a:spcPts val="0"/>
              </a:spcBef>
              <a:spcAft>
                <a:spcPts val="0"/>
              </a:spcAft>
              <a:buClr>
                <a:schemeClr val="lt2"/>
              </a:buClr>
              <a:buSzPts val="3600"/>
              <a:buFont typeface="Calibri"/>
              <a:buNone/>
              <a:defRPr sz="4800" b="1" i="1" cap="none">
                <a:solidFill>
                  <a:schemeClr val="lt2"/>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0" name="Google Shape;220;g5505122360270894_272"/>
          <p:cNvSpPr txBox="1">
            <a:spLocks noGrp="1"/>
          </p:cNvSpPr>
          <p:nvPr>
            <p:ph type="subTitle" idx="1"/>
          </p:nvPr>
        </p:nvSpPr>
        <p:spPr>
          <a:xfrm>
            <a:off x="1489617" y="1345167"/>
            <a:ext cx="7322000" cy="618054"/>
          </a:xfrm>
          <a:prstGeom prst="rect">
            <a:avLst/>
          </a:prstGeom>
          <a:noFill/>
          <a:ln>
            <a:noFill/>
          </a:ln>
        </p:spPr>
        <p:txBody>
          <a:bodyPr spcFirstLastPara="1" wrap="square" lIns="0" tIns="0" rIns="0" bIns="0" anchor="t" anchorCtr="0">
            <a:spAutoFit/>
          </a:bodyPr>
          <a:lstStyle>
            <a:lvl1pPr lvl="0" algn="l" rtl="0">
              <a:lnSpc>
                <a:spcPct val="100000"/>
              </a:lnSpc>
              <a:spcBef>
                <a:spcPts val="1333"/>
              </a:spcBef>
              <a:spcAft>
                <a:spcPts val="0"/>
              </a:spcAft>
              <a:buSzPts val="2200"/>
              <a:buNone/>
              <a:defRPr sz="2933" b="1" i="0">
                <a:solidFill>
                  <a:schemeClr val="accent2"/>
                </a:solidFill>
                <a:latin typeface="Calibri"/>
                <a:ea typeface="Calibri"/>
                <a:cs typeface="Calibri"/>
                <a:sym typeface="Calibri"/>
              </a:defRPr>
            </a:lvl1pPr>
            <a:lvl2pPr lvl="1" algn="ctr" rtl="0">
              <a:lnSpc>
                <a:spcPct val="100000"/>
              </a:lnSpc>
              <a:spcBef>
                <a:spcPts val="1333"/>
              </a:spcBef>
              <a:spcAft>
                <a:spcPts val="0"/>
              </a:spcAft>
              <a:buSzPts val="1900"/>
              <a:buNone/>
              <a:defRPr sz="2533"/>
            </a:lvl2pPr>
            <a:lvl3pPr lvl="2" algn="ctr" rtl="0">
              <a:lnSpc>
                <a:spcPct val="100000"/>
              </a:lnSpc>
              <a:spcBef>
                <a:spcPts val="1333"/>
              </a:spcBef>
              <a:spcAft>
                <a:spcPts val="0"/>
              </a:spcAft>
              <a:buSzPts val="1800"/>
              <a:buNone/>
              <a:defRPr sz="2400"/>
            </a:lvl3pPr>
            <a:lvl4pPr lvl="3" algn="ctr" rtl="0">
              <a:lnSpc>
                <a:spcPct val="100000"/>
              </a:lnSpc>
              <a:spcBef>
                <a:spcPts val="1333"/>
              </a:spcBef>
              <a:spcAft>
                <a:spcPts val="0"/>
              </a:spcAft>
              <a:buSzPts val="1600"/>
              <a:buNone/>
              <a:defRPr sz="2133"/>
            </a:lvl4pPr>
            <a:lvl5pPr lvl="4" algn="ctr" rtl="0">
              <a:lnSpc>
                <a:spcPct val="100000"/>
              </a:lnSpc>
              <a:spcBef>
                <a:spcPts val="1333"/>
              </a:spcBef>
              <a:spcAft>
                <a:spcPts val="0"/>
              </a:spcAft>
              <a:buSzPts val="1600"/>
              <a:buNone/>
              <a:defRPr sz="2133"/>
            </a:lvl5pPr>
            <a:lvl6pPr lvl="5" algn="ctr" rtl="0">
              <a:lnSpc>
                <a:spcPct val="100000"/>
              </a:lnSpc>
              <a:spcBef>
                <a:spcPts val="1333"/>
              </a:spcBef>
              <a:spcAft>
                <a:spcPts val="0"/>
              </a:spcAft>
              <a:buSzPts val="1600"/>
              <a:buNone/>
              <a:defRPr sz="2133"/>
            </a:lvl6pPr>
            <a:lvl7pPr lvl="6" algn="ctr" rtl="0">
              <a:lnSpc>
                <a:spcPct val="100000"/>
              </a:lnSpc>
              <a:spcBef>
                <a:spcPts val="1333"/>
              </a:spcBef>
              <a:spcAft>
                <a:spcPts val="0"/>
              </a:spcAft>
              <a:buSzPts val="1600"/>
              <a:buNone/>
              <a:defRPr sz="2133"/>
            </a:lvl7pPr>
            <a:lvl8pPr lvl="7" algn="ctr" rtl="0">
              <a:lnSpc>
                <a:spcPct val="100000"/>
              </a:lnSpc>
              <a:spcBef>
                <a:spcPts val="1333"/>
              </a:spcBef>
              <a:spcAft>
                <a:spcPts val="0"/>
              </a:spcAft>
              <a:buSzPts val="1600"/>
              <a:buNone/>
              <a:defRPr sz="2133"/>
            </a:lvl8pPr>
            <a:lvl9pPr lvl="8" algn="ctr" rtl="0">
              <a:lnSpc>
                <a:spcPct val="100000"/>
              </a:lnSpc>
              <a:spcBef>
                <a:spcPts val="1333"/>
              </a:spcBef>
              <a:spcAft>
                <a:spcPts val="0"/>
              </a:spcAft>
              <a:buSzPts val="1600"/>
              <a:buNone/>
              <a:defRPr sz="2133"/>
            </a:lvl9pPr>
          </a:lstStyle>
          <a:p>
            <a:endParaRPr/>
          </a:p>
        </p:txBody>
      </p:sp>
      <p:sp>
        <p:nvSpPr>
          <p:cNvPr id="221" name="Google Shape;221;g5505122360270894_272"/>
          <p:cNvSpPr txBox="1">
            <a:spLocks noGrp="1"/>
          </p:cNvSpPr>
          <p:nvPr>
            <p:ph type="body" idx="2"/>
          </p:nvPr>
        </p:nvSpPr>
        <p:spPr>
          <a:xfrm>
            <a:off x="2428620" y="1962540"/>
            <a:ext cx="7366000" cy="3411600"/>
          </a:xfrm>
          <a:prstGeom prst="rect">
            <a:avLst/>
          </a:prstGeom>
          <a:noFill/>
          <a:ln>
            <a:noFill/>
          </a:ln>
        </p:spPr>
        <p:txBody>
          <a:bodyPr spcFirstLastPara="1" wrap="square" lIns="0" tIns="0" rIns="0" bIns="0" anchor="t" anchorCtr="0">
            <a:normAutofit/>
          </a:bodyPr>
          <a:lstStyle>
            <a:lvl1pPr marL="609585" marR="0" lvl="0" indent="-457189" algn="l" rtl="0">
              <a:lnSpc>
                <a:spcPct val="100000"/>
              </a:lnSpc>
              <a:spcBef>
                <a:spcPts val="0"/>
              </a:spcBef>
              <a:spcAft>
                <a:spcPts val="0"/>
              </a:spcAft>
              <a:buClr>
                <a:schemeClr val="dk1"/>
              </a:buClr>
              <a:buSzPts val="1800"/>
              <a:buFont typeface="Noto Sans Symbols"/>
              <a:buChar char="▪"/>
              <a:defRPr sz="2400" b="0" i="0">
                <a:solidFill>
                  <a:schemeClr val="dk1"/>
                </a:solidFill>
                <a:latin typeface="Calibri"/>
                <a:ea typeface="Calibri"/>
                <a:cs typeface="Calibri"/>
                <a:sym typeface="Calibri"/>
              </a:defRPr>
            </a:lvl1pPr>
            <a:lvl2pPr marL="1219170" lvl="1" indent="-457189" algn="l" rtl="0">
              <a:lnSpc>
                <a:spcPct val="100000"/>
              </a:lnSpc>
              <a:spcBef>
                <a:spcPts val="1333"/>
              </a:spcBef>
              <a:spcAft>
                <a:spcPts val="0"/>
              </a:spcAft>
              <a:buSzPts val="1800"/>
              <a:buChar char="•"/>
              <a:defRPr/>
            </a:lvl2pPr>
            <a:lvl3pPr marL="1828754" lvl="2" indent="-457189" algn="l" rtl="0">
              <a:lnSpc>
                <a:spcPct val="100000"/>
              </a:lnSpc>
              <a:spcBef>
                <a:spcPts val="1333"/>
              </a:spcBef>
              <a:spcAft>
                <a:spcPts val="0"/>
              </a:spcAft>
              <a:buSzPts val="1800"/>
              <a:buChar char="•"/>
              <a:defRPr/>
            </a:lvl3pPr>
            <a:lvl4pPr marL="2438339" lvl="3" indent="-457189" algn="l" rtl="0">
              <a:lnSpc>
                <a:spcPct val="100000"/>
              </a:lnSpc>
              <a:spcBef>
                <a:spcPts val="1333"/>
              </a:spcBef>
              <a:spcAft>
                <a:spcPts val="0"/>
              </a:spcAft>
              <a:buSzPts val="1800"/>
              <a:buChar char="•"/>
              <a:defRPr/>
            </a:lvl4pPr>
            <a:lvl5pPr marL="3047924" lvl="4" indent="-457189" algn="l" rtl="0">
              <a:lnSpc>
                <a:spcPct val="100000"/>
              </a:lnSpc>
              <a:spcBef>
                <a:spcPts val="1333"/>
              </a:spcBef>
              <a:spcAft>
                <a:spcPts val="0"/>
              </a:spcAft>
              <a:buSzPts val="1800"/>
              <a:buChar char="•"/>
              <a:defRPr/>
            </a:lvl5pPr>
            <a:lvl6pPr marL="3657509" lvl="5" indent="-457189" algn="l" rtl="0">
              <a:lnSpc>
                <a:spcPct val="100000"/>
              </a:lnSpc>
              <a:spcBef>
                <a:spcPts val="1333"/>
              </a:spcBef>
              <a:spcAft>
                <a:spcPts val="0"/>
              </a:spcAft>
              <a:buSzPts val="1800"/>
              <a:buChar char="•"/>
              <a:defRPr/>
            </a:lvl6pPr>
            <a:lvl7pPr marL="4267093" lvl="6" indent="-457189" algn="l" rtl="0">
              <a:lnSpc>
                <a:spcPct val="100000"/>
              </a:lnSpc>
              <a:spcBef>
                <a:spcPts val="1333"/>
              </a:spcBef>
              <a:spcAft>
                <a:spcPts val="0"/>
              </a:spcAft>
              <a:buSzPts val="1800"/>
              <a:buChar char="•"/>
              <a:defRPr/>
            </a:lvl7pPr>
            <a:lvl8pPr marL="4876678" lvl="7" indent="-457189" algn="l" rtl="0">
              <a:lnSpc>
                <a:spcPct val="100000"/>
              </a:lnSpc>
              <a:spcBef>
                <a:spcPts val="1333"/>
              </a:spcBef>
              <a:spcAft>
                <a:spcPts val="0"/>
              </a:spcAft>
              <a:buSzPts val="1800"/>
              <a:buChar char="•"/>
              <a:defRPr/>
            </a:lvl8pPr>
            <a:lvl9pPr marL="5486263" lvl="8" indent="-457189" algn="l" rtl="0">
              <a:lnSpc>
                <a:spcPct val="100000"/>
              </a:lnSpc>
              <a:spcBef>
                <a:spcPts val="1333"/>
              </a:spcBef>
              <a:spcAft>
                <a:spcPts val="0"/>
              </a:spcAft>
              <a:buSzPts val="1800"/>
              <a:buChar char="•"/>
              <a:defRPr/>
            </a:lvl9pPr>
          </a:lstStyle>
          <a:p>
            <a:endParaRPr/>
          </a:p>
        </p:txBody>
      </p:sp>
      <p:cxnSp>
        <p:nvCxnSpPr>
          <p:cNvPr id="222" name="Google Shape;222;g5505122360270894_272"/>
          <p:cNvCxnSpPr/>
          <p:nvPr/>
        </p:nvCxnSpPr>
        <p:spPr>
          <a:xfrm>
            <a:off x="11200667" y="6270568"/>
            <a:ext cx="0" cy="160000"/>
          </a:xfrm>
          <a:prstGeom prst="straightConnector1">
            <a:avLst/>
          </a:prstGeom>
          <a:noFill/>
          <a:ln w="9525" cap="flat" cmpd="sng">
            <a:solidFill>
              <a:schemeClr val="dk1"/>
            </a:solidFill>
            <a:prstDash val="solid"/>
            <a:round/>
            <a:headEnd type="none" w="sm" len="sm"/>
            <a:tailEnd type="none" w="sm" len="sm"/>
          </a:ln>
        </p:spPr>
      </p:cxnSp>
      <p:sp>
        <p:nvSpPr>
          <p:cNvPr id="223" name="Google Shape;223;g5505122360270894_272"/>
          <p:cNvSpPr>
            <a:spLocks noGrp="1"/>
          </p:cNvSpPr>
          <p:nvPr>
            <p:ph type="sldNum" idx="12"/>
          </p:nvPr>
        </p:nvSpPr>
        <p:spPr>
          <a:xfrm>
            <a:off x="11217832" y="6181281"/>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83892295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24">
          <p15:clr>
            <a:srgbClr val="FBAE40"/>
          </p15:clr>
        </p15:guide>
        <p15:guide id="7" pos="984">
          <p15:clr>
            <a:srgbClr val="FBAE40"/>
          </p15:clr>
        </p15:guide>
        <p15:guide id="8" pos="696">
          <p15:clr>
            <a:srgbClr val="FBAE40"/>
          </p15:clr>
        </p15:guide>
        <p15:guide id="9" pos="115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 Slide - Copy &amp; Pic/Chart">
  <p:cSld name="Content Slide - Copy &amp; Pic/Chart">
    <p:bg>
      <p:bgPr>
        <a:solidFill>
          <a:schemeClr val="accent4"/>
        </a:solidFill>
        <a:effectLst/>
      </p:bgPr>
    </p:bg>
    <p:spTree>
      <p:nvGrpSpPr>
        <p:cNvPr id="1" name="Shape 224"/>
        <p:cNvGrpSpPr/>
        <p:nvPr/>
      </p:nvGrpSpPr>
      <p:grpSpPr>
        <a:xfrm>
          <a:off x="0" y="0"/>
          <a:ext cx="0" cy="0"/>
          <a:chOff x="0" y="0"/>
          <a:chExt cx="0" cy="0"/>
        </a:xfrm>
      </p:grpSpPr>
      <p:pic>
        <p:nvPicPr>
          <p:cNvPr id="225" name="Google Shape;225;g5505122360270894_279"/>
          <p:cNvPicPr preferRelativeResize="0"/>
          <p:nvPr/>
        </p:nvPicPr>
        <p:blipFill rotWithShape="1">
          <a:blip r:embed="rId2">
            <a:alphaModFix/>
          </a:blip>
          <a:srcRect/>
          <a:stretch/>
        </p:blipFill>
        <p:spPr>
          <a:xfrm>
            <a:off x="7009" y="0"/>
            <a:ext cx="8636000" cy="914400"/>
          </a:xfrm>
          <a:prstGeom prst="rect">
            <a:avLst/>
          </a:prstGeom>
          <a:noFill/>
          <a:ln>
            <a:noFill/>
          </a:ln>
        </p:spPr>
      </p:pic>
      <p:sp>
        <p:nvSpPr>
          <p:cNvPr id="226" name="Google Shape;226;g5505122360270894_279"/>
          <p:cNvSpPr txBox="1">
            <a:spLocks noGrp="1"/>
          </p:cNvSpPr>
          <p:nvPr>
            <p:ph type="ctrTitle"/>
          </p:nvPr>
        </p:nvSpPr>
        <p:spPr>
          <a:xfrm>
            <a:off x="1489619" y="442675"/>
            <a:ext cx="9234400" cy="664797"/>
          </a:xfrm>
          <a:prstGeom prst="rect">
            <a:avLst/>
          </a:prstGeom>
          <a:noFill/>
          <a:ln>
            <a:noFill/>
          </a:ln>
        </p:spPr>
        <p:txBody>
          <a:bodyPr spcFirstLastPara="1" wrap="square" lIns="0" tIns="0" rIns="0" bIns="0" anchor="t" anchorCtr="0">
            <a:spAutoFit/>
          </a:bodyPr>
          <a:lstStyle>
            <a:lvl1pPr lvl="0" algn="l" rtl="0">
              <a:lnSpc>
                <a:spcPct val="90000"/>
              </a:lnSpc>
              <a:spcBef>
                <a:spcPts val="0"/>
              </a:spcBef>
              <a:spcAft>
                <a:spcPts val="0"/>
              </a:spcAft>
              <a:buClr>
                <a:schemeClr val="lt2"/>
              </a:buClr>
              <a:buSzPts val="3600"/>
              <a:buFont typeface="Calibri"/>
              <a:buNone/>
              <a:defRPr sz="4800" b="1" i="1" cap="none">
                <a:solidFill>
                  <a:schemeClr val="lt2"/>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7" name="Google Shape;227;g5505122360270894_279"/>
          <p:cNvSpPr txBox="1">
            <a:spLocks noGrp="1"/>
          </p:cNvSpPr>
          <p:nvPr>
            <p:ph type="subTitle" idx="1"/>
          </p:nvPr>
        </p:nvSpPr>
        <p:spPr>
          <a:xfrm>
            <a:off x="1490239" y="1345167"/>
            <a:ext cx="7288400" cy="618054"/>
          </a:xfrm>
          <a:prstGeom prst="rect">
            <a:avLst/>
          </a:prstGeom>
          <a:noFill/>
          <a:ln>
            <a:noFill/>
          </a:ln>
        </p:spPr>
        <p:txBody>
          <a:bodyPr spcFirstLastPara="1" wrap="square" lIns="0" tIns="0" rIns="0" bIns="0" anchor="t" anchorCtr="0">
            <a:spAutoFit/>
          </a:bodyPr>
          <a:lstStyle>
            <a:lvl1pPr lvl="0" algn="l" rtl="0">
              <a:lnSpc>
                <a:spcPct val="100000"/>
              </a:lnSpc>
              <a:spcBef>
                <a:spcPts val="1333"/>
              </a:spcBef>
              <a:spcAft>
                <a:spcPts val="0"/>
              </a:spcAft>
              <a:buSzPts val="2200"/>
              <a:buNone/>
              <a:defRPr sz="2933" b="1" i="0">
                <a:solidFill>
                  <a:schemeClr val="accent2"/>
                </a:solidFill>
                <a:latin typeface="Calibri"/>
                <a:ea typeface="Calibri"/>
                <a:cs typeface="Calibri"/>
                <a:sym typeface="Calibri"/>
              </a:defRPr>
            </a:lvl1pPr>
            <a:lvl2pPr lvl="1" algn="ctr" rtl="0">
              <a:lnSpc>
                <a:spcPct val="100000"/>
              </a:lnSpc>
              <a:spcBef>
                <a:spcPts val="1333"/>
              </a:spcBef>
              <a:spcAft>
                <a:spcPts val="0"/>
              </a:spcAft>
              <a:buSzPts val="1900"/>
              <a:buNone/>
              <a:defRPr sz="2533"/>
            </a:lvl2pPr>
            <a:lvl3pPr lvl="2" algn="ctr" rtl="0">
              <a:lnSpc>
                <a:spcPct val="100000"/>
              </a:lnSpc>
              <a:spcBef>
                <a:spcPts val="1333"/>
              </a:spcBef>
              <a:spcAft>
                <a:spcPts val="0"/>
              </a:spcAft>
              <a:buSzPts val="1800"/>
              <a:buNone/>
              <a:defRPr sz="2400"/>
            </a:lvl3pPr>
            <a:lvl4pPr lvl="3" algn="ctr" rtl="0">
              <a:lnSpc>
                <a:spcPct val="100000"/>
              </a:lnSpc>
              <a:spcBef>
                <a:spcPts val="1333"/>
              </a:spcBef>
              <a:spcAft>
                <a:spcPts val="0"/>
              </a:spcAft>
              <a:buSzPts val="1600"/>
              <a:buNone/>
              <a:defRPr sz="2133"/>
            </a:lvl4pPr>
            <a:lvl5pPr lvl="4" algn="ctr" rtl="0">
              <a:lnSpc>
                <a:spcPct val="100000"/>
              </a:lnSpc>
              <a:spcBef>
                <a:spcPts val="1333"/>
              </a:spcBef>
              <a:spcAft>
                <a:spcPts val="0"/>
              </a:spcAft>
              <a:buSzPts val="1600"/>
              <a:buNone/>
              <a:defRPr sz="2133"/>
            </a:lvl5pPr>
            <a:lvl6pPr lvl="5" algn="ctr" rtl="0">
              <a:lnSpc>
                <a:spcPct val="100000"/>
              </a:lnSpc>
              <a:spcBef>
                <a:spcPts val="1333"/>
              </a:spcBef>
              <a:spcAft>
                <a:spcPts val="0"/>
              </a:spcAft>
              <a:buSzPts val="1600"/>
              <a:buNone/>
              <a:defRPr sz="2133"/>
            </a:lvl6pPr>
            <a:lvl7pPr lvl="6" algn="ctr" rtl="0">
              <a:lnSpc>
                <a:spcPct val="100000"/>
              </a:lnSpc>
              <a:spcBef>
                <a:spcPts val="1333"/>
              </a:spcBef>
              <a:spcAft>
                <a:spcPts val="0"/>
              </a:spcAft>
              <a:buSzPts val="1600"/>
              <a:buNone/>
              <a:defRPr sz="2133"/>
            </a:lvl7pPr>
            <a:lvl8pPr lvl="7" algn="ctr" rtl="0">
              <a:lnSpc>
                <a:spcPct val="100000"/>
              </a:lnSpc>
              <a:spcBef>
                <a:spcPts val="1333"/>
              </a:spcBef>
              <a:spcAft>
                <a:spcPts val="0"/>
              </a:spcAft>
              <a:buSzPts val="1600"/>
              <a:buNone/>
              <a:defRPr sz="2133"/>
            </a:lvl8pPr>
            <a:lvl9pPr lvl="8" algn="ctr" rtl="0">
              <a:lnSpc>
                <a:spcPct val="100000"/>
              </a:lnSpc>
              <a:spcBef>
                <a:spcPts val="1333"/>
              </a:spcBef>
              <a:spcAft>
                <a:spcPts val="0"/>
              </a:spcAft>
              <a:buSzPts val="1600"/>
              <a:buNone/>
              <a:defRPr sz="2133"/>
            </a:lvl9pPr>
          </a:lstStyle>
          <a:p>
            <a:endParaRPr/>
          </a:p>
        </p:txBody>
      </p:sp>
      <p:sp>
        <p:nvSpPr>
          <p:cNvPr id="228" name="Google Shape;228;g5505122360270894_279"/>
          <p:cNvSpPr txBox="1">
            <a:spLocks noGrp="1"/>
          </p:cNvSpPr>
          <p:nvPr>
            <p:ph type="body" idx="2"/>
          </p:nvPr>
        </p:nvSpPr>
        <p:spPr>
          <a:xfrm>
            <a:off x="1504668" y="1917388"/>
            <a:ext cx="4591200" cy="3411600"/>
          </a:xfrm>
          <a:prstGeom prst="rect">
            <a:avLst/>
          </a:prstGeom>
          <a:noFill/>
          <a:ln>
            <a:noFill/>
          </a:ln>
        </p:spPr>
        <p:txBody>
          <a:bodyPr spcFirstLastPara="1" wrap="square" lIns="0" tIns="0" rIns="0" bIns="0" anchor="t" anchorCtr="0">
            <a:normAutofit/>
          </a:bodyPr>
          <a:lstStyle>
            <a:lvl1pPr marL="609585" marR="0" lvl="0" indent="-457189" algn="l" rtl="0">
              <a:lnSpc>
                <a:spcPct val="100000"/>
              </a:lnSpc>
              <a:spcBef>
                <a:spcPts val="0"/>
              </a:spcBef>
              <a:spcAft>
                <a:spcPts val="0"/>
              </a:spcAft>
              <a:buClr>
                <a:schemeClr val="dk1"/>
              </a:buClr>
              <a:buSzPts val="1800"/>
              <a:buFont typeface="Noto Sans Symbols"/>
              <a:buChar char="▪"/>
              <a:defRPr sz="2400" b="0" i="0">
                <a:solidFill>
                  <a:schemeClr val="dk1"/>
                </a:solidFill>
                <a:latin typeface="Calibri"/>
                <a:ea typeface="Calibri"/>
                <a:cs typeface="Calibri"/>
                <a:sym typeface="Calibri"/>
              </a:defRPr>
            </a:lvl1pPr>
            <a:lvl2pPr marL="1219170" lvl="1" indent="-457189" algn="l" rtl="0">
              <a:lnSpc>
                <a:spcPct val="100000"/>
              </a:lnSpc>
              <a:spcBef>
                <a:spcPts val="1333"/>
              </a:spcBef>
              <a:spcAft>
                <a:spcPts val="0"/>
              </a:spcAft>
              <a:buSzPts val="1800"/>
              <a:buChar char="•"/>
              <a:defRPr/>
            </a:lvl2pPr>
            <a:lvl3pPr marL="1828754" lvl="2" indent="-457189" algn="l" rtl="0">
              <a:lnSpc>
                <a:spcPct val="100000"/>
              </a:lnSpc>
              <a:spcBef>
                <a:spcPts val="1333"/>
              </a:spcBef>
              <a:spcAft>
                <a:spcPts val="0"/>
              </a:spcAft>
              <a:buSzPts val="1800"/>
              <a:buChar char="•"/>
              <a:defRPr/>
            </a:lvl3pPr>
            <a:lvl4pPr marL="2438339" lvl="3" indent="-457189" algn="l" rtl="0">
              <a:lnSpc>
                <a:spcPct val="100000"/>
              </a:lnSpc>
              <a:spcBef>
                <a:spcPts val="1333"/>
              </a:spcBef>
              <a:spcAft>
                <a:spcPts val="0"/>
              </a:spcAft>
              <a:buSzPts val="1800"/>
              <a:buChar char="•"/>
              <a:defRPr/>
            </a:lvl4pPr>
            <a:lvl5pPr marL="3047924" lvl="4" indent="-457189" algn="l" rtl="0">
              <a:lnSpc>
                <a:spcPct val="100000"/>
              </a:lnSpc>
              <a:spcBef>
                <a:spcPts val="1333"/>
              </a:spcBef>
              <a:spcAft>
                <a:spcPts val="0"/>
              </a:spcAft>
              <a:buSzPts val="1800"/>
              <a:buChar char="•"/>
              <a:defRPr/>
            </a:lvl5pPr>
            <a:lvl6pPr marL="3657509" lvl="5" indent="-457189" algn="l" rtl="0">
              <a:lnSpc>
                <a:spcPct val="100000"/>
              </a:lnSpc>
              <a:spcBef>
                <a:spcPts val="1333"/>
              </a:spcBef>
              <a:spcAft>
                <a:spcPts val="0"/>
              </a:spcAft>
              <a:buSzPts val="1800"/>
              <a:buChar char="•"/>
              <a:defRPr/>
            </a:lvl6pPr>
            <a:lvl7pPr marL="4267093" lvl="6" indent="-457189" algn="l" rtl="0">
              <a:lnSpc>
                <a:spcPct val="100000"/>
              </a:lnSpc>
              <a:spcBef>
                <a:spcPts val="1333"/>
              </a:spcBef>
              <a:spcAft>
                <a:spcPts val="0"/>
              </a:spcAft>
              <a:buSzPts val="1800"/>
              <a:buChar char="•"/>
              <a:defRPr/>
            </a:lvl7pPr>
            <a:lvl8pPr marL="4876678" lvl="7" indent="-457189" algn="l" rtl="0">
              <a:lnSpc>
                <a:spcPct val="100000"/>
              </a:lnSpc>
              <a:spcBef>
                <a:spcPts val="1333"/>
              </a:spcBef>
              <a:spcAft>
                <a:spcPts val="0"/>
              </a:spcAft>
              <a:buSzPts val="1800"/>
              <a:buChar char="•"/>
              <a:defRPr/>
            </a:lvl8pPr>
            <a:lvl9pPr marL="5486263" lvl="8" indent="-457189" algn="l" rtl="0">
              <a:lnSpc>
                <a:spcPct val="100000"/>
              </a:lnSpc>
              <a:spcBef>
                <a:spcPts val="1333"/>
              </a:spcBef>
              <a:spcAft>
                <a:spcPts val="0"/>
              </a:spcAft>
              <a:buSzPts val="1800"/>
              <a:buChar char="•"/>
              <a:defRPr/>
            </a:lvl9pPr>
          </a:lstStyle>
          <a:p>
            <a:endParaRPr/>
          </a:p>
        </p:txBody>
      </p:sp>
      <p:sp>
        <p:nvSpPr>
          <p:cNvPr id="229" name="Google Shape;229;g5505122360270894_279" descr="Picture or Chart"/>
          <p:cNvSpPr txBox="1">
            <a:spLocks noGrp="1"/>
          </p:cNvSpPr>
          <p:nvPr>
            <p:ph type="body" idx="3"/>
          </p:nvPr>
        </p:nvSpPr>
        <p:spPr>
          <a:xfrm>
            <a:off x="6354233" y="1920875"/>
            <a:ext cx="5287600" cy="2982800"/>
          </a:xfrm>
          <a:prstGeom prst="rect">
            <a:avLst/>
          </a:prstGeom>
          <a:noFill/>
          <a:ln>
            <a:noFill/>
          </a:ln>
        </p:spPr>
        <p:txBody>
          <a:bodyPr spcFirstLastPara="1" wrap="square" lIns="0" tIns="0" rIns="0" bIns="0" anchor="ctr" anchorCtr="0">
            <a:normAutofit/>
          </a:bodyPr>
          <a:lstStyle>
            <a:lvl1pPr marL="609585" lvl="0" indent="-457189" algn="ctr" rtl="0">
              <a:lnSpc>
                <a:spcPct val="100000"/>
              </a:lnSpc>
              <a:spcBef>
                <a:spcPts val="1333"/>
              </a:spcBef>
              <a:spcAft>
                <a:spcPts val="0"/>
              </a:spcAft>
              <a:buSzPts val="1800"/>
              <a:buChar char="•"/>
              <a:defRPr b="0" i="0">
                <a:solidFill>
                  <a:schemeClr val="dk1"/>
                </a:solidFill>
                <a:latin typeface="Calibri"/>
                <a:ea typeface="Calibri"/>
                <a:cs typeface="Calibri"/>
                <a:sym typeface="Calibri"/>
              </a:defRPr>
            </a:lvl1pPr>
            <a:lvl2pPr marL="1219170" lvl="1" indent="-457189" algn="l" rtl="0">
              <a:lnSpc>
                <a:spcPct val="100000"/>
              </a:lnSpc>
              <a:spcBef>
                <a:spcPts val="1333"/>
              </a:spcBef>
              <a:spcAft>
                <a:spcPts val="0"/>
              </a:spcAft>
              <a:buSzPts val="1800"/>
              <a:buChar char="•"/>
              <a:defRPr/>
            </a:lvl2pPr>
            <a:lvl3pPr marL="1828754" lvl="2" indent="-457189" algn="l" rtl="0">
              <a:lnSpc>
                <a:spcPct val="100000"/>
              </a:lnSpc>
              <a:spcBef>
                <a:spcPts val="1333"/>
              </a:spcBef>
              <a:spcAft>
                <a:spcPts val="0"/>
              </a:spcAft>
              <a:buSzPts val="1800"/>
              <a:buChar char="•"/>
              <a:defRPr/>
            </a:lvl3pPr>
            <a:lvl4pPr marL="2438339" lvl="3" indent="-304792" algn="ctr" rtl="0">
              <a:lnSpc>
                <a:spcPct val="100000"/>
              </a:lnSpc>
              <a:spcBef>
                <a:spcPts val="1333"/>
              </a:spcBef>
              <a:spcAft>
                <a:spcPts val="0"/>
              </a:spcAft>
              <a:buSzPts val="1600"/>
              <a:buNone/>
              <a:defRPr>
                <a:solidFill>
                  <a:schemeClr val="dk1"/>
                </a:solidFill>
              </a:defRPr>
            </a:lvl4pPr>
            <a:lvl5pPr marL="3047924" lvl="4" indent="-457189" algn="l" rtl="0">
              <a:lnSpc>
                <a:spcPct val="100000"/>
              </a:lnSpc>
              <a:spcBef>
                <a:spcPts val="1333"/>
              </a:spcBef>
              <a:spcAft>
                <a:spcPts val="0"/>
              </a:spcAft>
              <a:buSzPts val="1800"/>
              <a:buChar char="•"/>
              <a:defRPr/>
            </a:lvl5pPr>
            <a:lvl6pPr marL="3657509" lvl="5" indent="-457189" algn="l" rtl="0">
              <a:lnSpc>
                <a:spcPct val="100000"/>
              </a:lnSpc>
              <a:spcBef>
                <a:spcPts val="1333"/>
              </a:spcBef>
              <a:spcAft>
                <a:spcPts val="0"/>
              </a:spcAft>
              <a:buSzPts val="1800"/>
              <a:buChar char="•"/>
              <a:defRPr/>
            </a:lvl6pPr>
            <a:lvl7pPr marL="4267093" lvl="6" indent="-457189" algn="l" rtl="0">
              <a:lnSpc>
                <a:spcPct val="100000"/>
              </a:lnSpc>
              <a:spcBef>
                <a:spcPts val="1333"/>
              </a:spcBef>
              <a:spcAft>
                <a:spcPts val="0"/>
              </a:spcAft>
              <a:buSzPts val="1800"/>
              <a:buChar char="•"/>
              <a:defRPr/>
            </a:lvl7pPr>
            <a:lvl8pPr marL="4876678" lvl="7" indent="-457189" algn="l" rtl="0">
              <a:lnSpc>
                <a:spcPct val="100000"/>
              </a:lnSpc>
              <a:spcBef>
                <a:spcPts val="1333"/>
              </a:spcBef>
              <a:spcAft>
                <a:spcPts val="0"/>
              </a:spcAft>
              <a:buSzPts val="1800"/>
              <a:buChar char="•"/>
              <a:defRPr/>
            </a:lvl8pPr>
            <a:lvl9pPr marL="5486263" lvl="8" indent="-457189" algn="l" rtl="0">
              <a:lnSpc>
                <a:spcPct val="100000"/>
              </a:lnSpc>
              <a:spcBef>
                <a:spcPts val="1333"/>
              </a:spcBef>
              <a:spcAft>
                <a:spcPts val="0"/>
              </a:spcAft>
              <a:buSzPts val="1800"/>
              <a:buChar char="•"/>
              <a:defRPr/>
            </a:lvl9pPr>
          </a:lstStyle>
          <a:p>
            <a:endParaRPr/>
          </a:p>
        </p:txBody>
      </p:sp>
      <p:cxnSp>
        <p:nvCxnSpPr>
          <p:cNvPr id="230" name="Google Shape;230;g5505122360270894_279"/>
          <p:cNvCxnSpPr/>
          <p:nvPr/>
        </p:nvCxnSpPr>
        <p:spPr>
          <a:xfrm>
            <a:off x="11200667" y="6270568"/>
            <a:ext cx="0" cy="160000"/>
          </a:xfrm>
          <a:prstGeom prst="straightConnector1">
            <a:avLst/>
          </a:prstGeom>
          <a:noFill/>
          <a:ln w="9525" cap="flat" cmpd="sng">
            <a:solidFill>
              <a:schemeClr val="dk1"/>
            </a:solidFill>
            <a:prstDash val="solid"/>
            <a:round/>
            <a:headEnd type="none" w="sm" len="sm"/>
            <a:tailEnd type="none" w="sm" len="sm"/>
          </a:ln>
        </p:spPr>
      </p:cxnSp>
      <p:sp>
        <p:nvSpPr>
          <p:cNvPr id="231" name="Google Shape;231;g5505122360270894_279"/>
          <p:cNvSpPr>
            <a:spLocks noGrp="1"/>
          </p:cNvSpPr>
          <p:nvPr>
            <p:ph type="sldNum" idx="12"/>
          </p:nvPr>
        </p:nvSpPr>
        <p:spPr>
          <a:xfrm>
            <a:off x="11217832" y="6181281"/>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46834853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pos="69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 Slide - Picture">
  <p:cSld name="Content Slide - Picture">
    <p:bg>
      <p:bgPr>
        <a:solidFill>
          <a:schemeClr val="accent4"/>
        </a:solidFill>
        <a:effectLst/>
      </p:bgPr>
    </p:bg>
    <p:spTree>
      <p:nvGrpSpPr>
        <p:cNvPr id="1" name="Shape 232"/>
        <p:cNvGrpSpPr/>
        <p:nvPr/>
      </p:nvGrpSpPr>
      <p:grpSpPr>
        <a:xfrm>
          <a:off x="0" y="0"/>
          <a:ext cx="0" cy="0"/>
          <a:chOff x="0" y="0"/>
          <a:chExt cx="0" cy="0"/>
        </a:xfrm>
      </p:grpSpPr>
      <p:sp>
        <p:nvSpPr>
          <p:cNvPr id="233" name="Google Shape;233;g5505122360270894_287" descr="Description of Picture"/>
          <p:cNvSpPr>
            <a:spLocks noGrp="1"/>
          </p:cNvSpPr>
          <p:nvPr>
            <p:ph type="pic" idx="2"/>
          </p:nvPr>
        </p:nvSpPr>
        <p:spPr>
          <a:xfrm>
            <a:off x="0" y="0"/>
            <a:ext cx="12192000" cy="6858000"/>
          </a:xfrm>
          <a:prstGeom prst="rect">
            <a:avLst/>
          </a:prstGeom>
          <a:noFill/>
          <a:ln>
            <a:noFill/>
          </a:ln>
        </p:spPr>
      </p:sp>
      <p:sp>
        <p:nvSpPr>
          <p:cNvPr id="234" name="Google Shape;234;g5505122360270894_287"/>
          <p:cNvSpPr txBox="1">
            <a:spLocks noGrp="1"/>
          </p:cNvSpPr>
          <p:nvPr>
            <p:ph type="ctrTitle"/>
          </p:nvPr>
        </p:nvSpPr>
        <p:spPr>
          <a:xfrm>
            <a:off x="508000" y="304800"/>
            <a:ext cx="3838800" cy="332399"/>
          </a:xfrm>
          <a:prstGeom prst="rect">
            <a:avLst/>
          </a:prstGeom>
          <a:noFill/>
          <a:ln>
            <a:noFill/>
          </a:ln>
        </p:spPr>
        <p:txBody>
          <a:bodyPr spcFirstLastPara="1" wrap="square" lIns="0" tIns="0" rIns="0" bIns="0" anchor="t" anchorCtr="0">
            <a:spAutoFit/>
          </a:bodyPr>
          <a:lstStyle>
            <a:lvl1pPr lvl="0" algn="l" rtl="0">
              <a:lnSpc>
                <a:spcPct val="90000"/>
              </a:lnSpc>
              <a:spcBef>
                <a:spcPts val="0"/>
              </a:spcBef>
              <a:spcAft>
                <a:spcPts val="0"/>
              </a:spcAft>
              <a:buClr>
                <a:schemeClr val="dk1"/>
              </a:buClr>
              <a:buSzPts val="1800"/>
              <a:buFont typeface="Calibri"/>
              <a:buNone/>
              <a:defRPr sz="2400" b="1" i="0" cap="none">
                <a:solidFill>
                  <a:schemeClr val="dk1"/>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pic>
        <p:nvPicPr>
          <p:cNvPr id="235" name="Google Shape;235;g5505122360270894_287"/>
          <p:cNvPicPr preferRelativeResize="0"/>
          <p:nvPr/>
        </p:nvPicPr>
        <p:blipFill rotWithShape="1">
          <a:blip r:embed="rId2">
            <a:alphaModFix/>
          </a:blip>
          <a:srcRect/>
          <a:stretch/>
        </p:blipFill>
        <p:spPr>
          <a:xfrm>
            <a:off x="9821333" y="0"/>
            <a:ext cx="1778000" cy="6858000"/>
          </a:xfrm>
          <a:prstGeom prst="rect">
            <a:avLst/>
          </a:prstGeom>
          <a:noFill/>
          <a:ln>
            <a:noFill/>
          </a:ln>
        </p:spPr>
      </p:pic>
      <p:cxnSp>
        <p:nvCxnSpPr>
          <p:cNvPr id="236" name="Google Shape;236;g5505122360270894_287"/>
          <p:cNvCxnSpPr/>
          <p:nvPr/>
        </p:nvCxnSpPr>
        <p:spPr>
          <a:xfrm>
            <a:off x="11200667" y="6270568"/>
            <a:ext cx="0" cy="160000"/>
          </a:xfrm>
          <a:prstGeom prst="straightConnector1">
            <a:avLst/>
          </a:prstGeom>
          <a:noFill/>
          <a:ln w="9525" cap="flat" cmpd="sng">
            <a:solidFill>
              <a:schemeClr val="accent4"/>
            </a:solidFill>
            <a:prstDash val="solid"/>
            <a:round/>
            <a:headEnd type="none" w="sm" len="sm"/>
            <a:tailEnd type="none" w="sm" len="sm"/>
          </a:ln>
        </p:spPr>
      </p:cxnSp>
      <p:sp>
        <p:nvSpPr>
          <p:cNvPr id="237" name="Google Shape;237;g5505122360270894_287"/>
          <p:cNvSpPr>
            <a:spLocks noGrp="1"/>
          </p:cNvSpPr>
          <p:nvPr>
            <p:ph type="sldNum" idx="12"/>
          </p:nvPr>
        </p:nvSpPr>
        <p:spPr>
          <a:xfrm>
            <a:off x="11217832" y="6181281"/>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60628549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pos="264">
          <p15:clr>
            <a:srgbClr val="FBAE40"/>
          </p15:clr>
        </p15:guide>
        <p15:guide id="8" orient="horz" pos="144">
          <p15:clr>
            <a:srgbClr val="FBAE40"/>
          </p15:clr>
        </p15:guide>
        <p15:guide id="9" pos="2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ntent Slide - Fact/Highlight">
  <p:cSld name="Content Slide - Fact/Highlight">
    <p:bg>
      <p:bgPr>
        <a:solidFill>
          <a:schemeClr val="accent2"/>
        </a:solidFill>
        <a:effectLst/>
      </p:bgPr>
    </p:bg>
    <p:spTree>
      <p:nvGrpSpPr>
        <p:cNvPr id="1" name="Shape 238"/>
        <p:cNvGrpSpPr/>
        <p:nvPr/>
      </p:nvGrpSpPr>
      <p:grpSpPr>
        <a:xfrm>
          <a:off x="0" y="0"/>
          <a:ext cx="0" cy="0"/>
          <a:chOff x="0" y="0"/>
          <a:chExt cx="0" cy="0"/>
        </a:xfrm>
      </p:grpSpPr>
      <p:sp>
        <p:nvSpPr>
          <p:cNvPr id="239" name="Google Shape;239;g5505122360270894_293"/>
          <p:cNvSpPr/>
          <p:nvPr/>
        </p:nvSpPr>
        <p:spPr>
          <a:xfrm>
            <a:off x="0" y="0"/>
            <a:ext cx="12192000" cy="6852400"/>
          </a:xfrm>
          <a:prstGeom prst="rect">
            <a:avLst/>
          </a:prstGeom>
          <a:solidFill>
            <a:schemeClr val="lt2"/>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400" b="0" i="0" u="none" strike="noStrike" cap="none">
              <a:solidFill>
                <a:schemeClr val="lt1"/>
              </a:solidFill>
              <a:latin typeface="Calibri"/>
              <a:ea typeface="Calibri"/>
              <a:cs typeface="Calibri"/>
              <a:sym typeface="Calibri"/>
            </a:endParaRPr>
          </a:p>
        </p:txBody>
      </p:sp>
      <p:sp>
        <p:nvSpPr>
          <p:cNvPr id="240" name="Google Shape;240;g5505122360270894_293"/>
          <p:cNvSpPr txBox="1">
            <a:spLocks noGrp="1"/>
          </p:cNvSpPr>
          <p:nvPr>
            <p:ph type="ctrTitle"/>
          </p:nvPr>
        </p:nvSpPr>
        <p:spPr>
          <a:xfrm>
            <a:off x="2893545" y="1466567"/>
            <a:ext cx="6419200" cy="1587999"/>
          </a:xfrm>
          <a:prstGeom prst="rect">
            <a:avLst/>
          </a:prstGeom>
          <a:noFill/>
          <a:ln>
            <a:noFill/>
          </a:ln>
        </p:spPr>
        <p:txBody>
          <a:bodyPr spcFirstLastPara="1" wrap="square" lIns="0" tIns="0" rIns="0" bIns="0" anchor="t" anchorCtr="0">
            <a:spAutoFit/>
          </a:bodyPr>
          <a:lstStyle>
            <a:lvl1pPr lvl="0" algn="ctr" rtl="0">
              <a:lnSpc>
                <a:spcPct val="90000"/>
              </a:lnSpc>
              <a:spcBef>
                <a:spcPts val="0"/>
              </a:spcBef>
              <a:spcAft>
                <a:spcPts val="0"/>
              </a:spcAft>
              <a:buClr>
                <a:schemeClr val="accent2"/>
              </a:buClr>
              <a:buSzPts val="8600"/>
              <a:buFont typeface="Calibri"/>
              <a:buNone/>
              <a:defRPr sz="11466" b="0" i="0" cap="none">
                <a:solidFill>
                  <a:schemeClr val="accent2"/>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41" name="Google Shape;241;g5505122360270894_293"/>
          <p:cNvSpPr/>
          <p:nvPr/>
        </p:nvSpPr>
        <p:spPr>
          <a:xfrm>
            <a:off x="2648277" y="2744421"/>
            <a:ext cx="6905600" cy="440800"/>
          </a:xfrm>
          <a:prstGeom prst="rect">
            <a:avLst/>
          </a:prstGeom>
          <a:solidFill>
            <a:schemeClr val="dk1"/>
          </a:solidFill>
          <a:ln w="12700"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400" b="0" i="0" u="none" strike="noStrike" cap="none">
              <a:solidFill>
                <a:schemeClr val="lt1"/>
              </a:solidFill>
              <a:latin typeface="Calibri"/>
              <a:ea typeface="Calibri"/>
              <a:cs typeface="Calibri"/>
              <a:sym typeface="Calibri"/>
            </a:endParaRPr>
          </a:p>
        </p:txBody>
      </p:sp>
      <p:sp>
        <p:nvSpPr>
          <p:cNvPr id="242" name="Google Shape;242;g5505122360270894_293"/>
          <p:cNvSpPr txBox="1">
            <a:spLocks noGrp="1"/>
          </p:cNvSpPr>
          <p:nvPr>
            <p:ph type="subTitle" idx="1"/>
          </p:nvPr>
        </p:nvSpPr>
        <p:spPr>
          <a:xfrm>
            <a:off x="2648276" y="2706475"/>
            <a:ext cx="6895600" cy="905376"/>
          </a:xfrm>
          <a:prstGeom prst="rect">
            <a:avLst/>
          </a:prstGeom>
          <a:noFill/>
          <a:ln>
            <a:noFill/>
          </a:ln>
        </p:spPr>
        <p:txBody>
          <a:bodyPr spcFirstLastPara="1" wrap="square" lIns="0" tIns="0" rIns="0" bIns="0" anchor="t" anchorCtr="0">
            <a:spAutoFit/>
          </a:bodyPr>
          <a:lstStyle>
            <a:lvl1pPr lvl="0" algn="ctr" rtl="0">
              <a:lnSpc>
                <a:spcPct val="100000"/>
              </a:lnSpc>
              <a:spcBef>
                <a:spcPts val="1333"/>
              </a:spcBef>
              <a:spcAft>
                <a:spcPts val="0"/>
              </a:spcAft>
              <a:buSzPts val="3600"/>
              <a:buNone/>
              <a:defRPr sz="4800" b="1" i="0">
                <a:solidFill>
                  <a:schemeClr val="accent4"/>
                </a:solidFill>
                <a:latin typeface="Calibri"/>
                <a:ea typeface="Calibri"/>
                <a:cs typeface="Calibri"/>
                <a:sym typeface="Calibri"/>
              </a:defRPr>
            </a:lvl1pPr>
            <a:lvl2pPr lvl="1" algn="ctr" rtl="0">
              <a:lnSpc>
                <a:spcPct val="100000"/>
              </a:lnSpc>
              <a:spcBef>
                <a:spcPts val="1333"/>
              </a:spcBef>
              <a:spcAft>
                <a:spcPts val="0"/>
              </a:spcAft>
              <a:buSzPts val="1900"/>
              <a:buNone/>
              <a:defRPr sz="2533"/>
            </a:lvl2pPr>
            <a:lvl3pPr lvl="2" algn="ctr" rtl="0">
              <a:lnSpc>
                <a:spcPct val="100000"/>
              </a:lnSpc>
              <a:spcBef>
                <a:spcPts val="1333"/>
              </a:spcBef>
              <a:spcAft>
                <a:spcPts val="0"/>
              </a:spcAft>
              <a:buSzPts val="1800"/>
              <a:buNone/>
              <a:defRPr sz="2400"/>
            </a:lvl3pPr>
            <a:lvl4pPr lvl="3" algn="ctr" rtl="0">
              <a:lnSpc>
                <a:spcPct val="100000"/>
              </a:lnSpc>
              <a:spcBef>
                <a:spcPts val="1333"/>
              </a:spcBef>
              <a:spcAft>
                <a:spcPts val="0"/>
              </a:spcAft>
              <a:buSzPts val="1600"/>
              <a:buNone/>
              <a:defRPr sz="2133"/>
            </a:lvl4pPr>
            <a:lvl5pPr lvl="4" algn="ctr" rtl="0">
              <a:lnSpc>
                <a:spcPct val="100000"/>
              </a:lnSpc>
              <a:spcBef>
                <a:spcPts val="1333"/>
              </a:spcBef>
              <a:spcAft>
                <a:spcPts val="0"/>
              </a:spcAft>
              <a:buSzPts val="1600"/>
              <a:buNone/>
              <a:defRPr sz="2133"/>
            </a:lvl5pPr>
            <a:lvl6pPr lvl="5" algn="ctr" rtl="0">
              <a:lnSpc>
                <a:spcPct val="100000"/>
              </a:lnSpc>
              <a:spcBef>
                <a:spcPts val="1333"/>
              </a:spcBef>
              <a:spcAft>
                <a:spcPts val="0"/>
              </a:spcAft>
              <a:buSzPts val="1600"/>
              <a:buNone/>
              <a:defRPr sz="2133"/>
            </a:lvl6pPr>
            <a:lvl7pPr lvl="6" algn="ctr" rtl="0">
              <a:lnSpc>
                <a:spcPct val="100000"/>
              </a:lnSpc>
              <a:spcBef>
                <a:spcPts val="1333"/>
              </a:spcBef>
              <a:spcAft>
                <a:spcPts val="0"/>
              </a:spcAft>
              <a:buSzPts val="1600"/>
              <a:buNone/>
              <a:defRPr sz="2133"/>
            </a:lvl7pPr>
            <a:lvl8pPr lvl="7" algn="ctr" rtl="0">
              <a:lnSpc>
                <a:spcPct val="100000"/>
              </a:lnSpc>
              <a:spcBef>
                <a:spcPts val="1333"/>
              </a:spcBef>
              <a:spcAft>
                <a:spcPts val="0"/>
              </a:spcAft>
              <a:buSzPts val="1600"/>
              <a:buNone/>
              <a:defRPr sz="2133"/>
            </a:lvl8pPr>
            <a:lvl9pPr lvl="8" algn="ctr" rtl="0">
              <a:lnSpc>
                <a:spcPct val="100000"/>
              </a:lnSpc>
              <a:spcBef>
                <a:spcPts val="1333"/>
              </a:spcBef>
              <a:spcAft>
                <a:spcPts val="0"/>
              </a:spcAft>
              <a:buSzPts val="1600"/>
              <a:buNone/>
              <a:defRPr sz="2133"/>
            </a:lvl9pPr>
          </a:lstStyle>
          <a:p>
            <a:endParaRPr/>
          </a:p>
        </p:txBody>
      </p:sp>
      <p:sp>
        <p:nvSpPr>
          <p:cNvPr id="243" name="Google Shape;243;g5505122360270894_293"/>
          <p:cNvSpPr txBox="1">
            <a:spLocks noGrp="1"/>
          </p:cNvSpPr>
          <p:nvPr>
            <p:ph type="body" idx="2"/>
          </p:nvPr>
        </p:nvSpPr>
        <p:spPr>
          <a:xfrm>
            <a:off x="2875268" y="3540352"/>
            <a:ext cx="6678400" cy="1122800"/>
          </a:xfrm>
          <a:prstGeom prst="rect">
            <a:avLst/>
          </a:prstGeom>
          <a:noFill/>
          <a:ln>
            <a:noFill/>
          </a:ln>
        </p:spPr>
        <p:txBody>
          <a:bodyPr spcFirstLastPara="1" wrap="square" lIns="0" tIns="0" rIns="0" bIns="0" anchor="t" anchorCtr="0">
            <a:noAutofit/>
          </a:bodyPr>
          <a:lstStyle>
            <a:lvl1pPr marL="609585" marR="0" lvl="0" indent="-304792" algn="l" rtl="0">
              <a:lnSpc>
                <a:spcPct val="100000"/>
              </a:lnSpc>
              <a:spcBef>
                <a:spcPts val="0"/>
              </a:spcBef>
              <a:spcAft>
                <a:spcPts val="0"/>
              </a:spcAft>
              <a:buClr>
                <a:schemeClr val="dk1"/>
              </a:buClr>
              <a:buSzPts val="2400"/>
              <a:buFont typeface="Calibri"/>
              <a:buNone/>
              <a:defRPr sz="3200" b="0" i="0">
                <a:solidFill>
                  <a:schemeClr val="dk1"/>
                </a:solidFill>
                <a:latin typeface="Calibri"/>
                <a:ea typeface="Calibri"/>
                <a:cs typeface="Calibri"/>
                <a:sym typeface="Calibri"/>
              </a:defRPr>
            </a:lvl1pPr>
            <a:lvl2pPr marL="1219170" lvl="1" indent="-457189" algn="l" rtl="0">
              <a:lnSpc>
                <a:spcPct val="100000"/>
              </a:lnSpc>
              <a:spcBef>
                <a:spcPts val="1333"/>
              </a:spcBef>
              <a:spcAft>
                <a:spcPts val="0"/>
              </a:spcAft>
              <a:buSzPts val="1800"/>
              <a:buChar char="•"/>
              <a:defRPr/>
            </a:lvl2pPr>
            <a:lvl3pPr marL="1828754" lvl="2" indent="-457189" algn="l" rtl="0">
              <a:lnSpc>
                <a:spcPct val="100000"/>
              </a:lnSpc>
              <a:spcBef>
                <a:spcPts val="1333"/>
              </a:spcBef>
              <a:spcAft>
                <a:spcPts val="0"/>
              </a:spcAft>
              <a:buSzPts val="1800"/>
              <a:buChar char="•"/>
              <a:defRPr/>
            </a:lvl3pPr>
            <a:lvl4pPr marL="2438339" lvl="3" indent="-457189" algn="l" rtl="0">
              <a:lnSpc>
                <a:spcPct val="100000"/>
              </a:lnSpc>
              <a:spcBef>
                <a:spcPts val="1333"/>
              </a:spcBef>
              <a:spcAft>
                <a:spcPts val="0"/>
              </a:spcAft>
              <a:buSzPts val="1800"/>
              <a:buChar char="•"/>
              <a:defRPr/>
            </a:lvl4pPr>
            <a:lvl5pPr marL="3047924" lvl="4" indent="-457189" algn="l" rtl="0">
              <a:lnSpc>
                <a:spcPct val="100000"/>
              </a:lnSpc>
              <a:spcBef>
                <a:spcPts val="1333"/>
              </a:spcBef>
              <a:spcAft>
                <a:spcPts val="0"/>
              </a:spcAft>
              <a:buSzPts val="1800"/>
              <a:buChar char="•"/>
              <a:defRPr/>
            </a:lvl5pPr>
            <a:lvl6pPr marL="3657509" lvl="5" indent="-457189" algn="l" rtl="0">
              <a:lnSpc>
                <a:spcPct val="100000"/>
              </a:lnSpc>
              <a:spcBef>
                <a:spcPts val="1333"/>
              </a:spcBef>
              <a:spcAft>
                <a:spcPts val="0"/>
              </a:spcAft>
              <a:buSzPts val="1800"/>
              <a:buChar char="•"/>
              <a:defRPr/>
            </a:lvl6pPr>
            <a:lvl7pPr marL="4267093" lvl="6" indent="-457189" algn="l" rtl="0">
              <a:lnSpc>
                <a:spcPct val="100000"/>
              </a:lnSpc>
              <a:spcBef>
                <a:spcPts val="1333"/>
              </a:spcBef>
              <a:spcAft>
                <a:spcPts val="0"/>
              </a:spcAft>
              <a:buSzPts val="1800"/>
              <a:buChar char="•"/>
              <a:defRPr/>
            </a:lvl7pPr>
            <a:lvl8pPr marL="4876678" lvl="7" indent="-457189" algn="l" rtl="0">
              <a:lnSpc>
                <a:spcPct val="100000"/>
              </a:lnSpc>
              <a:spcBef>
                <a:spcPts val="1333"/>
              </a:spcBef>
              <a:spcAft>
                <a:spcPts val="0"/>
              </a:spcAft>
              <a:buSzPts val="1800"/>
              <a:buChar char="•"/>
              <a:defRPr/>
            </a:lvl8pPr>
            <a:lvl9pPr marL="5486263" lvl="8" indent="-457189" algn="l" rtl="0">
              <a:lnSpc>
                <a:spcPct val="100000"/>
              </a:lnSpc>
              <a:spcBef>
                <a:spcPts val="1333"/>
              </a:spcBef>
              <a:spcAft>
                <a:spcPts val="0"/>
              </a:spcAft>
              <a:buSzPts val="1800"/>
              <a:buChar char="•"/>
              <a:defRPr/>
            </a:lvl9pPr>
          </a:lstStyle>
          <a:p>
            <a:endParaRPr/>
          </a:p>
        </p:txBody>
      </p:sp>
      <p:pic>
        <p:nvPicPr>
          <p:cNvPr id="244" name="Google Shape;244;g5505122360270894_293"/>
          <p:cNvPicPr preferRelativeResize="0"/>
          <p:nvPr/>
        </p:nvPicPr>
        <p:blipFill rotWithShape="1">
          <a:blip r:embed="rId2">
            <a:alphaModFix/>
          </a:blip>
          <a:srcRect/>
          <a:stretch/>
        </p:blipFill>
        <p:spPr>
          <a:xfrm>
            <a:off x="9821333" y="0"/>
            <a:ext cx="1778000" cy="6858000"/>
          </a:xfrm>
          <a:prstGeom prst="rect">
            <a:avLst/>
          </a:prstGeom>
          <a:noFill/>
          <a:ln>
            <a:noFill/>
          </a:ln>
        </p:spPr>
      </p:pic>
      <p:cxnSp>
        <p:nvCxnSpPr>
          <p:cNvPr id="245" name="Google Shape;245;g5505122360270894_293"/>
          <p:cNvCxnSpPr/>
          <p:nvPr/>
        </p:nvCxnSpPr>
        <p:spPr>
          <a:xfrm>
            <a:off x="11200667" y="6270568"/>
            <a:ext cx="0" cy="160000"/>
          </a:xfrm>
          <a:prstGeom prst="straightConnector1">
            <a:avLst/>
          </a:prstGeom>
          <a:noFill/>
          <a:ln w="9525" cap="flat" cmpd="sng">
            <a:solidFill>
              <a:schemeClr val="accent4"/>
            </a:solidFill>
            <a:prstDash val="solid"/>
            <a:round/>
            <a:headEnd type="none" w="sm" len="sm"/>
            <a:tailEnd type="none" w="sm" len="sm"/>
          </a:ln>
        </p:spPr>
      </p:cxnSp>
      <p:sp>
        <p:nvSpPr>
          <p:cNvPr id="246" name="Google Shape;246;g5505122360270894_293"/>
          <p:cNvSpPr>
            <a:spLocks noGrp="1"/>
          </p:cNvSpPr>
          <p:nvPr>
            <p:ph type="sldNum" idx="12"/>
          </p:nvPr>
        </p:nvSpPr>
        <p:spPr>
          <a:xfrm>
            <a:off x="11217832" y="6181281"/>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accent4"/>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10566823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orient="horz" pos="756">
          <p15:clr>
            <a:srgbClr val="FBAE40"/>
          </p15:clr>
        </p15:guide>
        <p15:guide id="8" orient="horz" pos="111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Title slide - simple">
  <p:cSld name="Title slide - simple">
    <p:spTree>
      <p:nvGrpSpPr>
        <p:cNvPr id="1" name="Shape 14"/>
        <p:cNvGrpSpPr/>
        <p:nvPr/>
      </p:nvGrpSpPr>
      <p:grpSpPr>
        <a:xfrm>
          <a:off x="0" y="0"/>
          <a:ext cx="0" cy="0"/>
          <a:chOff x="0" y="0"/>
          <a:chExt cx="0" cy="0"/>
        </a:xfrm>
      </p:grpSpPr>
      <p:sp>
        <p:nvSpPr>
          <p:cNvPr id="15" name="Google Shape;15;p32"/>
          <p:cNvSpPr txBox="1">
            <a:spLocks noGrp="1"/>
          </p:cNvSpPr>
          <p:nvPr>
            <p:ph type="subTitle" idx="1"/>
          </p:nvPr>
        </p:nvSpPr>
        <p:spPr>
          <a:xfrm>
            <a:off x="1744133" y="3235326"/>
            <a:ext cx="8534400" cy="1881188"/>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1350"/>
              <a:buFont typeface="Times"/>
              <a:buNone/>
              <a:defRPr>
                <a:solidFill>
                  <a:srgbClr val="000000"/>
                </a:solidFill>
                <a:latin typeface="Calibri"/>
                <a:ea typeface="Calibri"/>
                <a:cs typeface="Calibri"/>
                <a:sym typeface="Calibri"/>
              </a:defRPr>
            </a:lvl1pPr>
            <a:lvl2pPr lvl="1" algn="l">
              <a:lnSpc>
                <a:spcPct val="100000"/>
              </a:lnSpc>
              <a:spcBef>
                <a:spcPts val="1000"/>
              </a:spcBef>
              <a:spcAft>
                <a:spcPts val="0"/>
              </a:spcAft>
              <a:buSzPts val="1800"/>
              <a:buChar char="•"/>
              <a:defRPr/>
            </a:lvl2pPr>
            <a:lvl3pPr lvl="2" algn="l">
              <a:lnSpc>
                <a:spcPct val="100000"/>
              </a:lnSpc>
              <a:spcBef>
                <a:spcPts val="1000"/>
              </a:spcBef>
              <a:spcAft>
                <a:spcPts val="0"/>
              </a:spcAft>
              <a:buSzPts val="1800"/>
              <a:buChar char="•"/>
              <a:defRPr/>
            </a:lvl3pPr>
            <a:lvl4pPr lvl="3" algn="l">
              <a:lnSpc>
                <a:spcPct val="100000"/>
              </a:lnSpc>
              <a:spcBef>
                <a:spcPts val="1000"/>
              </a:spcBef>
              <a:spcAft>
                <a:spcPts val="0"/>
              </a:spcAft>
              <a:buSzPts val="1800"/>
              <a:buChar char="•"/>
              <a:defRPr/>
            </a:lvl4pPr>
            <a:lvl5pPr lvl="4" algn="l">
              <a:lnSpc>
                <a:spcPct val="100000"/>
              </a:lnSpc>
              <a:spcBef>
                <a:spcPts val="1000"/>
              </a:spcBef>
              <a:spcAft>
                <a:spcPts val="0"/>
              </a:spcAft>
              <a:buSzPts val="1800"/>
              <a:buChar char="•"/>
              <a:defRPr/>
            </a:lvl5pPr>
            <a:lvl6pPr lvl="5" algn="l">
              <a:lnSpc>
                <a:spcPct val="100000"/>
              </a:lnSpc>
              <a:spcBef>
                <a:spcPts val="1000"/>
              </a:spcBef>
              <a:spcAft>
                <a:spcPts val="0"/>
              </a:spcAft>
              <a:buSzPts val="1800"/>
              <a:buChar char="•"/>
              <a:defRPr/>
            </a:lvl6pPr>
            <a:lvl7pPr lvl="6" algn="l">
              <a:lnSpc>
                <a:spcPct val="100000"/>
              </a:lnSpc>
              <a:spcBef>
                <a:spcPts val="1000"/>
              </a:spcBef>
              <a:spcAft>
                <a:spcPts val="0"/>
              </a:spcAft>
              <a:buSzPts val="1800"/>
              <a:buChar char="•"/>
              <a:defRPr/>
            </a:lvl7pPr>
            <a:lvl8pPr lvl="7" algn="l">
              <a:lnSpc>
                <a:spcPct val="100000"/>
              </a:lnSpc>
              <a:spcBef>
                <a:spcPts val="1000"/>
              </a:spcBef>
              <a:spcAft>
                <a:spcPts val="0"/>
              </a:spcAft>
              <a:buSzPts val="1800"/>
              <a:buChar char="•"/>
              <a:defRPr/>
            </a:lvl8pPr>
            <a:lvl9pPr lvl="8" algn="l">
              <a:lnSpc>
                <a:spcPct val="100000"/>
              </a:lnSpc>
              <a:spcBef>
                <a:spcPts val="1000"/>
              </a:spcBef>
              <a:spcAft>
                <a:spcPts val="0"/>
              </a:spcAft>
              <a:buSzPts val="1800"/>
              <a:buChar char="•"/>
              <a:defRPr/>
            </a:lvl9pPr>
          </a:lstStyle>
          <a:p>
            <a:endParaRPr/>
          </a:p>
        </p:txBody>
      </p:sp>
      <p:sp>
        <p:nvSpPr>
          <p:cNvPr id="16" name="Google Shape;16;p32"/>
          <p:cNvSpPr txBox="1">
            <a:spLocks noGrp="1"/>
          </p:cNvSpPr>
          <p:nvPr>
            <p:ph type="ctrTitle"/>
          </p:nvPr>
        </p:nvSpPr>
        <p:spPr>
          <a:xfrm>
            <a:off x="1502834" y="2078039"/>
            <a:ext cx="9374717" cy="874712"/>
          </a:xfrm>
          <a:prstGeom prst="rect">
            <a:avLst/>
          </a:prstGeom>
          <a:solidFill>
            <a:srgbClr val="FFFFFF"/>
          </a:solidFill>
          <a:ln>
            <a:noFill/>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000000"/>
              </a:buClr>
              <a:buSzPts val="2700"/>
              <a:buFont typeface="Calibri"/>
              <a:buNone/>
              <a:defRPr sz="3600" cap="none">
                <a:solidFill>
                  <a:srgbClr val="00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7" name="Google Shape;17;p32"/>
          <p:cNvCxnSpPr/>
          <p:nvPr/>
        </p:nvCxnSpPr>
        <p:spPr>
          <a:xfrm>
            <a:off x="-22347" y="0"/>
            <a:ext cx="12192000" cy="0"/>
          </a:xfrm>
          <a:prstGeom prst="straightConnector1">
            <a:avLst/>
          </a:prstGeom>
          <a:noFill/>
          <a:ln w="38100" cap="flat" cmpd="sng">
            <a:solidFill>
              <a:schemeClr val="accent1"/>
            </a:solidFill>
            <a:prstDash val="solid"/>
            <a:miter lim="800000"/>
            <a:headEnd type="none" w="med" len="med"/>
            <a:tailEnd type="none" w="med" len="med"/>
          </a:ln>
        </p:spPr>
      </p:cxnSp>
      <p:cxnSp>
        <p:nvCxnSpPr>
          <p:cNvPr id="18" name="Google Shape;18;p32"/>
          <p:cNvCxnSpPr/>
          <p:nvPr/>
        </p:nvCxnSpPr>
        <p:spPr>
          <a:xfrm>
            <a:off x="0" y="6858000"/>
            <a:ext cx="12192000" cy="0"/>
          </a:xfrm>
          <a:prstGeom prst="straightConnector1">
            <a:avLst/>
          </a:prstGeom>
          <a:noFill/>
          <a:ln w="38100" cap="flat" cmpd="sng">
            <a:solidFill>
              <a:schemeClr val="accent1"/>
            </a:solidFill>
            <a:prstDash val="solid"/>
            <a:miter lim="800000"/>
            <a:headEnd type="none" w="med" len="med"/>
            <a:tailEnd type="none" w="med" len="med"/>
          </a:ln>
        </p:spPr>
      </p:cxnSp>
      <p:pic>
        <p:nvPicPr>
          <p:cNvPr id="19" name="Google Shape;19;p32"/>
          <p:cNvPicPr preferRelativeResize="0"/>
          <p:nvPr/>
        </p:nvPicPr>
        <p:blipFill rotWithShape="1">
          <a:blip r:embed="rId2">
            <a:alphaModFix/>
          </a:blip>
          <a:srcRect/>
          <a:stretch/>
        </p:blipFill>
        <p:spPr>
          <a:xfrm>
            <a:off x="2796175" y="6182899"/>
            <a:ext cx="6788035" cy="542584"/>
          </a:xfrm>
          <a:prstGeom prst="rect">
            <a:avLst/>
          </a:prstGeom>
          <a:noFill/>
          <a:ln>
            <a:noFill/>
          </a:ln>
        </p:spPr>
      </p:pic>
      <p:sp>
        <p:nvSpPr>
          <p:cNvPr id="20" name="Google Shape;20;p32"/>
          <p:cNvSpPr>
            <a:spLocks noGrp="1"/>
          </p:cNvSpPr>
          <p:nvPr>
            <p:ph type="sldNum" idx="12"/>
          </p:nvPr>
        </p:nvSpPr>
        <p:spPr>
          <a:xfrm>
            <a:off x="11149147" y="6457507"/>
            <a:ext cx="487680" cy="365760"/>
          </a:xfrm>
          <a:prstGeom prst="ellipse">
            <a:avLst/>
          </a:prstGeom>
          <a:no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1765684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21"/>
        <p:cNvGrpSpPr/>
        <p:nvPr/>
      </p:nvGrpSpPr>
      <p:grpSpPr>
        <a:xfrm>
          <a:off x="0" y="0"/>
          <a:ext cx="0" cy="0"/>
          <a:chOff x="0" y="0"/>
          <a:chExt cx="0" cy="0"/>
        </a:xfrm>
      </p:grpSpPr>
      <p:sp>
        <p:nvSpPr>
          <p:cNvPr id="22" name="Google Shape;22;p33"/>
          <p:cNvSpPr txBox="1">
            <a:spLocks noGrp="1"/>
          </p:cNvSpPr>
          <p:nvPr>
            <p:ph type="title"/>
          </p:nvPr>
        </p:nvSpPr>
        <p:spPr>
          <a:xfrm>
            <a:off x="914400" y="2747964"/>
            <a:ext cx="10363200" cy="1362075"/>
          </a:xfrm>
          <a:prstGeom prst="rect">
            <a:avLst/>
          </a:prstGeom>
          <a:solidFill>
            <a:srgbClr val="FFFFFF"/>
          </a:solidFill>
          <a:ln>
            <a:noFill/>
          </a:ln>
        </p:spPr>
        <p:txBody>
          <a:bodyPr spcFirstLastPara="1" wrap="square" lIns="182875" tIns="182875" rIns="182875" bIns="182875" anchor="t" anchorCtr="0">
            <a:normAutofit/>
          </a:bodyPr>
          <a:lstStyle>
            <a:lvl1pPr lvl="0" algn="ctr">
              <a:lnSpc>
                <a:spcPct val="90000"/>
              </a:lnSpc>
              <a:spcBef>
                <a:spcPts val="0"/>
              </a:spcBef>
              <a:spcAft>
                <a:spcPts val="0"/>
              </a:spcAft>
              <a:buClr>
                <a:srgbClr val="262626"/>
              </a:buClr>
              <a:buSzPts val="3000"/>
              <a:buFont typeface="Calibri"/>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3" name="Google Shape;23;p33"/>
          <p:cNvCxnSpPr/>
          <p:nvPr/>
        </p:nvCxnSpPr>
        <p:spPr>
          <a:xfrm>
            <a:off x="-77058" y="0"/>
            <a:ext cx="12346116" cy="0"/>
          </a:xfrm>
          <a:prstGeom prst="straightConnector1">
            <a:avLst/>
          </a:prstGeom>
          <a:noFill/>
          <a:ln w="76200" cap="flat" cmpd="sng">
            <a:solidFill>
              <a:schemeClr val="accent1"/>
            </a:solidFill>
            <a:prstDash val="solid"/>
            <a:miter lim="800000"/>
            <a:headEnd type="none" w="med" len="med"/>
            <a:tailEnd type="none" w="med" len="med"/>
          </a:ln>
        </p:spPr>
      </p:cxnSp>
      <p:cxnSp>
        <p:nvCxnSpPr>
          <p:cNvPr id="24" name="Google Shape;24;p33"/>
          <p:cNvCxnSpPr/>
          <p:nvPr/>
        </p:nvCxnSpPr>
        <p:spPr>
          <a:xfrm>
            <a:off x="-104689" y="6858000"/>
            <a:ext cx="12346116" cy="0"/>
          </a:xfrm>
          <a:prstGeom prst="straightConnector1">
            <a:avLst/>
          </a:prstGeom>
          <a:noFill/>
          <a:ln w="76200" cap="flat" cmpd="sng">
            <a:solidFill>
              <a:schemeClr val="accent1"/>
            </a:solidFill>
            <a:prstDash val="solid"/>
            <a:miter lim="800000"/>
            <a:headEnd type="none" w="med" len="med"/>
            <a:tailEnd type="none" w="med" len="med"/>
          </a:ln>
        </p:spPr>
      </p:cxnSp>
      <p:sp>
        <p:nvSpPr>
          <p:cNvPr id="25" name="Google Shape;25;p33"/>
          <p:cNvSpPr txBox="1">
            <a:spLocks noGrp="1"/>
          </p:cNvSpPr>
          <p:nvPr>
            <p:ph type="sldNum" idx="12"/>
          </p:nvPr>
        </p:nvSpPr>
        <p:spPr>
          <a:xfrm>
            <a:off x="11409045" y="6333135"/>
            <a:ext cx="731600" cy="524800"/>
          </a:xfrm>
          <a:prstGeom prst="rect">
            <a:avLst/>
          </a:prstGeom>
        </p:spPr>
        <p:txBody>
          <a:bodyPr spcFirstLastPara="1" wrap="square" lIns="18275" tIns="45700" rIns="18275" bIns="45700" anchor="t" anchorCtr="0">
            <a:noAutofit/>
          </a:bodyPr>
          <a:lstStyle>
            <a:lvl1pPr lvl="0" algn="r">
              <a:buNone/>
              <a:defRPr sz="1733">
                <a:solidFill>
                  <a:srgbClr val="262626"/>
                </a:solidFill>
              </a:defRPr>
            </a:lvl1pPr>
            <a:lvl2pPr lvl="1" algn="r">
              <a:buNone/>
              <a:defRPr sz="1733">
                <a:solidFill>
                  <a:srgbClr val="262626"/>
                </a:solidFill>
              </a:defRPr>
            </a:lvl2pPr>
            <a:lvl3pPr lvl="2" algn="r">
              <a:buNone/>
              <a:defRPr sz="1733">
                <a:solidFill>
                  <a:srgbClr val="262626"/>
                </a:solidFill>
              </a:defRPr>
            </a:lvl3pPr>
            <a:lvl4pPr lvl="3" algn="r">
              <a:buNone/>
              <a:defRPr sz="1733">
                <a:solidFill>
                  <a:srgbClr val="262626"/>
                </a:solidFill>
              </a:defRPr>
            </a:lvl4pPr>
            <a:lvl5pPr lvl="4" algn="r">
              <a:buNone/>
              <a:defRPr sz="1733">
                <a:solidFill>
                  <a:srgbClr val="262626"/>
                </a:solidFill>
              </a:defRPr>
            </a:lvl5pPr>
            <a:lvl6pPr lvl="5" algn="r">
              <a:buNone/>
              <a:defRPr sz="1733">
                <a:solidFill>
                  <a:srgbClr val="262626"/>
                </a:solidFill>
              </a:defRPr>
            </a:lvl6pPr>
            <a:lvl7pPr lvl="6" algn="r">
              <a:buNone/>
              <a:defRPr sz="1733">
                <a:solidFill>
                  <a:srgbClr val="262626"/>
                </a:solidFill>
              </a:defRPr>
            </a:lvl7pPr>
            <a:lvl8pPr lvl="7" algn="r">
              <a:buNone/>
              <a:defRPr sz="1733">
                <a:solidFill>
                  <a:srgbClr val="262626"/>
                </a:solidFill>
              </a:defRPr>
            </a:lvl8pPr>
            <a:lvl9pPr lvl="8" algn="r">
              <a:buNone/>
              <a:defRPr sz="1733">
                <a:solidFill>
                  <a:srgbClr val="262626"/>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78437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21BAB-9FA1-6469-C66A-8EA04033E47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7761B0C-9347-19E7-0F39-7387B07750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BDE63DF-EACD-A5A8-D74A-D3EF3D0AC75F}"/>
              </a:ext>
            </a:extLst>
          </p:cNvPr>
          <p:cNvSpPr>
            <a:spLocks noGrp="1"/>
          </p:cNvSpPr>
          <p:nvPr>
            <p:ph type="dt" sz="half" idx="10"/>
          </p:nvPr>
        </p:nvSpPr>
        <p:spPr/>
        <p:txBody>
          <a:bodyPr/>
          <a:lstStyle/>
          <a:p>
            <a:fld id="{2D62C8B7-2E23-418C-B327-2F369C73FCD4}" type="datetimeFigureOut">
              <a:rPr lang="zh-CN" altLang="en-US" smtClean="0"/>
              <a:t>2023/6/14</a:t>
            </a:fld>
            <a:endParaRPr lang="zh-CN" altLang="en-US"/>
          </a:p>
        </p:txBody>
      </p:sp>
      <p:sp>
        <p:nvSpPr>
          <p:cNvPr id="5" name="页脚占位符 4">
            <a:extLst>
              <a:ext uri="{FF2B5EF4-FFF2-40B4-BE49-F238E27FC236}">
                <a16:creationId xmlns:a16="http://schemas.microsoft.com/office/drawing/2014/main" id="{E2C6214E-7C58-66EB-3E98-511346D8E6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D9C437-8DBE-B7C9-C19D-594D5432B662}"/>
              </a:ext>
            </a:extLst>
          </p:cNvPr>
          <p:cNvSpPr>
            <a:spLocks noGrp="1"/>
          </p:cNvSpPr>
          <p:nvPr>
            <p:ph type="sldNum" sz="quarter" idx="12"/>
          </p:nvPr>
        </p:nvSpPr>
        <p:spPr/>
        <p:txBody>
          <a:bodyPr/>
          <a:lstStyle/>
          <a:p>
            <a:fld id="{1130FA8A-1B0A-4F0B-B530-BBCAA64CF9B7}" type="slidenum">
              <a:rPr lang="zh-CN" altLang="en-US" smtClean="0"/>
              <a:t>‹#›</a:t>
            </a:fld>
            <a:endParaRPr lang="zh-CN" altLang="en-US"/>
          </a:p>
        </p:txBody>
      </p:sp>
    </p:spTree>
    <p:extLst>
      <p:ext uri="{BB962C8B-B14F-4D97-AF65-F5344CB8AC3E}">
        <p14:creationId xmlns:p14="http://schemas.microsoft.com/office/powerpoint/2010/main" val="7861743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Closing">
  <p:cSld name="Closing">
    <p:spTree>
      <p:nvGrpSpPr>
        <p:cNvPr id="1" name="Shape 31"/>
        <p:cNvGrpSpPr/>
        <p:nvPr/>
      </p:nvGrpSpPr>
      <p:grpSpPr>
        <a:xfrm>
          <a:off x="0" y="0"/>
          <a:ext cx="0" cy="0"/>
          <a:chOff x="0" y="0"/>
          <a:chExt cx="0" cy="0"/>
        </a:xfrm>
      </p:grpSpPr>
      <p:cxnSp>
        <p:nvCxnSpPr>
          <p:cNvPr id="32" name="Google Shape;32;p35"/>
          <p:cNvCxnSpPr/>
          <p:nvPr/>
        </p:nvCxnSpPr>
        <p:spPr>
          <a:xfrm>
            <a:off x="-22347" y="0"/>
            <a:ext cx="12192000" cy="0"/>
          </a:xfrm>
          <a:prstGeom prst="straightConnector1">
            <a:avLst/>
          </a:prstGeom>
          <a:noFill/>
          <a:ln w="38100" cap="flat" cmpd="sng">
            <a:solidFill>
              <a:schemeClr val="accent1"/>
            </a:solidFill>
            <a:prstDash val="solid"/>
            <a:miter lim="800000"/>
            <a:headEnd type="none" w="med" len="med"/>
            <a:tailEnd type="none" w="med" len="med"/>
          </a:ln>
        </p:spPr>
      </p:cxnSp>
      <p:cxnSp>
        <p:nvCxnSpPr>
          <p:cNvPr id="33" name="Google Shape;33;p35"/>
          <p:cNvCxnSpPr/>
          <p:nvPr/>
        </p:nvCxnSpPr>
        <p:spPr>
          <a:xfrm>
            <a:off x="0" y="6858000"/>
            <a:ext cx="12192000" cy="0"/>
          </a:xfrm>
          <a:prstGeom prst="straightConnector1">
            <a:avLst/>
          </a:prstGeom>
          <a:noFill/>
          <a:ln w="38100" cap="flat" cmpd="sng">
            <a:solidFill>
              <a:schemeClr val="accent1"/>
            </a:solidFill>
            <a:prstDash val="solid"/>
            <a:miter lim="800000"/>
            <a:headEnd type="none" w="med" len="med"/>
            <a:tailEnd type="none" w="med" len="med"/>
          </a:ln>
        </p:spPr>
      </p:cxnSp>
      <p:pic>
        <p:nvPicPr>
          <p:cNvPr id="34" name="Google Shape;34;p35"/>
          <p:cNvPicPr preferRelativeResize="0"/>
          <p:nvPr/>
        </p:nvPicPr>
        <p:blipFill rotWithShape="1">
          <a:blip r:embed="rId2">
            <a:alphaModFix/>
          </a:blip>
          <a:srcRect l="-1" t="1" r="44429" b="-2139"/>
          <a:stretch/>
        </p:blipFill>
        <p:spPr>
          <a:xfrm>
            <a:off x="7738672" y="6140099"/>
            <a:ext cx="3772177" cy="554197"/>
          </a:xfrm>
          <a:prstGeom prst="rect">
            <a:avLst/>
          </a:prstGeom>
          <a:noFill/>
          <a:ln>
            <a:noFill/>
          </a:ln>
        </p:spPr>
      </p:pic>
      <p:sp>
        <p:nvSpPr>
          <p:cNvPr id="35" name="Google Shape;35;p35"/>
          <p:cNvSpPr txBox="1"/>
          <p:nvPr/>
        </p:nvSpPr>
        <p:spPr>
          <a:xfrm>
            <a:off x="7035173" y="5586267"/>
            <a:ext cx="3905513" cy="492388"/>
          </a:xfrm>
          <a:prstGeom prst="rect">
            <a:avLst/>
          </a:prstGeom>
          <a:noFill/>
          <a:ln>
            <a:noFill/>
          </a:ln>
        </p:spPr>
        <p:txBody>
          <a:bodyPr spcFirstLastPara="1" wrap="square" lIns="121900" tIns="60933" rIns="121900" bIns="60933" anchor="t" anchorCtr="0">
            <a:spAutoFit/>
          </a:bodyPr>
          <a:lstStyle/>
          <a:p>
            <a:pPr marL="0" marR="0" lvl="0" indent="0" algn="l" rtl="0">
              <a:spcBef>
                <a:spcPts val="0"/>
              </a:spcBef>
              <a:spcAft>
                <a:spcPts val="0"/>
              </a:spcAft>
              <a:buNone/>
            </a:pPr>
            <a:r>
              <a:rPr lang="en-US" sz="2400" i="1">
                <a:solidFill>
                  <a:schemeClr val="dk1"/>
                </a:solidFill>
                <a:latin typeface="Calibri"/>
                <a:ea typeface="Calibri"/>
                <a:cs typeface="Calibri"/>
                <a:sym typeface="Calibri"/>
              </a:rPr>
              <a:t>Thank you for your attention!</a:t>
            </a:r>
            <a:endParaRPr sz="2400"/>
          </a:p>
        </p:txBody>
      </p:sp>
      <p:sp>
        <p:nvSpPr>
          <p:cNvPr id="36" name="Google Shape;36;p35"/>
          <p:cNvSpPr txBox="1">
            <a:spLocks noGrp="1"/>
          </p:cNvSpPr>
          <p:nvPr>
            <p:ph type="sldNum" idx="12"/>
          </p:nvPr>
        </p:nvSpPr>
        <p:spPr>
          <a:xfrm>
            <a:off x="11409045" y="6333135"/>
            <a:ext cx="731600" cy="524800"/>
          </a:xfrm>
          <a:prstGeom prst="rect">
            <a:avLst/>
          </a:prstGeom>
        </p:spPr>
        <p:txBody>
          <a:bodyPr spcFirstLastPara="1" wrap="square" lIns="18275" tIns="45700" rIns="18275" bIns="45700" anchor="t" anchorCtr="0">
            <a:noAutofit/>
          </a:bodyPr>
          <a:lstStyle>
            <a:lvl1pPr lvl="0" algn="r">
              <a:buNone/>
              <a:defRPr sz="1733">
                <a:solidFill>
                  <a:srgbClr val="262626"/>
                </a:solidFill>
              </a:defRPr>
            </a:lvl1pPr>
            <a:lvl2pPr lvl="1" algn="r">
              <a:buNone/>
              <a:defRPr sz="1733">
                <a:solidFill>
                  <a:srgbClr val="262626"/>
                </a:solidFill>
              </a:defRPr>
            </a:lvl2pPr>
            <a:lvl3pPr lvl="2" algn="r">
              <a:buNone/>
              <a:defRPr sz="1733">
                <a:solidFill>
                  <a:srgbClr val="262626"/>
                </a:solidFill>
              </a:defRPr>
            </a:lvl3pPr>
            <a:lvl4pPr lvl="3" algn="r">
              <a:buNone/>
              <a:defRPr sz="1733">
                <a:solidFill>
                  <a:srgbClr val="262626"/>
                </a:solidFill>
              </a:defRPr>
            </a:lvl4pPr>
            <a:lvl5pPr lvl="4" algn="r">
              <a:buNone/>
              <a:defRPr sz="1733">
                <a:solidFill>
                  <a:srgbClr val="262626"/>
                </a:solidFill>
              </a:defRPr>
            </a:lvl5pPr>
            <a:lvl6pPr lvl="5" algn="r">
              <a:buNone/>
              <a:defRPr sz="1733">
                <a:solidFill>
                  <a:srgbClr val="262626"/>
                </a:solidFill>
              </a:defRPr>
            </a:lvl6pPr>
            <a:lvl7pPr lvl="6" algn="r">
              <a:buNone/>
              <a:defRPr sz="1733">
                <a:solidFill>
                  <a:srgbClr val="262626"/>
                </a:solidFill>
              </a:defRPr>
            </a:lvl7pPr>
            <a:lvl8pPr lvl="7" algn="r">
              <a:buNone/>
              <a:defRPr sz="1733">
                <a:solidFill>
                  <a:srgbClr val="262626"/>
                </a:solidFill>
              </a:defRPr>
            </a:lvl8pPr>
            <a:lvl9pPr lvl="8" algn="r">
              <a:buNone/>
              <a:defRPr sz="1733">
                <a:solidFill>
                  <a:srgbClr val="262626"/>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9615494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ouble content">
  <p:cSld name="Double content">
    <p:spTree>
      <p:nvGrpSpPr>
        <p:cNvPr id="1" name="Shape 37"/>
        <p:cNvGrpSpPr/>
        <p:nvPr/>
      </p:nvGrpSpPr>
      <p:grpSpPr>
        <a:xfrm>
          <a:off x="0" y="0"/>
          <a:ext cx="0" cy="0"/>
          <a:chOff x="0" y="0"/>
          <a:chExt cx="0" cy="0"/>
        </a:xfrm>
      </p:grpSpPr>
      <p:sp>
        <p:nvSpPr>
          <p:cNvPr id="38" name="Google Shape;38;p36"/>
          <p:cNvSpPr txBox="1">
            <a:spLocks noGrp="1"/>
          </p:cNvSpPr>
          <p:nvPr>
            <p:ph type="body" idx="1"/>
          </p:nvPr>
        </p:nvSpPr>
        <p:spPr>
          <a:xfrm>
            <a:off x="645825" y="1250205"/>
            <a:ext cx="5384800" cy="4525963"/>
          </a:xfrm>
          <a:prstGeom prst="rect">
            <a:avLst/>
          </a:prstGeom>
          <a:noFill/>
          <a:ln>
            <a:noFill/>
          </a:ln>
        </p:spPr>
        <p:txBody>
          <a:bodyPr spcFirstLastPara="1" wrap="square" lIns="91425" tIns="45700" rIns="91425" bIns="45700" anchor="t" anchorCtr="0">
            <a:normAutofit/>
          </a:bodyPr>
          <a:lstStyle>
            <a:lvl1pPr marL="609585" lvl="0" indent="-507987" algn="l">
              <a:lnSpc>
                <a:spcPct val="100000"/>
              </a:lnSpc>
              <a:spcBef>
                <a:spcPts val="1000"/>
              </a:spcBef>
              <a:spcAft>
                <a:spcPts val="0"/>
              </a:spcAft>
              <a:buSzPts val="2400"/>
              <a:buChar char="•"/>
              <a:defRPr sz="3200"/>
            </a:lvl1pPr>
            <a:lvl2pPr marL="1219170" lvl="1" indent="-482588" algn="l">
              <a:lnSpc>
                <a:spcPct val="100000"/>
              </a:lnSpc>
              <a:spcBef>
                <a:spcPts val="1000"/>
              </a:spcBef>
              <a:spcAft>
                <a:spcPts val="0"/>
              </a:spcAft>
              <a:buSzPts val="2100"/>
              <a:buChar char="•"/>
              <a:defRPr sz="2800"/>
            </a:lvl2pPr>
            <a:lvl3pPr marL="1828754" lvl="2" indent="-457189" algn="l">
              <a:lnSpc>
                <a:spcPct val="100000"/>
              </a:lnSpc>
              <a:spcBef>
                <a:spcPts val="1000"/>
              </a:spcBef>
              <a:spcAft>
                <a:spcPts val="0"/>
              </a:spcAft>
              <a:buSzPts val="1800"/>
              <a:buChar char="•"/>
              <a:defRPr sz="2400"/>
            </a:lvl3pPr>
            <a:lvl4pPr marL="2438339" lvl="3" indent="-431789" algn="l">
              <a:lnSpc>
                <a:spcPct val="100000"/>
              </a:lnSpc>
              <a:spcBef>
                <a:spcPts val="1000"/>
              </a:spcBef>
              <a:spcAft>
                <a:spcPts val="0"/>
              </a:spcAft>
              <a:buSzPts val="1500"/>
              <a:buChar char="•"/>
              <a:defRPr sz="2000"/>
            </a:lvl4pPr>
            <a:lvl5pPr marL="3047924" lvl="4" indent="-431789" algn="l">
              <a:lnSpc>
                <a:spcPct val="100000"/>
              </a:lnSpc>
              <a:spcBef>
                <a:spcPts val="1000"/>
              </a:spcBef>
              <a:spcAft>
                <a:spcPts val="0"/>
              </a:spcAft>
              <a:buSzPts val="1500"/>
              <a:buChar char="•"/>
              <a:defRPr sz="2000"/>
            </a:lvl5pPr>
            <a:lvl6pPr marL="3657509" lvl="5" indent="-419090" algn="l">
              <a:lnSpc>
                <a:spcPct val="100000"/>
              </a:lnSpc>
              <a:spcBef>
                <a:spcPts val="1000"/>
              </a:spcBef>
              <a:spcAft>
                <a:spcPts val="0"/>
              </a:spcAft>
              <a:buSzPts val="1350"/>
              <a:buChar char="•"/>
              <a:defRPr sz="1800"/>
            </a:lvl6pPr>
            <a:lvl7pPr marL="4267093" lvl="6" indent="-419090" algn="l">
              <a:lnSpc>
                <a:spcPct val="100000"/>
              </a:lnSpc>
              <a:spcBef>
                <a:spcPts val="1000"/>
              </a:spcBef>
              <a:spcAft>
                <a:spcPts val="0"/>
              </a:spcAft>
              <a:buSzPts val="1350"/>
              <a:buChar char="•"/>
              <a:defRPr sz="1800"/>
            </a:lvl7pPr>
            <a:lvl8pPr marL="4876678" lvl="7" indent="-419090" algn="l">
              <a:lnSpc>
                <a:spcPct val="100000"/>
              </a:lnSpc>
              <a:spcBef>
                <a:spcPts val="1000"/>
              </a:spcBef>
              <a:spcAft>
                <a:spcPts val="0"/>
              </a:spcAft>
              <a:buSzPts val="1350"/>
              <a:buChar char="•"/>
              <a:defRPr sz="1800"/>
            </a:lvl8pPr>
            <a:lvl9pPr marL="5486263" lvl="8" indent="-419090" algn="l">
              <a:lnSpc>
                <a:spcPct val="100000"/>
              </a:lnSpc>
              <a:spcBef>
                <a:spcPts val="1000"/>
              </a:spcBef>
              <a:spcAft>
                <a:spcPts val="0"/>
              </a:spcAft>
              <a:buSzPts val="1350"/>
              <a:buChar char="•"/>
              <a:defRPr sz="1800"/>
            </a:lvl9pPr>
          </a:lstStyle>
          <a:p>
            <a:endParaRPr/>
          </a:p>
        </p:txBody>
      </p:sp>
      <p:sp>
        <p:nvSpPr>
          <p:cNvPr id="39" name="Google Shape;39;p36"/>
          <p:cNvSpPr txBox="1">
            <a:spLocks noGrp="1"/>
          </p:cNvSpPr>
          <p:nvPr>
            <p:ph type="body" idx="2"/>
          </p:nvPr>
        </p:nvSpPr>
        <p:spPr>
          <a:xfrm>
            <a:off x="6233825" y="1250205"/>
            <a:ext cx="5384800" cy="4525963"/>
          </a:xfrm>
          <a:prstGeom prst="rect">
            <a:avLst/>
          </a:prstGeom>
          <a:noFill/>
          <a:ln>
            <a:noFill/>
          </a:ln>
        </p:spPr>
        <p:txBody>
          <a:bodyPr spcFirstLastPara="1" wrap="square" lIns="91425" tIns="45700" rIns="91425" bIns="45700" anchor="t" anchorCtr="0">
            <a:normAutofit/>
          </a:bodyPr>
          <a:lstStyle>
            <a:lvl1pPr marL="609585" lvl="0" indent="-507987" algn="l">
              <a:lnSpc>
                <a:spcPct val="100000"/>
              </a:lnSpc>
              <a:spcBef>
                <a:spcPts val="1000"/>
              </a:spcBef>
              <a:spcAft>
                <a:spcPts val="0"/>
              </a:spcAft>
              <a:buSzPts val="2400"/>
              <a:buChar char="•"/>
              <a:defRPr sz="3200"/>
            </a:lvl1pPr>
            <a:lvl2pPr marL="1219170" lvl="1" indent="-482588" algn="l">
              <a:lnSpc>
                <a:spcPct val="100000"/>
              </a:lnSpc>
              <a:spcBef>
                <a:spcPts val="1000"/>
              </a:spcBef>
              <a:spcAft>
                <a:spcPts val="0"/>
              </a:spcAft>
              <a:buSzPts val="2100"/>
              <a:buChar char="•"/>
              <a:defRPr sz="2800"/>
            </a:lvl2pPr>
            <a:lvl3pPr marL="1828754" lvl="2" indent="-457189" algn="l">
              <a:lnSpc>
                <a:spcPct val="100000"/>
              </a:lnSpc>
              <a:spcBef>
                <a:spcPts val="1000"/>
              </a:spcBef>
              <a:spcAft>
                <a:spcPts val="0"/>
              </a:spcAft>
              <a:buSzPts val="1800"/>
              <a:buChar char="•"/>
              <a:defRPr sz="2400"/>
            </a:lvl3pPr>
            <a:lvl4pPr marL="2438339" lvl="3" indent="-431789" algn="l">
              <a:lnSpc>
                <a:spcPct val="100000"/>
              </a:lnSpc>
              <a:spcBef>
                <a:spcPts val="1000"/>
              </a:spcBef>
              <a:spcAft>
                <a:spcPts val="0"/>
              </a:spcAft>
              <a:buSzPts val="1500"/>
              <a:buChar char="•"/>
              <a:defRPr sz="2000"/>
            </a:lvl4pPr>
            <a:lvl5pPr marL="3047924" lvl="4" indent="-431789" algn="l">
              <a:lnSpc>
                <a:spcPct val="100000"/>
              </a:lnSpc>
              <a:spcBef>
                <a:spcPts val="1000"/>
              </a:spcBef>
              <a:spcAft>
                <a:spcPts val="0"/>
              </a:spcAft>
              <a:buSzPts val="1500"/>
              <a:buChar char="•"/>
              <a:defRPr sz="2000"/>
            </a:lvl5pPr>
            <a:lvl6pPr marL="3657509" lvl="5" indent="-419090" algn="l">
              <a:lnSpc>
                <a:spcPct val="100000"/>
              </a:lnSpc>
              <a:spcBef>
                <a:spcPts val="1000"/>
              </a:spcBef>
              <a:spcAft>
                <a:spcPts val="0"/>
              </a:spcAft>
              <a:buSzPts val="1350"/>
              <a:buChar char="•"/>
              <a:defRPr sz="1800"/>
            </a:lvl6pPr>
            <a:lvl7pPr marL="4267093" lvl="6" indent="-419090" algn="l">
              <a:lnSpc>
                <a:spcPct val="100000"/>
              </a:lnSpc>
              <a:spcBef>
                <a:spcPts val="1000"/>
              </a:spcBef>
              <a:spcAft>
                <a:spcPts val="0"/>
              </a:spcAft>
              <a:buSzPts val="1350"/>
              <a:buChar char="•"/>
              <a:defRPr sz="1800"/>
            </a:lvl7pPr>
            <a:lvl8pPr marL="4876678" lvl="7" indent="-419090" algn="l">
              <a:lnSpc>
                <a:spcPct val="100000"/>
              </a:lnSpc>
              <a:spcBef>
                <a:spcPts val="1000"/>
              </a:spcBef>
              <a:spcAft>
                <a:spcPts val="0"/>
              </a:spcAft>
              <a:buSzPts val="1350"/>
              <a:buChar char="•"/>
              <a:defRPr sz="1800"/>
            </a:lvl8pPr>
            <a:lvl9pPr marL="5486263" lvl="8" indent="-419090" algn="l">
              <a:lnSpc>
                <a:spcPct val="100000"/>
              </a:lnSpc>
              <a:spcBef>
                <a:spcPts val="1000"/>
              </a:spcBef>
              <a:spcAft>
                <a:spcPts val="0"/>
              </a:spcAft>
              <a:buSzPts val="1350"/>
              <a:buChar char="•"/>
              <a:defRPr sz="1800"/>
            </a:lvl9pPr>
          </a:lstStyle>
          <a:p>
            <a:endParaRPr/>
          </a:p>
        </p:txBody>
      </p:sp>
      <p:cxnSp>
        <p:nvCxnSpPr>
          <p:cNvPr id="40" name="Google Shape;40;p36"/>
          <p:cNvCxnSpPr/>
          <p:nvPr/>
        </p:nvCxnSpPr>
        <p:spPr>
          <a:xfrm>
            <a:off x="369533" y="756603"/>
            <a:ext cx="11436289" cy="0"/>
          </a:xfrm>
          <a:prstGeom prst="straightConnector1">
            <a:avLst/>
          </a:prstGeom>
          <a:noFill/>
          <a:ln w="38100" cap="flat" cmpd="sng">
            <a:solidFill>
              <a:schemeClr val="accent1"/>
            </a:solidFill>
            <a:prstDash val="solid"/>
            <a:miter lim="800000"/>
            <a:headEnd type="none" w="med" len="med"/>
            <a:tailEnd type="none" w="med" len="med"/>
          </a:ln>
        </p:spPr>
      </p:cxnSp>
      <p:sp>
        <p:nvSpPr>
          <p:cNvPr id="41" name="Google Shape;41;p36"/>
          <p:cNvSpPr>
            <a:spLocks noGrp="1"/>
          </p:cNvSpPr>
          <p:nvPr>
            <p:ph type="sldNum" idx="12"/>
          </p:nvPr>
        </p:nvSpPr>
        <p:spPr>
          <a:xfrm>
            <a:off x="11149147" y="6457507"/>
            <a:ext cx="487680" cy="365760"/>
          </a:xfrm>
          <a:prstGeom prst="ellipse">
            <a:avLst/>
          </a:prstGeom>
          <a:no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smtClean="0"/>
              <a:pPr/>
              <a:t>‹#›</a:t>
            </a:fld>
            <a:endParaRPr lang="en-US"/>
          </a:p>
        </p:txBody>
      </p:sp>
      <p:sp>
        <p:nvSpPr>
          <p:cNvPr id="42" name="Google Shape;42;p36"/>
          <p:cNvSpPr txBox="1">
            <a:spLocks noGrp="1"/>
          </p:cNvSpPr>
          <p:nvPr>
            <p:ph type="title"/>
          </p:nvPr>
        </p:nvSpPr>
        <p:spPr>
          <a:xfrm>
            <a:off x="369531" y="118430"/>
            <a:ext cx="10725149" cy="638175"/>
          </a:xfrm>
          <a:prstGeom prst="rect">
            <a:avLst/>
          </a:prstGeom>
          <a:noFill/>
          <a:ln>
            <a:noFill/>
          </a:ln>
        </p:spPr>
        <p:txBody>
          <a:bodyPr spcFirstLastPara="1" wrap="square" lIns="182875" tIns="182875" rIns="182875" bIns="182875" anchor="ctr" anchorCtr="0">
            <a:normAutofit/>
          </a:bodyPr>
          <a:lstStyle>
            <a:lvl1pPr lvl="0" algn="l">
              <a:lnSpc>
                <a:spcPct val="90000"/>
              </a:lnSpc>
              <a:spcBef>
                <a:spcPts val="0"/>
              </a:spcBef>
              <a:spcAft>
                <a:spcPts val="0"/>
              </a:spcAft>
              <a:buClr>
                <a:srgbClr val="262626"/>
              </a:buClr>
              <a:buSzPts val="1950"/>
              <a:buFont typeface="Calibri"/>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8232878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ouble content - titled">
  <p:cSld name="Double content - titled">
    <p:spTree>
      <p:nvGrpSpPr>
        <p:cNvPr id="1" name="Shape 43"/>
        <p:cNvGrpSpPr/>
        <p:nvPr/>
      </p:nvGrpSpPr>
      <p:grpSpPr>
        <a:xfrm>
          <a:off x="0" y="0"/>
          <a:ext cx="0" cy="0"/>
          <a:chOff x="0" y="0"/>
          <a:chExt cx="0" cy="0"/>
        </a:xfrm>
      </p:grpSpPr>
      <p:sp>
        <p:nvSpPr>
          <p:cNvPr id="44" name="Google Shape;44;p37"/>
          <p:cNvSpPr txBox="1">
            <a:spLocks noGrp="1"/>
          </p:cNvSpPr>
          <p:nvPr>
            <p:ph type="body" idx="1"/>
          </p:nvPr>
        </p:nvSpPr>
        <p:spPr>
          <a:xfrm>
            <a:off x="609600" y="1258655"/>
            <a:ext cx="5386917" cy="639763"/>
          </a:xfrm>
          <a:prstGeom prst="rect">
            <a:avLst/>
          </a:prstGeom>
          <a:noFill/>
          <a:ln>
            <a:noFill/>
          </a:ln>
        </p:spPr>
        <p:txBody>
          <a:bodyPr spcFirstLastPara="1" wrap="square" lIns="91425" tIns="45700" rIns="91425" bIns="45700" anchor="b" anchorCtr="0">
            <a:normAutofit/>
          </a:bodyPr>
          <a:lstStyle>
            <a:lvl1pPr marL="609585" lvl="0" indent="-304792" algn="l">
              <a:lnSpc>
                <a:spcPct val="100000"/>
              </a:lnSpc>
              <a:spcBef>
                <a:spcPts val="1000"/>
              </a:spcBef>
              <a:spcAft>
                <a:spcPts val="0"/>
              </a:spcAft>
              <a:buSzPts val="2400"/>
              <a:buNone/>
              <a:defRPr sz="3200" b="1"/>
            </a:lvl1pPr>
            <a:lvl2pPr marL="1219170" lvl="1" indent="-304792" algn="l">
              <a:lnSpc>
                <a:spcPct val="100000"/>
              </a:lnSpc>
              <a:spcBef>
                <a:spcPts val="1000"/>
              </a:spcBef>
              <a:spcAft>
                <a:spcPts val="0"/>
              </a:spcAft>
              <a:buSzPts val="1500"/>
              <a:buNone/>
              <a:defRPr sz="2000" b="1"/>
            </a:lvl2pPr>
            <a:lvl3pPr marL="1828754" lvl="2" indent="-304792" algn="l">
              <a:lnSpc>
                <a:spcPct val="100000"/>
              </a:lnSpc>
              <a:spcBef>
                <a:spcPts val="1000"/>
              </a:spcBef>
              <a:spcAft>
                <a:spcPts val="0"/>
              </a:spcAft>
              <a:buSzPts val="1350"/>
              <a:buNone/>
              <a:defRPr sz="1800" b="1"/>
            </a:lvl3pPr>
            <a:lvl4pPr marL="2438339" lvl="3" indent="-304792" algn="l">
              <a:lnSpc>
                <a:spcPct val="100000"/>
              </a:lnSpc>
              <a:spcBef>
                <a:spcPts val="1000"/>
              </a:spcBef>
              <a:spcAft>
                <a:spcPts val="0"/>
              </a:spcAft>
              <a:buSzPts val="1200"/>
              <a:buNone/>
              <a:defRPr sz="1600" b="1"/>
            </a:lvl4pPr>
            <a:lvl5pPr marL="3047924" lvl="4" indent="-304792" algn="l">
              <a:lnSpc>
                <a:spcPct val="100000"/>
              </a:lnSpc>
              <a:spcBef>
                <a:spcPts val="1000"/>
              </a:spcBef>
              <a:spcAft>
                <a:spcPts val="0"/>
              </a:spcAft>
              <a:buSzPts val="1200"/>
              <a:buNone/>
              <a:defRPr sz="1600" b="1"/>
            </a:lvl5pPr>
            <a:lvl6pPr marL="3657509" lvl="5" indent="-304792" algn="l">
              <a:lnSpc>
                <a:spcPct val="100000"/>
              </a:lnSpc>
              <a:spcBef>
                <a:spcPts val="1000"/>
              </a:spcBef>
              <a:spcAft>
                <a:spcPts val="0"/>
              </a:spcAft>
              <a:buSzPts val="1200"/>
              <a:buNone/>
              <a:defRPr sz="1600" b="1"/>
            </a:lvl6pPr>
            <a:lvl7pPr marL="4267093" lvl="6" indent="-304792" algn="l">
              <a:lnSpc>
                <a:spcPct val="100000"/>
              </a:lnSpc>
              <a:spcBef>
                <a:spcPts val="1000"/>
              </a:spcBef>
              <a:spcAft>
                <a:spcPts val="0"/>
              </a:spcAft>
              <a:buSzPts val="1200"/>
              <a:buNone/>
              <a:defRPr sz="1600" b="1"/>
            </a:lvl7pPr>
            <a:lvl8pPr marL="4876678" lvl="7" indent="-304792" algn="l">
              <a:lnSpc>
                <a:spcPct val="100000"/>
              </a:lnSpc>
              <a:spcBef>
                <a:spcPts val="1000"/>
              </a:spcBef>
              <a:spcAft>
                <a:spcPts val="0"/>
              </a:spcAft>
              <a:buSzPts val="1200"/>
              <a:buNone/>
              <a:defRPr sz="1600" b="1"/>
            </a:lvl8pPr>
            <a:lvl9pPr marL="5486263" lvl="8" indent="-304792" algn="l">
              <a:lnSpc>
                <a:spcPct val="100000"/>
              </a:lnSpc>
              <a:spcBef>
                <a:spcPts val="1000"/>
              </a:spcBef>
              <a:spcAft>
                <a:spcPts val="0"/>
              </a:spcAft>
              <a:buSzPts val="1200"/>
              <a:buNone/>
              <a:defRPr sz="1600" b="1"/>
            </a:lvl9pPr>
          </a:lstStyle>
          <a:p>
            <a:endParaRPr/>
          </a:p>
        </p:txBody>
      </p:sp>
      <p:sp>
        <p:nvSpPr>
          <p:cNvPr id="45" name="Google Shape;45;p37"/>
          <p:cNvSpPr txBox="1">
            <a:spLocks noGrp="1"/>
          </p:cNvSpPr>
          <p:nvPr>
            <p:ph type="body" idx="2"/>
          </p:nvPr>
        </p:nvSpPr>
        <p:spPr>
          <a:xfrm>
            <a:off x="609600" y="1898417"/>
            <a:ext cx="5386917" cy="3951288"/>
          </a:xfrm>
          <a:prstGeom prst="rect">
            <a:avLst/>
          </a:prstGeom>
          <a:noFill/>
          <a:ln>
            <a:noFill/>
          </a:ln>
        </p:spPr>
        <p:txBody>
          <a:bodyPr spcFirstLastPara="1" wrap="square" lIns="91425" tIns="45700" rIns="91425" bIns="45700" anchor="t" anchorCtr="0">
            <a:normAutofit/>
          </a:bodyPr>
          <a:lstStyle>
            <a:lvl1pPr marL="609585" lvl="0" indent="-507987" algn="l">
              <a:lnSpc>
                <a:spcPct val="100000"/>
              </a:lnSpc>
              <a:spcBef>
                <a:spcPts val="1000"/>
              </a:spcBef>
              <a:spcAft>
                <a:spcPts val="0"/>
              </a:spcAft>
              <a:buSzPts val="2400"/>
              <a:buChar char="•"/>
              <a:defRPr sz="3200"/>
            </a:lvl1pPr>
            <a:lvl2pPr marL="1219170" lvl="1" indent="-431789" algn="l">
              <a:lnSpc>
                <a:spcPct val="100000"/>
              </a:lnSpc>
              <a:spcBef>
                <a:spcPts val="1000"/>
              </a:spcBef>
              <a:spcAft>
                <a:spcPts val="0"/>
              </a:spcAft>
              <a:buSzPts val="1500"/>
              <a:buChar char="•"/>
              <a:defRPr sz="2000"/>
            </a:lvl2pPr>
            <a:lvl3pPr marL="1828754" lvl="2" indent="-419090" algn="l">
              <a:lnSpc>
                <a:spcPct val="100000"/>
              </a:lnSpc>
              <a:spcBef>
                <a:spcPts val="1000"/>
              </a:spcBef>
              <a:spcAft>
                <a:spcPts val="0"/>
              </a:spcAft>
              <a:buSzPts val="1350"/>
              <a:buChar char="•"/>
              <a:defRPr sz="1800"/>
            </a:lvl3pPr>
            <a:lvl4pPr marL="2438339" lvl="3" indent="-406390" algn="l">
              <a:lnSpc>
                <a:spcPct val="100000"/>
              </a:lnSpc>
              <a:spcBef>
                <a:spcPts val="1000"/>
              </a:spcBef>
              <a:spcAft>
                <a:spcPts val="0"/>
              </a:spcAft>
              <a:buSzPts val="1200"/>
              <a:buChar char="•"/>
              <a:defRPr sz="1600"/>
            </a:lvl4pPr>
            <a:lvl5pPr marL="3047924" lvl="4" indent="-406390" algn="l">
              <a:lnSpc>
                <a:spcPct val="100000"/>
              </a:lnSpc>
              <a:spcBef>
                <a:spcPts val="1000"/>
              </a:spcBef>
              <a:spcAft>
                <a:spcPts val="0"/>
              </a:spcAft>
              <a:buSzPts val="1200"/>
              <a:buChar char="•"/>
              <a:defRPr sz="1600"/>
            </a:lvl5pPr>
            <a:lvl6pPr marL="3657509" lvl="5" indent="-406390" algn="l">
              <a:lnSpc>
                <a:spcPct val="100000"/>
              </a:lnSpc>
              <a:spcBef>
                <a:spcPts val="1000"/>
              </a:spcBef>
              <a:spcAft>
                <a:spcPts val="0"/>
              </a:spcAft>
              <a:buSzPts val="1200"/>
              <a:buChar char="•"/>
              <a:defRPr sz="1600"/>
            </a:lvl6pPr>
            <a:lvl7pPr marL="4267093" lvl="6" indent="-406390" algn="l">
              <a:lnSpc>
                <a:spcPct val="100000"/>
              </a:lnSpc>
              <a:spcBef>
                <a:spcPts val="1000"/>
              </a:spcBef>
              <a:spcAft>
                <a:spcPts val="0"/>
              </a:spcAft>
              <a:buSzPts val="1200"/>
              <a:buChar char="•"/>
              <a:defRPr sz="1600"/>
            </a:lvl7pPr>
            <a:lvl8pPr marL="4876678" lvl="7" indent="-406390" algn="l">
              <a:lnSpc>
                <a:spcPct val="100000"/>
              </a:lnSpc>
              <a:spcBef>
                <a:spcPts val="1000"/>
              </a:spcBef>
              <a:spcAft>
                <a:spcPts val="0"/>
              </a:spcAft>
              <a:buSzPts val="1200"/>
              <a:buChar char="•"/>
              <a:defRPr sz="1600"/>
            </a:lvl8pPr>
            <a:lvl9pPr marL="5486263" lvl="8" indent="-406390" algn="l">
              <a:lnSpc>
                <a:spcPct val="100000"/>
              </a:lnSpc>
              <a:spcBef>
                <a:spcPts val="1000"/>
              </a:spcBef>
              <a:spcAft>
                <a:spcPts val="0"/>
              </a:spcAft>
              <a:buSzPts val="1200"/>
              <a:buChar char="•"/>
              <a:defRPr sz="1600"/>
            </a:lvl9pPr>
          </a:lstStyle>
          <a:p>
            <a:endParaRPr/>
          </a:p>
        </p:txBody>
      </p:sp>
      <p:sp>
        <p:nvSpPr>
          <p:cNvPr id="46" name="Google Shape;46;p37"/>
          <p:cNvSpPr txBox="1">
            <a:spLocks noGrp="1"/>
          </p:cNvSpPr>
          <p:nvPr>
            <p:ph type="body" idx="3"/>
          </p:nvPr>
        </p:nvSpPr>
        <p:spPr>
          <a:xfrm>
            <a:off x="6193369" y="1258655"/>
            <a:ext cx="5389033" cy="639763"/>
          </a:xfrm>
          <a:prstGeom prst="rect">
            <a:avLst/>
          </a:prstGeom>
          <a:noFill/>
          <a:ln>
            <a:noFill/>
          </a:ln>
        </p:spPr>
        <p:txBody>
          <a:bodyPr spcFirstLastPara="1" wrap="square" lIns="91425" tIns="45700" rIns="91425" bIns="45700" anchor="b" anchorCtr="0">
            <a:normAutofit/>
          </a:bodyPr>
          <a:lstStyle>
            <a:lvl1pPr marL="609585" lvl="0" indent="-304792" algn="l">
              <a:lnSpc>
                <a:spcPct val="100000"/>
              </a:lnSpc>
              <a:spcBef>
                <a:spcPts val="1000"/>
              </a:spcBef>
              <a:spcAft>
                <a:spcPts val="0"/>
              </a:spcAft>
              <a:buSzPts val="2400"/>
              <a:buNone/>
              <a:defRPr sz="3200" b="1"/>
            </a:lvl1pPr>
            <a:lvl2pPr marL="1219170" lvl="1" indent="-304792" algn="l">
              <a:lnSpc>
                <a:spcPct val="100000"/>
              </a:lnSpc>
              <a:spcBef>
                <a:spcPts val="1000"/>
              </a:spcBef>
              <a:spcAft>
                <a:spcPts val="0"/>
              </a:spcAft>
              <a:buSzPts val="1500"/>
              <a:buNone/>
              <a:defRPr sz="2000" b="1"/>
            </a:lvl2pPr>
            <a:lvl3pPr marL="1828754" lvl="2" indent="-304792" algn="l">
              <a:lnSpc>
                <a:spcPct val="100000"/>
              </a:lnSpc>
              <a:spcBef>
                <a:spcPts val="1000"/>
              </a:spcBef>
              <a:spcAft>
                <a:spcPts val="0"/>
              </a:spcAft>
              <a:buSzPts val="1350"/>
              <a:buNone/>
              <a:defRPr sz="1800" b="1"/>
            </a:lvl3pPr>
            <a:lvl4pPr marL="2438339" lvl="3" indent="-304792" algn="l">
              <a:lnSpc>
                <a:spcPct val="100000"/>
              </a:lnSpc>
              <a:spcBef>
                <a:spcPts val="1000"/>
              </a:spcBef>
              <a:spcAft>
                <a:spcPts val="0"/>
              </a:spcAft>
              <a:buSzPts val="1200"/>
              <a:buNone/>
              <a:defRPr sz="1600" b="1"/>
            </a:lvl4pPr>
            <a:lvl5pPr marL="3047924" lvl="4" indent="-304792" algn="l">
              <a:lnSpc>
                <a:spcPct val="100000"/>
              </a:lnSpc>
              <a:spcBef>
                <a:spcPts val="1000"/>
              </a:spcBef>
              <a:spcAft>
                <a:spcPts val="0"/>
              </a:spcAft>
              <a:buSzPts val="1200"/>
              <a:buNone/>
              <a:defRPr sz="1600" b="1"/>
            </a:lvl5pPr>
            <a:lvl6pPr marL="3657509" lvl="5" indent="-304792" algn="l">
              <a:lnSpc>
                <a:spcPct val="100000"/>
              </a:lnSpc>
              <a:spcBef>
                <a:spcPts val="1000"/>
              </a:spcBef>
              <a:spcAft>
                <a:spcPts val="0"/>
              </a:spcAft>
              <a:buSzPts val="1200"/>
              <a:buNone/>
              <a:defRPr sz="1600" b="1"/>
            </a:lvl6pPr>
            <a:lvl7pPr marL="4267093" lvl="6" indent="-304792" algn="l">
              <a:lnSpc>
                <a:spcPct val="100000"/>
              </a:lnSpc>
              <a:spcBef>
                <a:spcPts val="1000"/>
              </a:spcBef>
              <a:spcAft>
                <a:spcPts val="0"/>
              </a:spcAft>
              <a:buSzPts val="1200"/>
              <a:buNone/>
              <a:defRPr sz="1600" b="1"/>
            </a:lvl7pPr>
            <a:lvl8pPr marL="4876678" lvl="7" indent="-304792" algn="l">
              <a:lnSpc>
                <a:spcPct val="100000"/>
              </a:lnSpc>
              <a:spcBef>
                <a:spcPts val="1000"/>
              </a:spcBef>
              <a:spcAft>
                <a:spcPts val="0"/>
              </a:spcAft>
              <a:buSzPts val="1200"/>
              <a:buNone/>
              <a:defRPr sz="1600" b="1"/>
            </a:lvl8pPr>
            <a:lvl9pPr marL="5486263" lvl="8" indent="-304792" algn="l">
              <a:lnSpc>
                <a:spcPct val="100000"/>
              </a:lnSpc>
              <a:spcBef>
                <a:spcPts val="1000"/>
              </a:spcBef>
              <a:spcAft>
                <a:spcPts val="0"/>
              </a:spcAft>
              <a:buSzPts val="1200"/>
              <a:buNone/>
              <a:defRPr sz="1600" b="1"/>
            </a:lvl9pPr>
          </a:lstStyle>
          <a:p>
            <a:endParaRPr/>
          </a:p>
        </p:txBody>
      </p:sp>
      <p:sp>
        <p:nvSpPr>
          <p:cNvPr id="47" name="Google Shape;47;p37"/>
          <p:cNvSpPr txBox="1">
            <a:spLocks noGrp="1"/>
          </p:cNvSpPr>
          <p:nvPr>
            <p:ph type="body" idx="4"/>
          </p:nvPr>
        </p:nvSpPr>
        <p:spPr>
          <a:xfrm>
            <a:off x="6193369" y="1898417"/>
            <a:ext cx="5389033" cy="3951288"/>
          </a:xfrm>
          <a:prstGeom prst="rect">
            <a:avLst/>
          </a:prstGeom>
          <a:noFill/>
          <a:ln>
            <a:noFill/>
          </a:ln>
        </p:spPr>
        <p:txBody>
          <a:bodyPr spcFirstLastPara="1" wrap="square" lIns="91425" tIns="45700" rIns="91425" bIns="45700" anchor="t" anchorCtr="0">
            <a:normAutofit/>
          </a:bodyPr>
          <a:lstStyle>
            <a:lvl1pPr marL="609585" lvl="0" indent="-507987" algn="l">
              <a:lnSpc>
                <a:spcPct val="100000"/>
              </a:lnSpc>
              <a:spcBef>
                <a:spcPts val="1000"/>
              </a:spcBef>
              <a:spcAft>
                <a:spcPts val="0"/>
              </a:spcAft>
              <a:buSzPts val="2400"/>
              <a:buChar char="•"/>
              <a:defRPr sz="3200"/>
            </a:lvl1pPr>
            <a:lvl2pPr marL="1219170" lvl="1" indent="-431789" algn="l">
              <a:lnSpc>
                <a:spcPct val="100000"/>
              </a:lnSpc>
              <a:spcBef>
                <a:spcPts val="1000"/>
              </a:spcBef>
              <a:spcAft>
                <a:spcPts val="0"/>
              </a:spcAft>
              <a:buSzPts val="1500"/>
              <a:buChar char="•"/>
              <a:defRPr sz="2000"/>
            </a:lvl2pPr>
            <a:lvl3pPr marL="1828754" lvl="2" indent="-419090" algn="l">
              <a:lnSpc>
                <a:spcPct val="100000"/>
              </a:lnSpc>
              <a:spcBef>
                <a:spcPts val="1000"/>
              </a:spcBef>
              <a:spcAft>
                <a:spcPts val="0"/>
              </a:spcAft>
              <a:buSzPts val="1350"/>
              <a:buChar char="•"/>
              <a:defRPr sz="1800"/>
            </a:lvl3pPr>
            <a:lvl4pPr marL="2438339" lvl="3" indent="-406390" algn="l">
              <a:lnSpc>
                <a:spcPct val="100000"/>
              </a:lnSpc>
              <a:spcBef>
                <a:spcPts val="1000"/>
              </a:spcBef>
              <a:spcAft>
                <a:spcPts val="0"/>
              </a:spcAft>
              <a:buSzPts val="1200"/>
              <a:buChar char="•"/>
              <a:defRPr sz="1600"/>
            </a:lvl4pPr>
            <a:lvl5pPr marL="3047924" lvl="4" indent="-406390" algn="l">
              <a:lnSpc>
                <a:spcPct val="100000"/>
              </a:lnSpc>
              <a:spcBef>
                <a:spcPts val="1000"/>
              </a:spcBef>
              <a:spcAft>
                <a:spcPts val="0"/>
              </a:spcAft>
              <a:buSzPts val="1200"/>
              <a:buChar char="•"/>
              <a:defRPr sz="1600"/>
            </a:lvl5pPr>
            <a:lvl6pPr marL="3657509" lvl="5" indent="-406390" algn="l">
              <a:lnSpc>
                <a:spcPct val="100000"/>
              </a:lnSpc>
              <a:spcBef>
                <a:spcPts val="1000"/>
              </a:spcBef>
              <a:spcAft>
                <a:spcPts val="0"/>
              </a:spcAft>
              <a:buSzPts val="1200"/>
              <a:buChar char="•"/>
              <a:defRPr sz="1600"/>
            </a:lvl6pPr>
            <a:lvl7pPr marL="4267093" lvl="6" indent="-406390" algn="l">
              <a:lnSpc>
                <a:spcPct val="100000"/>
              </a:lnSpc>
              <a:spcBef>
                <a:spcPts val="1000"/>
              </a:spcBef>
              <a:spcAft>
                <a:spcPts val="0"/>
              </a:spcAft>
              <a:buSzPts val="1200"/>
              <a:buChar char="•"/>
              <a:defRPr sz="1600"/>
            </a:lvl7pPr>
            <a:lvl8pPr marL="4876678" lvl="7" indent="-406390" algn="l">
              <a:lnSpc>
                <a:spcPct val="100000"/>
              </a:lnSpc>
              <a:spcBef>
                <a:spcPts val="1000"/>
              </a:spcBef>
              <a:spcAft>
                <a:spcPts val="0"/>
              </a:spcAft>
              <a:buSzPts val="1200"/>
              <a:buChar char="•"/>
              <a:defRPr sz="1600"/>
            </a:lvl8pPr>
            <a:lvl9pPr marL="5486263" lvl="8" indent="-406390" algn="l">
              <a:lnSpc>
                <a:spcPct val="100000"/>
              </a:lnSpc>
              <a:spcBef>
                <a:spcPts val="1000"/>
              </a:spcBef>
              <a:spcAft>
                <a:spcPts val="0"/>
              </a:spcAft>
              <a:buSzPts val="1200"/>
              <a:buChar char="•"/>
              <a:defRPr sz="1600"/>
            </a:lvl9pPr>
          </a:lstStyle>
          <a:p>
            <a:endParaRPr/>
          </a:p>
        </p:txBody>
      </p:sp>
      <p:cxnSp>
        <p:nvCxnSpPr>
          <p:cNvPr id="48" name="Google Shape;48;p37"/>
          <p:cNvCxnSpPr/>
          <p:nvPr/>
        </p:nvCxnSpPr>
        <p:spPr>
          <a:xfrm>
            <a:off x="369533" y="756603"/>
            <a:ext cx="11436289" cy="0"/>
          </a:xfrm>
          <a:prstGeom prst="straightConnector1">
            <a:avLst/>
          </a:prstGeom>
          <a:noFill/>
          <a:ln w="38100" cap="flat" cmpd="sng">
            <a:solidFill>
              <a:schemeClr val="accent1"/>
            </a:solidFill>
            <a:prstDash val="solid"/>
            <a:miter lim="800000"/>
            <a:headEnd type="none" w="med" len="med"/>
            <a:tailEnd type="none" w="med" len="med"/>
          </a:ln>
        </p:spPr>
      </p:cxnSp>
      <p:sp>
        <p:nvSpPr>
          <p:cNvPr id="49" name="Google Shape;49;p37"/>
          <p:cNvSpPr>
            <a:spLocks noGrp="1"/>
          </p:cNvSpPr>
          <p:nvPr>
            <p:ph type="sldNum" idx="12"/>
          </p:nvPr>
        </p:nvSpPr>
        <p:spPr>
          <a:xfrm>
            <a:off x="11149147" y="6457507"/>
            <a:ext cx="487680" cy="365760"/>
          </a:xfrm>
          <a:prstGeom prst="ellipse">
            <a:avLst/>
          </a:prstGeom>
          <a:no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smtClean="0"/>
              <a:pPr/>
              <a:t>‹#›</a:t>
            </a:fld>
            <a:endParaRPr lang="en-US"/>
          </a:p>
        </p:txBody>
      </p:sp>
      <p:sp>
        <p:nvSpPr>
          <p:cNvPr id="50" name="Google Shape;50;p37"/>
          <p:cNvSpPr txBox="1">
            <a:spLocks noGrp="1"/>
          </p:cNvSpPr>
          <p:nvPr>
            <p:ph type="title"/>
          </p:nvPr>
        </p:nvSpPr>
        <p:spPr>
          <a:xfrm>
            <a:off x="369531" y="118430"/>
            <a:ext cx="10725149" cy="638175"/>
          </a:xfrm>
          <a:prstGeom prst="rect">
            <a:avLst/>
          </a:prstGeom>
          <a:noFill/>
          <a:ln>
            <a:noFill/>
          </a:ln>
        </p:spPr>
        <p:txBody>
          <a:bodyPr spcFirstLastPara="1" wrap="square" lIns="182875" tIns="182875" rIns="182875" bIns="182875" anchor="ctr" anchorCtr="0">
            <a:normAutofit/>
          </a:bodyPr>
          <a:lstStyle>
            <a:lvl1pPr lvl="0" algn="l">
              <a:lnSpc>
                <a:spcPct val="90000"/>
              </a:lnSpc>
              <a:spcBef>
                <a:spcPts val="0"/>
              </a:spcBef>
              <a:spcAft>
                <a:spcPts val="0"/>
              </a:spcAft>
              <a:buClr>
                <a:srgbClr val="262626"/>
              </a:buClr>
              <a:buSzPts val="1950"/>
              <a:buFont typeface="Calibri"/>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2681864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Just borders">
  <p:cSld name="Just borders">
    <p:spTree>
      <p:nvGrpSpPr>
        <p:cNvPr id="1" name="Shape 51"/>
        <p:cNvGrpSpPr/>
        <p:nvPr/>
      </p:nvGrpSpPr>
      <p:grpSpPr>
        <a:xfrm>
          <a:off x="0" y="0"/>
          <a:ext cx="0" cy="0"/>
          <a:chOff x="0" y="0"/>
          <a:chExt cx="0" cy="0"/>
        </a:xfrm>
      </p:grpSpPr>
      <p:cxnSp>
        <p:nvCxnSpPr>
          <p:cNvPr id="52" name="Google Shape;52;p38"/>
          <p:cNvCxnSpPr/>
          <p:nvPr/>
        </p:nvCxnSpPr>
        <p:spPr>
          <a:xfrm>
            <a:off x="-49427" y="0"/>
            <a:ext cx="12346116" cy="0"/>
          </a:xfrm>
          <a:prstGeom prst="straightConnector1">
            <a:avLst/>
          </a:prstGeom>
          <a:noFill/>
          <a:ln w="76200" cap="flat" cmpd="sng">
            <a:solidFill>
              <a:schemeClr val="accent1"/>
            </a:solidFill>
            <a:prstDash val="solid"/>
            <a:miter lim="800000"/>
            <a:headEnd type="none" w="med" len="med"/>
            <a:tailEnd type="none" w="med" len="med"/>
          </a:ln>
        </p:spPr>
      </p:cxnSp>
      <p:cxnSp>
        <p:nvCxnSpPr>
          <p:cNvPr id="53" name="Google Shape;53;p38"/>
          <p:cNvCxnSpPr/>
          <p:nvPr/>
        </p:nvCxnSpPr>
        <p:spPr>
          <a:xfrm>
            <a:off x="-77058" y="6858000"/>
            <a:ext cx="12346116" cy="0"/>
          </a:xfrm>
          <a:prstGeom prst="straightConnector1">
            <a:avLst/>
          </a:prstGeom>
          <a:noFill/>
          <a:ln w="76200" cap="flat" cmpd="sng">
            <a:solidFill>
              <a:schemeClr val="accent1"/>
            </a:solidFill>
            <a:prstDash val="solid"/>
            <a:miter lim="800000"/>
            <a:headEnd type="none" w="med" len="med"/>
            <a:tailEnd type="none" w="med" len="med"/>
          </a:ln>
        </p:spPr>
      </p:cxnSp>
      <p:sp>
        <p:nvSpPr>
          <p:cNvPr id="54" name="Google Shape;54;p38"/>
          <p:cNvSpPr>
            <a:spLocks noGrp="1"/>
          </p:cNvSpPr>
          <p:nvPr>
            <p:ph type="sldNum" idx="12"/>
          </p:nvPr>
        </p:nvSpPr>
        <p:spPr>
          <a:xfrm>
            <a:off x="11149147" y="6457507"/>
            <a:ext cx="487680" cy="365760"/>
          </a:xfrm>
          <a:prstGeom prst="ellipse">
            <a:avLst/>
          </a:prstGeom>
          <a:no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7934465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Quadrants">
  <p:cSld name="Quadrants">
    <p:spTree>
      <p:nvGrpSpPr>
        <p:cNvPr id="1" name="Shape 55"/>
        <p:cNvGrpSpPr/>
        <p:nvPr/>
      </p:nvGrpSpPr>
      <p:grpSpPr>
        <a:xfrm>
          <a:off x="0" y="0"/>
          <a:ext cx="0" cy="0"/>
          <a:chOff x="0" y="0"/>
          <a:chExt cx="0" cy="0"/>
        </a:xfrm>
      </p:grpSpPr>
      <p:cxnSp>
        <p:nvCxnSpPr>
          <p:cNvPr id="56" name="Google Shape;56;p39"/>
          <p:cNvCxnSpPr/>
          <p:nvPr/>
        </p:nvCxnSpPr>
        <p:spPr>
          <a:xfrm>
            <a:off x="-49427" y="0"/>
            <a:ext cx="12346116" cy="0"/>
          </a:xfrm>
          <a:prstGeom prst="straightConnector1">
            <a:avLst/>
          </a:prstGeom>
          <a:noFill/>
          <a:ln w="76200" cap="flat" cmpd="sng">
            <a:solidFill>
              <a:schemeClr val="accent1"/>
            </a:solidFill>
            <a:prstDash val="solid"/>
            <a:miter lim="800000"/>
            <a:headEnd type="none" w="med" len="med"/>
            <a:tailEnd type="none" w="med" len="med"/>
          </a:ln>
        </p:spPr>
      </p:cxnSp>
      <p:cxnSp>
        <p:nvCxnSpPr>
          <p:cNvPr id="57" name="Google Shape;57;p39"/>
          <p:cNvCxnSpPr/>
          <p:nvPr/>
        </p:nvCxnSpPr>
        <p:spPr>
          <a:xfrm>
            <a:off x="-77058" y="6858000"/>
            <a:ext cx="12346116" cy="0"/>
          </a:xfrm>
          <a:prstGeom prst="straightConnector1">
            <a:avLst/>
          </a:prstGeom>
          <a:noFill/>
          <a:ln w="76200" cap="flat" cmpd="sng">
            <a:solidFill>
              <a:schemeClr val="accent1"/>
            </a:solidFill>
            <a:prstDash val="solid"/>
            <a:miter lim="800000"/>
            <a:headEnd type="none" w="med" len="med"/>
            <a:tailEnd type="none" w="med" len="med"/>
          </a:ln>
        </p:spPr>
      </p:cxnSp>
      <p:sp>
        <p:nvSpPr>
          <p:cNvPr id="58" name="Google Shape;58;p39"/>
          <p:cNvSpPr>
            <a:spLocks noGrp="1"/>
          </p:cNvSpPr>
          <p:nvPr>
            <p:ph type="pic" idx="2"/>
          </p:nvPr>
        </p:nvSpPr>
        <p:spPr>
          <a:xfrm>
            <a:off x="1170520" y="765141"/>
            <a:ext cx="4183361" cy="2468339"/>
          </a:xfrm>
          <a:prstGeom prst="rect">
            <a:avLst/>
          </a:prstGeom>
          <a:noFill/>
          <a:ln>
            <a:noFill/>
          </a:ln>
        </p:spPr>
      </p:sp>
      <p:sp>
        <p:nvSpPr>
          <p:cNvPr id="59" name="Google Shape;59;p39"/>
          <p:cNvSpPr>
            <a:spLocks noGrp="1"/>
          </p:cNvSpPr>
          <p:nvPr>
            <p:ph type="pic" idx="3"/>
          </p:nvPr>
        </p:nvSpPr>
        <p:spPr>
          <a:xfrm>
            <a:off x="6939633" y="765141"/>
            <a:ext cx="4183361" cy="2468339"/>
          </a:xfrm>
          <a:prstGeom prst="rect">
            <a:avLst/>
          </a:prstGeom>
          <a:noFill/>
          <a:ln>
            <a:noFill/>
          </a:ln>
        </p:spPr>
      </p:sp>
      <p:sp>
        <p:nvSpPr>
          <p:cNvPr id="60" name="Google Shape;60;p39"/>
          <p:cNvSpPr>
            <a:spLocks noGrp="1"/>
          </p:cNvSpPr>
          <p:nvPr>
            <p:ph type="pic" idx="4"/>
          </p:nvPr>
        </p:nvSpPr>
        <p:spPr>
          <a:xfrm>
            <a:off x="1170518" y="3596648"/>
            <a:ext cx="4183361" cy="2468339"/>
          </a:xfrm>
          <a:prstGeom prst="rect">
            <a:avLst/>
          </a:prstGeom>
          <a:noFill/>
          <a:ln>
            <a:noFill/>
          </a:ln>
        </p:spPr>
      </p:sp>
      <p:sp>
        <p:nvSpPr>
          <p:cNvPr id="61" name="Google Shape;61;p39"/>
          <p:cNvSpPr>
            <a:spLocks noGrp="1"/>
          </p:cNvSpPr>
          <p:nvPr>
            <p:ph type="pic" idx="5"/>
          </p:nvPr>
        </p:nvSpPr>
        <p:spPr>
          <a:xfrm>
            <a:off x="6939633" y="3616525"/>
            <a:ext cx="4183361" cy="2468339"/>
          </a:xfrm>
          <a:prstGeom prst="rect">
            <a:avLst/>
          </a:prstGeom>
          <a:noFill/>
          <a:ln>
            <a:noFill/>
          </a:ln>
        </p:spPr>
      </p:sp>
      <p:sp>
        <p:nvSpPr>
          <p:cNvPr id="62" name="Google Shape;62;p39"/>
          <p:cNvSpPr txBox="1">
            <a:spLocks noGrp="1"/>
          </p:cNvSpPr>
          <p:nvPr>
            <p:ph type="body" idx="1"/>
          </p:nvPr>
        </p:nvSpPr>
        <p:spPr>
          <a:xfrm>
            <a:off x="1170426" y="213988"/>
            <a:ext cx="4182533" cy="550603"/>
          </a:xfrm>
          <a:prstGeom prst="rect">
            <a:avLst/>
          </a:prstGeom>
          <a:noFill/>
          <a:ln>
            <a:noFill/>
          </a:ln>
        </p:spPr>
        <p:txBody>
          <a:bodyPr spcFirstLastPara="1" wrap="square" lIns="91425" tIns="45700" rIns="91425" bIns="45700" anchor="t" anchorCtr="0">
            <a:normAutofit/>
          </a:bodyPr>
          <a:lstStyle>
            <a:lvl1pPr marL="609585" lvl="0" indent="-304792" algn="ctr">
              <a:lnSpc>
                <a:spcPct val="100000"/>
              </a:lnSpc>
              <a:spcBef>
                <a:spcPts val="1000"/>
              </a:spcBef>
              <a:spcAft>
                <a:spcPts val="0"/>
              </a:spcAft>
              <a:buSzPts val="2400"/>
              <a:buNone/>
              <a:defRPr sz="3200"/>
            </a:lvl1pPr>
            <a:lvl2pPr marL="1219170" lvl="1" indent="-457189" algn="l">
              <a:lnSpc>
                <a:spcPct val="100000"/>
              </a:lnSpc>
              <a:spcBef>
                <a:spcPts val="1000"/>
              </a:spcBef>
              <a:spcAft>
                <a:spcPts val="0"/>
              </a:spcAft>
              <a:buSzPts val="1800"/>
              <a:buChar char="•"/>
              <a:defRPr/>
            </a:lvl2pPr>
            <a:lvl3pPr marL="1828754" lvl="2" indent="-457189" algn="l">
              <a:lnSpc>
                <a:spcPct val="100000"/>
              </a:lnSpc>
              <a:spcBef>
                <a:spcPts val="1000"/>
              </a:spcBef>
              <a:spcAft>
                <a:spcPts val="0"/>
              </a:spcAft>
              <a:buSzPts val="1800"/>
              <a:buChar char="•"/>
              <a:defRPr/>
            </a:lvl3pPr>
            <a:lvl4pPr marL="2438339" lvl="3" indent="-457189" algn="l">
              <a:lnSpc>
                <a:spcPct val="100000"/>
              </a:lnSpc>
              <a:spcBef>
                <a:spcPts val="1000"/>
              </a:spcBef>
              <a:spcAft>
                <a:spcPts val="0"/>
              </a:spcAft>
              <a:buSzPts val="1800"/>
              <a:buChar char="•"/>
              <a:defRPr/>
            </a:lvl4pPr>
            <a:lvl5pPr marL="3047924" lvl="4" indent="-457189" algn="l">
              <a:lnSpc>
                <a:spcPct val="100000"/>
              </a:lnSpc>
              <a:spcBef>
                <a:spcPts val="1000"/>
              </a:spcBef>
              <a:spcAft>
                <a:spcPts val="0"/>
              </a:spcAft>
              <a:buSzPts val="1800"/>
              <a:buChar char="•"/>
              <a:defRPr/>
            </a:lvl5pPr>
            <a:lvl6pPr marL="3657509" lvl="5" indent="-457189" algn="l">
              <a:lnSpc>
                <a:spcPct val="100000"/>
              </a:lnSpc>
              <a:spcBef>
                <a:spcPts val="1000"/>
              </a:spcBef>
              <a:spcAft>
                <a:spcPts val="0"/>
              </a:spcAft>
              <a:buSzPts val="1800"/>
              <a:buChar char="•"/>
              <a:defRPr/>
            </a:lvl6pPr>
            <a:lvl7pPr marL="4267093" lvl="6" indent="-457189" algn="l">
              <a:lnSpc>
                <a:spcPct val="100000"/>
              </a:lnSpc>
              <a:spcBef>
                <a:spcPts val="1000"/>
              </a:spcBef>
              <a:spcAft>
                <a:spcPts val="0"/>
              </a:spcAft>
              <a:buSzPts val="1800"/>
              <a:buChar char="•"/>
              <a:defRPr/>
            </a:lvl7pPr>
            <a:lvl8pPr marL="4876678" lvl="7" indent="-457189" algn="l">
              <a:lnSpc>
                <a:spcPct val="100000"/>
              </a:lnSpc>
              <a:spcBef>
                <a:spcPts val="1000"/>
              </a:spcBef>
              <a:spcAft>
                <a:spcPts val="0"/>
              </a:spcAft>
              <a:buSzPts val="1800"/>
              <a:buChar char="•"/>
              <a:defRPr/>
            </a:lvl8pPr>
            <a:lvl9pPr marL="5486263" lvl="8" indent="-457189" algn="l">
              <a:lnSpc>
                <a:spcPct val="100000"/>
              </a:lnSpc>
              <a:spcBef>
                <a:spcPts val="1000"/>
              </a:spcBef>
              <a:spcAft>
                <a:spcPts val="0"/>
              </a:spcAft>
              <a:buSzPts val="1800"/>
              <a:buChar char="•"/>
              <a:defRPr/>
            </a:lvl9pPr>
          </a:lstStyle>
          <a:p>
            <a:endParaRPr/>
          </a:p>
        </p:txBody>
      </p:sp>
      <p:sp>
        <p:nvSpPr>
          <p:cNvPr id="63" name="Google Shape;63;p39"/>
          <p:cNvSpPr txBox="1">
            <a:spLocks noGrp="1"/>
          </p:cNvSpPr>
          <p:nvPr>
            <p:ph type="body" idx="6"/>
          </p:nvPr>
        </p:nvSpPr>
        <p:spPr>
          <a:xfrm>
            <a:off x="6940459" y="213988"/>
            <a:ext cx="4182533" cy="550603"/>
          </a:xfrm>
          <a:prstGeom prst="rect">
            <a:avLst/>
          </a:prstGeom>
          <a:noFill/>
          <a:ln>
            <a:noFill/>
          </a:ln>
        </p:spPr>
        <p:txBody>
          <a:bodyPr spcFirstLastPara="1" wrap="square" lIns="91425" tIns="45700" rIns="91425" bIns="45700" anchor="t" anchorCtr="0">
            <a:normAutofit/>
          </a:bodyPr>
          <a:lstStyle>
            <a:lvl1pPr marL="609585" lvl="0" indent="-304792" algn="ctr">
              <a:lnSpc>
                <a:spcPct val="100000"/>
              </a:lnSpc>
              <a:spcBef>
                <a:spcPts val="1000"/>
              </a:spcBef>
              <a:spcAft>
                <a:spcPts val="0"/>
              </a:spcAft>
              <a:buSzPts val="2400"/>
              <a:buNone/>
              <a:defRPr sz="3200"/>
            </a:lvl1pPr>
            <a:lvl2pPr marL="1219170" lvl="1" indent="-457189" algn="l">
              <a:lnSpc>
                <a:spcPct val="100000"/>
              </a:lnSpc>
              <a:spcBef>
                <a:spcPts val="1000"/>
              </a:spcBef>
              <a:spcAft>
                <a:spcPts val="0"/>
              </a:spcAft>
              <a:buSzPts val="1800"/>
              <a:buChar char="•"/>
              <a:defRPr/>
            </a:lvl2pPr>
            <a:lvl3pPr marL="1828754" lvl="2" indent="-457189" algn="l">
              <a:lnSpc>
                <a:spcPct val="100000"/>
              </a:lnSpc>
              <a:spcBef>
                <a:spcPts val="1000"/>
              </a:spcBef>
              <a:spcAft>
                <a:spcPts val="0"/>
              </a:spcAft>
              <a:buSzPts val="1800"/>
              <a:buChar char="•"/>
              <a:defRPr/>
            </a:lvl3pPr>
            <a:lvl4pPr marL="2438339" lvl="3" indent="-457189" algn="l">
              <a:lnSpc>
                <a:spcPct val="100000"/>
              </a:lnSpc>
              <a:spcBef>
                <a:spcPts val="1000"/>
              </a:spcBef>
              <a:spcAft>
                <a:spcPts val="0"/>
              </a:spcAft>
              <a:buSzPts val="1800"/>
              <a:buChar char="•"/>
              <a:defRPr/>
            </a:lvl4pPr>
            <a:lvl5pPr marL="3047924" lvl="4" indent="-457189" algn="l">
              <a:lnSpc>
                <a:spcPct val="100000"/>
              </a:lnSpc>
              <a:spcBef>
                <a:spcPts val="1000"/>
              </a:spcBef>
              <a:spcAft>
                <a:spcPts val="0"/>
              </a:spcAft>
              <a:buSzPts val="1800"/>
              <a:buChar char="•"/>
              <a:defRPr/>
            </a:lvl5pPr>
            <a:lvl6pPr marL="3657509" lvl="5" indent="-457189" algn="l">
              <a:lnSpc>
                <a:spcPct val="100000"/>
              </a:lnSpc>
              <a:spcBef>
                <a:spcPts val="1000"/>
              </a:spcBef>
              <a:spcAft>
                <a:spcPts val="0"/>
              </a:spcAft>
              <a:buSzPts val="1800"/>
              <a:buChar char="•"/>
              <a:defRPr/>
            </a:lvl6pPr>
            <a:lvl7pPr marL="4267093" lvl="6" indent="-457189" algn="l">
              <a:lnSpc>
                <a:spcPct val="100000"/>
              </a:lnSpc>
              <a:spcBef>
                <a:spcPts val="1000"/>
              </a:spcBef>
              <a:spcAft>
                <a:spcPts val="0"/>
              </a:spcAft>
              <a:buSzPts val="1800"/>
              <a:buChar char="•"/>
              <a:defRPr/>
            </a:lvl7pPr>
            <a:lvl8pPr marL="4876678" lvl="7" indent="-457189" algn="l">
              <a:lnSpc>
                <a:spcPct val="100000"/>
              </a:lnSpc>
              <a:spcBef>
                <a:spcPts val="1000"/>
              </a:spcBef>
              <a:spcAft>
                <a:spcPts val="0"/>
              </a:spcAft>
              <a:buSzPts val="1800"/>
              <a:buChar char="•"/>
              <a:defRPr/>
            </a:lvl8pPr>
            <a:lvl9pPr marL="5486263" lvl="8" indent="-457189" algn="l">
              <a:lnSpc>
                <a:spcPct val="100000"/>
              </a:lnSpc>
              <a:spcBef>
                <a:spcPts val="1000"/>
              </a:spcBef>
              <a:spcAft>
                <a:spcPts val="0"/>
              </a:spcAft>
              <a:buSzPts val="1800"/>
              <a:buChar char="•"/>
              <a:defRPr/>
            </a:lvl9pPr>
          </a:lstStyle>
          <a:p>
            <a:endParaRPr/>
          </a:p>
        </p:txBody>
      </p:sp>
      <p:sp>
        <p:nvSpPr>
          <p:cNvPr id="64" name="Google Shape;64;p39"/>
          <p:cNvSpPr txBox="1">
            <a:spLocks noGrp="1"/>
          </p:cNvSpPr>
          <p:nvPr>
            <p:ph type="body" idx="7"/>
          </p:nvPr>
        </p:nvSpPr>
        <p:spPr>
          <a:xfrm>
            <a:off x="1170426" y="6093411"/>
            <a:ext cx="4182533" cy="550603"/>
          </a:xfrm>
          <a:prstGeom prst="rect">
            <a:avLst/>
          </a:prstGeom>
          <a:noFill/>
          <a:ln>
            <a:noFill/>
          </a:ln>
        </p:spPr>
        <p:txBody>
          <a:bodyPr spcFirstLastPara="1" wrap="square" lIns="91425" tIns="45700" rIns="91425" bIns="45700" anchor="t" anchorCtr="0">
            <a:normAutofit/>
          </a:bodyPr>
          <a:lstStyle>
            <a:lvl1pPr marL="609585" lvl="0" indent="-304792" algn="ctr">
              <a:lnSpc>
                <a:spcPct val="100000"/>
              </a:lnSpc>
              <a:spcBef>
                <a:spcPts val="1000"/>
              </a:spcBef>
              <a:spcAft>
                <a:spcPts val="0"/>
              </a:spcAft>
              <a:buSzPts val="2400"/>
              <a:buNone/>
              <a:defRPr sz="3200"/>
            </a:lvl1pPr>
            <a:lvl2pPr marL="1219170" lvl="1" indent="-457189" algn="l">
              <a:lnSpc>
                <a:spcPct val="100000"/>
              </a:lnSpc>
              <a:spcBef>
                <a:spcPts val="1000"/>
              </a:spcBef>
              <a:spcAft>
                <a:spcPts val="0"/>
              </a:spcAft>
              <a:buSzPts val="1800"/>
              <a:buChar char="•"/>
              <a:defRPr/>
            </a:lvl2pPr>
            <a:lvl3pPr marL="1828754" lvl="2" indent="-457189" algn="l">
              <a:lnSpc>
                <a:spcPct val="100000"/>
              </a:lnSpc>
              <a:spcBef>
                <a:spcPts val="1000"/>
              </a:spcBef>
              <a:spcAft>
                <a:spcPts val="0"/>
              </a:spcAft>
              <a:buSzPts val="1800"/>
              <a:buChar char="•"/>
              <a:defRPr/>
            </a:lvl3pPr>
            <a:lvl4pPr marL="2438339" lvl="3" indent="-457189" algn="l">
              <a:lnSpc>
                <a:spcPct val="100000"/>
              </a:lnSpc>
              <a:spcBef>
                <a:spcPts val="1000"/>
              </a:spcBef>
              <a:spcAft>
                <a:spcPts val="0"/>
              </a:spcAft>
              <a:buSzPts val="1800"/>
              <a:buChar char="•"/>
              <a:defRPr/>
            </a:lvl4pPr>
            <a:lvl5pPr marL="3047924" lvl="4" indent="-457189" algn="l">
              <a:lnSpc>
                <a:spcPct val="100000"/>
              </a:lnSpc>
              <a:spcBef>
                <a:spcPts val="1000"/>
              </a:spcBef>
              <a:spcAft>
                <a:spcPts val="0"/>
              </a:spcAft>
              <a:buSzPts val="1800"/>
              <a:buChar char="•"/>
              <a:defRPr/>
            </a:lvl5pPr>
            <a:lvl6pPr marL="3657509" lvl="5" indent="-457189" algn="l">
              <a:lnSpc>
                <a:spcPct val="100000"/>
              </a:lnSpc>
              <a:spcBef>
                <a:spcPts val="1000"/>
              </a:spcBef>
              <a:spcAft>
                <a:spcPts val="0"/>
              </a:spcAft>
              <a:buSzPts val="1800"/>
              <a:buChar char="•"/>
              <a:defRPr/>
            </a:lvl6pPr>
            <a:lvl7pPr marL="4267093" lvl="6" indent="-457189" algn="l">
              <a:lnSpc>
                <a:spcPct val="100000"/>
              </a:lnSpc>
              <a:spcBef>
                <a:spcPts val="1000"/>
              </a:spcBef>
              <a:spcAft>
                <a:spcPts val="0"/>
              </a:spcAft>
              <a:buSzPts val="1800"/>
              <a:buChar char="•"/>
              <a:defRPr/>
            </a:lvl7pPr>
            <a:lvl8pPr marL="4876678" lvl="7" indent="-457189" algn="l">
              <a:lnSpc>
                <a:spcPct val="100000"/>
              </a:lnSpc>
              <a:spcBef>
                <a:spcPts val="1000"/>
              </a:spcBef>
              <a:spcAft>
                <a:spcPts val="0"/>
              </a:spcAft>
              <a:buSzPts val="1800"/>
              <a:buChar char="•"/>
              <a:defRPr/>
            </a:lvl8pPr>
            <a:lvl9pPr marL="5486263" lvl="8" indent="-457189" algn="l">
              <a:lnSpc>
                <a:spcPct val="100000"/>
              </a:lnSpc>
              <a:spcBef>
                <a:spcPts val="1000"/>
              </a:spcBef>
              <a:spcAft>
                <a:spcPts val="0"/>
              </a:spcAft>
              <a:buSzPts val="1800"/>
              <a:buChar char="•"/>
              <a:defRPr/>
            </a:lvl9pPr>
          </a:lstStyle>
          <a:p>
            <a:endParaRPr/>
          </a:p>
        </p:txBody>
      </p:sp>
      <p:sp>
        <p:nvSpPr>
          <p:cNvPr id="65" name="Google Shape;65;p39"/>
          <p:cNvSpPr txBox="1">
            <a:spLocks noGrp="1"/>
          </p:cNvSpPr>
          <p:nvPr>
            <p:ph type="body" idx="8"/>
          </p:nvPr>
        </p:nvSpPr>
        <p:spPr>
          <a:xfrm>
            <a:off x="6940459" y="6093411"/>
            <a:ext cx="4182533" cy="550603"/>
          </a:xfrm>
          <a:prstGeom prst="rect">
            <a:avLst/>
          </a:prstGeom>
          <a:noFill/>
          <a:ln>
            <a:noFill/>
          </a:ln>
        </p:spPr>
        <p:txBody>
          <a:bodyPr spcFirstLastPara="1" wrap="square" lIns="91425" tIns="45700" rIns="91425" bIns="45700" anchor="t" anchorCtr="0">
            <a:normAutofit/>
          </a:bodyPr>
          <a:lstStyle>
            <a:lvl1pPr marL="609585" lvl="0" indent="-304792" algn="ctr">
              <a:lnSpc>
                <a:spcPct val="100000"/>
              </a:lnSpc>
              <a:spcBef>
                <a:spcPts val="1000"/>
              </a:spcBef>
              <a:spcAft>
                <a:spcPts val="0"/>
              </a:spcAft>
              <a:buSzPts val="2400"/>
              <a:buNone/>
              <a:defRPr sz="3200"/>
            </a:lvl1pPr>
            <a:lvl2pPr marL="1219170" lvl="1" indent="-457189" algn="l">
              <a:lnSpc>
                <a:spcPct val="100000"/>
              </a:lnSpc>
              <a:spcBef>
                <a:spcPts val="1000"/>
              </a:spcBef>
              <a:spcAft>
                <a:spcPts val="0"/>
              </a:spcAft>
              <a:buSzPts val="1800"/>
              <a:buChar char="•"/>
              <a:defRPr/>
            </a:lvl2pPr>
            <a:lvl3pPr marL="1828754" lvl="2" indent="-457189" algn="l">
              <a:lnSpc>
                <a:spcPct val="100000"/>
              </a:lnSpc>
              <a:spcBef>
                <a:spcPts val="1000"/>
              </a:spcBef>
              <a:spcAft>
                <a:spcPts val="0"/>
              </a:spcAft>
              <a:buSzPts val="1800"/>
              <a:buChar char="•"/>
              <a:defRPr/>
            </a:lvl3pPr>
            <a:lvl4pPr marL="2438339" lvl="3" indent="-457189" algn="l">
              <a:lnSpc>
                <a:spcPct val="100000"/>
              </a:lnSpc>
              <a:spcBef>
                <a:spcPts val="1000"/>
              </a:spcBef>
              <a:spcAft>
                <a:spcPts val="0"/>
              </a:spcAft>
              <a:buSzPts val="1800"/>
              <a:buChar char="•"/>
              <a:defRPr/>
            </a:lvl4pPr>
            <a:lvl5pPr marL="3047924" lvl="4" indent="-457189" algn="l">
              <a:lnSpc>
                <a:spcPct val="100000"/>
              </a:lnSpc>
              <a:spcBef>
                <a:spcPts val="1000"/>
              </a:spcBef>
              <a:spcAft>
                <a:spcPts val="0"/>
              </a:spcAft>
              <a:buSzPts val="1800"/>
              <a:buChar char="•"/>
              <a:defRPr/>
            </a:lvl5pPr>
            <a:lvl6pPr marL="3657509" lvl="5" indent="-457189" algn="l">
              <a:lnSpc>
                <a:spcPct val="100000"/>
              </a:lnSpc>
              <a:spcBef>
                <a:spcPts val="1000"/>
              </a:spcBef>
              <a:spcAft>
                <a:spcPts val="0"/>
              </a:spcAft>
              <a:buSzPts val="1800"/>
              <a:buChar char="•"/>
              <a:defRPr/>
            </a:lvl6pPr>
            <a:lvl7pPr marL="4267093" lvl="6" indent="-457189" algn="l">
              <a:lnSpc>
                <a:spcPct val="100000"/>
              </a:lnSpc>
              <a:spcBef>
                <a:spcPts val="1000"/>
              </a:spcBef>
              <a:spcAft>
                <a:spcPts val="0"/>
              </a:spcAft>
              <a:buSzPts val="1800"/>
              <a:buChar char="•"/>
              <a:defRPr/>
            </a:lvl7pPr>
            <a:lvl8pPr marL="4876678" lvl="7" indent="-457189" algn="l">
              <a:lnSpc>
                <a:spcPct val="100000"/>
              </a:lnSpc>
              <a:spcBef>
                <a:spcPts val="1000"/>
              </a:spcBef>
              <a:spcAft>
                <a:spcPts val="0"/>
              </a:spcAft>
              <a:buSzPts val="1800"/>
              <a:buChar char="•"/>
              <a:defRPr/>
            </a:lvl8pPr>
            <a:lvl9pPr marL="5486263" lvl="8" indent="-457189" algn="l">
              <a:lnSpc>
                <a:spcPct val="100000"/>
              </a:lnSpc>
              <a:spcBef>
                <a:spcPts val="1000"/>
              </a:spcBef>
              <a:spcAft>
                <a:spcPts val="0"/>
              </a:spcAft>
              <a:buSzPts val="1800"/>
              <a:buChar char="•"/>
              <a:defRPr/>
            </a:lvl9pPr>
          </a:lstStyle>
          <a:p>
            <a:endParaRPr/>
          </a:p>
        </p:txBody>
      </p:sp>
      <p:sp>
        <p:nvSpPr>
          <p:cNvPr id="66" name="Google Shape;66;p39"/>
          <p:cNvSpPr>
            <a:spLocks noGrp="1"/>
          </p:cNvSpPr>
          <p:nvPr>
            <p:ph type="sldNum" idx="12"/>
          </p:nvPr>
        </p:nvSpPr>
        <p:spPr>
          <a:xfrm>
            <a:off x="11149147" y="6457507"/>
            <a:ext cx="487680" cy="365760"/>
          </a:xfrm>
          <a:prstGeom prst="ellipse">
            <a:avLst/>
          </a:prstGeom>
          <a:no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2498965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icture" type="picTx">
  <p:cSld name="Picture">
    <p:spTree>
      <p:nvGrpSpPr>
        <p:cNvPr id="1" name="Shape 67"/>
        <p:cNvGrpSpPr/>
        <p:nvPr/>
      </p:nvGrpSpPr>
      <p:grpSpPr>
        <a:xfrm>
          <a:off x="0" y="0"/>
          <a:ext cx="0" cy="0"/>
          <a:chOff x="0" y="0"/>
          <a:chExt cx="0" cy="0"/>
        </a:xfrm>
      </p:grpSpPr>
      <p:sp>
        <p:nvSpPr>
          <p:cNvPr id="68" name="Google Shape;68;p40"/>
          <p:cNvSpPr txBox="1">
            <a:spLocks noGrp="1"/>
          </p:cNvSpPr>
          <p:nvPr>
            <p:ph type="title"/>
          </p:nvPr>
        </p:nvSpPr>
        <p:spPr>
          <a:xfrm>
            <a:off x="2389717" y="4800600"/>
            <a:ext cx="7315200" cy="566739"/>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l">
              <a:lnSpc>
                <a:spcPct val="90000"/>
              </a:lnSpc>
              <a:spcBef>
                <a:spcPts val="0"/>
              </a:spcBef>
              <a:spcAft>
                <a:spcPts val="0"/>
              </a:spcAft>
              <a:buClr>
                <a:srgbClr val="262626"/>
              </a:buClr>
              <a:buSzPts val="1500"/>
              <a:buFont typeface="Calibri"/>
              <a:buNone/>
              <a:defRPr sz="2000" b="1">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40"/>
          <p:cNvSpPr>
            <a:spLocks noGrp="1"/>
          </p:cNvSpPr>
          <p:nvPr>
            <p:ph type="pic" idx="2"/>
          </p:nvPr>
        </p:nvSpPr>
        <p:spPr>
          <a:xfrm>
            <a:off x="2389717" y="612775"/>
            <a:ext cx="7315200" cy="4114800"/>
          </a:xfrm>
          <a:prstGeom prst="rect">
            <a:avLst/>
          </a:prstGeom>
          <a:noFill/>
          <a:ln>
            <a:noFill/>
          </a:ln>
        </p:spPr>
      </p:sp>
      <p:sp>
        <p:nvSpPr>
          <p:cNvPr id="70" name="Google Shape;70;p40"/>
          <p:cNvSpPr txBox="1">
            <a:spLocks noGrp="1"/>
          </p:cNvSpPr>
          <p:nvPr>
            <p:ph type="body" idx="1"/>
          </p:nvPr>
        </p:nvSpPr>
        <p:spPr>
          <a:xfrm>
            <a:off x="2389717" y="5367338"/>
            <a:ext cx="7315200" cy="804863"/>
          </a:xfrm>
          <a:prstGeom prst="rect">
            <a:avLst/>
          </a:prstGeom>
          <a:noFill/>
          <a:ln>
            <a:noFill/>
          </a:ln>
        </p:spPr>
        <p:txBody>
          <a:bodyPr spcFirstLastPara="1" wrap="square" lIns="91425" tIns="45700" rIns="91425" bIns="45700" anchor="t" anchorCtr="0">
            <a:normAutofit/>
          </a:bodyPr>
          <a:lstStyle>
            <a:lvl1pPr marL="609585" lvl="0" indent="-304792" algn="l">
              <a:lnSpc>
                <a:spcPct val="100000"/>
              </a:lnSpc>
              <a:spcBef>
                <a:spcPts val="1000"/>
              </a:spcBef>
              <a:spcAft>
                <a:spcPts val="0"/>
              </a:spcAft>
              <a:buSzPts val="1050"/>
              <a:buNone/>
              <a:defRPr sz="1400"/>
            </a:lvl1pPr>
            <a:lvl2pPr marL="1219170" lvl="1" indent="-304792" algn="l">
              <a:lnSpc>
                <a:spcPct val="100000"/>
              </a:lnSpc>
              <a:spcBef>
                <a:spcPts val="1000"/>
              </a:spcBef>
              <a:spcAft>
                <a:spcPts val="0"/>
              </a:spcAft>
              <a:buSzPts val="900"/>
              <a:buNone/>
              <a:defRPr sz="1200"/>
            </a:lvl2pPr>
            <a:lvl3pPr marL="1828754" lvl="2" indent="-304792" algn="l">
              <a:lnSpc>
                <a:spcPct val="100000"/>
              </a:lnSpc>
              <a:spcBef>
                <a:spcPts val="1000"/>
              </a:spcBef>
              <a:spcAft>
                <a:spcPts val="0"/>
              </a:spcAft>
              <a:buSzPts val="750"/>
              <a:buNone/>
              <a:defRPr sz="1000"/>
            </a:lvl3pPr>
            <a:lvl4pPr marL="2438339" lvl="3" indent="-304792" algn="l">
              <a:lnSpc>
                <a:spcPct val="100000"/>
              </a:lnSpc>
              <a:spcBef>
                <a:spcPts val="1000"/>
              </a:spcBef>
              <a:spcAft>
                <a:spcPts val="0"/>
              </a:spcAft>
              <a:buSzPts val="675"/>
              <a:buNone/>
              <a:defRPr sz="900"/>
            </a:lvl4pPr>
            <a:lvl5pPr marL="3047924" lvl="4" indent="-304792" algn="l">
              <a:lnSpc>
                <a:spcPct val="100000"/>
              </a:lnSpc>
              <a:spcBef>
                <a:spcPts val="1000"/>
              </a:spcBef>
              <a:spcAft>
                <a:spcPts val="0"/>
              </a:spcAft>
              <a:buSzPts val="675"/>
              <a:buNone/>
              <a:defRPr sz="900"/>
            </a:lvl5pPr>
            <a:lvl6pPr marL="3657509" lvl="5" indent="-304792" algn="l">
              <a:lnSpc>
                <a:spcPct val="100000"/>
              </a:lnSpc>
              <a:spcBef>
                <a:spcPts val="1000"/>
              </a:spcBef>
              <a:spcAft>
                <a:spcPts val="0"/>
              </a:spcAft>
              <a:buSzPts val="675"/>
              <a:buNone/>
              <a:defRPr sz="900"/>
            </a:lvl6pPr>
            <a:lvl7pPr marL="4267093" lvl="6" indent="-304792" algn="l">
              <a:lnSpc>
                <a:spcPct val="100000"/>
              </a:lnSpc>
              <a:spcBef>
                <a:spcPts val="1000"/>
              </a:spcBef>
              <a:spcAft>
                <a:spcPts val="0"/>
              </a:spcAft>
              <a:buSzPts val="675"/>
              <a:buNone/>
              <a:defRPr sz="900"/>
            </a:lvl7pPr>
            <a:lvl8pPr marL="4876678" lvl="7" indent="-304792" algn="l">
              <a:lnSpc>
                <a:spcPct val="100000"/>
              </a:lnSpc>
              <a:spcBef>
                <a:spcPts val="1000"/>
              </a:spcBef>
              <a:spcAft>
                <a:spcPts val="0"/>
              </a:spcAft>
              <a:buSzPts val="675"/>
              <a:buNone/>
              <a:defRPr sz="900"/>
            </a:lvl8pPr>
            <a:lvl9pPr marL="5486263" lvl="8" indent="-304792" algn="l">
              <a:lnSpc>
                <a:spcPct val="100000"/>
              </a:lnSpc>
              <a:spcBef>
                <a:spcPts val="1000"/>
              </a:spcBef>
              <a:spcAft>
                <a:spcPts val="0"/>
              </a:spcAft>
              <a:buSzPts val="675"/>
              <a:buNone/>
              <a:defRPr sz="900"/>
            </a:lvl9pPr>
          </a:lstStyle>
          <a:p>
            <a:endParaRPr/>
          </a:p>
        </p:txBody>
      </p:sp>
      <p:cxnSp>
        <p:nvCxnSpPr>
          <p:cNvPr id="71" name="Google Shape;71;p40"/>
          <p:cNvCxnSpPr/>
          <p:nvPr/>
        </p:nvCxnSpPr>
        <p:spPr>
          <a:xfrm>
            <a:off x="-49427" y="0"/>
            <a:ext cx="12346116" cy="0"/>
          </a:xfrm>
          <a:prstGeom prst="straightConnector1">
            <a:avLst/>
          </a:prstGeom>
          <a:noFill/>
          <a:ln w="76200" cap="flat" cmpd="sng">
            <a:solidFill>
              <a:schemeClr val="accent1"/>
            </a:solidFill>
            <a:prstDash val="solid"/>
            <a:miter lim="800000"/>
            <a:headEnd type="none" w="med" len="med"/>
            <a:tailEnd type="none" w="med" len="med"/>
          </a:ln>
        </p:spPr>
      </p:cxnSp>
      <p:cxnSp>
        <p:nvCxnSpPr>
          <p:cNvPr id="72" name="Google Shape;72;p40"/>
          <p:cNvCxnSpPr/>
          <p:nvPr/>
        </p:nvCxnSpPr>
        <p:spPr>
          <a:xfrm>
            <a:off x="-77058" y="6858000"/>
            <a:ext cx="12346116" cy="0"/>
          </a:xfrm>
          <a:prstGeom prst="straightConnector1">
            <a:avLst/>
          </a:prstGeom>
          <a:noFill/>
          <a:ln w="76200" cap="flat" cmpd="sng">
            <a:solidFill>
              <a:schemeClr val="accent1"/>
            </a:solidFill>
            <a:prstDash val="solid"/>
            <a:miter lim="800000"/>
            <a:headEnd type="none" w="med" len="med"/>
            <a:tailEnd type="none" w="med" len="med"/>
          </a:ln>
        </p:spPr>
      </p:cxnSp>
      <p:sp>
        <p:nvSpPr>
          <p:cNvPr id="73" name="Google Shape;73;p40"/>
          <p:cNvSpPr>
            <a:spLocks noGrp="1"/>
          </p:cNvSpPr>
          <p:nvPr>
            <p:ph type="sldNum" idx="12"/>
          </p:nvPr>
        </p:nvSpPr>
        <p:spPr>
          <a:xfrm>
            <a:off x="11149147" y="6457507"/>
            <a:ext cx="487680" cy="365760"/>
          </a:xfrm>
          <a:prstGeom prst="ellipse">
            <a:avLst/>
          </a:prstGeom>
          <a:no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0999080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ontributions">
  <p:cSld name="Contributions">
    <p:spTree>
      <p:nvGrpSpPr>
        <p:cNvPr id="1" name="Shape 74"/>
        <p:cNvGrpSpPr/>
        <p:nvPr/>
      </p:nvGrpSpPr>
      <p:grpSpPr>
        <a:xfrm>
          <a:off x="0" y="0"/>
          <a:ext cx="0" cy="0"/>
          <a:chOff x="0" y="0"/>
          <a:chExt cx="0" cy="0"/>
        </a:xfrm>
      </p:grpSpPr>
      <p:sp>
        <p:nvSpPr>
          <p:cNvPr id="75" name="Google Shape;75;p41"/>
          <p:cNvSpPr txBox="1">
            <a:spLocks noGrp="1"/>
          </p:cNvSpPr>
          <p:nvPr>
            <p:ph type="body" idx="1"/>
          </p:nvPr>
        </p:nvSpPr>
        <p:spPr>
          <a:xfrm>
            <a:off x="793602" y="1060231"/>
            <a:ext cx="8085356" cy="1838037"/>
          </a:xfrm>
          <a:prstGeom prst="rect">
            <a:avLst/>
          </a:prstGeom>
          <a:noFill/>
          <a:ln>
            <a:noFill/>
          </a:ln>
        </p:spPr>
        <p:txBody>
          <a:bodyPr spcFirstLastPara="1" wrap="square" lIns="91425" tIns="45700" rIns="91425" bIns="45700" anchor="t" anchorCtr="0">
            <a:normAutofit/>
          </a:bodyPr>
          <a:lstStyle>
            <a:lvl1pPr marL="609585" marR="0" lvl="0" indent="-304792" algn="l">
              <a:lnSpc>
                <a:spcPct val="100000"/>
              </a:lnSpc>
              <a:spcBef>
                <a:spcPts val="520"/>
              </a:spcBef>
              <a:spcAft>
                <a:spcPts val="0"/>
              </a:spcAft>
              <a:buClr>
                <a:srgbClr val="000000"/>
              </a:buClr>
              <a:buSzPts val="2340"/>
              <a:buFont typeface="Calibri"/>
              <a:buNone/>
              <a:defRPr sz="2600" b="0" u="sng"/>
            </a:lvl1pPr>
            <a:lvl2pPr marL="1219170" lvl="1" indent="-457189" algn="l">
              <a:lnSpc>
                <a:spcPct val="100000"/>
              </a:lnSpc>
              <a:spcBef>
                <a:spcPts val="1000"/>
              </a:spcBef>
              <a:spcAft>
                <a:spcPts val="0"/>
              </a:spcAft>
              <a:buSzPts val="1800"/>
              <a:buChar char="•"/>
              <a:defRPr/>
            </a:lvl2pPr>
            <a:lvl3pPr marL="1828754" lvl="2" indent="-457189" algn="l">
              <a:lnSpc>
                <a:spcPct val="100000"/>
              </a:lnSpc>
              <a:spcBef>
                <a:spcPts val="1000"/>
              </a:spcBef>
              <a:spcAft>
                <a:spcPts val="0"/>
              </a:spcAft>
              <a:buSzPts val="1800"/>
              <a:buChar char="•"/>
              <a:defRPr/>
            </a:lvl3pPr>
            <a:lvl4pPr marL="2438339" lvl="3" indent="-457189" algn="l">
              <a:lnSpc>
                <a:spcPct val="100000"/>
              </a:lnSpc>
              <a:spcBef>
                <a:spcPts val="1000"/>
              </a:spcBef>
              <a:spcAft>
                <a:spcPts val="0"/>
              </a:spcAft>
              <a:buSzPts val="1800"/>
              <a:buChar char="•"/>
              <a:defRPr/>
            </a:lvl4pPr>
            <a:lvl5pPr marL="3047924" lvl="4" indent="-457189" algn="l">
              <a:lnSpc>
                <a:spcPct val="100000"/>
              </a:lnSpc>
              <a:spcBef>
                <a:spcPts val="1000"/>
              </a:spcBef>
              <a:spcAft>
                <a:spcPts val="0"/>
              </a:spcAft>
              <a:buSzPts val="1800"/>
              <a:buChar char="•"/>
              <a:defRPr/>
            </a:lvl5pPr>
            <a:lvl6pPr marL="3657509" lvl="5" indent="-457189" algn="l">
              <a:lnSpc>
                <a:spcPct val="100000"/>
              </a:lnSpc>
              <a:spcBef>
                <a:spcPts val="1000"/>
              </a:spcBef>
              <a:spcAft>
                <a:spcPts val="0"/>
              </a:spcAft>
              <a:buSzPts val="1800"/>
              <a:buChar char="•"/>
              <a:defRPr/>
            </a:lvl6pPr>
            <a:lvl7pPr marL="4267093" lvl="6" indent="-457189" algn="l">
              <a:lnSpc>
                <a:spcPct val="100000"/>
              </a:lnSpc>
              <a:spcBef>
                <a:spcPts val="1000"/>
              </a:spcBef>
              <a:spcAft>
                <a:spcPts val="0"/>
              </a:spcAft>
              <a:buSzPts val="1800"/>
              <a:buChar char="•"/>
              <a:defRPr/>
            </a:lvl7pPr>
            <a:lvl8pPr marL="4876678" lvl="7" indent="-457189" algn="l">
              <a:lnSpc>
                <a:spcPct val="100000"/>
              </a:lnSpc>
              <a:spcBef>
                <a:spcPts val="1000"/>
              </a:spcBef>
              <a:spcAft>
                <a:spcPts val="0"/>
              </a:spcAft>
              <a:buSzPts val="1800"/>
              <a:buChar char="•"/>
              <a:defRPr/>
            </a:lvl8pPr>
            <a:lvl9pPr marL="5486263" lvl="8" indent="-457189" algn="l">
              <a:lnSpc>
                <a:spcPct val="100000"/>
              </a:lnSpc>
              <a:spcBef>
                <a:spcPts val="1000"/>
              </a:spcBef>
              <a:spcAft>
                <a:spcPts val="0"/>
              </a:spcAft>
              <a:buSzPts val="1800"/>
              <a:buChar char="•"/>
              <a:defRPr/>
            </a:lvl9pPr>
          </a:lstStyle>
          <a:p>
            <a:endParaRPr/>
          </a:p>
        </p:txBody>
      </p:sp>
      <p:cxnSp>
        <p:nvCxnSpPr>
          <p:cNvPr id="76" name="Google Shape;76;p41"/>
          <p:cNvCxnSpPr/>
          <p:nvPr/>
        </p:nvCxnSpPr>
        <p:spPr>
          <a:xfrm>
            <a:off x="369533" y="756603"/>
            <a:ext cx="11436289" cy="0"/>
          </a:xfrm>
          <a:prstGeom prst="straightConnector1">
            <a:avLst/>
          </a:prstGeom>
          <a:noFill/>
          <a:ln w="38100" cap="flat" cmpd="sng">
            <a:solidFill>
              <a:schemeClr val="accent1"/>
            </a:solidFill>
            <a:prstDash val="solid"/>
            <a:miter lim="800000"/>
            <a:headEnd type="none" w="med" len="med"/>
            <a:tailEnd type="none" w="med" len="med"/>
          </a:ln>
        </p:spPr>
      </p:cxnSp>
      <p:sp>
        <p:nvSpPr>
          <p:cNvPr id="77" name="Google Shape;77;p41"/>
          <p:cNvSpPr>
            <a:spLocks noGrp="1"/>
          </p:cNvSpPr>
          <p:nvPr>
            <p:ph type="pic" idx="2"/>
          </p:nvPr>
        </p:nvSpPr>
        <p:spPr>
          <a:xfrm>
            <a:off x="2348090" y="1749288"/>
            <a:ext cx="1941689" cy="914400"/>
          </a:xfrm>
          <a:prstGeom prst="rect">
            <a:avLst/>
          </a:prstGeom>
          <a:noFill/>
          <a:ln>
            <a:noFill/>
          </a:ln>
        </p:spPr>
      </p:sp>
      <p:sp>
        <p:nvSpPr>
          <p:cNvPr id="78" name="Google Shape;78;p41"/>
          <p:cNvSpPr>
            <a:spLocks noGrp="1"/>
          </p:cNvSpPr>
          <p:nvPr>
            <p:ph type="pic" idx="3"/>
          </p:nvPr>
        </p:nvSpPr>
        <p:spPr>
          <a:xfrm>
            <a:off x="5125157" y="1749288"/>
            <a:ext cx="1941689" cy="914400"/>
          </a:xfrm>
          <a:prstGeom prst="rect">
            <a:avLst/>
          </a:prstGeom>
          <a:noFill/>
          <a:ln>
            <a:noFill/>
          </a:ln>
        </p:spPr>
      </p:sp>
      <p:sp>
        <p:nvSpPr>
          <p:cNvPr id="79" name="Google Shape;79;p41"/>
          <p:cNvSpPr txBox="1">
            <a:spLocks noGrp="1"/>
          </p:cNvSpPr>
          <p:nvPr>
            <p:ph type="body" idx="4"/>
          </p:nvPr>
        </p:nvSpPr>
        <p:spPr>
          <a:xfrm>
            <a:off x="793602" y="3129880"/>
            <a:ext cx="8085356" cy="1838037"/>
          </a:xfrm>
          <a:prstGeom prst="rect">
            <a:avLst/>
          </a:prstGeom>
          <a:noFill/>
          <a:ln>
            <a:noFill/>
          </a:ln>
        </p:spPr>
        <p:txBody>
          <a:bodyPr spcFirstLastPara="1" wrap="square" lIns="91425" tIns="45700" rIns="91425" bIns="45700" anchor="t" anchorCtr="0">
            <a:normAutofit/>
          </a:bodyPr>
          <a:lstStyle>
            <a:lvl1pPr marL="609585" marR="0" lvl="0" indent="-304792" algn="l">
              <a:lnSpc>
                <a:spcPct val="100000"/>
              </a:lnSpc>
              <a:spcBef>
                <a:spcPts val="520"/>
              </a:spcBef>
              <a:spcAft>
                <a:spcPts val="0"/>
              </a:spcAft>
              <a:buClr>
                <a:srgbClr val="000000"/>
              </a:buClr>
              <a:buSzPts val="2340"/>
              <a:buFont typeface="Calibri"/>
              <a:buNone/>
              <a:defRPr sz="2600" b="0" u="sng"/>
            </a:lvl1pPr>
            <a:lvl2pPr marL="1219170" lvl="1" indent="-457189" algn="l">
              <a:lnSpc>
                <a:spcPct val="100000"/>
              </a:lnSpc>
              <a:spcBef>
                <a:spcPts val="1000"/>
              </a:spcBef>
              <a:spcAft>
                <a:spcPts val="0"/>
              </a:spcAft>
              <a:buSzPts val="1800"/>
              <a:buChar char="•"/>
              <a:defRPr/>
            </a:lvl2pPr>
            <a:lvl3pPr marL="1828754" lvl="2" indent="-457189" algn="l">
              <a:lnSpc>
                <a:spcPct val="100000"/>
              </a:lnSpc>
              <a:spcBef>
                <a:spcPts val="1000"/>
              </a:spcBef>
              <a:spcAft>
                <a:spcPts val="0"/>
              </a:spcAft>
              <a:buSzPts val="1800"/>
              <a:buChar char="•"/>
              <a:defRPr/>
            </a:lvl3pPr>
            <a:lvl4pPr marL="2438339" lvl="3" indent="-457189" algn="l">
              <a:lnSpc>
                <a:spcPct val="100000"/>
              </a:lnSpc>
              <a:spcBef>
                <a:spcPts val="1000"/>
              </a:spcBef>
              <a:spcAft>
                <a:spcPts val="0"/>
              </a:spcAft>
              <a:buSzPts val="1800"/>
              <a:buChar char="•"/>
              <a:defRPr/>
            </a:lvl4pPr>
            <a:lvl5pPr marL="3047924" lvl="4" indent="-457189" algn="l">
              <a:lnSpc>
                <a:spcPct val="100000"/>
              </a:lnSpc>
              <a:spcBef>
                <a:spcPts val="1000"/>
              </a:spcBef>
              <a:spcAft>
                <a:spcPts val="0"/>
              </a:spcAft>
              <a:buSzPts val="1800"/>
              <a:buChar char="•"/>
              <a:defRPr/>
            </a:lvl5pPr>
            <a:lvl6pPr marL="3657509" lvl="5" indent="-457189" algn="l">
              <a:lnSpc>
                <a:spcPct val="100000"/>
              </a:lnSpc>
              <a:spcBef>
                <a:spcPts val="1000"/>
              </a:spcBef>
              <a:spcAft>
                <a:spcPts val="0"/>
              </a:spcAft>
              <a:buSzPts val="1800"/>
              <a:buChar char="•"/>
              <a:defRPr/>
            </a:lvl6pPr>
            <a:lvl7pPr marL="4267093" lvl="6" indent="-457189" algn="l">
              <a:lnSpc>
                <a:spcPct val="100000"/>
              </a:lnSpc>
              <a:spcBef>
                <a:spcPts val="1000"/>
              </a:spcBef>
              <a:spcAft>
                <a:spcPts val="0"/>
              </a:spcAft>
              <a:buSzPts val="1800"/>
              <a:buChar char="•"/>
              <a:defRPr/>
            </a:lvl7pPr>
            <a:lvl8pPr marL="4876678" lvl="7" indent="-457189" algn="l">
              <a:lnSpc>
                <a:spcPct val="100000"/>
              </a:lnSpc>
              <a:spcBef>
                <a:spcPts val="1000"/>
              </a:spcBef>
              <a:spcAft>
                <a:spcPts val="0"/>
              </a:spcAft>
              <a:buSzPts val="1800"/>
              <a:buChar char="•"/>
              <a:defRPr/>
            </a:lvl8pPr>
            <a:lvl9pPr marL="5486263" lvl="8" indent="-457189" algn="l">
              <a:lnSpc>
                <a:spcPct val="100000"/>
              </a:lnSpc>
              <a:spcBef>
                <a:spcPts val="1000"/>
              </a:spcBef>
              <a:spcAft>
                <a:spcPts val="0"/>
              </a:spcAft>
              <a:buSzPts val="1800"/>
              <a:buChar char="•"/>
              <a:defRPr/>
            </a:lvl9pPr>
          </a:lstStyle>
          <a:p>
            <a:endParaRPr/>
          </a:p>
        </p:txBody>
      </p:sp>
      <p:sp>
        <p:nvSpPr>
          <p:cNvPr id="80" name="Google Shape;80;p41"/>
          <p:cNvSpPr>
            <a:spLocks noGrp="1"/>
          </p:cNvSpPr>
          <p:nvPr>
            <p:ph type="pic" idx="5"/>
          </p:nvPr>
        </p:nvSpPr>
        <p:spPr>
          <a:xfrm>
            <a:off x="2348090" y="3818939"/>
            <a:ext cx="1941689" cy="914400"/>
          </a:xfrm>
          <a:prstGeom prst="rect">
            <a:avLst/>
          </a:prstGeom>
          <a:noFill/>
          <a:ln>
            <a:noFill/>
          </a:ln>
        </p:spPr>
      </p:sp>
      <p:sp>
        <p:nvSpPr>
          <p:cNvPr id="81" name="Google Shape;81;p41"/>
          <p:cNvSpPr>
            <a:spLocks noGrp="1"/>
          </p:cNvSpPr>
          <p:nvPr>
            <p:ph type="pic" idx="6"/>
          </p:nvPr>
        </p:nvSpPr>
        <p:spPr>
          <a:xfrm>
            <a:off x="5125157" y="3818939"/>
            <a:ext cx="1941689" cy="914400"/>
          </a:xfrm>
          <a:prstGeom prst="rect">
            <a:avLst/>
          </a:prstGeom>
          <a:noFill/>
          <a:ln>
            <a:noFill/>
          </a:ln>
        </p:spPr>
      </p:sp>
      <p:sp>
        <p:nvSpPr>
          <p:cNvPr id="82" name="Google Shape;82;p41"/>
          <p:cNvSpPr>
            <a:spLocks noGrp="1"/>
          </p:cNvSpPr>
          <p:nvPr>
            <p:ph type="sldNum" idx="12"/>
          </p:nvPr>
        </p:nvSpPr>
        <p:spPr>
          <a:xfrm>
            <a:off x="11149147" y="6457507"/>
            <a:ext cx="487680" cy="365760"/>
          </a:xfrm>
          <a:prstGeom prst="ellipse">
            <a:avLst/>
          </a:prstGeom>
          <a:no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smtClean="0"/>
              <a:pPr/>
              <a:t>‹#›</a:t>
            </a:fld>
            <a:endParaRPr lang="en-US"/>
          </a:p>
        </p:txBody>
      </p:sp>
      <p:sp>
        <p:nvSpPr>
          <p:cNvPr id="83" name="Google Shape;83;p41"/>
          <p:cNvSpPr txBox="1">
            <a:spLocks noGrp="1"/>
          </p:cNvSpPr>
          <p:nvPr>
            <p:ph type="title"/>
          </p:nvPr>
        </p:nvSpPr>
        <p:spPr>
          <a:xfrm>
            <a:off x="369531" y="118430"/>
            <a:ext cx="10725149" cy="638175"/>
          </a:xfrm>
          <a:prstGeom prst="rect">
            <a:avLst/>
          </a:prstGeom>
          <a:noFill/>
          <a:ln>
            <a:noFill/>
          </a:ln>
        </p:spPr>
        <p:txBody>
          <a:bodyPr spcFirstLastPara="1" wrap="square" lIns="182875" tIns="182875" rIns="182875" bIns="182875" anchor="ctr" anchorCtr="0">
            <a:normAutofit/>
          </a:bodyPr>
          <a:lstStyle>
            <a:lvl1pPr lvl="0" algn="l">
              <a:lnSpc>
                <a:spcPct val="90000"/>
              </a:lnSpc>
              <a:spcBef>
                <a:spcPts val="0"/>
              </a:spcBef>
              <a:spcAft>
                <a:spcPts val="0"/>
              </a:spcAft>
              <a:buClr>
                <a:srgbClr val="262626"/>
              </a:buClr>
              <a:buSzPts val="1950"/>
              <a:buFont typeface="Calibri"/>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9948915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Accessibility Statement">
  <p:cSld name="Accessibility Statement">
    <p:bg>
      <p:bgPr>
        <a:solidFill>
          <a:schemeClr val="accent4"/>
        </a:solidFill>
        <a:effectLst/>
      </p:bgPr>
    </p:bg>
    <p:spTree>
      <p:nvGrpSpPr>
        <p:cNvPr id="1" name="Shape 84"/>
        <p:cNvGrpSpPr/>
        <p:nvPr/>
      </p:nvGrpSpPr>
      <p:grpSpPr>
        <a:xfrm>
          <a:off x="0" y="0"/>
          <a:ext cx="0" cy="0"/>
          <a:chOff x="0" y="0"/>
          <a:chExt cx="0" cy="0"/>
        </a:xfrm>
      </p:grpSpPr>
      <p:sp>
        <p:nvSpPr>
          <p:cNvPr id="85" name="Google Shape;85;p42"/>
          <p:cNvSpPr txBox="1"/>
          <p:nvPr/>
        </p:nvSpPr>
        <p:spPr>
          <a:xfrm>
            <a:off x="1481118" y="1877221"/>
            <a:ext cx="8171677" cy="166199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Support the Purdue University brand in your presentations by using a brand-friendly template. This template uses an accessible master layout. Please note that some changes </a:t>
            </a:r>
            <a:br>
              <a:rPr lang="en-US" sz="1800">
                <a:solidFill>
                  <a:schemeClr val="lt1"/>
                </a:solidFill>
                <a:latin typeface="Calibri"/>
                <a:ea typeface="Calibri"/>
                <a:cs typeface="Calibri"/>
                <a:sym typeface="Calibri"/>
              </a:rPr>
            </a:br>
            <a:r>
              <a:rPr lang="en-US" sz="1800">
                <a:solidFill>
                  <a:schemeClr val="lt1"/>
                </a:solidFill>
                <a:latin typeface="Calibri"/>
                <a:ea typeface="Calibri"/>
                <a:cs typeface="Calibri"/>
                <a:sym typeface="Calibri"/>
              </a:rPr>
              <a:t>to the PowerPoint template could impact accessibility by those with disabilities. Follow the instructions provided by Microsoft Office to ensure that your PowerPoint presentations are accessible to all users:</a:t>
            </a:r>
            <a:endParaRPr sz="1800">
              <a:solidFill>
                <a:schemeClr val="lt1"/>
              </a:solidFill>
              <a:latin typeface="Calibri"/>
              <a:ea typeface="Calibri"/>
              <a:cs typeface="Calibri"/>
              <a:sym typeface="Calibri"/>
            </a:endParaRPr>
          </a:p>
        </p:txBody>
      </p:sp>
      <p:sp>
        <p:nvSpPr>
          <p:cNvPr id="86" name="Google Shape;86;p42" descr="PPT Accessibility URL"/>
          <p:cNvSpPr txBox="1">
            <a:spLocks noGrp="1"/>
          </p:cNvSpPr>
          <p:nvPr>
            <p:ph type="ctrTitle"/>
          </p:nvPr>
        </p:nvSpPr>
        <p:spPr>
          <a:xfrm>
            <a:off x="1481118" y="4133386"/>
            <a:ext cx="7687663" cy="2492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1350"/>
              <a:buFont typeface="Arial"/>
              <a:buNone/>
              <a:defRPr sz="1800" b="0" i="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87" name="Google Shape;87;p42" descr="Purdue Logo"/>
          <p:cNvPicPr preferRelativeResize="0"/>
          <p:nvPr/>
        </p:nvPicPr>
        <p:blipFill rotWithShape="1">
          <a:blip r:embed="rId2">
            <a:alphaModFix/>
          </a:blip>
          <a:srcRect/>
          <a:stretch/>
        </p:blipFill>
        <p:spPr>
          <a:xfrm>
            <a:off x="511824" y="6059043"/>
            <a:ext cx="2544533" cy="341599"/>
          </a:xfrm>
          <a:prstGeom prst="rect">
            <a:avLst/>
          </a:prstGeom>
          <a:noFill/>
          <a:ln>
            <a:noFill/>
          </a:ln>
        </p:spPr>
      </p:pic>
      <p:pic>
        <p:nvPicPr>
          <p:cNvPr id="88" name="Google Shape;88;p42"/>
          <p:cNvPicPr preferRelativeResize="0"/>
          <p:nvPr/>
        </p:nvPicPr>
        <p:blipFill rotWithShape="1">
          <a:blip r:embed="rId3">
            <a:alphaModFix/>
          </a:blip>
          <a:srcRect/>
          <a:stretch/>
        </p:blipFill>
        <p:spPr>
          <a:xfrm>
            <a:off x="9821333" y="0"/>
            <a:ext cx="2370667" cy="6858000"/>
          </a:xfrm>
          <a:prstGeom prst="rect">
            <a:avLst/>
          </a:prstGeom>
          <a:noFill/>
          <a:ln>
            <a:noFill/>
          </a:ln>
        </p:spPr>
      </p:pic>
      <p:cxnSp>
        <p:nvCxnSpPr>
          <p:cNvPr id="89" name="Google Shape;89;p42"/>
          <p:cNvCxnSpPr/>
          <p:nvPr/>
        </p:nvCxnSpPr>
        <p:spPr>
          <a:xfrm>
            <a:off x="11200667" y="6270569"/>
            <a:ext cx="0" cy="160020"/>
          </a:xfrm>
          <a:prstGeom prst="straightConnector1">
            <a:avLst/>
          </a:prstGeom>
          <a:noFill/>
          <a:ln w="9525" cap="flat" cmpd="sng">
            <a:solidFill>
              <a:schemeClr val="accent4"/>
            </a:solidFill>
            <a:prstDash val="solid"/>
            <a:round/>
            <a:headEnd type="none" w="sm" len="sm"/>
            <a:tailEnd type="none" w="sm" len="sm"/>
          </a:ln>
        </p:spPr>
      </p:cxnSp>
      <p:sp>
        <p:nvSpPr>
          <p:cNvPr id="90" name="Google Shape;90;p42"/>
          <p:cNvSpPr>
            <a:spLocks noGrp="1"/>
          </p:cNvSpPr>
          <p:nvPr>
            <p:ph type="sldNum" idx="12"/>
          </p:nvPr>
        </p:nvSpPr>
        <p:spPr>
          <a:xfrm>
            <a:off x="11217832" y="6181281"/>
            <a:ext cx="487680" cy="365760"/>
          </a:xfrm>
          <a:prstGeom prst="ellipse">
            <a:avLst/>
          </a:prstGeom>
          <a:noFill/>
          <a:ln>
            <a:noFill/>
          </a:ln>
        </p:spPr>
        <p:txBody>
          <a:bodyPr spcFirstLastPara="1" wrap="square" lIns="18275" tIns="45700" rIns="18275" bIns="45700" anchor="ctr" anchorCtr="0">
            <a:noAutofit/>
          </a:bodyPr>
          <a:lstStyle>
            <a:lvl1pPr marL="0" lvl="0" indent="0" algn="ctr">
              <a:spcBef>
                <a:spcPts val="0"/>
              </a:spcBef>
              <a:buNone/>
              <a:defRPr sz="1000" b="1" i="0">
                <a:solidFill>
                  <a:schemeClr val="accent4"/>
                </a:solidFill>
                <a:latin typeface="Calibri"/>
                <a:ea typeface="Calibri"/>
                <a:cs typeface="Calibri"/>
                <a:sym typeface="Calibri"/>
              </a:defRPr>
            </a:lvl1pPr>
            <a:lvl2pPr marL="0" lvl="1" indent="0" algn="ctr">
              <a:spcBef>
                <a:spcPts val="0"/>
              </a:spcBef>
              <a:buNone/>
              <a:defRPr sz="1000" b="1" i="0">
                <a:solidFill>
                  <a:schemeClr val="accent4"/>
                </a:solidFill>
                <a:latin typeface="Calibri"/>
                <a:ea typeface="Calibri"/>
                <a:cs typeface="Calibri"/>
                <a:sym typeface="Calibri"/>
              </a:defRPr>
            </a:lvl2pPr>
            <a:lvl3pPr marL="0" lvl="2" indent="0" algn="ctr">
              <a:spcBef>
                <a:spcPts val="0"/>
              </a:spcBef>
              <a:buNone/>
              <a:defRPr sz="1000" b="1" i="0">
                <a:solidFill>
                  <a:schemeClr val="accent4"/>
                </a:solidFill>
                <a:latin typeface="Calibri"/>
                <a:ea typeface="Calibri"/>
                <a:cs typeface="Calibri"/>
                <a:sym typeface="Calibri"/>
              </a:defRPr>
            </a:lvl3pPr>
            <a:lvl4pPr marL="0" lvl="3" indent="0" algn="ctr">
              <a:spcBef>
                <a:spcPts val="0"/>
              </a:spcBef>
              <a:buNone/>
              <a:defRPr sz="1000" b="1" i="0">
                <a:solidFill>
                  <a:schemeClr val="accent4"/>
                </a:solidFill>
                <a:latin typeface="Calibri"/>
                <a:ea typeface="Calibri"/>
                <a:cs typeface="Calibri"/>
                <a:sym typeface="Calibri"/>
              </a:defRPr>
            </a:lvl4pPr>
            <a:lvl5pPr marL="0" lvl="4" indent="0" algn="ctr">
              <a:spcBef>
                <a:spcPts val="0"/>
              </a:spcBef>
              <a:buNone/>
              <a:defRPr sz="1000" b="1" i="0">
                <a:solidFill>
                  <a:schemeClr val="accent4"/>
                </a:solidFill>
                <a:latin typeface="Calibri"/>
                <a:ea typeface="Calibri"/>
                <a:cs typeface="Calibri"/>
                <a:sym typeface="Calibri"/>
              </a:defRPr>
            </a:lvl5pPr>
            <a:lvl6pPr marL="0" lvl="5" indent="0" algn="ctr">
              <a:spcBef>
                <a:spcPts val="0"/>
              </a:spcBef>
              <a:buNone/>
              <a:defRPr sz="1000" b="1" i="0">
                <a:solidFill>
                  <a:schemeClr val="accent4"/>
                </a:solidFill>
                <a:latin typeface="Calibri"/>
                <a:ea typeface="Calibri"/>
                <a:cs typeface="Calibri"/>
                <a:sym typeface="Calibri"/>
              </a:defRPr>
            </a:lvl6pPr>
            <a:lvl7pPr marL="0" lvl="6" indent="0" algn="ctr">
              <a:spcBef>
                <a:spcPts val="0"/>
              </a:spcBef>
              <a:buNone/>
              <a:defRPr sz="1000" b="1" i="0">
                <a:solidFill>
                  <a:schemeClr val="accent4"/>
                </a:solidFill>
                <a:latin typeface="Calibri"/>
                <a:ea typeface="Calibri"/>
                <a:cs typeface="Calibri"/>
                <a:sym typeface="Calibri"/>
              </a:defRPr>
            </a:lvl7pPr>
            <a:lvl8pPr marL="0" lvl="7" indent="0" algn="ctr">
              <a:spcBef>
                <a:spcPts val="0"/>
              </a:spcBef>
              <a:buNone/>
              <a:defRPr sz="1000" b="1" i="0">
                <a:solidFill>
                  <a:schemeClr val="accent4"/>
                </a:solidFill>
                <a:latin typeface="Calibri"/>
                <a:ea typeface="Calibri"/>
                <a:cs typeface="Calibri"/>
                <a:sym typeface="Calibri"/>
              </a:defRPr>
            </a:lvl8pPr>
            <a:lvl9pPr marL="0" lvl="8" indent="0" algn="ctr">
              <a:spcBef>
                <a:spcPts val="0"/>
              </a:spcBef>
              <a:buNone/>
              <a:defRPr sz="1000" b="1" i="0">
                <a:solidFill>
                  <a:schemeClr val="accent4"/>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92943487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pos="264">
          <p15:clr>
            <a:srgbClr val="FBAE40"/>
          </p15:clr>
        </p15:guide>
        <p15:guide id="8" orient="horz" pos="144">
          <p15:clr>
            <a:srgbClr val="FBAE40"/>
          </p15:clr>
        </p15:guide>
        <p15:guide id="9" pos="69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 Colorful">
  <p:cSld name="Title Slide - Colorful">
    <p:bg>
      <p:bgPr>
        <a:solidFill>
          <a:schemeClr val="accent2"/>
        </a:solidFill>
        <a:effectLst/>
      </p:bgPr>
    </p:bg>
    <p:spTree>
      <p:nvGrpSpPr>
        <p:cNvPr id="1" name="Shape 91"/>
        <p:cNvGrpSpPr/>
        <p:nvPr/>
      </p:nvGrpSpPr>
      <p:grpSpPr>
        <a:xfrm>
          <a:off x="0" y="0"/>
          <a:ext cx="0" cy="0"/>
          <a:chOff x="0" y="0"/>
          <a:chExt cx="0" cy="0"/>
        </a:xfrm>
      </p:grpSpPr>
      <p:sp>
        <p:nvSpPr>
          <p:cNvPr id="92" name="Google Shape;92;p43"/>
          <p:cNvSpPr/>
          <p:nvPr/>
        </p:nvSpPr>
        <p:spPr>
          <a:xfrm>
            <a:off x="0" y="0"/>
            <a:ext cx="12192000" cy="6858000"/>
          </a:xfrm>
          <a:prstGeom prst="rect">
            <a:avLst/>
          </a:prstGeom>
          <a:solidFill>
            <a:schemeClr val="lt2"/>
          </a:solidFill>
          <a:ln w="12700" cap="flat" cmpd="sng">
            <a:solidFill>
              <a:schemeClr val="lt2"/>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 name="Google Shape;93;p43"/>
          <p:cNvSpPr txBox="1">
            <a:spLocks noGrp="1"/>
          </p:cNvSpPr>
          <p:nvPr>
            <p:ph type="ctrTitle"/>
          </p:nvPr>
        </p:nvSpPr>
        <p:spPr>
          <a:xfrm>
            <a:off x="1488155" y="1626244"/>
            <a:ext cx="9935217" cy="757131"/>
          </a:xfrm>
          <a:prstGeom prst="rect">
            <a:avLst/>
          </a:prstGeom>
          <a:noFill/>
          <a:ln>
            <a:noFill/>
          </a:ln>
        </p:spPr>
        <p:txBody>
          <a:bodyPr spcFirstLastPara="1" wrap="square" lIns="0" tIns="0" rIns="0" bIns="0" anchor="t" anchorCtr="0">
            <a:spAutoFit/>
          </a:bodyPr>
          <a:lstStyle>
            <a:lvl1pPr lvl="0" algn="l">
              <a:lnSpc>
                <a:spcPct val="80000"/>
              </a:lnSpc>
              <a:spcBef>
                <a:spcPts val="0"/>
              </a:spcBef>
              <a:spcAft>
                <a:spcPts val="0"/>
              </a:spcAft>
              <a:buClr>
                <a:schemeClr val="dk1"/>
              </a:buClr>
              <a:buSzPts val="4500"/>
              <a:buFont typeface="Calibri"/>
              <a:buNone/>
              <a:defRPr sz="6000" b="1" i="1">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43"/>
          <p:cNvSpPr txBox="1">
            <a:spLocks noGrp="1"/>
          </p:cNvSpPr>
          <p:nvPr>
            <p:ph type="subTitle" idx="1"/>
          </p:nvPr>
        </p:nvSpPr>
        <p:spPr>
          <a:xfrm>
            <a:off x="1495680" y="3990086"/>
            <a:ext cx="7096269" cy="466794"/>
          </a:xfrm>
          <a:prstGeom prst="rect">
            <a:avLst/>
          </a:prstGeom>
          <a:noFill/>
          <a:ln>
            <a:noFill/>
          </a:ln>
        </p:spPr>
        <p:txBody>
          <a:bodyPr spcFirstLastPara="1" wrap="square" lIns="0" tIns="0" rIns="0" bIns="0" anchor="t" anchorCtr="0">
            <a:spAutoFit/>
          </a:bodyPr>
          <a:lstStyle>
            <a:lvl1pPr lvl="0" algn="l">
              <a:lnSpc>
                <a:spcPct val="100000"/>
              </a:lnSpc>
              <a:spcBef>
                <a:spcPts val="1000"/>
              </a:spcBef>
              <a:spcAft>
                <a:spcPts val="0"/>
              </a:spcAft>
              <a:buSzPts val="1650"/>
              <a:buNone/>
              <a:defRPr sz="2200" b="1" i="0">
                <a:solidFill>
                  <a:schemeClr val="accent2"/>
                </a:solidFill>
                <a:latin typeface="Calibri"/>
                <a:ea typeface="Calibri"/>
                <a:cs typeface="Calibri"/>
                <a:sym typeface="Calibri"/>
              </a:defRPr>
            </a:lvl1pPr>
            <a:lvl2pPr lvl="1" algn="ctr">
              <a:lnSpc>
                <a:spcPct val="100000"/>
              </a:lnSpc>
              <a:spcBef>
                <a:spcPts val="1000"/>
              </a:spcBef>
              <a:spcAft>
                <a:spcPts val="0"/>
              </a:spcAft>
              <a:buSzPts val="1425"/>
              <a:buNone/>
              <a:defRPr sz="1900"/>
            </a:lvl2pPr>
            <a:lvl3pPr lvl="2" algn="ctr">
              <a:lnSpc>
                <a:spcPct val="100000"/>
              </a:lnSpc>
              <a:spcBef>
                <a:spcPts val="1000"/>
              </a:spcBef>
              <a:spcAft>
                <a:spcPts val="0"/>
              </a:spcAft>
              <a:buSzPts val="1350"/>
              <a:buNone/>
              <a:defRPr sz="1800"/>
            </a:lvl3pPr>
            <a:lvl4pPr lvl="3" algn="ctr">
              <a:lnSpc>
                <a:spcPct val="100000"/>
              </a:lnSpc>
              <a:spcBef>
                <a:spcPts val="1000"/>
              </a:spcBef>
              <a:spcAft>
                <a:spcPts val="0"/>
              </a:spcAft>
              <a:buSzPts val="1200"/>
              <a:buNone/>
              <a:defRPr sz="1600"/>
            </a:lvl4pPr>
            <a:lvl5pPr lvl="4" algn="ctr">
              <a:lnSpc>
                <a:spcPct val="100000"/>
              </a:lnSpc>
              <a:spcBef>
                <a:spcPts val="1000"/>
              </a:spcBef>
              <a:spcAft>
                <a:spcPts val="0"/>
              </a:spcAft>
              <a:buSzPts val="1200"/>
              <a:buNone/>
              <a:defRPr sz="1600"/>
            </a:lvl5pPr>
            <a:lvl6pPr lvl="5" algn="ctr">
              <a:lnSpc>
                <a:spcPct val="100000"/>
              </a:lnSpc>
              <a:spcBef>
                <a:spcPts val="1000"/>
              </a:spcBef>
              <a:spcAft>
                <a:spcPts val="0"/>
              </a:spcAft>
              <a:buSzPts val="1200"/>
              <a:buNone/>
              <a:defRPr sz="1600"/>
            </a:lvl6pPr>
            <a:lvl7pPr lvl="6" algn="ctr">
              <a:lnSpc>
                <a:spcPct val="100000"/>
              </a:lnSpc>
              <a:spcBef>
                <a:spcPts val="1000"/>
              </a:spcBef>
              <a:spcAft>
                <a:spcPts val="0"/>
              </a:spcAft>
              <a:buSzPts val="1200"/>
              <a:buNone/>
              <a:defRPr sz="1600"/>
            </a:lvl7pPr>
            <a:lvl8pPr lvl="7" algn="ctr">
              <a:lnSpc>
                <a:spcPct val="100000"/>
              </a:lnSpc>
              <a:spcBef>
                <a:spcPts val="1000"/>
              </a:spcBef>
              <a:spcAft>
                <a:spcPts val="0"/>
              </a:spcAft>
              <a:buSzPts val="1200"/>
              <a:buNone/>
              <a:defRPr sz="1600"/>
            </a:lvl8pPr>
            <a:lvl9pPr lvl="8" algn="ctr">
              <a:lnSpc>
                <a:spcPct val="100000"/>
              </a:lnSpc>
              <a:spcBef>
                <a:spcPts val="1000"/>
              </a:spcBef>
              <a:spcAft>
                <a:spcPts val="0"/>
              </a:spcAft>
              <a:buSzPts val="1200"/>
              <a:buNone/>
              <a:defRPr sz="1600"/>
            </a:lvl9pPr>
          </a:lstStyle>
          <a:p>
            <a:endParaRPr/>
          </a:p>
        </p:txBody>
      </p:sp>
      <p:pic>
        <p:nvPicPr>
          <p:cNvPr id="95" name="Google Shape;95;p43"/>
          <p:cNvPicPr preferRelativeResize="0"/>
          <p:nvPr/>
        </p:nvPicPr>
        <p:blipFill rotWithShape="1">
          <a:blip r:embed="rId2">
            <a:alphaModFix/>
          </a:blip>
          <a:srcRect/>
          <a:stretch/>
        </p:blipFill>
        <p:spPr>
          <a:xfrm>
            <a:off x="9821333" y="0"/>
            <a:ext cx="2370667" cy="6858000"/>
          </a:xfrm>
          <a:prstGeom prst="rect">
            <a:avLst/>
          </a:prstGeom>
          <a:noFill/>
          <a:ln>
            <a:noFill/>
          </a:ln>
        </p:spPr>
      </p:pic>
      <p:cxnSp>
        <p:nvCxnSpPr>
          <p:cNvPr id="96" name="Google Shape;96;p43"/>
          <p:cNvCxnSpPr/>
          <p:nvPr/>
        </p:nvCxnSpPr>
        <p:spPr>
          <a:xfrm>
            <a:off x="11200667" y="6270569"/>
            <a:ext cx="0" cy="160020"/>
          </a:xfrm>
          <a:prstGeom prst="straightConnector1">
            <a:avLst/>
          </a:prstGeom>
          <a:noFill/>
          <a:ln w="9525" cap="flat" cmpd="sng">
            <a:solidFill>
              <a:schemeClr val="accent4"/>
            </a:solidFill>
            <a:prstDash val="solid"/>
            <a:round/>
            <a:headEnd type="none" w="sm" len="sm"/>
            <a:tailEnd type="none" w="sm" len="sm"/>
          </a:ln>
        </p:spPr>
      </p:cxnSp>
      <p:sp>
        <p:nvSpPr>
          <p:cNvPr id="97" name="Google Shape;97;p43"/>
          <p:cNvSpPr>
            <a:spLocks noGrp="1"/>
          </p:cNvSpPr>
          <p:nvPr>
            <p:ph type="sldNum" idx="12"/>
          </p:nvPr>
        </p:nvSpPr>
        <p:spPr>
          <a:xfrm>
            <a:off x="11214213" y="6181281"/>
            <a:ext cx="487680" cy="365760"/>
          </a:xfrm>
          <a:prstGeom prst="ellipse">
            <a:avLst/>
          </a:prstGeom>
          <a:noFill/>
          <a:ln>
            <a:noFill/>
          </a:ln>
        </p:spPr>
        <p:txBody>
          <a:bodyPr spcFirstLastPara="1" wrap="square" lIns="18275" tIns="45700" rIns="18275" bIns="45700" anchor="ctr" anchorCtr="0">
            <a:noAutofit/>
          </a:bodyPr>
          <a:lstStyle>
            <a:lvl1pPr marL="0" lvl="0" indent="0" algn="ctr">
              <a:spcBef>
                <a:spcPts val="0"/>
              </a:spcBef>
              <a:buNone/>
              <a:defRPr sz="1000" b="1" i="0">
                <a:solidFill>
                  <a:schemeClr val="accent4"/>
                </a:solidFill>
                <a:latin typeface="Calibri"/>
                <a:ea typeface="Calibri"/>
                <a:cs typeface="Calibri"/>
                <a:sym typeface="Calibri"/>
              </a:defRPr>
            </a:lvl1pPr>
            <a:lvl2pPr marL="0" lvl="1" indent="0" algn="ctr">
              <a:spcBef>
                <a:spcPts val="0"/>
              </a:spcBef>
              <a:buNone/>
              <a:defRPr sz="1000" b="1" i="0">
                <a:solidFill>
                  <a:schemeClr val="accent4"/>
                </a:solidFill>
                <a:latin typeface="Calibri"/>
                <a:ea typeface="Calibri"/>
                <a:cs typeface="Calibri"/>
                <a:sym typeface="Calibri"/>
              </a:defRPr>
            </a:lvl2pPr>
            <a:lvl3pPr marL="0" lvl="2" indent="0" algn="ctr">
              <a:spcBef>
                <a:spcPts val="0"/>
              </a:spcBef>
              <a:buNone/>
              <a:defRPr sz="1000" b="1" i="0">
                <a:solidFill>
                  <a:schemeClr val="accent4"/>
                </a:solidFill>
                <a:latin typeface="Calibri"/>
                <a:ea typeface="Calibri"/>
                <a:cs typeface="Calibri"/>
                <a:sym typeface="Calibri"/>
              </a:defRPr>
            </a:lvl3pPr>
            <a:lvl4pPr marL="0" lvl="3" indent="0" algn="ctr">
              <a:spcBef>
                <a:spcPts val="0"/>
              </a:spcBef>
              <a:buNone/>
              <a:defRPr sz="1000" b="1" i="0">
                <a:solidFill>
                  <a:schemeClr val="accent4"/>
                </a:solidFill>
                <a:latin typeface="Calibri"/>
                <a:ea typeface="Calibri"/>
                <a:cs typeface="Calibri"/>
                <a:sym typeface="Calibri"/>
              </a:defRPr>
            </a:lvl4pPr>
            <a:lvl5pPr marL="0" lvl="4" indent="0" algn="ctr">
              <a:spcBef>
                <a:spcPts val="0"/>
              </a:spcBef>
              <a:buNone/>
              <a:defRPr sz="1000" b="1" i="0">
                <a:solidFill>
                  <a:schemeClr val="accent4"/>
                </a:solidFill>
                <a:latin typeface="Calibri"/>
                <a:ea typeface="Calibri"/>
                <a:cs typeface="Calibri"/>
                <a:sym typeface="Calibri"/>
              </a:defRPr>
            </a:lvl5pPr>
            <a:lvl6pPr marL="0" lvl="5" indent="0" algn="ctr">
              <a:spcBef>
                <a:spcPts val="0"/>
              </a:spcBef>
              <a:buNone/>
              <a:defRPr sz="1000" b="1" i="0">
                <a:solidFill>
                  <a:schemeClr val="accent4"/>
                </a:solidFill>
                <a:latin typeface="Calibri"/>
                <a:ea typeface="Calibri"/>
                <a:cs typeface="Calibri"/>
                <a:sym typeface="Calibri"/>
              </a:defRPr>
            </a:lvl6pPr>
            <a:lvl7pPr marL="0" lvl="6" indent="0" algn="ctr">
              <a:spcBef>
                <a:spcPts val="0"/>
              </a:spcBef>
              <a:buNone/>
              <a:defRPr sz="1000" b="1" i="0">
                <a:solidFill>
                  <a:schemeClr val="accent4"/>
                </a:solidFill>
                <a:latin typeface="Calibri"/>
                <a:ea typeface="Calibri"/>
                <a:cs typeface="Calibri"/>
                <a:sym typeface="Calibri"/>
              </a:defRPr>
            </a:lvl7pPr>
            <a:lvl8pPr marL="0" lvl="7" indent="0" algn="ctr">
              <a:spcBef>
                <a:spcPts val="0"/>
              </a:spcBef>
              <a:buNone/>
              <a:defRPr sz="1000" b="1" i="0">
                <a:solidFill>
                  <a:schemeClr val="accent4"/>
                </a:solidFill>
                <a:latin typeface="Calibri"/>
                <a:ea typeface="Calibri"/>
                <a:cs typeface="Calibri"/>
                <a:sym typeface="Calibri"/>
              </a:defRPr>
            </a:lvl8pPr>
            <a:lvl9pPr marL="0" lvl="8" indent="0" algn="ctr">
              <a:spcBef>
                <a:spcPts val="0"/>
              </a:spcBef>
              <a:buNone/>
              <a:defRPr sz="1000" b="1" i="0">
                <a:solidFill>
                  <a:schemeClr val="accent4"/>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1657380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pos="69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t Slide - Copy">
  <p:cSld name="Content Slide - Copy">
    <p:bg>
      <p:bgPr>
        <a:solidFill>
          <a:schemeClr val="accent4"/>
        </a:solidFill>
        <a:effectLst/>
      </p:bgPr>
    </p:bg>
    <p:spTree>
      <p:nvGrpSpPr>
        <p:cNvPr id="1" name="Shape 98"/>
        <p:cNvGrpSpPr/>
        <p:nvPr/>
      </p:nvGrpSpPr>
      <p:grpSpPr>
        <a:xfrm>
          <a:off x="0" y="0"/>
          <a:ext cx="0" cy="0"/>
          <a:chOff x="0" y="0"/>
          <a:chExt cx="0" cy="0"/>
        </a:xfrm>
      </p:grpSpPr>
      <p:pic>
        <p:nvPicPr>
          <p:cNvPr id="99" name="Google Shape;99;p44"/>
          <p:cNvPicPr preferRelativeResize="0"/>
          <p:nvPr/>
        </p:nvPicPr>
        <p:blipFill rotWithShape="1">
          <a:blip r:embed="rId2">
            <a:alphaModFix/>
          </a:blip>
          <a:srcRect/>
          <a:stretch/>
        </p:blipFill>
        <p:spPr>
          <a:xfrm>
            <a:off x="7009" y="0"/>
            <a:ext cx="11514667" cy="914400"/>
          </a:xfrm>
          <a:prstGeom prst="rect">
            <a:avLst/>
          </a:prstGeom>
          <a:noFill/>
          <a:ln>
            <a:noFill/>
          </a:ln>
        </p:spPr>
      </p:pic>
      <p:sp>
        <p:nvSpPr>
          <p:cNvPr id="100" name="Google Shape;100;p44"/>
          <p:cNvSpPr txBox="1">
            <a:spLocks noGrp="1"/>
          </p:cNvSpPr>
          <p:nvPr>
            <p:ph type="ctrTitle"/>
          </p:nvPr>
        </p:nvSpPr>
        <p:spPr>
          <a:xfrm>
            <a:off x="1489619" y="442674"/>
            <a:ext cx="9234309" cy="4985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2"/>
              </a:buClr>
              <a:buSzPts val="2700"/>
              <a:buFont typeface="Calibri"/>
              <a:buNone/>
              <a:defRPr sz="3600" b="1" i="1" cap="none">
                <a:solidFill>
                  <a:schemeClr val="lt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44"/>
          <p:cNvSpPr txBox="1">
            <a:spLocks noGrp="1"/>
          </p:cNvSpPr>
          <p:nvPr>
            <p:ph type="subTitle" idx="1"/>
          </p:nvPr>
        </p:nvSpPr>
        <p:spPr>
          <a:xfrm>
            <a:off x="1489618" y="1345167"/>
            <a:ext cx="7321993" cy="466794"/>
          </a:xfrm>
          <a:prstGeom prst="rect">
            <a:avLst/>
          </a:prstGeom>
          <a:noFill/>
          <a:ln>
            <a:noFill/>
          </a:ln>
        </p:spPr>
        <p:txBody>
          <a:bodyPr spcFirstLastPara="1" wrap="square" lIns="0" tIns="0" rIns="0" bIns="0" anchor="t" anchorCtr="0">
            <a:spAutoFit/>
          </a:bodyPr>
          <a:lstStyle>
            <a:lvl1pPr lvl="0" algn="l">
              <a:lnSpc>
                <a:spcPct val="100000"/>
              </a:lnSpc>
              <a:spcBef>
                <a:spcPts val="1000"/>
              </a:spcBef>
              <a:spcAft>
                <a:spcPts val="0"/>
              </a:spcAft>
              <a:buSzPts val="1650"/>
              <a:buNone/>
              <a:defRPr sz="2200" b="1" i="0">
                <a:solidFill>
                  <a:schemeClr val="accent2"/>
                </a:solidFill>
                <a:latin typeface="Calibri"/>
                <a:ea typeface="Calibri"/>
                <a:cs typeface="Calibri"/>
                <a:sym typeface="Calibri"/>
              </a:defRPr>
            </a:lvl1pPr>
            <a:lvl2pPr lvl="1" algn="ctr">
              <a:lnSpc>
                <a:spcPct val="100000"/>
              </a:lnSpc>
              <a:spcBef>
                <a:spcPts val="1000"/>
              </a:spcBef>
              <a:spcAft>
                <a:spcPts val="0"/>
              </a:spcAft>
              <a:buSzPts val="1425"/>
              <a:buNone/>
              <a:defRPr sz="1900"/>
            </a:lvl2pPr>
            <a:lvl3pPr lvl="2" algn="ctr">
              <a:lnSpc>
                <a:spcPct val="100000"/>
              </a:lnSpc>
              <a:spcBef>
                <a:spcPts val="1000"/>
              </a:spcBef>
              <a:spcAft>
                <a:spcPts val="0"/>
              </a:spcAft>
              <a:buSzPts val="1350"/>
              <a:buNone/>
              <a:defRPr sz="1800"/>
            </a:lvl3pPr>
            <a:lvl4pPr lvl="3" algn="ctr">
              <a:lnSpc>
                <a:spcPct val="100000"/>
              </a:lnSpc>
              <a:spcBef>
                <a:spcPts val="1000"/>
              </a:spcBef>
              <a:spcAft>
                <a:spcPts val="0"/>
              </a:spcAft>
              <a:buSzPts val="1200"/>
              <a:buNone/>
              <a:defRPr sz="1600"/>
            </a:lvl4pPr>
            <a:lvl5pPr lvl="4" algn="ctr">
              <a:lnSpc>
                <a:spcPct val="100000"/>
              </a:lnSpc>
              <a:spcBef>
                <a:spcPts val="1000"/>
              </a:spcBef>
              <a:spcAft>
                <a:spcPts val="0"/>
              </a:spcAft>
              <a:buSzPts val="1200"/>
              <a:buNone/>
              <a:defRPr sz="1600"/>
            </a:lvl5pPr>
            <a:lvl6pPr lvl="5" algn="ctr">
              <a:lnSpc>
                <a:spcPct val="100000"/>
              </a:lnSpc>
              <a:spcBef>
                <a:spcPts val="1000"/>
              </a:spcBef>
              <a:spcAft>
                <a:spcPts val="0"/>
              </a:spcAft>
              <a:buSzPts val="1200"/>
              <a:buNone/>
              <a:defRPr sz="1600"/>
            </a:lvl6pPr>
            <a:lvl7pPr lvl="6" algn="ctr">
              <a:lnSpc>
                <a:spcPct val="100000"/>
              </a:lnSpc>
              <a:spcBef>
                <a:spcPts val="1000"/>
              </a:spcBef>
              <a:spcAft>
                <a:spcPts val="0"/>
              </a:spcAft>
              <a:buSzPts val="1200"/>
              <a:buNone/>
              <a:defRPr sz="1600"/>
            </a:lvl7pPr>
            <a:lvl8pPr lvl="7" algn="ctr">
              <a:lnSpc>
                <a:spcPct val="100000"/>
              </a:lnSpc>
              <a:spcBef>
                <a:spcPts val="1000"/>
              </a:spcBef>
              <a:spcAft>
                <a:spcPts val="0"/>
              </a:spcAft>
              <a:buSzPts val="1200"/>
              <a:buNone/>
              <a:defRPr sz="1600"/>
            </a:lvl8pPr>
            <a:lvl9pPr lvl="8" algn="ctr">
              <a:lnSpc>
                <a:spcPct val="100000"/>
              </a:lnSpc>
              <a:spcBef>
                <a:spcPts val="1000"/>
              </a:spcBef>
              <a:spcAft>
                <a:spcPts val="0"/>
              </a:spcAft>
              <a:buSzPts val="1200"/>
              <a:buNone/>
              <a:defRPr sz="1600"/>
            </a:lvl9pPr>
          </a:lstStyle>
          <a:p>
            <a:endParaRPr/>
          </a:p>
        </p:txBody>
      </p:sp>
      <p:sp>
        <p:nvSpPr>
          <p:cNvPr id="102" name="Google Shape;102;p44"/>
          <p:cNvSpPr txBox="1">
            <a:spLocks noGrp="1"/>
          </p:cNvSpPr>
          <p:nvPr>
            <p:ph type="body" idx="2"/>
          </p:nvPr>
        </p:nvSpPr>
        <p:spPr>
          <a:xfrm>
            <a:off x="2428620" y="1962541"/>
            <a:ext cx="7366000" cy="3411537"/>
          </a:xfrm>
          <a:prstGeom prst="rect">
            <a:avLst/>
          </a:prstGeom>
          <a:noFill/>
          <a:ln>
            <a:noFill/>
          </a:ln>
        </p:spPr>
        <p:txBody>
          <a:bodyPr spcFirstLastPara="1" wrap="square" lIns="0" tIns="0" rIns="0" bIns="0" anchor="t" anchorCtr="0">
            <a:normAutofit/>
          </a:bodyPr>
          <a:lstStyle>
            <a:lvl1pPr marL="609585" marR="0" lvl="0" indent="-419090" algn="l">
              <a:lnSpc>
                <a:spcPct val="100000"/>
              </a:lnSpc>
              <a:spcBef>
                <a:spcPts val="0"/>
              </a:spcBef>
              <a:spcAft>
                <a:spcPts val="0"/>
              </a:spcAft>
              <a:buClr>
                <a:schemeClr val="dk1"/>
              </a:buClr>
              <a:buSzPts val="1350"/>
              <a:buFont typeface="Noto Sans Symbols"/>
              <a:buChar char="▪"/>
              <a:defRPr sz="1800" b="0" i="0">
                <a:solidFill>
                  <a:schemeClr val="dk1"/>
                </a:solidFill>
                <a:latin typeface="Calibri"/>
                <a:ea typeface="Calibri"/>
                <a:cs typeface="Calibri"/>
                <a:sym typeface="Calibri"/>
              </a:defRPr>
            </a:lvl1pPr>
            <a:lvl2pPr marL="1219170" lvl="1" indent="-457189" algn="l">
              <a:lnSpc>
                <a:spcPct val="100000"/>
              </a:lnSpc>
              <a:spcBef>
                <a:spcPts val="1000"/>
              </a:spcBef>
              <a:spcAft>
                <a:spcPts val="0"/>
              </a:spcAft>
              <a:buSzPts val="1800"/>
              <a:buChar char="•"/>
              <a:defRPr/>
            </a:lvl2pPr>
            <a:lvl3pPr marL="1828754" lvl="2" indent="-457189" algn="l">
              <a:lnSpc>
                <a:spcPct val="100000"/>
              </a:lnSpc>
              <a:spcBef>
                <a:spcPts val="1000"/>
              </a:spcBef>
              <a:spcAft>
                <a:spcPts val="0"/>
              </a:spcAft>
              <a:buSzPts val="1800"/>
              <a:buChar char="•"/>
              <a:defRPr/>
            </a:lvl3pPr>
            <a:lvl4pPr marL="2438339" lvl="3" indent="-457189" algn="l">
              <a:lnSpc>
                <a:spcPct val="100000"/>
              </a:lnSpc>
              <a:spcBef>
                <a:spcPts val="1000"/>
              </a:spcBef>
              <a:spcAft>
                <a:spcPts val="0"/>
              </a:spcAft>
              <a:buSzPts val="1800"/>
              <a:buChar char="•"/>
              <a:defRPr/>
            </a:lvl4pPr>
            <a:lvl5pPr marL="3047924" lvl="4" indent="-457189" algn="l">
              <a:lnSpc>
                <a:spcPct val="100000"/>
              </a:lnSpc>
              <a:spcBef>
                <a:spcPts val="1000"/>
              </a:spcBef>
              <a:spcAft>
                <a:spcPts val="0"/>
              </a:spcAft>
              <a:buSzPts val="1800"/>
              <a:buChar char="•"/>
              <a:defRPr/>
            </a:lvl5pPr>
            <a:lvl6pPr marL="3657509" lvl="5" indent="-457189" algn="l">
              <a:lnSpc>
                <a:spcPct val="100000"/>
              </a:lnSpc>
              <a:spcBef>
                <a:spcPts val="1000"/>
              </a:spcBef>
              <a:spcAft>
                <a:spcPts val="0"/>
              </a:spcAft>
              <a:buSzPts val="1800"/>
              <a:buChar char="•"/>
              <a:defRPr/>
            </a:lvl6pPr>
            <a:lvl7pPr marL="4267093" lvl="6" indent="-457189" algn="l">
              <a:lnSpc>
                <a:spcPct val="100000"/>
              </a:lnSpc>
              <a:spcBef>
                <a:spcPts val="1000"/>
              </a:spcBef>
              <a:spcAft>
                <a:spcPts val="0"/>
              </a:spcAft>
              <a:buSzPts val="1800"/>
              <a:buChar char="•"/>
              <a:defRPr/>
            </a:lvl7pPr>
            <a:lvl8pPr marL="4876678" lvl="7" indent="-457189" algn="l">
              <a:lnSpc>
                <a:spcPct val="100000"/>
              </a:lnSpc>
              <a:spcBef>
                <a:spcPts val="1000"/>
              </a:spcBef>
              <a:spcAft>
                <a:spcPts val="0"/>
              </a:spcAft>
              <a:buSzPts val="1800"/>
              <a:buChar char="•"/>
              <a:defRPr/>
            </a:lvl8pPr>
            <a:lvl9pPr marL="5486263" lvl="8" indent="-457189" algn="l">
              <a:lnSpc>
                <a:spcPct val="100000"/>
              </a:lnSpc>
              <a:spcBef>
                <a:spcPts val="1000"/>
              </a:spcBef>
              <a:spcAft>
                <a:spcPts val="0"/>
              </a:spcAft>
              <a:buSzPts val="1800"/>
              <a:buChar char="•"/>
              <a:defRPr/>
            </a:lvl9pPr>
          </a:lstStyle>
          <a:p>
            <a:endParaRPr/>
          </a:p>
        </p:txBody>
      </p:sp>
      <p:cxnSp>
        <p:nvCxnSpPr>
          <p:cNvPr id="103" name="Google Shape;103;p44"/>
          <p:cNvCxnSpPr/>
          <p:nvPr/>
        </p:nvCxnSpPr>
        <p:spPr>
          <a:xfrm>
            <a:off x="11200667" y="6270569"/>
            <a:ext cx="0" cy="160020"/>
          </a:xfrm>
          <a:prstGeom prst="straightConnector1">
            <a:avLst/>
          </a:prstGeom>
          <a:noFill/>
          <a:ln w="9525" cap="flat" cmpd="sng">
            <a:solidFill>
              <a:schemeClr val="dk1"/>
            </a:solidFill>
            <a:prstDash val="solid"/>
            <a:round/>
            <a:headEnd type="none" w="sm" len="sm"/>
            <a:tailEnd type="none" w="sm" len="sm"/>
          </a:ln>
        </p:spPr>
      </p:cxnSp>
      <p:sp>
        <p:nvSpPr>
          <p:cNvPr id="104" name="Google Shape;104;p44"/>
          <p:cNvSpPr>
            <a:spLocks noGrp="1"/>
          </p:cNvSpPr>
          <p:nvPr>
            <p:ph type="sldNum" idx="12"/>
          </p:nvPr>
        </p:nvSpPr>
        <p:spPr>
          <a:xfrm>
            <a:off x="11217832" y="6181281"/>
            <a:ext cx="487680" cy="365760"/>
          </a:xfrm>
          <a:prstGeom prst="ellipse">
            <a:avLst/>
          </a:prstGeom>
          <a:noFill/>
          <a:ln>
            <a:noFill/>
          </a:ln>
        </p:spPr>
        <p:txBody>
          <a:bodyPr spcFirstLastPara="1" wrap="square" lIns="18275" tIns="45700" rIns="18275" bIns="45700" anchor="ctr" anchorCtr="0">
            <a:noAutofit/>
          </a:bodyPr>
          <a:lstStyle>
            <a:lvl1pPr marL="0" lvl="0" indent="0" algn="ctr">
              <a:spcBef>
                <a:spcPts val="0"/>
              </a:spcBef>
              <a:buNone/>
              <a:defRPr sz="1000" b="1" i="0">
                <a:solidFill>
                  <a:schemeClr val="dk1"/>
                </a:solidFill>
                <a:latin typeface="Calibri"/>
                <a:ea typeface="Calibri"/>
                <a:cs typeface="Calibri"/>
                <a:sym typeface="Calibri"/>
              </a:defRPr>
            </a:lvl1pPr>
            <a:lvl2pPr marL="0" lvl="1" indent="0" algn="ctr">
              <a:spcBef>
                <a:spcPts val="0"/>
              </a:spcBef>
              <a:buNone/>
              <a:defRPr sz="1000" b="1" i="0">
                <a:solidFill>
                  <a:schemeClr val="dk1"/>
                </a:solidFill>
                <a:latin typeface="Calibri"/>
                <a:ea typeface="Calibri"/>
                <a:cs typeface="Calibri"/>
                <a:sym typeface="Calibri"/>
              </a:defRPr>
            </a:lvl2pPr>
            <a:lvl3pPr marL="0" lvl="2" indent="0" algn="ctr">
              <a:spcBef>
                <a:spcPts val="0"/>
              </a:spcBef>
              <a:buNone/>
              <a:defRPr sz="1000" b="1" i="0">
                <a:solidFill>
                  <a:schemeClr val="dk1"/>
                </a:solidFill>
                <a:latin typeface="Calibri"/>
                <a:ea typeface="Calibri"/>
                <a:cs typeface="Calibri"/>
                <a:sym typeface="Calibri"/>
              </a:defRPr>
            </a:lvl3pPr>
            <a:lvl4pPr marL="0" lvl="3" indent="0" algn="ctr">
              <a:spcBef>
                <a:spcPts val="0"/>
              </a:spcBef>
              <a:buNone/>
              <a:defRPr sz="1000" b="1" i="0">
                <a:solidFill>
                  <a:schemeClr val="dk1"/>
                </a:solidFill>
                <a:latin typeface="Calibri"/>
                <a:ea typeface="Calibri"/>
                <a:cs typeface="Calibri"/>
                <a:sym typeface="Calibri"/>
              </a:defRPr>
            </a:lvl4pPr>
            <a:lvl5pPr marL="0" lvl="4" indent="0" algn="ctr">
              <a:spcBef>
                <a:spcPts val="0"/>
              </a:spcBef>
              <a:buNone/>
              <a:defRPr sz="1000" b="1" i="0">
                <a:solidFill>
                  <a:schemeClr val="dk1"/>
                </a:solidFill>
                <a:latin typeface="Calibri"/>
                <a:ea typeface="Calibri"/>
                <a:cs typeface="Calibri"/>
                <a:sym typeface="Calibri"/>
              </a:defRPr>
            </a:lvl5pPr>
            <a:lvl6pPr marL="0" lvl="5" indent="0" algn="ctr">
              <a:spcBef>
                <a:spcPts val="0"/>
              </a:spcBef>
              <a:buNone/>
              <a:defRPr sz="1000" b="1" i="0">
                <a:solidFill>
                  <a:schemeClr val="dk1"/>
                </a:solidFill>
                <a:latin typeface="Calibri"/>
                <a:ea typeface="Calibri"/>
                <a:cs typeface="Calibri"/>
                <a:sym typeface="Calibri"/>
              </a:defRPr>
            </a:lvl6pPr>
            <a:lvl7pPr marL="0" lvl="6" indent="0" algn="ctr">
              <a:spcBef>
                <a:spcPts val="0"/>
              </a:spcBef>
              <a:buNone/>
              <a:defRPr sz="1000" b="1" i="0">
                <a:solidFill>
                  <a:schemeClr val="dk1"/>
                </a:solidFill>
                <a:latin typeface="Calibri"/>
                <a:ea typeface="Calibri"/>
                <a:cs typeface="Calibri"/>
                <a:sym typeface="Calibri"/>
              </a:defRPr>
            </a:lvl7pPr>
            <a:lvl8pPr marL="0" lvl="7" indent="0" algn="ctr">
              <a:spcBef>
                <a:spcPts val="0"/>
              </a:spcBef>
              <a:buNone/>
              <a:defRPr sz="1000" b="1" i="0">
                <a:solidFill>
                  <a:schemeClr val="dk1"/>
                </a:solidFill>
                <a:latin typeface="Calibri"/>
                <a:ea typeface="Calibri"/>
                <a:cs typeface="Calibri"/>
                <a:sym typeface="Calibri"/>
              </a:defRPr>
            </a:lvl8pPr>
            <a:lvl9pPr marL="0" lvl="8" indent="0" algn="ctr">
              <a:spcBef>
                <a:spcPts val="0"/>
              </a:spcBef>
              <a:buNone/>
              <a:defRPr sz="1000" b="1" i="0">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61354965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24">
          <p15:clr>
            <a:srgbClr val="FBAE40"/>
          </p15:clr>
        </p15:guide>
        <p15:guide id="7" pos="984">
          <p15:clr>
            <a:srgbClr val="FBAE40"/>
          </p15:clr>
        </p15:guide>
        <p15:guide id="8" pos="696">
          <p15:clr>
            <a:srgbClr val="FBAE40"/>
          </p15:clr>
        </p15:guide>
        <p15:guide id="9" pos="11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3205B-7F0F-1FB1-761A-6053CDD8618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4F2BD1-D2BD-4877-69D6-FFB600AB6F5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040177E-6321-0547-5E97-175736972D9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640D040-7ED5-EDF2-5764-9276142774FC}"/>
              </a:ext>
            </a:extLst>
          </p:cNvPr>
          <p:cNvSpPr>
            <a:spLocks noGrp="1"/>
          </p:cNvSpPr>
          <p:nvPr>
            <p:ph type="dt" sz="half" idx="10"/>
          </p:nvPr>
        </p:nvSpPr>
        <p:spPr/>
        <p:txBody>
          <a:bodyPr/>
          <a:lstStyle/>
          <a:p>
            <a:fld id="{2D62C8B7-2E23-418C-B327-2F369C73FCD4}" type="datetimeFigureOut">
              <a:rPr lang="zh-CN" altLang="en-US" smtClean="0"/>
              <a:t>2023/6/14</a:t>
            </a:fld>
            <a:endParaRPr lang="zh-CN" altLang="en-US"/>
          </a:p>
        </p:txBody>
      </p:sp>
      <p:sp>
        <p:nvSpPr>
          <p:cNvPr id="6" name="页脚占位符 5">
            <a:extLst>
              <a:ext uri="{FF2B5EF4-FFF2-40B4-BE49-F238E27FC236}">
                <a16:creationId xmlns:a16="http://schemas.microsoft.com/office/drawing/2014/main" id="{1ADEF4C8-CCCC-482D-519E-3498119710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88EA11-3683-F037-00DA-6BE9411EE6CE}"/>
              </a:ext>
            </a:extLst>
          </p:cNvPr>
          <p:cNvSpPr>
            <a:spLocks noGrp="1"/>
          </p:cNvSpPr>
          <p:nvPr>
            <p:ph type="sldNum" sz="quarter" idx="12"/>
          </p:nvPr>
        </p:nvSpPr>
        <p:spPr/>
        <p:txBody>
          <a:bodyPr/>
          <a:lstStyle/>
          <a:p>
            <a:fld id="{1130FA8A-1B0A-4F0B-B530-BBCAA64CF9B7}" type="slidenum">
              <a:rPr lang="zh-CN" altLang="en-US" smtClean="0"/>
              <a:t>‹#›</a:t>
            </a:fld>
            <a:endParaRPr lang="zh-CN" altLang="en-US"/>
          </a:p>
        </p:txBody>
      </p:sp>
    </p:spTree>
    <p:extLst>
      <p:ext uri="{BB962C8B-B14F-4D97-AF65-F5344CB8AC3E}">
        <p14:creationId xmlns:p14="http://schemas.microsoft.com/office/powerpoint/2010/main" val="1582607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ntent Slide - Copy &amp; Pic/Chart">
  <p:cSld name="Content Slide - Copy &amp; Pic/Chart">
    <p:bg>
      <p:bgPr>
        <a:solidFill>
          <a:schemeClr val="accent4"/>
        </a:solidFill>
        <a:effectLst/>
      </p:bgPr>
    </p:bg>
    <p:spTree>
      <p:nvGrpSpPr>
        <p:cNvPr id="1" name="Shape 105"/>
        <p:cNvGrpSpPr/>
        <p:nvPr/>
      </p:nvGrpSpPr>
      <p:grpSpPr>
        <a:xfrm>
          <a:off x="0" y="0"/>
          <a:ext cx="0" cy="0"/>
          <a:chOff x="0" y="0"/>
          <a:chExt cx="0" cy="0"/>
        </a:xfrm>
      </p:grpSpPr>
      <p:pic>
        <p:nvPicPr>
          <p:cNvPr id="106" name="Google Shape;106;p45"/>
          <p:cNvPicPr preferRelativeResize="0"/>
          <p:nvPr/>
        </p:nvPicPr>
        <p:blipFill rotWithShape="1">
          <a:blip r:embed="rId2">
            <a:alphaModFix/>
          </a:blip>
          <a:srcRect/>
          <a:stretch/>
        </p:blipFill>
        <p:spPr>
          <a:xfrm>
            <a:off x="7009" y="0"/>
            <a:ext cx="11514667" cy="914400"/>
          </a:xfrm>
          <a:prstGeom prst="rect">
            <a:avLst/>
          </a:prstGeom>
          <a:noFill/>
          <a:ln>
            <a:noFill/>
          </a:ln>
        </p:spPr>
      </p:pic>
      <p:sp>
        <p:nvSpPr>
          <p:cNvPr id="107" name="Google Shape;107;p45"/>
          <p:cNvSpPr txBox="1">
            <a:spLocks noGrp="1"/>
          </p:cNvSpPr>
          <p:nvPr>
            <p:ph type="ctrTitle"/>
          </p:nvPr>
        </p:nvSpPr>
        <p:spPr>
          <a:xfrm>
            <a:off x="1489619" y="442674"/>
            <a:ext cx="9234309" cy="4985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2"/>
              </a:buClr>
              <a:buSzPts val="2700"/>
              <a:buFont typeface="Calibri"/>
              <a:buNone/>
              <a:defRPr sz="3600" b="1" i="1" cap="none">
                <a:solidFill>
                  <a:schemeClr val="lt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45"/>
          <p:cNvSpPr txBox="1">
            <a:spLocks noGrp="1"/>
          </p:cNvSpPr>
          <p:nvPr>
            <p:ph type="subTitle" idx="1"/>
          </p:nvPr>
        </p:nvSpPr>
        <p:spPr>
          <a:xfrm>
            <a:off x="1490241" y="1345165"/>
            <a:ext cx="7288495" cy="466794"/>
          </a:xfrm>
          <a:prstGeom prst="rect">
            <a:avLst/>
          </a:prstGeom>
          <a:noFill/>
          <a:ln>
            <a:noFill/>
          </a:ln>
        </p:spPr>
        <p:txBody>
          <a:bodyPr spcFirstLastPara="1" wrap="square" lIns="0" tIns="0" rIns="0" bIns="0" anchor="t" anchorCtr="0">
            <a:spAutoFit/>
          </a:bodyPr>
          <a:lstStyle>
            <a:lvl1pPr lvl="0" algn="l">
              <a:lnSpc>
                <a:spcPct val="100000"/>
              </a:lnSpc>
              <a:spcBef>
                <a:spcPts val="1000"/>
              </a:spcBef>
              <a:spcAft>
                <a:spcPts val="0"/>
              </a:spcAft>
              <a:buSzPts val="1650"/>
              <a:buNone/>
              <a:defRPr sz="2200" b="1" i="0">
                <a:solidFill>
                  <a:schemeClr val="accent2"/>
                </a:solidFill>
                <a:latin typeface="Calibri"/>
                <a:ea typeface="Calibri"/>
                <a:cs typeface="Calibri"/>
                <a:sym typeface="Calibri"/>
              </a:defRPr>
            </a:lvl1pPr>
            <a:lvl2pPr lvl="1" algn="ctr">
              <a:lnSpc>
                <a:spcPct val="100000"/>
              </a:lnSpc>
              <a:spcBef>
                <a:spcPts val="1000"/>
              </a:spcBef>
              <a:spcAft>
                <a:spcPts val="0"/>
              </a:spcAft>
              <a:buSzPts val="1425"/>
              <a:buNone/>
              <a:defRPr sz="1900"/>
            </a:lvl2pPr>
            <a:lvl3pPr lvl="2" algn="ctr">
              <a:lnSpc>
                <a:spcPct val="100000"/>
              </a:lnSpc>
              <a:spcBef>
                <a:spcPts val="1000"/>
              </a:spcBef>
              <a:spcAft>
                <a:spcPts val="0"/>
              </a:spcAft>
              <a:buSzPts val="1350"/>
              <a:buNone/>
              <a:defRPr sz="1800"/>
            </a:lvl3pPr>
            <a:lvl4pPr lvl="3" algn="ctr">
              <a:lnSpc>
                <a:spcPct val="100000"/>
              </a:lnSpc>
              <a:spcBef>
                <a:spcPts val="1000"/>
              </a:spcBef>
              <a:spcAft>
                <a:spcPts val="0"/>
              </a:spcAft>
              <a:buSzPts val="1200"/>
              <a:buNone/>
              <a:defRPr sz="1600"/>
            </a:lvl4pPr>
            <a:lvl5pPr lvl="4" algn="ctr">
              <a:lnSpc>
                <a:spcPct val="100000"/>
              </a:lnSpc>
              <a:spcBef>
                <a:spcPts val="1000"/>
              </a:spcBef>
              <a:spcAft>
                <a:spcPts val="0"/>
              </a:spcAft>
              <a:buSzPts val="1200"/>
              <a:buNone/>
              <a:defRPr sz="1600"/>
            </a:lvl5pPr>
            <a:lvl6pPr lvl="5" algn="ctr">
              <a:lnSpc>
                <a:spcPct val="100000"/>
              </a:lnSpc>
              <a:spcBef>
                <a:spcPts val="1000"/>
              </a:spcBef>
              <a:spcAft>
                <a:spcPts val="0"/>
              </a:spcAft>
              <a:buSzPts val="1200"/>
              <a:buNone/>
              <a:defRPr sz="1600"/>
            </a:lvl6pPr>
            <a:lvl7pPr lvl="6" algn="ctr">
              <a:lnSpc>
                <a:spcPct val="100000"/>
              </a:lnSpc>
              <a:spcBef>
                <a:spcPts val="1000"/>
              </a:spcBef>
              <a:spcAft>
                <a:spcPts val="0"/>
              </a:spcAft>
              <a:buSzPts val="1200"/>
              <a:buNone/>
              <a:defRPr sz="1600"/>
            </a:lvl7pPr>
            <a:lvl8pPr lvl="7" algn="ctr">
              <a:lnSpc>
                <a:spcPct val="100000"/>
              </a:lnSpc>
              <a:spcBef>
                <a:spcPts val="1000"/>
              </a:spcBef>
              <a:spcAft>
                <a:spcPts val="0"/>
              </a:spcAft>
              <a:buSzPts val="1200"/>
              <a:buNone/>
              <a:defRPr sz="1600"/>
            </a:lvl8pPr>
            <a:lvl9pPr lvl="8" algn="ctr">
              <a:lnSpc>
                <a:spcPct val="100000"/>
              </a:lnSpc>
              <a:spcBef>
                <a:spcPts val="1000"/>
              </a:spcBef>
              <a:spcAft>
                <a:spcPts val="0"/>
              </a:spcAft>
              <a:buSzPts val="1200"/>
              <a:buNone/>
              <a:defRPr sz="1600"/>
            </a:lvl9pPr>
          </a:lstStyle>
          <a:p>
            <a:endParaRPr/>
          </a:p>
        </p:txBody>
      </p:sp>
      <p:sp>
        <p:nvSpPr>
          <p:cNvPr id="109" name="Google Shape;109;p45"/>
          <p:cNvSpPr txBox="1">
            <a:spLocks noGrp="1"/>
          </p:cNvSpPr>
          <p:nvPr>
            <p:ph type="body" idx="2"/>
          </p:nvPr>
        </p:nvSpPr>
        <p:spPr>
          <a:xfrm>
            <a:off x="1504670" y="1917389"/>
            <a:ext cx="4591332" cy="3411537"/>
          </a:xfrm>
          <a:prstGeom prst="rect">
            <a:avLst/>
          </a:prstGeom>
          <a:noFill/>
          <a:ln>
            <a:noFill/>
          </a:ln>
        </p:spPr>
        <p:txBody>
          <a:bodyPr spcFirstLastPara="1" wrap="square" lIns="0" tIns="0" rIns="0" bIns="0" anchor="t" anchorCtr="0">
            <a:normAutofit/>
          </a:bodyPr>
          <a:lstStyle>
            <a:lvl1pPr marL="609585" marR="0" lvl="0" indent="-419090" algn="l">
              <a:lnSpc>
                <a:spcPct val="100000"/>
              </a:lnSpc>
              <a:spcBef>
                <a:spcPts val="0"/>
              </a:spcBef>
              <a:spcAft>
                <a:spcPts val="0"/>
              </a:spcAft>
              <a:buClr>
                <a:schemeClr val="dk1"/>
              </a:buClr>
              <a:buSzPts val="1350"/>
              <a:buFont typeface="Noto Sans Symbols"/>
              <a:buChar char="▪"/>
              <a:defRPr sz="1800" b="0" i="0">
                <a:solidFill>
                  <a:schemeClr val="dk1"/>
                </a:solidFill>
                <a:latin typeface="Calibri"/>
                <a:ea typeface="Calibri"/>
                <a:cs typeface="Calibri"/>
                <a:sym typeface="Calibri"/>
              </a:defRPr>
            </a:lvl1pPr>
            <a:lvl2pPr marL="1219170" lvl="1" indent="-457189" algn="l">
              <a:lnSpc>
                <a:spcPct val="100000"/>
              </a:lnSpc>
              <a:spcBef>
                <a:spcPts val="1000"/>
              </a:spcBef>
              <a:spcAft>
                <a:spcPts val="0"/>
              </a:spcAft>
              <a:buSzPts val="1800"/>
              <a:buChar char="•"/>
              <a:defRPr/>
            </a:lvl2pPr>
            <a:lvl3pPr marL="1828754" lvl="2" indent="-457189" algn="l">
              <a:lnSpc>
                <a:spcPct val="100000"/>
              </a:lnSpc>
              <a:spcBef>
                <a:spcPts val="1000"/>
              </a:spcBef>
              <a:spcAft>
                <a:spcPts val="0"/>
              </a:spcAft>
              <a:buSzPts val="1800"/>
              <a:buChar char="•"/>
              <a:defRPr/>
            </a:lvl3pPr>
            <a:lvl4pPr marL="2438339" lvl="3" indent="-457189" algn="l">
              <a:lnSpc>
                <a:spcPct val="100000"/>
              </a:lnSpc>
              <a:spcBef>
                <a:spcPts val="1000"/>
              </a:spcBef>
              <a:spcAft>
                <a:spcPts val="0"/>
              </a:spcAft>
              <a:buSzPts val="1800"/>
              <a:buChar char="•"/>
              <a:defRPr/>
            </a:lvl4pPr>
            <a:lvl5pPr marL="3047924" lvl="4" indent="-457189" algn="l">
              <a:lnSpc>
                <a:spcPct val="100000"/>
              </a:lnSpc>
              <a:spcBef>
                <a:spcPts val="1000"/>
              </a:spcBef>
              <a:spcAft>
                <a:spcPts val="0"/>
              </a:spcAft>
              <a:buSzPts val="1800"/>
              <a:buChar char="•"/>
              <a:defRPr/>
            </a:lvl5pPr>
            <a:lvl6pPr marL="3657509" lvl="5" indent="-457189" algn="l">
              <a:lnSpc>
                <a:spcPct val="100000"/>
              </a:lnSpc>
              <a:spcBef>
                <a:spcPts val="1000"/>
              </a:spcBef>
              <a:spcAft>
                <a:spcPts val="0"/>
              </a:spcAft>
              <a:buSzPts val="1800"/>
              <a:buChar char="•"/>
              <a:defRPr/>
            </a:lvl6pPr>
            <a:lvl7pPr marL="4267093" lvl="6" indent="-457189" algn="l">
              <a:lnSpc>
                <a:spcPct val="100000"/>
              </a:lnSpc>
              <a:spcBef>
                <a:spcPts val="1000"/>
              </a:spcBef>
              <a:spcAft>
                <a:spcPts val="0"/>
              </a:spcAft>
              <a:buSzPts val="1800"/>
              <a:buChar char="•"/>
              <a:defRPr/>
            </a:lvl7pPr>
            <a:lvl8pPr marL="4876678" lvl="7" indent="-457189" algn="l">
              <a:lnSpc>
                <a:spcPct val="100000"/>
              </a:lnSpc>
              <a:spcBef>
                <a:spcPts val="1000"/>
              </a:spcBef>
              <a:spcAft>
                <a:spcPts val="0"/>
              </a:spcAft>
              <a:buSzPts val="1800"/>
              <a:buChar char="•"/>
              <a:defRPr/>
            </a:lvl8pPr>
            <a:lvl9pPr marL="5486263" lvl="8" indent="-457189" algn="l">
              <a:lnSpc>
                <a:spcPct val="100000"/>
              </a:lnSpc>
              <a:spcBef>
                <a:spcPts val="1000"/>
              </a:spcBef>
              <a:spcAft>
                <a:spcPts val="0"/>
              </a:spcAft>
              <a:buSzPts val="1800"/>
              <a:buChar char="•"/>
              <a:defRPr/>
            </a:lvl9pPr>
          </a:lstStyle>
          <a:p>
            <a:endParaRPr/>
          </a:p>
        </p:txBody>
      </p:sp>
      <p:sp>
        <p:nvSpPr>
          <p:cNvPr id="110" name="Google Shape;110;p45" descr="Picture or Chart"/>
          <p:cNvSpPr txBox="1">
            <a:spLocks noGrp="1"/>
          </p:cNvSpPr>
          <p:nvPr>
            <p:ph type="body" idx="3"/>
          </p:nvPr>
        </p:nvSpPr>
        <p:spPr>
          <a:xfrm>
            <a:off x="6354236" y="1920877"/>
            <a:ext cx="5287433" cy="2982913"/>
          </a:xfrm>
          <a:prstGeom prst="rect">
            <a:avLst/>
          </a:prstGeom>
          <a:noFill/>
          <a:ln>
            <a:noFill/>
          </a:ln>
        </p:spPr>
        <p:txBody>
          <a:bodyPr spcFirstLastPara="1" wrap="square" lIns="0" tIns="0" rIns="0" bIns="0" anchor="ctr" anchorCtr="0">
            <a:normAutofit/>
          </a:bodyPr>
          <a:lstStyle>
            <a:lvl1pPr marL="609585" lvl="0" indent="-419090" algn="ctr">
              <a:lnSpc>
                <a:spcPct val="100000"/>
              </a:lnSpc>
              <a:spcBef>
                <a:spcPts val="1000"/>
              </a:spcBef>
              <a:spcAft>
                <a:spcPts val="0"/>
              </a:spcAft>
              <a:buSzPts val="1350"/>
              <a:buChar char="•"/>
              <a:defRPr b="0" i="0">
                <a:solidFill>
                  <a:schemeClr val="dk1"/>
                </a:solidFill>
                <a:latin typeface="Calibri"/>
                <a:ea typeface="Calibri"/>
                <a:cs typeface="Calibri"/>
                <a:sym typeface="Calibri"/>
              </a:defRPr>
            </a:lvl1pPr>
            <a:lvl2pPr marL="1219170" lvl="1" indent="-457189" algn="l">
              <a:lnSpc>
                <a:spcPct val="100000"/>
              </a:lnSpc>
              <a:spcBef>
                <a:spcPts val="1000"/>
              </a:spcBef>
              <a:spcAft>
                <a:spcPts val="0"/>
              </a:spcAft>
              <a:buSzPts val="1800"/>
              <a:buChar char="•"/>
              <a:defRPr/>
            </a:lvl2pPr>
            <a:lvl3pPr marL="1828754" lvl="2" indent="-457189" algn="l">
              <a:lnSpc>
                <a:spcPct val="100000"/>
              </a:lnSpc>
              <a:spcBef>
                <a:spcPts val="1000"/>
              </a:spcBef>
              <a:spcAft>
                <a:spcPts val="0"/>
              </a:spcAft>
              <a:buSzPts val="1800"/>
              <a:buChar char="•"/>
              <a:defRPr/>
            </a:lvl3pPr>
            <a:lvl4pPr marL="2438339" lvl="3" indent="-304792" algn="ctr">
              <a:lnSpc>
                <a:spcPct val="100000"/>
              </a:lnSpc>
              <a:spcBef>
                <a:spcPts val="1000"/>
              </a:spcBef>
              <a:spcAft>
                <a:spcPts val="0"/>
              </a:spcAft>
              <a:buSzPts val="1200"/>
              <a:buNone/>
              <a:defRPr>
                <a:solidFill>
                  <a:schemeClr val="dk1"/>
                </a:solidFill>
              </a:defRPr>
            </a:lvl4pPr>
            <a:lvl5pPr marL="3047924" lvl="4" indent="-457189" algn="l">
              <a:lnSpc>
                <a:spcPct val="100000"/>
              </a:lnSpc>
              <a:spcBef>
                <a:spcPts val="1000"/>
              </a:spcBef>
              <a:spcAft>
                <a:spcPts val="0"/>
              </a:spcAft>
              <a:buSzPts val="1800"/>
              <a:buChar char="•"/>
              <a:defRPr/>
            </a:lvl5pPr>
            <a:lvl6pPr marL="3657509" lvl="5" indent="-457189" algn="l">
              <a:lnSpc>
                <a:spcPct val="100000"/>
              </a:lnSpc>
              <a:spcBef>
                <a:spcPts val="1000"/>
              </a:spcBef>
              <a:spcAft>
                <a:spcPts val="0"/>
              </a:spcAft>
              <a:buSzPts val="1800"/>
              <a:buChar char="•"/>
              <a:defRPr/>
            </a:lvl6pPr>
            <a:lvl7pPr marL="4267093" lvl="6" indent="-457189" algn="l">
              <a:lnSpc>
                <a:spcPct val="100000"/>
              </a:lnSpc>
              <a:spcBef>
                <a:spcPts val="1000"/>
              </a:spcBef>
              <a:spcAft>
                <a:spcPts val="0"/>
              </a:spcAft>
              <a:buSzPts val="1800"/>
              <a:buChar char="•"/>
              <a:defRPr/>
            </a:lvl7pPr>
            <a:lvl8pPr marL="4876678" lvl="7" indent="-457189" algn="l">
              <a:lnSpc>
                <a:spcPct val="100000"/>
              </a:lnSpc>
              <a:spcBef>
                <a:spcPts val="1000"/>
              </a:spcBef>
              <a:spcAft>
                <a:spcPts val="0"/>
              </a:spcAft>
              <a:buSzPts val="1800"/>
              <a:buChar char="•"/>
              <a:defRPr/>
            </a:lvl8pPr>
            <a:lvl9pPr marL="5486263" lvl="8" indent="-457189" algn="l">
              <a:lnSpc>
                <a:spcPct val="100000"/>
              </a:lnSpc>
              <a:spcBef>
                <a:spcPts val="1000"/>
              </a:spcBef>
              <a:spcAft>
                <a:spcPts val="0"/>
              </a:spcAft>
              <a:buSzPts val="1800"/>
              <a:buChar char="•"/>
              <a:defRPr/>
            </a:lvl9pPr>
          </a:lstStyle>
          <a:p>
            <a:endParaRPr/>
          </a:p>
        </p:txBody>
      </p:sp>
      <p:cxnSp>
        <p:nvCxnSpPr>
          <p:cNvPr id="111" name="Google Shape;111;p45"/>
          <p:cNvCxnSpPr/>
          <p:nvPr/>
        </p:nvCxnSpPr>
        <p:spPr>
          <a:xfrm>
            <a:off x="11200667" y="6270569"/>
            <a:ext cx="0" cy="160020"/>
          </a:xfrm>
          <a:prstGeom prst="straightConnector1">
            <a:avLst/>
          </a:prstGeom>
          <a:noFill/>
          <a:ln w="9525" cap="flat" cmpd="sng">
            <a:solidFill>
              <a:schemeClr val="dk1"/>
            </a:solidFill>
            <a:prstDash val="solid"/>
            <a:round/>
            <a:headEnd type="none" w="sm" len="sm"/>
            <a:tailEnd type="none" w="sm" len="sm"/>
          </a:ln>
        </p:spPr>
      </p:cxnSp>
      <p:sp>
        <p:nvSpPr>
          <p:cNvPr id="112" name="Google Shape;112;p45"/>
          <p:cNvSpPr>
            <a:spLocks noGrp="1"/>
          </p:cNvSpPr>
          <p:nvPr>
            <p:ph type="sldNum" idx="12"/>
          </p:nvPr>
        </p:nvSpPr>
        <p:spPr>
          <a:xfrm>
            <a:off x="11217832" y="6181281"/>
            <a:ext cx="487680" cy="365760"/>
          </a:xfrm>
          <a:prstGeom prst="ellipse">
            <a:avLst/>
          </a:prstGeom>
          <a:noFill/>
          <a:ln>
            <a:noFill/>
          </a:ln>
        </p:spPr>
        <p:txBody>
          <a:bodyPr spcFirstLastPara="1" wrap="square" lIns="18275" tIns="45700" rIns="18275" bIns="45700" anchor="ctr" anchorCtr="0">
            <a:noAutofit/>
          </a:bodyPr>
          <a:lstStyle>
            <a:lvl1pPr marL="0" lvl="0" indent="0" algn="ctr">
              <a:spcBef>
                <a:spcPts val="0"/>
              </a:spcBef>
              <a:buNone/>
              <a:defRPr sz="1000" b="1" i="0">
                <a:solidFill>
                  <a:schemeClr val="dk1"/>
                </a:solidFill>
                <a:latin typeface="Calibri"/>
                <a:ea typeface="Calibri"/>
                <a:cs typeface="Calibri"/>
                <a:sym typeface="Calibri"/>
              </a:defRPr>
            </a:lvl1pPr>
            <a:lvl2pPr marL="0" lvl="1" indent="0" algn="ctr">
              <a:spcBef>
                <a:spcPts val="0"/>
              </a:spcBef>
              <a:buNone/>
              <a:defRPr sz="1000" b="1" i="0">
                <a:solidFill>
                  <a:schemeClr val="dk1"/>
                </a:solidFill>
                <a:latin typeface="Calibri"/>
                <a:ea typeface="Calibri"/>
                <a:cs typeface="Calibri"/>
                <a:sym typeface="Calibri"/>
              </a:defRPr>
            </a:lvl2pPr>
            <a:lvl3pPr marL="0" lvl="2" indent="0" algn="ctr">
              <a:spcBef>
                <a:spcPts val="0"/>
              </a:spcBef>
              <a:buNone/>
              <a:defRPr sz="1000" b="1" i="0">
                <a:solidFill>
                  <a:schemeClr val="dk1"/>
                </a:solidFill>
                <a:latin typeface="Calibri"/>
                <a:ea typeface="Calibri"/>
                <a:cs typeface="Calibri"/>
                <a:sym typeface="Calibri"/>
              </a:defRPr>
            </a:lvl3pPr>
            <a:lvl4pPr marL="0" lvl="3" indent="0" algn="ctr">
              <a:spcBef>
                <a:spcPts val="0"/>
              </a:spcBef>
              <a:buNone/>
              <a:defRPr sz="1000" b="1" i="0">
                <a:solidFill>
                  <a:schemeClr val="dk1"/>
                </a:solidFill>
                <a:latin typeface="Calibri"/>
                <a:ea typeface="Calibri"/>
                <a:cs typeface="Calibri"/>
                <a:sym typeface="Calibri"/>
              </a:defRPr>
            </a:lvl4pPr>
            <a:lvl5pPr marL="0" lvl="4" indent="0" algn="ctr">
              <a:spcBef>
                <a:spcPts val="0"/>
              </a:spcBef>
              <a:buNone/>
              <a:defRPr sz="1000" b="1" i="0">
                <a:solidFill>
                  <a:schemeClr val="dk1"/>
                </a:solidFill>
                <a:latin typeface="Calibri"/>
                <a:ea typeface="Calibri"/>
                <a:cs typeface="Calibri"/>
                <a:sym typeface="Calibri"/>
              </a:defRPr>
            </a:lvl5pPr>
            <a:lvl6pPr marL="0" lvl="5" indent="0" algn="ctr">
              <a:spcBef>
                <a:spcPts val="0"/>
              </a:spcBef>
              <a:buNone/>
              <a:defRPr sz="1000" b="1" i="0">
                <a:solidFill>
                  <a:schemeClr val="dk1"/>
                </a:solidFill>
                <a:latin typeface="Calibri"/>
                <a:ea typeface="Calibri"/>
                <a:cs typeface="Calibri"/>
                <a:sym typeface="Calibri"/>
              </a:defRPr>
            </a:lvl6pPr>
            <a:lvl7pPr marL="0" lvl="6" indent="0" algn="ctr">
              <a:spcBef>
                <a:spcPts val="0"/>
              </a:spcBef>
              <a:buNone/>
              <a:defRPr sz="1000" b="1" i="0">
                <a:solidFill>
                  <a:schemeClr val="dk1"/>
                </a:solidFill>
                <a:latin typeface="Calibri"/>
                <a:ea typeface="Calibri"/>
                <a:cs typeface="Calibri"/>
                <a:sym typeface="Calibri"/>
              </a:defRPr>
            </a:lvl7pPr>
            <a:lvl8pPr marL="0" lvl="7" indent="0" algn="ctr">
              <a:spcBef>
                <a:spcPts val="0"/>
              </a:spcBef>
              <a:buNone/>
              <a:defRPr sz="1000" b="1" i="0">
                <a:solidFill>
                  <a:schemeClr val="dk1"/>
                </a:solidFill>
                <a:latin typeface="Calibri"/>
                <a:ea typeface="Calibri"/>
                <a:cs typeface="Calibri"/>
                <a:sym typeface="Calibri"/>
              </a:defRPr>
            </a:lvl8pPr>
            <a:lvl9pPr marL="0" lvl="8" indent="0" algn="ctr">
              <a:spcBef>
                <a:spcPts val="0"/>
              </a:spcBef>
              <a:buNone/>
              <a:defRPr sz="1000" b="1" i="0">
                <a:solidFill>
                  <a:schemeClr val="dk1"/>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72621183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pos="696">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ntent Slide - Picture">
  <p:cSld name="Content Slide - Picture">
    <p:bg>
      <p:bgPr>
        <a:solidFill>
          <a:schemeClr val="accent4"/>
        </a:solidFill>
        <a:effectLst/>
      </p:bgPr>
    </p:bg>
    <p:spTree>
      <p:nvGrpSpPr>
        <p:cNvPr id="1" name="Shape 113"/>
        <p:cNvGrpSpPr/>
        <p:nvPr/>
      </p:nvGrpSpPr>
      <p:grpSpPr>
        <a:xfrm>
          <a:off x="0" y="0"/>
          <a:ext cx="0" cy="0"/>
          <a:chOff x="0" y="0"/>
          <a:chExt cx="0" cy="0"/>
        </a:xfrm>
      </p:grpSpPr>
      <p:sp>
        <p:nvSpPr>
          <p:cNvPr id="114" name="Google Shape;114;p46" descr="Description of Picture"/>
          <p:cNvSpPr>
            <a:spLocks noGrp="1"/>
          </p:cNvSpPr>
          <p:nvPr>
            <p:ph type="pic" idx="2"/>
          </p:nvPr>
        </p:nvSpPr>
        <p:spPr>
          <a:xfrm>
            <a:off x="0" y="0"/>
            <a:ext cx="12192000" cy="6858000"/>
          </a:xfrm>
          <a:prstGeom prst="rect">
            <a:avLst/>
          </a:prstGeom>
          <a:noFill/>
          <a:ln>
            <a:noFill/>
          </a:ln>
        </p:spPr>
      </p:sp>
      <p:sp>
        <p:nvSpPr>
          <p:cNvPr id="115" name="Google Shape;115;p46"/>
          <p:cNvSpPr txBox="1">
            <a:spLocks noGrp="1"/>
          </p:cNvSpPr>
          <p:nvPr>
            <p:ph type="ctrTitle"/>
          </p:nvPr>
        </p:nvSpPr>
        <p:spPr>
          <a:xfrm>
            <a:off x="508000" y="304801"/>
            <a:ext cx="3838891" cy="2492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1"/>
              </a:buClr>
              <a:buSzPts val="1350"/>
              <a:buFont typeface="Calibri"/>
              <a:buNone/>
              <a:defRPr sz="1800" b="1" i="0" cap="none">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16" name="Google Shape;116;p46"/>
          <p:cNvPicPr preferRelativeResize="0"/>
          <p:nvPr/>
        </p:nvPicPr>
        <p:blipFill rotWithShape="1">
          <a:blip r:embed="rId2">
            <a:alphaModFix/>
          </a:blip>
          <a:srcRect/>
          <a:stretch/>
        </p:blipFill>
        <p:spPr>
          <a:xfrm>
            <a:off x="9821333" y="0"/>
            <a:ext cx="2370667" cy="6858000"/>
          </a:xfrm>
          <a:prstGeom prst="rect">
            <a:avLst/>
          </a:prstGeom>
          <a:noFill/>
          <a:ln>
            <a:noFill/>
          </a:ln>
        </p:spPr>
      </p:pic>
      <p:cxnSp>
        <p:nvCxnSpPr>
          <p:cNvPr id="117" name="Google Shape;117;p46"/>
          <p:cNvCxnSpPr/>
          <p:nvPr/>
        </p:nvCxnSpPr>
        <p:spPr>
          <a:xfrm>
            <a:off x="11200667" y="6270569"/>
            <a:ext cx="0" cy="160020"/>
          </a:xfrm>
          <a:prstGeom prst="straightConnector1">
            <a:avLst/>
          </a:prstGeom>
          <a:noFill/>
          <a:ln w="9525" cap="flat" cmpd="sng">
            <a:solidFill>
              <a:schemeClr val="accent4"/>
            </a:solidFill>
            <a:prstDash val="solid"/>
            <a:round/>
            <a:headEnd type="none" w="sm" len="sm"/>
            <a:tailEnd type="none" w="sm" len="sm"/>
          </a:ln>
        </p:spPr>
      </p:cxnSp>
      <p:sp>
        <p:nvSpPr>
          <p:cNvPr id="118" name="Google Shape;118;p46"/>
          <p:cNvSpPr>
            <a:spLocks noGrp="1"/>
          </p:cNvSpPr>
          <p:nvPr>
            <p:ph type="sldNum" idx="12"/>
          </p:nvPr>
        </p:nvSpPr>
        <p:spPr>
          <a:xfrm>
            <a:off x="11217832" y="6181281"/>
            <a:ext cx="487680" cy="365760"/>
          </a:xfrm>
          <a:prstGeom prst="ellipse">
            <a:avLst/>
          </a:prstGeom>
          <a:noFill/>
          <a:ln>
            <a:noFill/>
          </a:ln>
        </p:spPr>
        <p:txBody>
          <a:bodyPr spcFirstLastPara="1" wrap="square" lIns="18275" tIns="45700" rIns="18275" bIns="45700" anchor="ctr" anchorCtr="0">
            <a:noAutofit/>
          </a:bodyPr>
          <a:lstStyle>
            <a:lvl1pPr marL="0" lvl="0" indent="0" algn="ctr">
              <a:spcBef>
                <a:spcPts val="0"/>
              </a:spcBef>
              <a:buNone/>
              <a:defRPr sz="1000" b="1" i="0">
                <a:solidFill>
                  <a:schemeClr val="accent4"/>
                </a:solidFill>
                <a:latin typeface="Calibri"/>
                <a:ea typeface="Calibri"/>
                <a:cs typeface="Calibri"/>
                <a:sym typeface="Calibri"/>
              </a:defRPr>
            </a:lvl1pPr>
            <a:lvl2pPr marL="0" lvl="1" indent="0" algn="ctr">
              <a:spcBef>
                <a:spcPts val="0"/>
              </a:spcBef>
              <a:buNone/>
              <a:defRPr sz="1000" b="1" i="0">
                <a:solidFill>
                  <a:schemeClr val="accent4"/>
                </a:solidFill>
                <a:latin typeface="Calibri"/>
                <a:ea typeface="Calibri"/>
                <a:cs typeface="Calibri"/>
                <a:sym typeface="Calibri"/>
              </a:defRPr>
            </a:lvl2pPr>
            <a:lvl3pPr marL="0" lvl="2" indent="0" algn="ctr">
              <a:spcBef>
                <a:spcPts val="0"/>
              </a:spcBef>
              <a:buNone/>
              <a:defRPr sz="1000" b="1" i="0">
                <a:solidFill>
                  <a:schemeClr val="accent4"/>
                </a:solidFill>
                <a:latin typeface="Calibri"/>
                <a:ea typeface="Calibri"/>
                <a:cs typeface="Calibri"/>
                <a:sym typeface="Calibri"/>
              </a:defRPr>
            </a:lvl3pPr>
            <a:lvl4pPr marL="0" lvl="3" indent="0" algn="ctr">
              <a:spcBef>
                <a:spcPts val="0"/>
              </a:spcBef>
              <a:buNone/>
              <a:defRPr sz="1000" b="1" i="0">
                <a:solidFill>
                  <a:schemeClr val="accent4"/>
                </a:solidFill>
                <a:latin typeface="Calibri"/>
                <a:ea typeface="Calibri"/>
                <a:cs typeface="Calibri"/>
                <a:sym typeface="Calibri"/>
              </a:defRPr>
            </a:lvl4pPr>
            <a:lvl5pPr marL="0" lvl="4" indent="0" algn="ctr">
              <a:spcBef>
                <a:spcPts val="0"/>
              </a:spcBef>
              <a:buNone/>
              <a:defRPr sz="1000" b="1" i="0">
                <a:solidFill>
                  <a:schemeClr val="accent4"/>
                </a:solidFill>
                <a:latin typeface="Calibri"/>
                <a:ea typeface="Calibri"/>
                <a:cs typeface="Calibri"/>
                <a:sym typeface="Calibri"/>
              </a:defRPr>
            </a:lvl5pPr>
            <a:lvl6pPr marL="0" lvl="5" indent="0" algn="ctr">
              <a:spcBef>
                <a:spcPts val="0"/>
              </a:spcBef>
              <a:buNone/>
              <a:defRPr sz="1000" b="1" i="0">
                <a:solidFill>
                  <a:schemeClr val="accent4"/>
                </a:solidFill>
                <a:latin typeface="Calibri"/>
                <a:ea typeface="Calibri"/>
                <a:cs typeface="Calibri"/>
                <a:sym typeface="Calibri"/>
              </a:defRPr>
            </a:lvl6pPr>
            <a:lvl7pPr marL="0" lvl="6" indent="0" algn="ctr">
              <a:spcBef>
                <a:spcPts val="0"/>
              </a:spcBef>
              <a:buNone/>
              <a:defRPr sz="1000" b="1" i="0">
                <a:solidFill>
                  <a:schemeClr val="accent4"/>
                </a:solidFill>
                <a:latin typeface="Calibri"/>
                <a:ea typeface="Calibri"/>
                <a:cs typeface="Calibri"/>
                <a:sym typeface="Calibri"/>
              </a:defRPr>
            </a:lvl7pPr>
            <a:lvl8pPr marL="0" lvl="7" indent="0" algn="ctr">
              <a:spcBef>
                <a:spcPts val="0"/>
              </a:spcBef>
              <a:buNone/>
              <a:defRPr sz="1000" b="1" i="0">
                <a:solidFill>
                  <a:schemeClr val="accent4"/>
                </a:solidFill>
                <a:latin typeface="Calibri"/>
                <a:ea typeface="Calibri"/>
                <a:cs typeface="Calibri"/>
                <a:sym typeface="Calibri"/>
              </a:defRPr>
            </a:lvl8pPr>
            <a:lvl9pPr marL="0" lvl="8" indent="0" algn="ctr">
              <a:spcBef>
                <a:spcPts val="0"/>
              </a:spcBef>
              <a:buNone/>
              <a:defRPr sz="1000" b="1" i="0">
                <a:solidFill>
                  <a:schemeClr val="accent4"/>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2418191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pos="264">
          <p15:clr>
            <a:srgbClr val="FBAE40"/>
          </p15:clr>
        </p15:guide>
        <p15:guide id="8" orient="horz" pos="144">
          <p15:clr>
            <a:srgbClr val="FBAE40"/>
          </p15:clr>
        </p15:guide>
        <p15:guide id="9" pos="2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ontent Slide - Fact/Highlight">
  <p:cSld name="Content Slide - Fact/Highlight">
    <p:bg>
      <p:bgPr>
        <a:solidFill>
          <a:schemeClr val="accent2"/>
        </a:solidFill>
        <a:effectLst/>
      </p:bgPr>
    </p:bg>
    <p:spTree>
      <p:nvGrpSpPr>
        <p:cNvPr id="1" name="Shape 119"/>
        <p:cNvGrpSpPr/>
        <p:nvPr/>
      </p:nvGrpSpPr>
      <p:grpSpPr>
        <a:xfrm>
          <a:off x="0" y="0"/>
          <a:ext cx="0" cy="0"/>
          <a:chOff x="0" y="0"/>
          <a:chExt cx="0" cy="0"/>
        </a:xfrm>
      </p:grpSpPr>
      <p:sp>
        <p:nvSpPr>
          <p:cNvPr id="120" name="Google Shape;120;p47"/>
          <p:cNvSpPr/>
          <p:nvPr/>
        </p:nvSpPr>
        <p:spPr>
          <a:xfrm>
            <a:off x="2" y="1"/>
            <a:ext cx="12191999" cy="6852212"/>
          </a:xfrm>
          <a:prstGeom prst="rect">
            <a:avLst/>
          </a:prstGeom>
          <a:solidFill>
            <a:schemeClr val="lt2"/>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 name="Google Shape;121;p47"/>
          <p:cNvSpPr txBox="1">
            <a:spLocks noGrp="1"/>
          </p:cNvSpPr>
          <p:nvPr>
            <p:ph type="ctrTitle"/>
          </p:nvPr>
        </p:nvSpPr>
        <p:spPr>
          <a:xfrm>
            <a:off x="2893545" y="1466567"/>
            <a:ext cx="6419331" cy="1210973"/>
          </a:xfrm>
          <a:prstGeom prst="rect">
            <a:avLst/>
          </a:prstGeom>
          <a:noFill/>
          <a:ln>
            <a:noFill/>
          </a:ln>
        </p:spPr>
        <p:txBody>
          <a:bodyPr spcFirstLastPara="1" wrap="square" lIns="0" tIns="0" rIns="0" bIns="0" anchor="t" anchorCtr="0">
            <a:spAutoFit/>
          </a:bodyPr>
          <a:lstStyle>
            <a:lvl1pPr lvl="0" algn="ctr">
              <a:lnSpc>
                <a:spcPct val="90000"/>
              </a:lnSpc>
              <a:spcBef>
                <a:spcPts val="0"/>
              </a:spcBef>
              <a:spcAft>
                <a:spcPts val="0"/>
              </a:spcAft>
              <a:buClr>
                <a:schemeClr val="accent2"/>
              </a:buClr>
              <a:buSzPts val="6450"/>
              <a:buFont typeface="Calibri"/>
              <a:buNone/>
              <a:defRPr sz="8600" b="0" i="0" cap="none">
                <a:solidFill>
                  <a:schemeClr val="accent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47"/>
          <p:cNvSpPr/>
          <p:nvPr/>
        </p:nvSpPr>
        <p:spPr>
          <a:xfrm>
            <a:off x="2648277" y="2744422"/>
            <a:ext cx="6905456" cy="440991"/>
          </a:xfrm>
          <a:prstGeom prst="rect">
            <a:avLst/>
          </a:prstGeom>
          <a:solidFill>
            <a:schemeClr val="dk1"/>
          </a:solidFill>
          <a:ln w="12700" cap="flat" cmpd="sng">
            <a:solidFill>
              <a:schemeClr val="dk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 name="Google Shape;123;p47"/>
          <p:cNvSpPr txBox="1">
            <a:spLocks noGrp="1"/>
          </p:cNvSpPr>
          <p:nvPr>
            <p:ph type="subTitle" idx="1"/>
          </p:nvPr>
        </p:nvSpPr>
        <p:spPr>
          <a:xfrm>
            <a:off x="2648278" y="2706475"/>
            <a:ext cx="6895463" cy="682238"/>
          </a:xfrm>
          <a:prstGeom prst="rect">
            <a:avLst/>
          </a:prstGeom>
          <a:noFill/>
          <a:ln>
            <a:noFill/>
          </a:ln>
        </p:spPr>
        <p:txBody>
          <a:bodyPr spcFirstLastPara="1" wrap="square" lIns="0" tIns="0" rIns="0" bIns="0" anchor="t" anchorCtr="0">
            <a:spAutoFit/>
          </a:bodyPr>
          <a:lstStyle>
            <a:lvl1pPr lvl="0" algn="ctr">
              <a:lnSpc>
                <a:spcPct val="100000"/>
              </a:lnSpc>
              <a:spcBef>
                <a:spcPts val="1000"/>
              </a:spcBef>
              <a:spcAft>
                <a:spcPts val="0"/>
              </a:spcAft>
              <a:buSzPts val="2700"/>
              <a:buNone/>
              <a:defRPr sz="3600" b="1" i="0">
                <a:solidFill>
                  <a:schemeClr val="accent4"/>
                </a:solidFill>
                <a:latin typeface="Calibri"/>
                <a:ea typeface="Calibri"/>
                <a:cs typeface="Calibri"/>
                <a:sym typeface="Calibri"/>
              </a:defRPr>
            </a:lvl1pPr>
            <a:lvl2pPr lvl="1" algn="ctr">
              <a:lnSpc>
                <a:spcPct val="100000"/>
              </a:lnSpc>
              <a:spcBef>
                <a:spcPts val="1000"/>
              </a:spcBef>
              <a:spcAft>
                <a:spcPts val="0"/>
              </a:spcAft>
              <a:buSzPts val="1425"/>
              <a:buNone/>
              <a:defRPr sz="1900"/>
            </a:lvl2pPr>
            <a:lvl3pPr lvl="2" algn="ctr">
              <a:lnSpc>
                <a:spcPct val="100000"/>
              </a:lnSpc>
              <a:spcBef>
                <a:spcPts val="1000"/>
              </a:spcBef>
              <a:spcAft>
                <a:spcPts val="0"/>
              </a:spcAft>
              <a:buSzPts val="1350"/>
              <a:buNone/>
              <a:defRPr sz="1800"/>
            </a:lvl3pPr>
            <a:lvl4pPr lvl="3" algn="ctr">
              <a:lnSpc>
                <a:spcPct val="100000"/>
              </a:lnSpc>
              <a:spcBef>
                <a:spcPts val="1000"/>
              </a:spcBef>
              <a:spcAft>
                <a:spcPts val="0"/>
              </a:spcAft>
              <a:buSzPts val="1200"/>
              <a:buNone/>
              <a:defRPr sz="1600"/>
            </a:lvl4pPr>
            <a:lvl5pPr lvl="4" algn="ctr">
              <a:lnSpc>
                <a:spcPct val="100000"/>
              </a:lnSpc>
              <a:spcBef>
                <a:spcPts val="1000"/>
              </a:spcBef>
              <a:spcAft>
                <a:spcPts val="0"/>
              </a:spcAft>
              <a:buSzPts val="1200"/>
              <a:buNone/>
              <a:defRPr sz="1600"/>
            </a:lvl5pPr>
            <a:lvl6pPr lvl="5" algn="ctr">
              <a:lnSpc>
                <a:spcPct val="100000"/>
              </a:lnSpc>
              <a:spcBef>
                <a:spcPts val="1000"/>
              </a:spcBef>
              <a:spcAft>
                <a:spcPts val="0"/>
              </a:spcAft>
              <a:buSzPts val="1200"/>
              <a:buNone/>
              <a:defRPr sz="1600"/>
            </a:lvl6pPr>
            <a:lvl7pPr lvl="6" algn="ctr">
              <a:lnSpc>
                <a:spcPct val="100000"/>
              </a:lnSpc>
              <a:spcBef>
                <a:spcPts val="1000"/>
              </a:spcBef>
              <a:spcAft>
                <a:spcPts val="0"/>
              </a:spcAft>
              <a:buSzPts val="1200"/>
              <a:buNone/>
              <a:defRPr sz="1600"/>
            </a:lvl7pPr>
            <a:lvl8pPr lvl="7" algn="ctr">
              <a:lnSpc>
                <a:spcPct val="100000"/>
              </a:lnSpc>
              <a:spcBef>
                <a:spcPts val="1000"/>
              </a:spcBef>
              <a:spcAft>
                <a:spcPts val="0"/>
              </a:spcAft>
              <a:buSzPts val="1200"/>
              <a:buNone/>
              <a:defRPr sz="1600"/>
            </a:lvl8pPr>
            <a:lvl9pPr lvl="8" algn="ctr">
              <a:lnSpc>
                <a:spcPct val="100000"/>
              </a:lnSpc>
              <a:spcBef>
                <a:spcPts val="1000"/>
              </a:spcBef>
              <a:spcAft>
                <a:spcPts val="0"/>
              </a:spcAft>
              <a:buSzPts val="1200"/>
              <a:buNone/>
              <a:defRPr sz="1600"/>
            </a:lvl9pPr>
          </a:lstStyle>
          <a:p>
            <a:endParaRPr/>
          </a:p>
        </p:txBody>
      </p:sp>
      <p:sp>
        <p:nvSpPr>
          <p:cNvPr id="124" name="Google Shape;124;p47"/>
          <p:cNvSpPr txBox="1">
            <a:spLocks noGrp="1"/>
          </p:cNvSpPr>
          <p:nvPr>
            <p:ph type="body" idx="2"/>
          </p:nvPr>
        </p:nvSpPr>
        <p:spPr>
          <a:xfrm>
            <a:off x="2875268" y="3540352"/>
            <a:ext cx="6678467" cy="1122744"/>
          </a:xfrm>
          <a:prstGeom prst="rect">
            <a:avLst/>
          </a:prstGeom>
          <a:noFill/>
          <a:ln>
            <a:noFill/>
          </a:ln>
        </p:spPr>
        <p:txBody>
          <a:bodyPr spcFirstLastPara="1" wrap="square" lIns="0" tIns="0" rIns="0" bIns="0" anchor="t" anchorCtr="0">
            <a:noAutofit/>
          </a:bodyPr>
          <a:lstStyle>
            <a:lvl1pPr marL="609585" marR="0" lvl="0" indent="-304792" algn="l">
              <a:lnSpc>
                <a:spcPct val="100000"/>
              </a:lnSpc>
              <a:spcBef>
                <a:spcPts val="0"/>
              </a:spcBef>
              <a:spcAft>
                <a:spcPts val="0"/>
              </a:spcAft>
              <a:buClr>
                <a:schemeClr val="dk1"/>
              </a:buClr>
              <a:buSzPts val="1800"/>
              <a:buFont typeface="Calibri"/>
              <a:buNone/>
              <a:defRPr sz="2400" b="0" i="0">
                <a:solidFill>
                  <a:schemeClr val="dk1"/>
                </a:solidFill>
                <a:latin typeface="Calibri"/>
                <a:ea typeface="Calibri"/>
                <a:cs typeface="Calibri"/>
                <a:sym typeface="Calibri"/>
              </a:defRPr>
            </a:lvl1pPr>
            <a:lvl2pPr marL="1219170" lvl="1" indent="-457189" algn="l">
              <a:lnSpc>
                <a:spcPct val="100000"/>
              </a:lnSpc>
              <a:spcBef>
                <a:spcPts val="1000"/>
              </a:spcBef>
              <a:spcAft>
                <a:spcPts val="0"/>
              </a:spcAft>
              <a:buSzPts val="1800"/>
              <a:buChar char="•"/>
              <a:defRPr/>
            </a:lvl2pPr>
            <a:lvl3pPr marL="1828754" lvl="2" indent="-457189" algn="l">
              <a:lnSpc>
                <a:spcPct val="100000"/>
              </a:lnSpc>
              <a:spcBef>
                <a:spcPts val="1000"/>
              </a:spcBef>
              <a:spcAft>
                <a:spcPts val="0"/>
              </a:spcAft>
              <a:buSzPts val="1800"/>
              <a:buChar char="•"/>
              <a:defRPr/>
            </a:lvl3pPr>
            <a:lvl4pPr marL="2438339" lvl="3" indent="-457189" algn="l">
              <a:lnSpc>
                <a:spcPct val="100000"/>
              </a:lnSpc>
              <a:spcBef>
                <a:spcPts val="1000"/>
              </a:spcBef>
              <a:spcAft>
                <a:spcPts val="0"/>
              </a:spcAft>
              <a:buSzPts val="1800"/>
              <a:buChar char="•"/>
              <a:defRPr/>
            </a:lvl4pPr>
            <a:lvl5pPr marL="3047924" lvl="4" indent="-457189" algn="l">
              <a:lnSpc>
                <a:spcPct val="100000"/>
              </a:lnSpc>
              <a:spcBef>
                <a:spcPts val="1000"/>
              </a:spcBef>
              <a:spcAft>
                <a:spcPts val="0"/>
              </a:spcAft>
              <a:buSzPts val="1800"/>
              <a:buChar char="•"/>
              <a:defRPr/>
            </a:lvl5pPr>
            <a:lvl6pPr marL="3657509" lvl="5" indent="-457189" algn="l">
              <a:lnSpc>
                <a:spcPct val="100000"/>
              </a:lnSpc>
              <a:spcBef>
                <a:spcPts val="1000"/>
              </a:spcBef>
              <a:spcAft>
                <a:spcPts val="0"/>
              </a:spcAft>
              <a:buSzPts val="1800"/>
              <a:buChar char="•"/>
              <a:defRPr/>
            </a:lvl6pPr>
            <a:lvl7pPr marL="4267093" lvl="6" indent="-457189" algn="l">
              <a:lnSpc>
                <a:spcPct val="100000"/>
              </a:lnSpc>
              <a:spcBef>
                <a:spcPts val="1000"/>
              </a:spcBef>
              <a:spcAft>
                <a:spcPts val="0"/>
              </a:spcAft>
              <a:buSzPts val="1800"/>
              <a:buChar char="•"/>
              <a:defRPr/>
            </a:lvl7pPr>
            <a:lvl8pPr marL="4876678" lvl="7" indent="-457189" algn="l">
              <a:lnSpc>
                <a:spcPct val="100000"/>
              </a:lnSpc>
              <a:spcBef>
                <a:spcPts val="1000"/>
              </a:spcBef>
              <a:spcAft>
                <a:spcPts val="0"/>
              </a:spcAft>
              <a:buSzPts val="1800"/>
              <a:buChar char="•"/>
              <a:defRPr/>
            </a:lvl8pPr>
            <a:lvl9pPr marL="5486263" lvl="8" indent="-457189" algn="l">
              <a:lnSpc>
                <a:spcPct val="100000"/>
              </a:lnSpc>
              <a:spcBef>
                <a:spcPts val="1000"/>
              </a:spcBef>
              <a:spcAft>
                <a:spcPts val="0"/>
              </a:spcAft>
              <a:buSzPts val="1800"/>
              <a:buChar char="•"/>
              <a:defRPr/>
            </a:lvl9pPr>
          </a:lstStyle>
          <a:p>
            <a:endParaRPr/>
          </a:p>
        </p:txBody>
      </p:sp>
      <p:pic>
        <p:nvPicPr>
          <p:cNvPr id="125" name="Google Shape;125;p47"/>
          <p:cNvPicPr preferRelativeResize="0"/>
          <p:nvPr/>
        </p:nvPicPr>
        <p:blipFill rotWithShape="1">
          <a:blip r:embed="rId2">
            <a:alphaModFix/>
          </a:blip>
          <a:srcRect/>
          <a:stretch/>
        </p:blipFill>
        <p:spPr>
          <a:xfrm>
            <a:off x="9821333" y="0"/>
            <a:ext cx="2370667" cy="6858000"/>
          </a:xfrm>
          <a:prstGeom prst="rect">
            <a:avLst/>
          </a:prstGeom>
          <a:noFill/>
          <a:ln>
            <a:noFill/>
          </a:ln>
        </p:spPr>
      </p:pic>
      <p:cxnSp>
        <p:nvCxnSpPr>
          <p:cNvPr id="126" name="Google Shape;126;p47"/>
          <p:cNvCxnSpPr/>
          <p:nvPr/>
        </p:nvCxnSpPr>
        <p:spPr>
          <a:xfrm>
            <a:off x="11200667" y="6270569"/>
            <a:ext cx="0" cy="160020"/>
          </a:xfrm>
          <a:prstGeom prst="straightConnector1">
            <a:avLst/>
          </a:prstGeom>
          <a:noFill/>
          <a:ln w="9525" cap="flat" cmpd="sng">
            <a:solidFill>
              <a:schemeClr val="accent4"/>
            </a:solidFill>
            <a:prstDash val="solid"/>
            <a:round/>
            <a:headEnd type="none" w="sm" len="sm"/>
            <a:tailEnd type="none" w="sm" len="sm"/>
          </a:ln>
        </p:spPr>
      </p:cxnSp>
      <p:sp>
        <p:nvSpPr>
          <p:cNvPr id="127" name="Google Shape;127;p47"/>
          <p:cNvSpPr>
            <a:spLocks noGrp="1"/>
          </p:cNvSpPr>
          <p:nvPr>
            <p:ph type="sldNum" idx="12"/>
          </p:nvPr>
        </p:nvSpPr>
        <p:spPr>
          <a:xfrm>
            <a:off x="11217832" y="6181281"/>
            <a:ext cx="487680" cy="365760"/>
          </a:xfrm>
          <a:prstGeom prst="ellipse">
            <a:avLst/>
          </a:prstGeom>
          <a:noFill/>
          <a:ln>
            <a:noFill/>
          </a:ln>
        </p:spPr>
        <p:txBody>
          <a:bodyPr spcFirstLastPara="1" wrap="square" lIns="18275" tIns="45700" rIns="18275" bIns="45700" anchor="ctr" anchorCtr="0">
            <a:noAutofit/>
          </a:bodyPr>
          <a:lstStyle>
            <a:lvl1pPr marL="0" lvl="0" indent="0" algn="ctr">
              <a:spcBef>
                <a:spcPts val="0"/>
              </a:spcBef>
              <a:buNone/>
              <a:defRPr sz="1000" b="1" i="0">
                <a:solidFill>
                  <a:schemeClr val="accent4"/>
                </a:solidFill>
                <a:latin typeface="Calibri"/>
                <a:ea typeface="Calibri"/>
                <a:cs typeface="Calibri"/>
                <a:sym typeface="Calibri"/>
              </a:defRPr>
            </a:lvl1pPr>
            <a:lvl2pPr marL="0" lvl="1" indent="0" algn="ctr">
              <a:spcBef>
                <a:spcPts val="0"/>
              </a:spcBef>
              <a:buNone/>
              <a:defRPr sz="1000" b="1" i="0">
                <a:solidFill>
                  <a:schemeClr val="accent4"/>
                </a:solidFill>
                <a:latin typeface="Calibri"/>
                <a:ea typeface="Calibri"/>
                <a:cs typeface="Calibri"/>
                <a:sym typeface="Calibri"/>
              </a:defRPr>
            </a:lvl2pPr>
            <a:lvl3pPr marL="0" lvl="2" indent="0" algn="ctr">
              <a:spcBef>
                <a:spcPts val="0"/>
              </a:spcBef>
              <a:buNone/>
              <a:defRPr sz="1000" b="1" i="0">
                <a:solidFill>
                  <a:schemeClr val="accent4"/>
                </a:solidFill>
                <a:latin typeface="Calibri"/>
                <a:ea typeface="Calibri"/>
                <a:cs typeface="Calibri"/>
                <a:sym typeface="Calibri"/>
              </a:defRPr>
            </a:lvl3pPr>
            <a:lvl4pPr marL="0" lvl="3" indent="0" algn="ctr">
              <a:spcBef>
                <a:spcPts val="0"/>
              </a:spcBef>
              <a:buNone/>
              <a:defRPr sz="1000" b="1" i="0">
                <a:solidFill>
                  <a:schemeClr val="accent4"/>
                </a:solidFill>
                <a:latin typeface="Calibri"/>
                <a:ea typeface="Calibri"/>
                <a:cs typeface="Calibri"/>
                <a:sym typeface="Calibri"/>
              </a:defRPr>
            </a:lvl4pPr>
            <a:lvl5pPr marL="0" lvl="4" indent="0" algn="ctr">
              <a:spcBef>
                <a:spcPts val="0"/>
              </a:spcBef>
              <a:buNone/>
              <a:defRPr sz="1000" b="1" i="0">
                <a:solidFill>
                  <a:schemeClr val="accent4"/>
                </a:solidFill>
                <a:latin typeface="Calibri"/>
                <a:ea typeface="Calibri"/>
                <a:cs typeface="Calibri"/>
                <a:sym typeface="Calibri"/>
              </a:defRPr>
            </a:lvl5pPr>
            <a:lvl6pPr marL="0" lvl="5" indent="0" algn="ctr">
              <a:spcBef>
                <a:spcPts val="0"/>
              </a:spcBef>
              <a:buNone/>
              <a:defRPr sz="1000" b="1" i="0">
                <a:solidFill>
                  <a:schemeClr val="accent4"/>
                </a:solidFill>
                <a:latin typeface="Calibri"/>
                <a:ea typeface="Calibri"/>
                <a:cs typeface="Calibri"/>
                <a:sym typeface="Calibri"/>
              </a:defRPr>
            </a:lvl6pPr>
            <a:lvl7pPr marL="0" lvl="6" indent="0" algn="ctr">
              <a:spcBef>
                <a:spcPts val="0"/>
              </a:spcBef>
              <a:buNone/>
              <a:defRPr sz="1000" b="1" i="0">
                <a:solidFill>
                  <a:schemeClr val="accent4"/>
                </a:solidFill>
                <a:latin typeface="Calibri"/>
                <a:ea typeface="Calibri"/>
                <a:cs typeface="Calibri"/>
                <a:sym typeface="Calibri"/>
              </a:defRPr>
            </a:lvl7pPr>
            <a:lvl8pPr marL="0" lvl="7" indent="0" algn="ctr">
              <a:spcBef>
                <a:spcPts val="0"/>
              </a:spcBef>
              <a:buNone/>
              <a:defRPr sz="1000" b="1" i="0">
                <a:solidFill>
                  <a:schemeClr val="accent4"/>
                </a:solidFill>
                <a:latin typeface="Calibri"/>
                <a:ea typeface="Calibri"/>
                <a:cs typeface="Calibri"/>
                <a:sym typeface="Calibri"/>
              </a:defRPr>
            </a:lvl8pPr>
            <a:lvl9pPr marL="0" lvl="8" indent="0" algn="ctr">
              <a:spcBef>
                <a:spcPts val="0"/>
              </a:spcBef>
              <a:buNone/>
              <a:defRPr sz="1000" b="1" i="0">
                <a:solidFill>
                  <a:schemeClr val="accent4"/>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93945815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970">
          <p15:clr>
            <a:srgbClr val="FBAE40"/>
          </p15:clr>
        </p15:guide>
        <p15:guide id="4" pos="4464">
          <p15:clr>
            <a:srgbClr val="FBAE40"/>
          </p15:clr>
        </p15:guide>
        <p15:guide id="5" pos="5136">
          <p15:clr>
            <a:srgbClr val="FBAE40"/>
          </p15:clr>
        </p15:guide>
        <p15:guide id="6" orient="horz" pos="3060">
          <p15:clr>
            <a:srgbClr val="FBAE40"/>
          </p15:clr>
        </p15:guide>
        <p15:guide id="7" orient="horz" pos="756">
          <p15:clr>
            <a:srgbClr val="FBAE40"/>
          </p15:clr>
        </p15:guide>
        <p15:guide id="8" orient="horz" pos="111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D9DD7E-A2DC-9E01-E8B5-8B1F63ECAB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54A737B-3E80-0A27-15F1-612EA75FDA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57BD5EF-0D53-703D-3602-233605F20A0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F6ECE4D-0BCC-55F5-4ABC-5931D20DC7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4131885-9BFF-5DD2-59DB-7B20454C2D6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766FDFB-192E-45BC-A0A0-15830C1D7347}"/>
              </a:ext>
            </a:extLst>
          </p:cNvPr>
          <p:cNvSpPr>
            <a:spLocks noGrp="1"/>
          </p:cNvSpPr>
          <p:nvPr>
            <p:ph type="dt" sz="half" idx="10"/>
          </p:nvPr>
        </p:nvSpPr>
        <p:spPr/>
        <p:txBody>
          <a:bodyPr/>
          <a:lstStyle/>
          <a:p>
            <a:fld id="{2D62C8B7-2E23-418C-B327-2F369C73FCD4}" type="datetimeFigureOut">
              <a:rPr lang="zh-CN" altLang="en-US" smtClean="0"/>
              <a:t>2023/6/14</a:t>
            </a:fld>
            <a:endParaRPr lang="zh-CN" altLang="en-US"/>
          </a:p>
        </p:txBody>
      </p:sp>
      <p:sp>
        <p:nvSpPr>
          <p:cNvPr id="8" name="页脚占位符 7">
            <a:extLst>
              <a:ext uri="{FF2B5EF4-FFF2-40B4-BE49-F238E27FC236}">
                <a16:creationId xmlns:a16="http://schemas.microsoft.com/office/drawing/2014/main" id="{53F547C8-63B6-0F34-A5F3-316745C1D24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C18C153-ABAC-8067-45A6-47A56A2B7840}"/>
              </a:ext>
            </a:extLst>
          </p:cNvPr>
          <p:cNvSpPr>
            <a:spLocks noGrp="1"/>
          </p:cNvSpPr>
          <p:nvPr>
            <p:ph type="sldNum" sz="quarter" idx="12"/>
          </p:nvPr>
        </p:nvSpPr>
        <p:spPr/>
        <p:txBody>
          <a:bodyPr/>
          <a:lstStyle/>
          <a:p>
            <a:fld id="{1130FA8A-1B0A-4F0B-B530-BBCAA64CF9B7}" type="slidenum">
              <a:rPr lang="zh-CN" altLang="en-US" smtClean="0"/>
              <a:t>‹#›</a:t>
            </a:fld>
            <a:endParaRPr lang="zh-CN" altLang="en-US"/>
          </a:p>
        </p:txBody>
      </p:sp>
    </p:spTree>
    <p:extLst>
      <p:ext uri="{BB962C8B-B14F-4D97-AF65-F5344CB8AC3E}">
        <p14:creationId xmlns:p14="http://schemas.microsoft.com/office/powerpoint/2010/main" val="222572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04A36-9C08-9D69-88A0-2F97C7877A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C9CA33A-7842-1962-0047-362EE1827A0B}"/>
              </a:ext>
            </a:extLst>
          </p:cNvPr>
          <p:cNvSpPr>
            <a:spLocks noGrp="1"/>
          </p:cNvSpPr>
          <p:nvPr>
            <p:ph type="dt" sz="half" idx="10"/>
          </p:nvPr>
        </p:nvSpPr>
        <p:spPr/>
        <p:txBody>
          <a:bodyPr/>
          <a:lstStyle/>
          <a:p>
            <a:fld id="{2D62C8B7-2E23-418C-B327-2F369C73FCD4}" type="datetimeFigureOut">
              <a:rPr lang="zh-CN" altLang="en-US" smtClean="0"/>
              <a:t>2023/6/14</a:t>
            </a:fld>
            <a:endParaRPr lang="zh-CN" altLang="en-US"/>
          </a:p>
        </p:txBody>
      </p:sp>
      <p:sp>
        <p:nvSpPr>
          <p:cNvPr id="4" name="页脚占位符 3">
            <a:extLst>
              <a:ext uri="{FF2B5EF4-FFF2-40B4-BE49-F238E27FC236}">
                <a16:creationId xmlns:a16="http://schemas.microsoft.com/office/drawing/2014/main" id="{64F32AF7-EE9C-E509-1142-74272888F2B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3F4F19F-4377-DF76-8844-43BA61168C5E}"/>
              </a:ext>
            </a:extLst>
          </p:cNvPr>
          <p:cNvSpPr>
            <a:spLocks noGrp="1"/>
          </p:cNvSpPr>
          <p:nvPr>
            <p:ph type="sldNum" sz="quarter" idx="12"/>
          </p:nvPr>
        </p:nvSpPr>
        <p:spPr/>
        <p:txBody>
          <a:bodyPr/>
          <a:lstStyle/>
          <a:p>
            <a:fld id="{1130FA8A-1B0A-4F0B-B530-BBCAA64CF9B7}" type="slidenum">
              <a:rPr lang="zh-CN" altLang="en-US" smtClean="0"/>
              <a:t>‹#›</a:t>
            </a:fld>
            <a:endParaRPr lang="zh-CN" altLang="en-US"/>
          </a:p>
        </p:txBody>
      </p:sp>
    </p:spTree>
    <p:extLst>
      <p:ext uri="{BB962C8B-B14F-4D97-AF65-F5344CB8AC3E}">
        <p14:creationId xmlns:p14="http://schemas.microsoft.com/office/powerpoint/2010/main" val="2541881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6B509C6-2CAB-2606-CB6B-ABA66724CD4C}"/>
              </a:ext>
            </a:extLst>
          </p:cNvPr>
          <p:cNvSpPr>
            <a:spLocks noGrp="1"/>
          </p:cNvSpPr>
          <p:nvPr>
            <p:ph type="dt" sz="half" idx="10"/>
          </p:nvPr>
        </p:nvSpPr>
        <p:spPr/>
        <p:txBody>
          <a:bodyPr/>
          <a:lstStyle/>
          <a:p>
            <a:fld id="{2D62C8B7-2E23-418C-B327-2F369C73FCD4}" type="datetimeFigureOut">
              <a:rPr lang="zh-CN" altLang="en-US" smtClean="0"/>
              <a:t>2023/6/14</a:t>
            </a:fld>
            <a:endParaRPr lang="zh-CN" altLang="en-US"/>
          </a:p>
        </p:txBody>
      </p:sp>
      <p:sp>
        <p:nvSpPr>
          <p:cNvPr id="3" name="页脚占位符 2">
            <a:extLst>
              <a:ext uri="{FF2B5EF4-FFF2-40B4-BE49-F238E27FC236}">
                <a16:creationId xmlns:a16="http://schemas.microsoft.com/office/drawing/2014/main" id="{E1C50B46-DB6A-EACB-1774-7625B956C83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7F6660E-D477-E078-A0FB-D3757D413D60}"/>
              </a:ext>
            </a:extLst>
          </p:cNvPr>
          <p:cNvSpPr>
            <a:spLocks noGrp="1"/>
          </p:cNvSpPr>
          <p:nvPr>
            <p:ph type="sldNum" sz="quarter" idx="12"/>
          </p:nvPr>
        </p:nvSpPr>
        <p:spPr/>
        <p:txBody>
          <a:bodyPr/>
          <a:lstStyle/>
          <a:p>
            <a:fld id="{1130FA8A-1B0A-4F0B-B530-BBCAA64CF9B7}" type="slidenum">
              <a:rPr lang="zh-CN" altLang="en-US" smtClean="0"/>
              <a:t>‹#›</a:t>
            </a:fld>
            <a:endParaRPr lang="zh-CN" altLang="en-US"/>
          </a:p>
        </p:txBody>
      </p:sp>
    </p:spTree>
    <p:extLst>
      <p:ext uri="{BB962C8B-B14F-4D97-AF65-F5344CB8AC3E}">
        <p14:creationId xmlns:p14="http://schemas.microsoft.com/office/powerpoint/2010/main" val="3512921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74902-4F91-1066-5BA0-42AE40CA69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01E1EA9-C62B-9654-FC24-F5CED43E09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64B1744-D356-A42B-F1D4-686F6B5371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DE5766-1E56-6291-EEFA-1F8A3D34B767}"/>
              </a:ext>
            </a:extLst>
          </p:cNvPr>
          <p:cNvSpPr>
            <a:spLocks noGrp="1"/>
          </p:cNvSpPr>
          <p:nvPr>
            <p:ph type="dt" sz="half" idx="10"/>
          </p:nvPr>
        </p:nvSpPr>
        <p:spPr/>
        <p:txBody>
          <a:bodyPr/>
          <a:lstStyle/>
          <a:p>
            <a:fld id="{2D62C8B7-2E23-418C-B327-2F369C73FCD4}" type="datetimeFigureOut">
              <a:rPr lang="zh-CN" altLang="en-US" smtClean="0"/>
              <a:t>2023/6/14</a:t>
            </a:fld>
            <a:endParaRPr lang="zh-CN" altLang="en-US"/>
          </a:p>
        </p:txBody>
      </p:sp>
      <p:sp>
        <p:nvSpPr>
          <p:cNvPr id="6" name="页脚占位符 5">
            <a:extLst>
              <a:ext uri="{FF2B5EF4-FFF2-40B4-BE49-F238E27FC236}">
                <a16:creationId xmlns:a16="http://schemas.microsoft.com/office/drawing/2014/main" id="{0469F49B-B219-B0EC-B7C8-965DE39F39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D4C2A6-A39A-372B-39BA-E4384C5854DB}"/>
              </a:ext>
            </a:extLst>
          </p:cNvPr>
          <p:cNvSpPr>
            <a:spLocks noGrp="1"/>
          </p:cNvSpPr>
          <p:nvPr>
            <p:ph type="sldNum" sz="quarter" idx="12"/>
          </p:nvPr>
        </p:nvSpPr>
        <p:spPr/>
        <p:txBody>
          <a:bodyPr/>
          <a:lstStyle/>
          <a:p>
            <a:fld id="{1130FA8A-1B0A-4F0B-B530-BBCAA64CF9B7}" type="slidenum">
              <a:rPr lang="zh-CN" altLang="en-US" smtClean="0"/>
              <a:t>‹#›</a:t>
            </a:fld>
            <a:endParaRPr lang="zh-CN" altLang="en-US"/>
          </a:p>
        </p:txBody>
      </p:sp>
    </p:spTree>
    <p:extLst>
      <p:ext uri="{BB962C8B-B14F-4D97-AF65-F5344CB8AC3E}">
        <p14:creationId xmlns:p14="http://schemas.microsoft.com/office/powerpoint/2010/main" val="2328811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32F241-9C04-E497-7745-9A0968F4EA4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4CF59B5-FB59-E61C-1064-3EBAA8DE9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30340E7-4DDA-C279-126C-92FC12283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8383798-5780-72E8-2FD6-C44EA597D38B}"/>
              </a:ext>
            </a:extLst>
          </p:cNvPr>
          <p:cNvSpPr>
            <a:spLocks noGrp="1"/>
          </p:cNvSpPr>
          <p:nvPr>
            <p:ph type="dt" sz="half" idx="10"/>
          </p:nvPr>
        </p:nvSpPr>
        <p:spPr/>
        <p:txBody>
          <a:bodyPr/>
          <a:lstStyle/>
          <a:p>
            <a:fld id="{2D62C8B7-2E23-418C-B327-2F369C73FCD4}" type="datetimeFigureOut">
              <a:rPr lang="zh-CN" altLang="en-US" smtClean="0"/>
              <a:t>2023/6/14</a:t>
            </a:fld>
            <a:endParaRPr lang="zh-CN" altLang="en-US"/>
          </a:p>
        </p:txBody>
      </p:sp>
      <p:sp>
        <p:nvSpPr>
          <p:cNvPr id="6" name="页脚占位符 5">
            <a:extLst>
              <a:ext uri="{FF2B5EF4-FFF2-40B4-BE49-F238E27FC236}">
                <a16:creationId xmlns:a16="http://schemas.microsoft.com/office/drawing/2014/main" id="{BAECCF68-73F4-1C40-5B92-A8A8A6F1BB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2D3F4D-537C-EEDE-76CD-594F29D3480A}"/>
              </a:ext>
            </a:extLst>
          </p:cNvPr>
          <p:cNvSpPr>
            <a:spLocks noGrp="1"/>
          </p:cNvSpPr>
          <p:nvPr>
            <p:ph type="sldNum" sz="quarter" idx="12"/>
          </p:nvPr>
        </p:nvSpPr>
        <p:spPr/>
        <p:txBody>
          <a:bodyPr/>
          <a:lstStyle/>
          <a:p>
            <a:fld id="{1130FA8A-1B0A-4F0B-B530-BBCAA64CF9B7}" type="slidenum">
              <a:rPr lang="zh-CN" altLang="en-US" smtClean="0"/>
              <a:t>‹#›</a:t>
            </a:fld>
            <a:endParaRPr lang="zh-CN" altLang="en-US"/>
          </a:p>
        </p:txBody>
      </p:sp>
    </p:spTree>
    <p:extLst>
      <p:ext uri="{BB962C8B-B14F-4D97-AF65-F5344CB8AC3E}">
        <p14:creationId xmlns:p14="http://schemas.microsoft.com/office/powerpoint/2010/main" val="2467255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image" Target="../media/image1.png"/><Relationship Id="rId2" Type="http://schemas.openxmlformats.org/officeDocument/2006/relationships/slideLayout" Target="../slideLayouts/slideLayout29.xml"/><Relationship Id="rId16" Type="http://schemas.openxmlformats.org/officeDocument/2006/relationships/theme" Target="../theme/theme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B7D1FC9-6D11-CEE7-EC4B-7E2A578DE3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15C2AD0-5ECA-2A8C-8EB6-58ED8C7F7A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88781B-457A-80F3-F652-FA1855672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62C8B7-2E23-418C-B327-2F369C73FCD4}" type="datetimeFigureOut">
              <a:rPr lang="zh-CN" altLang="en-US" smtClean="0"/>
              <a:t>2023/6/14</a:t>
            </a:fld>
            <a:endParaRPr lang="zh-CN" altLang="en-US"/>
          </a:p>
        </p:txBody>
      </p:sp>
      <p:sp>
        <p:nvSpPr>
          <p:cNvPr id="5" name="页脚占位符 4">
            <a:extLst>
              <a:ext uri="{FF2B5EF4-FFF2-40B4-BE49-F238E27FC236}">
                <a16:creationId xmlns:a16="http://schemas.microsoft.com/office/drawing/2014/main" id="{69C7B9AE-2D03-3E61-EF95-DDAE0866F9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83AB1E2-1C10-BC2F-D045-80677F93CC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30FA8A-1B0A-4F0B-B530-BBCAA64CF9B7}" type="slidenum">
              <a:rPr lang="zh-CN" altLang="en-US" smtClean="0"/>
              <a:t>‹#›</a:t>
            </a:fld>
            <a:endParaRPr lang="zh-CN" altLang="en-US"/>
          </a:p>
        </p:txBody>
      </p:sp>
    </p:spTree>
    <p:extLst>
      <p:ext uri="{BB962C8B-B14F-4D97-AF65-F5344CB8AC3E}">
        <p14:creationId xmlns:p14="http://schemas.microsoft.com/office/powerpoint/2010/main" val="193535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28"/>
        <p:cNvGrpSpPr/>
        <p:nvPr/>
      </p:nvGrpSpPr>
      <p:grpSpPr>
        <a:xfrm>
          <a:off x="0" y="0"/>
          <a:ext cx="0" cy="0"/>
          <a:chOff x="0" y="0"/>
          <a:chExt cx="0" cy="0"/>
        </a:xfrm>
      </p:grpSpPr>
      <p:sp>
        <p:nvSpPr>
          <p:cNvPr id="129" name="Google Shape;129;g5505122360270894_183"/>
          <p:cNvSpPr txBox="1">
            <a:spLocks noGrp="1"/>
          </p:cNvSpPr>
          <p:nvPr>
            <p:ph type="title"/>
          </p:nvPr>
        </p:nvSpPr>
        <p:spPr>
          <a:xfrm>
            <a:off x="2141393" y="964692"/>
            <a:ext cx="7917200" cy="11888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600"/>
              <a:buFont typeface="Calibri"/>
              <a:buNone/>
              <a:defRPr sz="2600" b="0" i="0" u="none" strike="noStrike" cap="none">
                <a:solidFill>
                  <a:srgbClr val="262626"/>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0" name="Google Shape;130;g5505122360270894_183"/>
          <p:cNvSpPr txBox="1">
            <a:spLocks noGrp="1"/>
          </p:cNvSpPr>
          <p:nvPr>
            <p:ph type="body" idx="1"/>
          </p:nvPr>
        </p:nvSpPr>
        <p:spPr>
          <a:xfrm>
            <a:off x="2141393" y="2638045"/>
            <a:ext cx="7917200" cy="310200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Calibri"/>
                <a:ea typeface="Calibri"/>
                <a:cs typeface="Calibri"/>
                <a:sym typeface="Calibri"/>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libri"/>
                <a:ea typeface="Calibri"/>
                <a:cs typeface="Calibri"/>
                <a:sym typeface="Calibri"/>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libri"/>
                <a:ea typeface="Calibri"/>
                <a:cs typeface="Calibri"/>
                <a:sym typeface="Calibri"/>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libri"/>
                <a:ea typeface="Calibri"/>
                <a:cs typeface="Calibri"/>
                <a:sym typeface="Calibri"/>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libri"/>
                <a:ea typeface="Calibri"/>
                <a:cs typeface="Calibri"/>
                <a:sym typeface="Calibri"/>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31" name="Google Shape;131;g5505122360270894_183"/>
          <p:cNvSpPr>
            <a:spLocks noGrp="1"/>
          </p:cNvSpPr>
          <p:nvPr>
            <p:ph type="sldNum" idx="12"/>
          </p:nvPr>
        </p:nvSpPr>
        <p:spPr>
          <a:xfrm>
            <a:off x="11149147" y="6457507"/>
            <a:ext cx="487600" cy="365600"/>
          </a:xfrm>
          <a:prstGeom prst="ellipse">
            <a:avLst/>
          </a:prstGeom>
          <a:noFill/>
          <a:ln>
            <a:noFill/>
          </a:ln>
        </p:spPr>
        <p:txBody>
          <a:bodyPr spcFirstLastPara="1" wrap="square" lIns="18275" tIns="45700" rIns="18275" bIns="45700" anchor="ctr" anchorCtr="0">
            <a:noAutofit/>
          </a:bodyPr>
          <a:lstStyle>
            <a:lvl1pPr marL="0" marR="0" lvl="0"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000"/>
              <a:buFont typeface="Arial"/>
              <a:buNone/>
              <a:defRPr sz="1333" b="1"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pic>
        <p:nvPicPr>
          <p:cNvPr id="132" name="Google Shape;132;g5505122360270894_183" descr="A close up of a sign&#10;&#10;Description automatically generated"/>
          <p:cNvPicPr preferRelativeResize="0"/>
          <p:nvPr/>
        </p:nvPicPr>
        <p:blipFill rotWithShape="1">
          <a:blip r:embed="rId18">
            <a:alphaModFix/>
          </a:blip>
          <a:srcRect/>
          <a:stretch/>
        </p:blipFill>
        <p:spPr>
          <a:xfrm>
            <a:off x="11662227" y="6562250"/>
            <a:ext cx="292556" cy="156273"/>
          </a:xfrm>
          <a:prstGeom prst="rect">
            <a:avLst/>
          </a:prstGeom>
          <a:noFill/>
          <a:ln>
            <a:noFill/>
          </a:ln>
        </p:spPr>
      </p:pic>
    </p:spTree>
    <p:extLst>
      <p:ext uri="{BB962C8B-B14F-4D97-AF65-F5344CB8AC3E}">
        <p14:creationId xmlns:p14="http://schemas.microsoft.com/office/powerpoint/2010/main" val="335461126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orient="horz" pos="3042">
          <p15:clr>
            <a:srgbClr val="F26B43"/>
          </p15:clr>
        </p15:guide>
        <p15:guide id="4" orient="horz" pos="295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9"/>
        <p:cNvGrpSpPr/>
        <p:nvPr/>
      </p:nvGrpSpPr>
      <p:grpSpPr>
        <a:xfrm>
          <a:off x="0" y="0"/>
          <a:ext cx="0" cy="0"/>
          <a:chOff x="0" y="0"/>
          <a:chExt cx="0" cy="0"/>
        </a:xfrm>
      </p:grpSpPr>
      <p:sp>
        <p:nvSpPr>
          <p:cNvPr id="10" name="Google Shape;10;p31"/>
          <p:cNvSpPr txBox="1">
            <a:spLocks noGrp="1"/>
          </p:cNvSpPr>
          <p:nvPr>
            <p:ph type="title"/>
          </p:nvPr>
        </p:nvSpPr>
        <p:spPr>
          <a:xfrm>
            <a:off x="2141395" y="964692"/>
            <a:ext cx="7917007"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1950"/>
              <a:buFont typeface="Calibri"/>
              <a:buNone/>
              <a:defRPr sz="1950" b="0" i="0" u="none" strike="noStrike" cap="none">
                <a:solidFill>
                  <a:srgbClr val="26262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1"/>
          <p:cNvSpPr txBox="1">
            <a:spLocks noGrp="1"/>
          </p:cNvSpPr>
          <p:nvPr>
            <p:ph type="body" idx="1"/>
          </p:nvPr>
        </p:nvSpPr>
        <p:spPr>
          <a:xfrm>
            <a:off x="2141395" y="2638046"/>
            <a:ext cx="7917007" cy="3101983"/>
          </a:xfrm>
          <a:prstGeom prst="rect">
            <a:avLst/>
          </a:prstGeom>
          <a:noFill/>
          <a:ln>
            <a:noFill/>
          </a:ln>
        </p:spPr>
        <p:txBody>
          <a:bodyPr spcFirstLastPara="1" wrap="square" lIns="91425" tIns="45700" rIns="91425" bIns="45700" anchor="t" anchorCtr="0">
            <a:normAutofit/>
          </a:bodyPr>
          <a:lstStyle>
            <a:lvl1pPr marL="457200" marR="0" lvl="0" indent="-314325" algn="l" rtl="0">
              <a:lnSpc>
                <a:spcPct val="100000"/>
              </a:lnSpc>
              <a:spcBef>
                <a:spcPts val="750"/>
              </a:spcBef>
              <a:spcAft>
                <a:spcPts val="0"/>
              </a:spcAft>
              <a:buClr>
                <a:schemeClr val="accent2"/>
              </a:buClr>
              <a:buSzPts val="1350"/>
              <a:buFont typeface="Arial"/>
              <a:buChar char="•"/>
              <a:defRPr sz="1350" b="0" i="0" u="none" strike="noStrike" cap="none">
                <a:solidFill>
                  <a:srgbClr val="262626"/>
                </a:solidFill>
                <a:latin typeface="Calibri"/>
                <a:ea typeface="Calibri"/>
                <a:cs typeface="Calibri"/>
                <a:sym typeface="Calibri"/>
              </a:defRPr>
            </a:lvl1pPr>
            <a:lvl2pPr marL="914400" marR="0" lvl="1" indent="-304800" algn="l" rtl="0">
              <a:lnSpc>
                <a:spcPct val="100000"/>
              </a:lnSpc>
              <a:spcBef>
                <a:spcPts val="750"/>
              </a:spcBef>
              <a:spcAft>
                <a:spcPts val="0"/>
              </a:spcAft>
              <a:buClr>
                <a:schemeClr val="accent2"/>
              </a:buClr>
              <a:buSzPts val="1200"/>
              <a:buFont typeface="Arial"/>
              <a:buChar char="•"/>
              <a:defRPr sz="1200" b="0" i="0" u="none" strike="noStrike" cap="none">
                <a:solidFill>
                  <a:srgbClr val="262626"/>
                </a:solidFill>
                <a:latin typeface="Calibri"/>
                <a:ea typeface="Calibri"/>
                <a:cs typeface="Calibri"/>
                <a:sym typeface="Calibri"/>
              </a:defRPr>
            </a:lvl2pPr>
            <a:lvl3pPr marL="1371600" marR="0" lvl="2" indent="-304800" algn="l" rtl="0">
              <a:lnSpc>
                <a:spcPct val="100000"/>
              </a:lnSpc>
              <a:spcBef>
                <a:spcPts val="750"/>
              </a:spcBef>
              <a:spcAft>
                <a:spcPts val="0"/>
              </a:spcAft>
              <a:buClr>
                <a:schemeClr val="accent2"/>
              </a:buClr>
              <a:buSzPts val="1200"/>
              <a:buFont typeface="Arial"/>
              <a:buChar char="•"/>
              <a:defRPr sz="1200" b="0" i="0" u="none" strike="noStrike" cap="none">
                <a:solidFill>
                  <a:srgbClr val="262626"/>
                </a:solidFill>
                <a:latin typeface="Calibri"/>
                <a:ea typeface="Calibri"/>
                <a:cs typeface="Calibri"/>
                <a:sym typeface="Calibri"/>
              </a:defRPr>
            </a:lvl3pPr>
            <a:lvl4pPr marL="1828800" marR="0" lvl="3" indent="-304800" algn="l" rtl="0">
              <a:lnSpc>
                <a:spcPct val="100000"/>
              </a:lnSpc>
              <a:spcBef>
                <a:spcPts val="750"/>
              </a:spcBef>
              <a:spcAft>
                <a:spcPts val="0"/>
              </a:spcAft>
              <a:buClr>
                <a:schemeClr val="accent2"/>
              </a:buClr>
              <a:buSzPts val="1200"/>
              <a:buFont typeface="Arial"/>
              <a:buChar char="•"/>
              <a:defRPr sz="1200" b="0" i="0" u="none" strike="noStrike" cap="none">
                <a:solidFill>
                  <a:srgbClr val="262626"/>
                </a:solidFill>
                <a:latin typeface="Calibri"/>
                <a:ea typeface="Calibri"/>
                <a:cs typeface="Calibri"/>
                <a:sym typeface="Calibri"/>
              </a:defRPr>
            </a:lvl4pPr>
            <a:lvl5pPr marL="2286000" marR="0" lvl="4" indent="-304800" algn="l" rtl="0">
              <a:lnSpc>
                <a:spcPct val="100000"/>
              </a:lnSpc>
              <a:spcBef>
                <a:spcPts val="750"/>
              </a:spcBef>
              <a:spcAft>
                <a:spcPts val="0"/>
              </a:spcAft>
              <a:buClr>
                <a:schemeClr val="accent2"/>
              </a:buClr>
              <a:buSzPts val="1200"/>
              <a:buFont typeface="Arial"/>
              <a:buChar char="•"/>
              <a:defRPr sz="1200" b="0" i="0" u="none" strike="noStrike" cap="none">
                <a:solidFill>
                  <a:srgbClr val="262626"/>
                </a:solidFill>
                <a:latin typeface="Calibri"/>
                <a:ea typeface="Calibri"/>
                <a:cs typeface="Calibri"/>
                <a:sym typeface="Calibri"/>
              </a:defRPr>
            </a:lvl5pPr>
            <a:lvl6pPr marL="2743200" marR="0" lvl="5" indent="-304800" algn="l" rtl="0">
              <a:lnSpc>
                <a:spcPct val="100000"/>
              </a:lnSpc>
              <a:spcBef>
                <a:spcPts val="750"/>
              </a:spcBef>
              <a:spcAft>
                <a:spcPts val="0"/>
              </a:spcAft>
              <a:buClr>
                <a:schemeClr val="accent2"/>
              </a:buClr>
              <a:buSzPts val="1200"/>
              <a:buFont typeface="Arial"/>
              <a:buChar char="•"/>
              <a:defRPr sz="1200" b="0" i="0" u="none" strike="noStrike" cap="none">
                <a:solidFill>
                  <a:schemeClr val="dk1"/>
                </a:solidFill>
                <a:latin typeface="Calibri"/>
                <a:ea typeface="Calibri"/>
                <a:cs typeface="Calibri"/>
                <a:sym typeface="Calibri"/>
              </a:defRPr>
            </a:lvl6pPr>
            <a:lvl7pPr marL="3200400" marR="0" lvl="6" indent="-304800" algn="l" rtl="0">
              <a:lnSpc>
                <a:spcPct val="100000"/>
              </a:lnSpc>
              <a:spcBef>
                <a:spcPts val="750"/>
              </a:spcBef>
              <a:spcAft>
                <a:spcPts val="0"/>
              </a:spcAft>
              <a:buClr>
                <a:schemeClr val="accent2"/>
              </a:buClr>
              <a:buSzPts val="1200"/>
              <a:buFont typeface="Arial"/>
              <a:buChar char="•"/>
              <a:defRPr sz="1200" b="0" i="0" u="none" strike="noStrike" cap="none">
                <a:solidFill>
                  <a:schemeClr val="dk1"/>
                </a:solidFill>
                <a:latin typeface="Calibri"/>
                <a:ea typeface="Calibri"/>
                <a:cs typeface="Calibri"/>
                <a:sym typeface="Calibri"/>
              </a:defRPr>
            </a:lvl7pPr>
            <a:lvl8pPr marL="3657600" marR="0" lvl="7" indent="-304800" algn="l" rtl="0">
              <a:lnSpc>
                <a:spcPct val="100000"/>
              </a:lnSpc>
              <a:spcBef>
                <a:spcPts val="750"/>
              </a:spcBef>
              <a:spcAft>
                <a:spcPts val="0"/>
              </a:spcAft>
              <a:buClr>
                <a:schemeClr val="accent2"/>
              </a:buClr>
              <a:buSzPts val="1200"/>
              <a:buFont typeface="Arial"/>
              <a:buChar char="•"/>
              <a:defRPr sz="1200" b="0" i="0" u="none" strike="noStrike" cap="none">
                <a:solidFill>
                  <a:schemeClr val="dk1"/>
                </a:solidFill>
                <a:latin typeface="Calibri"/>
                <a:ea typeface="Calibri"/>
                <a:cs typeface="Calibri"/>
                <a:sym typeface="Calibri"/>
              </a:defRPr>
            </a:lvl8pPr>
            <a:lvl9pPr marL="4114800" marR="0" lvl="8" indent="-304800" algn="l" rtl="0">
              <a:lnSpc>
                <a:spcPct val="100000"/>
              </a:lnSpc>
              <a:spcBef>
                <a:spcPts val="750"/>
              </a:spcBef>
              <a:spcAft>
                <a:spcPts val="0"/>
              </a:spcAft>
              <a:buClr>
                <a:schemeClr val="accent2"/>
              </a:buClr>
              <a:buSzPts val="1200"/>
              <a:buFont typeface="Arial"/>
              <a:buChar char="•"/>
              <a:defRPr sz="1200" b="0" i="0" u="none" strike="noStrike" cap="none">
                <a:solidFill>
                  <a:schemeClr val="dk1"/>
                </a:solidFill>
                <a:latin typeface="Calibri"/>
                <a:ea typeface="Calibri"/>
                <a:cs typeface="Calibri"/>
                <a:sym typeface="Calibri"/>
              </a:defRPr>
            </a:lvl9pPr>
          </a:lstStyle>
          <a:p>
            <a:endParaRPr/>
          </a:p>
        </p:txBody>
      </p:sp>
      <p:sp>
        <p:nvSpPr>
          <p:cNvPr id="12" name="Google Shape;12;p31"/>
          <p:cNvSpPr>
            <a:spLocks noGrp="1"/>
          </p:cNvSpPr>
          <p:nvPr>
            <p:ph type="sldNum" idx="12"/>
          </p:nvPr>
        </p:nvSpPr>
        <p:spPr>
          <a:xfrm>
            <a:off x="11149147" y="6457507"/>
            <a:ext cx="487680" cy="365760"/>
          </a:xfrm>
          <a:prstGeom prst="ellipse">
            <a:avLst/>
          </a:prstGeom>
          <a:noFill/>
          <a:ln>
            <a:noFill/>
          </a:ln>
        </p:spPr>
        <p:txBody>
          <a:bodyPr spcFirstLastPara="1" wrap="square" lIns="18275" tIns="45700" rIns="18275" bIns="45700" anchor="ctr" anchorCtr="0">
            <a:noAutofit/>
          </a:bodyPr>
          <a:lstStyle>
            <a:lvl1pPr marL="0" marR="0" lvl="0" indent="0" algn="ctr" rtl="0">
              <a:spcBef>
                <a:spcPts val="0"/>
              </a:spcBef>
              <a:buNone/>
              <a:defRPr sz="1000" b="1" i="0" u="none" strike="noStrike" cap="none">
                <a:solidFill>
                  <a:schemeClr val="lt1"/>
                </a:solidFill>
                <a:latin typeface="Calibri"/>
                <a:ea typeface="Calibri"/>
                <a:cs typeface="Calibri"/>
                <a:sym typeface="Calibri"/>
              </a:defRPr>
            </a:lvl1pPr>
            <a:lvl2pPr marL="0" marR="0" lvl="1" indent="0" algn="ctr" rtl="0">
              <a:spcBef>
                <a:spcPts val="0"/>
              </a:spcBef>
              <a:buNone/>
              <a:defRPr sz="1000" b="1" i="0" u="none" strike="noStrike" cap="none">
                <a:solidFill>
                  <a:schemeClr val="lt1"/>
                </a:solidFill>
                <a:latin typeface="Calibri"/>
                <a:ea typeface="Calibri"/>
                <a:cs typeface="Calibri"/>
                <a:sym typeface="Calibri"/>
              </a:defRPr>
            </a:lvl2pPr>
            <a:lvl3pPr marL="0" marR="0" lvl="2" indent="0" algn="ctr" rtl="0">
              <a:spcBef>
                <a:spcPts val="0"/>
              </a:spcBef>
              <a:buNone/>
              <a:defRPr sz="1000" b="1" i="0" u="none" strike="noStrike" cap="none">
                <a:solidFill>
                  <a:schemeClr val="lt1"/>
                </a:solidFill>
                <a:latin typeface="Calibri"/>
                <a:ea typeface="Calibri"/>
                <a:cs typeface="Calibri"/>
                <a:sym typeface="Calibri"/>
              </a:defRPr>
            </a:lvl3pPr>
            <a:lvl4pPr marL="0" marR="0" lvl="3" indent="0" algn="ctr" rtl="0">
              <a:spcBef>
                <a:spcPts val="0"/>
              </a:spcBef>
              <a:buNone/>
              <a:defRPr sz="1000" b="1" i="0" u="none" strike="noStrike" cap="none">
                <a:solidFill>
                  <a:schemeClr val="lt1"/>
                </a:solidFill>
                <a:latin typeface="Calibri"/>
                <a:ea typeface="Calibri"/>
                <a:cs typeface="Calibri"/>
                <a:sym typeface="Calibri"/>
              </a:defRPr>
            </a:lvl4pPr>
            <a:lvl5pPr marL="0" marR="0" lvl="4" indent="0" algn="ctr" rtl="0">
              <a:spcBef>
                <a:spcPts val="0"/>
              </a:spcBef>
              <a:buNone/>
              <a:defRPr sz="1000" b="1" i="0" u="none" strike="noStrike" cap="none">
                <a:solidFill>
                  <a:schemeClr val="lt1"/>
                </a:solidFill>
                <a:latin typeface="Calibri"/>
                <a:ea typeface="Calibri"/>
                <a:cs typeface="Calibri"/>
                <a:sym typeface="Calibri"/>
              </a:defRPr>
            </a:lvl5pPr>
            <a:lvl6pPr marL="0" marR="0" lvl="5" indent="0" algn="ctr" rtl="0">
              <a:spcBef>
                <a:spcPts val="0"/>
              </a:spcBef>
              <a:buNone/>
              <a:defRPr sz="1000" b="1" i="0" u="none" strike="noStrike" cap="none">
                <a:solidFill>
                  <a:schemeClr val="lt1"/>
                </a:solidFill>
                <a:latin typeface="Calibri"/>
                <a:ea typeface="Calibri"/>
                <a:cs typeface="Calibri"/>
                <a:sym typeface="Calibri"/>
              </a:defRPr>
            </a:lvl6pPr>
            <a:lvl7pPr marL="0" marR="0" lvl="6" indent="0" algn="ctr" rtl="0">
              <a:spcBef>
                <a:spcPts val="0"/>
              </a:spcBef>
              <a:buNone/>
              <a:defRPr sz="1000" b="1" i="0" u="none" strike="noStrike" cap="none">
                <a:solidFill>
                  <a:schemeClr val="lt1"/>
                </a:solidFill>
                <a:latin typeface="Calibri"/>
                <a:ea typeface="Calibri"/>
                <a:cs typeface="Calibri"/>
                <a:sym typeface="Calibri"/>
              </a:defRPr>
            </a:lvl7pPr>
            <a:lvl8pPr marL="0" marR="0" lvl="7" indent="0" algn="ctr" rtl="0">
              <a:spcBef>
                <a:spcPts val="0"/>
              </a:spcBef>
              <a:buNone/>
              <a:defRPr sz="1000" b="1" i="0" u="none" strike="noStrike" cap="none">
                <a:solidFill>
                  <a:schemeClr val="lt1"/>
                </a:solidFill>
                <a:latin typeface="Calibri"/>
                <a:ea typeface="Calibri"/>
                <a:cs typeface="Calibri"/>
                <a:sym typeface="Calibri"/>
              </a:defRPr>
            </a:lvl8pPr>
            <a:lvl9pPr marL="0" marR="0" lvl="8" indent="0" algn="ctr" rtl="0">
              <a:spcBef>
                <a:spcPts val="0"/>
              </a:spcBef>
              <a:buNone/>
              <a:defRPr sz="1000" b="1"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pic>
        <p:nvPicPr>
          <p:cNvPr id="13" name="Google Shape;13;p31" descr="A close up of a sign&#10;&#10;Description automatically generated"/>
          <p:cNvPicPr preferRelativeResize="0"/>
          <p:nvPr/>
        </p:nvPicPr>
        <p:blipFill rotWithShape="1">
          <a:blip r:embed="rId17">
            <a:alphaModFix/>
          </a:blip>
          <a:srcRect/>
          <a:stretch/>
        </p:blipFill>
        <p:spPr>
          <a:xfrm>
            <a:off x="11662229" y="6562250"/>
            <a:ext cx="390073" cy="156273"/>
          </a:xfrm>
          <a:prstGeom prst="rect">
            <a:avLst/>
          </a:prstGeom>
          <a:noFill/>
          <a:ln>
            <a:noFill/>
          </a:ln>
        </p:spPr>
      </p:pic>
    </p:spTree>
    <p:extLst>
      <p:ext uri="{BB962C8B-B14F-4D97-AF65-F5344CB8AC3E}">
        <p14:creationId xmlns:p14="http://schemas.microsoft.com/office/powerpoint/2010/main" val="2385721259"/>
      </p:ext>
    </p:extLst>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orient="horz" pos="3042">
          <p15:clr>
            <a:srgbClr val="F26B43"/>
          </p15:clr>
        </p15:guide>
        <p15:guide id="4" orient="horz" pos="295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comments" Target="../comments/comment4.xml"/><Relationship Id="rId5" Type="http://schemas.openxmlformats.org/officeDocument/2006/relationships/image" Target="../media/image270.png"/><Relationship Id="rId4" Type="http://schemas.openxmlformats.org/officeDocument/2006/relationships/image" Target="../media/image26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jpeg"/><Relationship Id="rId9" Type="http://schemas.openxmlformats.org/officeDocument/2006/relationships/comments" Target="../comments/comment5.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comments" Target="../comments/comment6.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30.xml"/><Relationship Id="rId6" Type="http://schemas.openxmlformats.org/officeDocument/2006/relationships/hyperlink" Target="https://github.com/RTOSExploration/lctes2023-artifact" TargetMode="External"/><Relationship Id="rId5" Type="http://schemas.openxmlformats.org/officeDocument/2006/relationships/image" Target="../media/image34.png"/><Relationship Id="rId4" Type="http://schemas.openxmlformats.org/officeDocument/2006/relationships/hyperlink" Target="mailto:shen497@purdue.edu" TargetMode="External"/><Relationship Id="rId9"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comments" Target="../comments/commen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comments" Target="../comments/comment3.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5505122360270894_151"/>
          <p:cNvSpPr txBox="1">
            <a:spLocks noGrp="1"/>
          </p:cNvSpPr>
          <p:nvPr>
            <p:ph type="ctrTitle"/>
          </p:nvPr>
        </p:nvSpPr>
        <p:spPr>
          <a:xfrm>
            <a:off x="0" y="530031"/>
            <a:ext cx="12192000" cy="1682400"/>
          </a:xfrm>
          <a:prstGeom prst="rect">
            <a:avLst/>
          </a:prstGeom>
          <a:solidFill>
            <a:srgbClr val="FFFFFF"/>
          </a:solidFill>
          <a:ln>
            <a:noFill/>
          </a:ln>
        </p:spPr>
        <p:txBody>
          <a:bodyPr spcFirstLastPara="1" wrap="square" lIns="182867" tIns="182867" rIns="182867" bIns="182867" anchor="ctr" anchorCtr="0">
            <a:noAutofit/>
          </a:bodyPr>
          <a:lstStyle/>
          <a:p>
            <a:pPr>
              <a:buClr>
                <a:schemeClr val="dk1"/>
              </a:buClr>
              <a:buSzPts val="3000"/>
            </a:pPr>
            <a:r>
              <a:rPr lang="en-US" sz="4533" dirty="0">
                <a:solidFill>
                  <a:schemeClr val="dk1"/>
                </a:solidFill>
              </a:rPr>
              <a:t>Towards Automated Identification of Layering</a:t>
            </a:r>
            <a:br>
              <a:rPr lang="en-US" sz="4533" dirty="0">
                <a:solidFill>
                  <a:schemeClr val="dk1"/>
                </a:solidFill>
              </a:rPr>
            </a:br>
            <a:r>
              <a:rPr lang="en-US" sz="4533" dirty="0">
                <a:solidFill>
                  <a:schemeClr val="dk1"/>
                </a:solidFill>
              </a:rPr>
              <a:t>Violations in Embedded Applications (WIP)</a:t>
            </a:r>
            <a:endParaRPr sz="4533" b="1" dirty="0">
              <a:solidFill>
                <a:schemeClr val="dk1"/>
              </a:solidFill>
            </a:endParaRPr>
          </a:p>
        </p:txBody>
      </p:sp>
      <p:pic>
        <p:nvPicPr>
          <p:cNvPr id="253" name="Google Shape;253;g5505122360270894_151"/>
          <p:cNvPicPr preferRelativeResize="0"/>
          <p:nvPr/>
        </p:nvPicPr>
        <p:blipFill rotWithShape="1">
          <a:blip r:embed="rId3">
            <a:alphaModFix/>
          </a:blip>
          <a:srcRect t="75054"/>
          <a:stretch/>
        </p:blipFill>
        <p:spPr>
          <a:xfrm>
            <a:off x="6593321" y="6149322"/>
            <a:ext cx="2418863" cy="513711"/>
          </a:xfrm>
          <a:prstGeom prst="rect">
            <a:avLst/>
          </a:prstGeom>
          <a:noFill/>
          <a:ln>
            <a:noFill/>
          </a:ln>
        </p:spPr>
      </p:pic>
      <p:pic>
        <p:nvPicPr>
          <p:cNvPr id="257" name="Google Shape;257;g5505122360270894_151"/>
          <p:cNvPicPr preferRelativeResize="0"/>
          <p:nvPr/>
        </p:nvPicPr>
        <p:blipFill rotWithShape="1">
          <a:blip r:embed="rId4">
            <a:alphaModFix/>
          </a:blip>
          <a:srcRect/>
          <a:stretch/>
        </p:blipFill>
        <p:spPr>
          <a:xfrm>
            <a:off x="3179819" y="6119714"/>
            <a:ext cx="5913163" cy="626100"/>
          </a:xfrm>
          <a:prstGeom prst="rect">
            <a:avLst/>
          </a:prstGeom>
          <a:noFill/>
          <a:ln>
            <a:noFill/>
          </a:ln>
        </p:spPr>
      </p:pic>
      <p:sp>
        <p:nvSpPr>
          <p:cNvPr id="258" name="Google Shape;258;g5505122360270894_151"/>
          <p:cNvSpPr/>
          <p:nvPr/>
        </p:nvSpPr>
        <p:spPr>
          <a:xfrm>
            <a:off x="2690465" y="6129833"/>
            <a:ext cx="6431600" cy="682800"/>
          </a:xfrm>
          <a:prstGeom prst="rect">
            <a:avLst/>
          </a:prstGeom>
          <a:solidFill>
            <a:schemeClr val="accent4"/>
          </a:solidFill>
          <a:ln>
            <a:noFill/>
          </a:ln>
        </p:spPr>
        <p:txBody>
          <a:bodyPr spcFirstLastPara="1" wrap="square" lIns="121900" tIns="60933" rIns="121900" bIns="60933" anchor="ctr" anchorCtr="0">
            <a:noAutofit/>
          </a:bodyPr>
          <a:lstStyle/>
          <a:p>
            <a:pPr algn="ctr" defTabSz="1219170">
              <a:buClr>
                <a:srgbClr val="000000"/>
              </a:buClr>
            </a:pPr>
            <a:endParaRPr kern="0">
              <a:solidFill>
                <a:srgbClr val="000000"/>
              </a:solidFill>
              <a:latin typeface="Calibri"/>
              <a:ea typeface="Calibri"/>
              <a:cs typeface="Calibri"/>
              <a:sym typeface="Calibri"/>
            </a:endParaRPr>
          </a:p>
        </p:txBody>
      </p:sp>
      <p:pic>
        <p:nvPicPr>
          <p:cNvPr id="259" name="Google Shape;259;g5505122360270894_151"/>
          <p:cNvPicPr preferRelativeResize="0"/>
          <p:nvPr/>
        </p:nvPicPr>
        <p:blipFill rotWithShape="1">
          <a:blip r:embed="rId4">
            <a:alphaModFix/>
          </a:blip>
          <a:srcRect/>
          <a:stretch/>
        </p:blipFill>
        <p:spPr>
          <a:xfrm>
            <a:off x="3179818" y="5977777"/>
            <a:ext cx="5832365" cy="617544"/>
          </a:xfrm>
          <a:prstGeom prst="rect">
            <a:avLst/>
          </a:prstGeom>
          <a:noFill/>
          <a:ln>
            <a:noFill/>
          </a:ln>
        </p:spPr>
      </p:pic>
      <p:sp>
        <p:nvSpPr>
          <p:cNvPr id="261" name="Google Shape;261;g5505122360270894_151"/>
          <p:cNvSpPr txBox="1"/>
          <p:nvPr/>
        </p:nvSpPr>
        <p:spPr>
          <a:xfrm>
            <a:off x="4826673" y="3346327"/>
            <a:ext cx="2696176" cy="337835"/>
          </a:xfrm>
          <a:prstGeom prst="rect">
            <a:avLst/>
          </a:prstGeom>
          <a:noFill/>
          <a:ln>
            <a:noFill/>
          </a:ln>
        </p:spPr>
        <p:txBody>
          <a:bodyPr spcFirstLastPara="1" wrap="square" lIns="0" tIns="0" rIns="0" bIns="0" anchor="t" anchorCtr="0">
            <a:noAutofit/>
          </a:bodyPr>
          <a:lstStyle/>
          <a:p>
            <a:pPr algn="ctr" defTabSz="1219170">
              <a:buClr>
                <a:srgbClr val="000000"/>
              </a:buClr>
              <a:buSzPts val="1500"/>
            </a:pPr>
            <a:r>
              <a:rPr lang="en-US" sz="2800" kern="0" dirty="0">
                <a:solidFill>
                  <a:srgbClr val="000000"/>
                </a:solidFill>
                <a:latin typeface="Arial"/>
                <a:cs typeface="Arial"/>
                <a:sym typeface="Arial"/>
              </a:rPr>
              <a:t>James C. Davis</a:t>
            </a:r>
            <a:endParaRPr sz="2400" kern="0" dirty="0">
              <a:solidFill>
                <a:srgbClr val="000000"/>
              </a:solidFill>
              <a:latin typeface="Arial"/>
              <a:cs typeface="Arial"/>
              <a:sym typeface="Arial"/>
            </a:endParaRPr>
          </a:p>
        </p:txBody>
      </p:sp>
      <p:sp>
        <p:nvSpPr>
          <p:cNvPr id="266" name="Google Shape;266;g5505122360270894_151"/>
          <p:cNvSpPr txBox="1"/>
          <p:nvPr/>
        </p:nvSpPr>
        <p:spPr>
          <a:xfrm>
            <a:off x="1830357" y="3261620"/>
            <a:ext cx="2948811" cy="615499"/>
          </a:xfrm>
          <a:prstGeom prst="rect">
            <a:avLst/>
          </a:prstGeom>
          <a:noFill/>
          <a:ln>
            <a:noFill/>
          </a:ln>
        </p:spPr>
        <p:txBody>
          <a:bodyPr spcFirstLastPara="1" wrap="square" lIns="121900" tIns="60933" rIns="121900" bIns="60933" anchor="t" anchorCtr="0">
            <a:spAutoFit/>
          </a:bodyPr>
          <a:lstStyle/>
          <a:p>
            <a:pPr defTabSz="1219170">
              <a:buClr>
                <a:srgbClr val="000000"/>
              </a:buClr>
            </a:pPr>
            <a:r>
              <a:rPr lang="en-US" altLang="zh-CN" sz="3200" b="1" u="sng" kern="0" dirty="0">
                <a:solidFill>
                  <a:srgbClr val="000000"/>
                </a:solidFill>
                <a:latin typeface="Calibri"/>
                <a:ea typeface="Calibri"/>
                <a:cs typeface="Calibri"/>
                <a:sym typeface="Calibri"/>
              </a:rPr>
              <a:t>Mingjie Shen</a:t>
            </a:r>
            <a:endParaRPr sz="3200" kern="0" dirty="0">
              <a:solidFill>
                <a:srgbClr val="000000"/>
              </a:solidFill>
              <a:latin typeface="Calibri"/>
              <a:ea typeface="Calibri"/>
              <a:cs typeface="Calibri"/>
              <a:sym typeface="Calibri"/>
            </a:endParaRPr>
          </a:p>
        </p:txBody>
      </p:sp>
      <p:pic>
        <p:nvPicPr>
          <p:cNvPr id="1028" name="Picture 4">
            <a:extLst>
              <a:ext uri="{FF2B5EF4-FFF2-40B4-BE49-F238E27FC236}">
                <a16:creationId xmlns:a16="http://schemas.microsoft.com/office/drawing/2014/main" id="{8AE2E2DA-CCC0-C44D-D375-439623C188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29215" y="5311823"/>
            <a:ext cx="819700" cy="1331909"/>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61;g5505122360270894_151">
            <a:extLst>
              <a:ext uri="{FF2B5EF4-FFF2-40B4-BE49-F238E27FC236}">
                <a16:creationId xmlns:a16="http://schemas.microsoft.com/office/drawing/2014/main" id="{B710BD0B-CD0A-0D7F-E562-7E1BA52884B5}"/>
              </a:ext>
            </a:extLst>
          </p:cNvPr>
          <p:cNvSpPr txBox="1"/>
          <p:nvPr/>
        </p:nvSpPr>
        <p:spPr>
          <a:xfrm>
            <a:off x="8148387" y="3346327"/>
            <a:ext cx="2696176" cy="337835"/>
          </a:xfrm>
          <a:prstGeom prst="rect">
            <a:avLst/>
          </a:prstGeom>
          <a:noFill/>
          <a:ln>
            <a:noFill/>
          </a:ln>
        </p:spPr>
        <p:txBody>
          <a:bodyPr spcFirstLastPara="1" wrap="square" lIns="0" tIns="0" rIns="0" bIns="0" anchor="t" anchorCtr="0">
            <a:noAutofit/>
          </a:bodyPr>
          <a:lstStyle/>
          <a:p>
            <a:pPr algn="ctr" defTabSz="1219170">
              <a:buClr>
                <a:srgbClr val="000000"/>
              </a:buClr>
              <a:buSzPts val="1500"/>
            </a:pPr>
            <a:r>
              <a:rPr lang="en-US" sz="2800" kern="0" dirty="0">
                <a:solidFill>
                  <a:srgbClr val="000000"/>
                </a:solidFill>
                <a:latin typeface="Arial"/>
                <a:cs typeface="Arial"/>
                <a:sym typeface="Arial"/>
              </a:rPr>
              <a:t>Aravind Machiry</a:t>
            </a:r>
            <a:endParaRPr lang="en-US" sz="2400" kern="0" dirty="0">
              <a:solidFill>
                <a:srgbClr val="000000"/>
              </a:solidFill>
              <a:latin typeface="Arial"/>
              <a:cs typeface="Arial"/>
              <a:sym typeface="Arial"/>
            </a:endParaRPr>
          </a:p>
        </p:txBody>
      </p:sp>
      <p:pic>
        <p:nvPicPr>
          <p:cNvPr id="4" name="Google Shape;271;g5505122360270894_151">
            <a:extLst>
              <a:ext uri="{FF2B5EF4-FFF2-40B4-BE49-F238E27FC236}">
                <a16:creationId xmlns:a16="http://schemas.microsoft.com/office/drawing/2014/main" id="{8FBF9165-2DFB-22BF-92A5-03A4D7C64245}"/>
              </a:ext>
            </a:extLst>
          </p:cNvPr>
          <p:cNvPicPr preferRelativeResize="0"/>
          <p:nvPr/>
        </p:nvPicPr>
        <p:blipFill rotWithShape="1">
          <a:blip r:embed="rId4">
            <a:alphaModFix/>
          </a:blip>
          <a:srcRect r="81003"/>
          <a:stretch/>
        </p:blipFill>
        <p:spPr>
          <a:xfrm>
            <a:off x="14657557" y="1678527"/>
            <a:ext cx="60959" cy="642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D297407-A63E-3EAD-CE5E-CD5C451969BC}"/>
              </a:ext>
            </a:extLst>
          </p:cNvPr>
          <p:cNvSpPr>
            <a:spLocks noGrp="1"/>
          </p:cNvSpPr>
          <p:nvPr>
            <p:ph type="body" idx="1"/>
          </p:nvPr>
        </p:nvSpPr>
        <p:spPr>
          <a:xfrm>
            <a:off x="284649" y="725389"/>
            <a:ext cx="11410400" cy="5166800"/>
          </a:xfrm>
        </p:spPr>
        <p:txBody>
          <a:bodyPr/>
          <a:lstStyle/>
          <a:p>
            <a:pPr marL="152396" indent="0" algn="l">
              <a:buNone/>
            </a:pPr>
            <a:r>
              <a:rPr lang="en-US" altLang="zh-CN" sz="3200" dirty="0">
                <a:latin typeface="LinLibertineT"/>
              </a:rPr>
              <a:t>Translation to </a:t>
            </a:r>
            <a:r>
              <a:rPr lang="en-US" altLang="zh-CN" sz="3200" dirty="0">
                <a:latin typeface="Courier" pitchFamily="2" charset="0"/>
              </a:rPr>
              <a:t>clang</a:t>
            </a:r>
            <a:r>
              <a:rPr lang="en-US" altLang="zh-CN" sz="3200" dirty="0">
                <a:latin typeface="LinLibertineT"/>
              </a:rPr>
              <a:t> involves four challenges:</a:t>
            </a:r>
          </a:p>
          <a:p>
            <a:endParaRPr lang="zh-CN" altLang="en-US" dirty="0"/>
          </a:p>
        </p:txBody>
      </p:sp>
      <p:sp>
        <p:nvSpPr>
          <p:cNvPr id="3" name="标题 2">
            <a:extLst>
              <a:ext uri="{FF2B5EF4-FFF2-40B4-BE49-F238E27FC236}">
                <a16:creationId xmlns:a16="http://schemas.microsoft.com/office/drawing/2014/main" id="{8E8A00F6-AAA4-46F0-2CC7-8FA81D2DEEC5}"/>
              </a:ext>
            </a:extLst>
          </p:cNvPr>
          <p:cNvSpPr>
            <a:spLocks noGrp="1"/>
          </p:cNvSpPr>
          <p:nvPr>
            <p:ph type="title"/>
          </p:nvPr>
        </p:nvSpPr>
        <p:spPr>
          <a:xfrm>
            <a:off x="369530" y="118428"/>
            <a:ext cx="11123207" cy="638000"/>
          </a:xfrm>
        </p:spPr>
        <p:txBody>
          <a:bodyPr>
            <a:normAutofit fontScale="90000"/>
          </a:bodyPr>
          <a:lstStyle/>
          <a:p>
            <a:r>
              <a:rPr lang="en-US" altLang="zh-CN" sz="3733" dirty="0">
                <a:latin typeface="LinLibertineT"/>
              </a:rPr>
              <a:t>Almost all embedded systems use a GCC-based</a:t>
            </a:r>
            <a:r>
              <a:rPr lang="en-US" altLang="zh-CN" dirty="0">
                <a:latin typeface="LinLibertineT"/>
              </a:rPr>
              <a:t> </a:t>
            </a:r>
            <a:r>
              <a:rPr lang="en-US" altLang="zh-CN" sz="3733" dirty="0">
                <a:latin typeface="LinLibertineT"/>
              </a:rPr>
              <a:t>toolchain…</a:t>
            </a:r>
            <a:endParaRPr lang="zh-CN" altLang="en-US" dirty="0"/>
          </a:p>
        </p:txBody>
      </p:sp>
      <p:sp>
        <p:nvSpPr>
          <p:cNvPr id="4" name="灯片编号占位符 3">
            <a:extLst>
              <a:ext uri="{FF2B5EF4-FFF2-40B4-BE49-F238E27FC236}">
                <a16:creationId xmlns:a16="http://schemas.microsoft.com/office/drawing/2014/main" id="{C901EE69-E12F-90DD-A5DA-2D27F39EC3BD}"/>
              </a:ext>
            </a:extLst>
          </p:cNvPr>
          <p:cNvSpPr>
            <a:spLocks noGrp="1"/>
          </p:cNvSpPr>
          <p:nvPr>
            <p:ph type="sldNum" idx="12"/>
          </p:nvPr>
        </p:nvSpPr>
        <p:spPr/>
        <p:txBody>
          <a:bodyPr/>
          <a:lstStyle/>
          <a:p>
            <a:pPr defTabSz="1219170"/>
            <a:fld id="{00000000-1234-1234-1234-123412341234}" type="slidenum">
              <a:rPr lang="en-US" kern="0">
                <a:solidFill>
                  <a:srgbClr val="000000"/>
                </a:solidFill>
              </a:rPr>
              <a:pPr defTabSz="1219170"/>
              <a:t>10</a:t>
            </a:fld>
            <a:endParaRPr lang="en-US" kern="0">
              <a:solidFill>
                <a:srgbClr val="000000"/>
              </a:solidFill>
            </a:endParaRPr>
          </a:p>
        </p:txBody>
      </p:sp>
      <p:graphicFrame>
        <p:nvGraphicFramePr>
          <p:cNvPr id="5" name="表格 5">
            <a:extLst>
              <a:ext uri="{FF2B5EF4-FFF2-40B4-BE49-F238E27FC236}">
                <a16:creationId xmlns:a16="http://schemas.microsoft.com/office/drawing/2014/main" id="{ADEBF50A-D18A-900D-2520-F71A166085AF}"/>
              </a:ext>
            </a:extLst>
          </p:cNvPr>
          <p:cNvGraphicFramePr>
            <a:graphicFrameLocks noGrp="1"/>
          </p:cNvGraphicFramePr>
          <p:nvPr>
            <p:extLst>
              <p:ext uri="{D42A27DB-BD31-4B8C-83A1-F6EECF244321}">
                <p14:modId xmlns:p14="http://schemas.microsoft.com/office/powerpoint/2010/main" val="3836538226"/>
              </p:ext>
            </p:extLst>
          </p:nvPr>
        </p:nvGraphicFramePr>
        <p:xfrm>
          <a:off x="660680" y="1704043"/>
          <a:ext cx="11123208" cy="4382607"/>
        </p:xfrm>
        <a:graphic>
          <a:graphicData uri="http://schemas.openxmlformats.org/drawingml/2006/table">
            <a:tbl>
              <a:tblPr firstRow="1" bandRow="1">
                <a:tableStyleId>{F2DE63D5-997A-4646-A377-4702673A728D}</a:tableStyleId>
              </a:tblPr>
              <a:tblGrid>
                <a:gridCol w="6060353">
                  <a:extLst>
                    <a:ext uri="{9D8B030D-6E8A-4147-A177-3AD203B41FA5}">
                      <a16:colId xmlns:a16="http://schemas.microsoft.com/office/drawing/2014/main" val="3870421733"/>
                    </a:ext>
                  </a:extLst>
                </a:gridCol>
                <a:gridCol w="5062855">
                  <a:extLst>
                    <a:ext uri="{9D8B030D-6E8A-4147-A177-3AD203B41FA5}">
                      <a16:colId xmlns:a16="http://schemas.microsoft.com/office/drawing/2014/main" val="3513754815"/>
                    </a:ext>
                  </a:extLst>
                </a:gridCol>
              </a:tblGrid>
              <a:tr h="487680">
                <a:tc>
                  <a:txBody>
                    <a:bodyPr/>
                    <a:lstStyle/>
                    <a:p>
                      <a:r>
                        <a:rPr lang="en-US" altLang="zh-CN" sz="3600" dirty="0"/>
                        <a:t>Challenge</a:t>
                      </a:r>
                      <a:endParaRPr lang="zh-CN" altLang="en-US" sz="2400" dirty="0"/>
                    </a:p>
                  </a:txBody>
                  <a:tcPr marL="121920" marR="12192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altLang="zh-CN" sz="3600" dirty="0"/>
                        <a:t>Solution</a:t>
                      </a:r>
                      <a:endParaRPr lang="zh-CN" altLang="en-US" sz="2400" dirty="0"/>
                    </a:p>
                  </a:txBody>
                  <a:tcPr marL="121920" marR="12192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536551"/>
                  </a:ext>
                </a:extLst>
              </a:tr>
              <a:tr h="952869">
                <a:tc>
                  <a:txBody>
                    <a:bodyPr/>
                    <a:lstStyle/>
                    <a:p>
                      <a:r>
                        <a:rPr lang="en-US" altLang="zh-CN" sz="2400" b="0" u="none" strike="noStrike" cap="none" baseline="0" dirty="0">
                          <a:solidFill>
                            <a:schemeClr val="dk1"/>
                          </a:solidFill>
                          <a:sym typeface="Arial"/>
                        </a:rPr>
                        <a:t>Unsupported non-standard C/C++ features</a:t>
                      </a:r>
                      <a:endParaRPr lang="zh-CN" altLang="en-US" sz="2400" dirty="0"/>
                    </a:p>
                  </a:txBody>
                  <a:tcPr marL="121920" marR="12192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altLang="zh-CN" sz="2400" b="0" u="none" strike="noStrike" cap="none" baseline="0" dirty="0">
                          <a:solidFill>
                            <a:schemeClr val="dk1"/>
                          </a:solidFill>
                          <a:sym typeface="Arial"/>
                        </a:rPr>
                        <a:t>Manually comment out</a:t>
                      </a:r>
                      <a:endParaRPr lang="zh-CN" altLang="en-US" sz="2400" dirty="0"/>
                    </a:p>
                  </a:txBody>
                  <a:tcPr marL="121920" marR="12192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4563022"/>
                  </a:ext>
                </a:extLst>
              </a:tr>
              <a:tr h="952869">
                <a:tc>
                  <a:txBody>
                    <a:bodyPr/>
                    <a:lstStyle/>
                    <a:p>
                      <a:r>
                        <a:rPr lang="en-US" altLang="zh-CN" sz="2400" b="0" u="none" strike="noStrike" cap="none" baseline="0" dirty="0" err="1">
                          <a:solidFill>
                            <a:schemeClr val="dk1"/>
                          </a:solidFill>
                          <a:sym typeface="Arial"/>
                        </a:rPr>
                        <a:t>Unsupported gcc</a:t>
                      </a:r>
                      <a:r>
                        <a:rPr lang="en-US" altLang="zh-CN" sz="2400" b="0" u="none" strike="noStrike" cap="none" baseline="0" dirty="0">
                          <a:solidFill>
                            <a:schemeClr val="dk1"/>
                          </a:solidFill>
                          <a:sym typeface="Arial"/>
                        </a:rPr>
                        <a:t>-specific compile options        </a:t>
                      </a:r>
                    </a:p>
                    <a:p>
                      <a:r>
                        <a:rPr lang="en-US" altLang="zh-CN" sz="2400" b="0" u="none" strike="noStrike" cap="none" baseline="0" dirty="0">
                          <a:solidFill>
                            <a:schemeClr val="dk1"/>
                          </a:solidFill>
                          <a:sym typeface="Arial"/>
                        </a:rPr>
                        <a:t>  </a:t>
                      </a:r>
                      <a:r>
                        <a:rPr lang="en-US" altLang="zh-CN" sz="2400" b="0" i="1" u="none" strike="noStrike" cap="none" baseline="0" dirty="0">
                          <a:solidFill>
                            <a:schemeClr val="dk1"/>
                          </a:solidFill>
                          <a:sym typeface="Arial"/>
                        </a:rPr>
                        <a:t>(e.g., -mfp16-format=)</a:t>
                      </a:r>
                      <a:endParaRPr lang="zh-CN" altLang="en-US" sz="2400" i="1" dirty="0"/>
                    </a:p>
                  </a:txBody>
                  <a:tcPr marL="121920" marR="12192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altLang="zh-CN" sz="2400" b="0" u="none" strike="noStrike" cap="none" baseline="0" dirty="0">
                          <a:solidFill>
                            <a:schemeClr val="dk1"/>
                          </a:solidFill>
                          <a:sym typeface="Arial"/>
                        </a:rPr>
                        <a:t>Automatically remove</a:t>
                      </a:r>
                      <a:endParaRPr lang="zh-CN" altLang="en-US" sz="2400" dirty="0"/>
                    </a:p>
                  </a:txBody>
                  <a:tcPr marL="121920" marR="12192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1711971"/>
                  </a:ext>
                </a:extLst>
              </a:tr>
              <a:tr h="952869">
                <a:tc>
                  <a:txBody>
                    <a:bodyPr/>
                    <a:lstStyle/>
                    <a:p>
                      <a:r>
                        <a:rPr lang="en-US" altLang="zh-CN" sz="2400" b="0" u="none" strike="noStrike" cap="none" baseline="0" dirty="0" err="1">
                          <a:solidFill>
                            <a:schemeClr val="dk1"/>
                          </a:solidFill>
                          <a:sym typeface="Arial"/>
                        </a:rPr>
                        <a:t>Unsupported gcc</a:t>
                      </a:r>
                      <a:r>
                        <a:rPr lang="en-US" altLang="zh-CN" sz="2400" b="0" u="none" strike="noStrike" cap="none" baseline="0" dirty="0">
                          <a:solidFill>
                            <a:schemeClr val="dk1"/>
                          </a:solidFill>
                          <a:sym typeface="Arial"/>
                        </a:rPr>
                        <a:t>-specific link options</a:t>
                      </a:r>
                    </a:p>
                    <a:p>
                      <a:pPr lvl="0"/>
                      <a:r>
                        <a:rPr lang="en-US" altLang="zh-CN" sz="2400" b="0" i="1" u="none" strike="noStrike" cap="none" baseline="0" dirty="0">
                          <a:solidFill>
                            <a:schemeClr val="dk1"/>
                          </a:solidFill>
                          <a:sym typeface="Arial"/>
                        </a:rPr>
                        <a:t>  (e.g., -spec=)</a:t>
                      </a:r>
                      <a:endParaRPr lang="zh-CN" altLang="en-US" sz="2400" i="1" dirty="0"/>
                    </a:p>
                  </a:txBody>
                  <a:tcPr marL="121920" marR="12192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altLang="zh-CN" sz="2400" b="0" u="none" strike="noStrike" cap="none" baseline="0" dirty="0">
                          <a:solidFill>
                            <a:schemeClr val="dk1"/>
                          </a:solidFill>
                          <a:sym typeface="Arial"/>
                        </a:rPr>
                        <a:t>Link with </a:t>
                      </a:r>
                      <a:r>
                        <a:rPr lang="en-US" altLang="zh-CN" sz="2400" b="0" u="none" strike="noStrike" cap="none" baseline="0" dirty="0" err="1">
                          <a:solidFill>
                            <a:schemeClr val="dk1"/>
                          </a:solidFill>
                          <a:latin typeface="Courier" pitchFamily="2" charset="0"/>
                          <a:sym typeface="Arial"/>
                        </a:rPr>
                        <a:t>gcc</a:t>
                      </a:r>
                      <a:r>
                        <a:rPr lang="en-US" altLang="zh-CN" sz="2400" b="0" u="none" strike="noStrike" cap="none" baseline="0" dirty="0">
                          <a:solidFill>
                            <a:schemeClr val="dk1"/>
                          </a:solidFill>
                          <a:sym typeface="Arial"/>
                        </a:rPr>
                        <a:t> not </a:t>
                      </a:r>
                      <a:r>
                        <a:rPr lang="en-US" altLang="zh-CN" sz="2400" b="0" u="none" strike="noStrike" cap="none" baseline="0" dirty="0">
                          <a:solidFill>
                            <a:schemeClr val="dk1"/>
                          </a:solidFill>
                          <a:latin typeface="Courier" pitchFamily="2" charset="0"/>
                          <a:sym typeface="Arial"/>
                        </a:rPr>
                        <a:t>clang</a:t>
                      </a:r>
                      <a:endParaRPr lang="zh-CN" altLang="en-US" sz="2400" dirty="0"/>
                    </a:p>
                  </a:txBody>
                  <a:tcPr marL="121920" marR="12192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1392163"/>
                  </a:ext>
                </a:extLst>
              </a:tr>
              <a:tr h="853440">
                <a:tc>
                  <a:txBody>
                    <a:bodyPr/>
                    <a:lstStyle/>
                    <a:p>
                      <a:r>
                        <a:rPr lang="en-US" altLang="zh-CN" sz="2400" b="0" u="none" strike="noStrike" cap="none" baseline="0" dirty="0">
                          <a:solidFill>
                            <a:schemeClr val="dk1"/>
                          </a:solidFill>
                          <a:sym typeface="Arial"/>
                        </a:rPr>
                        <a:t>Other toolchain-specific aspects</a:t>
                      </a:r>
                      <a:endParaRPr lang="zh-CN" altLang="en-US" sz="2400" dirty="0"/>
                    </a:p>
                  </a:txBody>
                  <a:tcPr marL="121920" marR="12192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altLang="zh-CN" sz="2400" b="0" u="none" strike="noStrike" cap="none" baseline="0" dirty="0">
                          <a:solidFill>
                            <a:schemeClr val="dk1"/>
                          </a:solidFill>
                          <a:sym typeface="Arial"/>
                        </a:rPr>
                        <a:t>Pass </a:t>
                      </a:r>
                      <a:r>
                        <a:rPr lang="en-US" altLang="zh-CN" sz="2400" b="0" u="none" strike="noStrike" cap="none" baseline="0" dirty="0" err="1">
                          <a:solidFill>
                            <a:schemeClr val="dk1"/>
                          </a:solidFill>
                          <a:latin typeface="Courier" pitchFamily="2" charset="0"/>
                          <a:sym typeface="Arial"/>
                        </a:rPr>
                        <a:t>gcc</a:t>
                      </a:r>
                      <a:r>
                        <a:rPr lang="en-US" altLang="zh-CN" sz="2400" b="0" u="none" strike="noStrike" cap="none" baseline="0" dirty="0" err="1">
                          <a:solidFill>
                            <a:schemeClr val="dk1"/>
                          </a:solidFill>
                          <a:sym typeface="Arial"/>
                        </a:rPr>
                        <a:t>’s</a:t>
                      </a:r>
                      <a:r>
                        <a:rPr lang="en-US" altLang="zh-CN" sz="2400" b="0" u="none" strike="noStrike" cap="none" baseline="0" dirty="0">
                          <a:solidFill>
                            <a:schemeClr val="dk1"/>
                          </a:solidFill>
                          <a:sym typeface="Arial"/>
                        </a:rPr>
                        <a:t> standard system directories of header files to </a:t>
                      </a:r>
                      <a:r>
                        <a:rPr lang="en-US" altLang="zh-CN" sz="2400" b="0" u="none" strike="noStrike" cap="none" baseline="0" dirty="0">
                          <a:solidFill>
                            <a:schemeClr val="dk1"/>
                          </a:solidFill>
                          <a:latin typeface="Courier" pitchFamily="2" charset="0"/>
                          <a:sym typeface="Arial"/>
                        </a:rPr>
                        <a:t>clang</a:t>
                      </a:r>
                      <a:endParaRPr lang="zh-CN" altLang="en-US" sz="2400" dirty="0">
                        <a:latin typeface="Courier" pitchFamily="2" charset="0"/>
                      </a:endParaRPr>
                    </a:p>
                  </a:txBody>
                  <a:tcPr marL="121920" marR="121920" marT="60960" marB="6096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9521091"/>
                  </a:ext>
                </a:extLst>
              </a:tr>
            </a:tbl>
          </a:graphicData>
        </a:graphic>
      </p:graphicFrame>
    </p:spTree>
    <p:extLst>
      <p:ext uri="{BB962C8B-B14F-4D97-AF65-F5344CB8AC3E}">
        <p14:creationId xmlns:p14="http://schemas.microsoft.com/office/powerpoint/2010/main" val="4027112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FDE8D8C-AB75-7236-102B-8C476973CD0E}"/>
              </a:ext>
            </a:extLst>
          </p:cNvPr>
          <p:cNvSpPr>
            <a:spLocks noGrp="1"/>
          </p:cNvSpPr>
          <p:nvPr>
            <p:ph type="body" idx="1"/>
          </p:nvPr>
        </p:nvSpPr>
        <p:spPr>
          <a:xfrm>
            <a:off x="369531" y="1305005"/>
            <a:ext cx="11410400" cy="4579602"/>
          </a:xfrm>
        </p:spPr>
        <p:txBody>
          <a:bodyPr>
            <a:normAutofit/>
          </a:bodyPr>
          <a:lstStyle/>
          <a:p>
            <a:pPr algn="l">
              <a:lnSpc>
                <a:spcPct val="150000"/>
              </a:lnSpc>
              <a:spcBef>
                <a:spcPts val="0"/>
              </a:spcBef>
            </a:pPr>
            <a:r>
              <a:rPr lang="en-US" altLang="zh-CN" sz="3200" b="1" dirty="0">
                <a:latin typeface="LinLibertineT"/>
              </a:rPr>
              <a:t>Goal</a:t>
            </a:r>
            <a:r>
              <a:rPr lang="en-US" altLang="zh-CN" sz="3200" dirty="0">
                <a:latin typeface="LinLibertineT"/>
              </a:rPr>
              <a:t>: Find all functions that directly access MMIO</a:t>
            </a:r>
          </a:p>
          <a:p>
            <a:pPr algn="l">
              <a:lnSpc>
                <a:spcPct val="150000"/>
              </a:lnSpc>
              <a:spcBef>
                <a:spcPts val="0"/>
              </a:spcBef>
            </a:pPr>
            <a:r>
              <a:rPr lang="en-US" altLang="zh-CN" sz="3200" b="1" dirty="0">
                <a:latin typeface="LinLibertineT"/>
              </a:rPr>
              <a:t>Intuition</a:t>
            </a:r>
            <a:r>
              <a:rPr lang="en-US" altLang="zh-CN" sz="3200" dirty="0">
                <a:latin typeface="LinLibertineT"/>
              </a:rPr>
              <a:t>: MMIO is usually accessed through constant (“hardcoded”) addresses</a:t>
            </a:r>
          </a:p>
          <a:p>
            <a:pPr algn="l">
              <a:lnSpc>
                <a:spcPct val="150000"/>
              </a:lnSpc>
              <a:spcBef>
                <a:spcPts val="0"/>
              </a:spcBef>
            </a:pPr>
            <a:r>
              <a:rPr lang="en-US" altLang="zh-CN" sz="3200" b="1" dirty="0">
                <a:latin typeface="LinLibertineT"/>
              </a:rPr>
              <a:t>Heuristic</a:t>
            </a:r>
            <a:r>
              <a:rPr lang="en-US" altLang="zh-CN" sz="3200" dirty="0">
                <a:latin typeface="LinLibertineT"/>
              </a:rPr>
              <a:t>: Identify any memory access instruction, </a:t>
            </a:r>
            <a:r>
              <a:rPr lang="en-US" altLang="zh-CN" sz="3200" dirty="0">
                <a:latin typeface="LinLibertineTI"/>
              </a:rPr>
              <a:t>i.e., </a:t>
            </a:r>
            <a:r>
              <a:rPr lang="en-US" altLang="zh-CN" sz="3200" dirty="0">
                <a:latin typeface="Inconsolatazi4-Regular"/>
              </a:rPr>
              <a:t>load</a:t>
            </a:r>
            <a:r>
              <a:rPr lang="en-US" altLang="zh-CN" sz="3200" dirty="0">
                <a:latin typeface="LinLibertineT"/>
              </a:rPr>
              <a:t>, </a:t>
            </a:r>
            <a:r>
              <a:rPr lang="en-US" altLang="zh-CN" sz="3200" dirty="0">
                <a:latin typeface="Inconsolatazi4-Regular"/>
              </a:rPr>
              <a:t>store</a:t>
            </a:r>
            <a:r>
              <a:rPr lang="en-US" altLang="zh-CN" sz="3200" dirty="0">
                <a:latin typeface="LinLibertineT"/>
              </a:rPr>
              <a:t>, </a:t>
            </a:r>
            <a:r>
              <a:rPr lang="en-US" altLang="zh-CN" sz="3200" dirty="0" err="1">
                <a:latin typeface="Inconsolatazi4-Regular"/>
              </a:rPr>
              <a:t>getelementptr</a:t>
            </a:r>
            <a:r>
              <a:rPr lang="en-US" altLang="zh-CN" sz="3200" dirty="0">
                <a:latin typeface="LinLibertineT"/>
              </a:rPr>
              <a:t>, whose pointer operand is a constant</a:t>
            </a:r>
          </a:p>
        </p:txBody>
      </p:sp>
      <p:sp>
        <p:nvSpPr>
          <p:cNvPr id="3" name="标题 2">
            <a:extLst>
              <a:ext uri="{FF2B5EF4-FFF2-40B4-BE49-F238E27FC236}">
                <a16:creationId xmlns:a16="http://schemas.microsoft.com/office/drawing/2014/main" id="{80D35311-7DB2-1D50-3F2E-AC6BF9AC14A5}"/>
              </a:ext>
            </a:extLst>
          </p:cNvPr>
          <p:cNvSpPr>
            <a:spLocks noGrp="1"/>
          </p:cNvSpPr>
          <p:nvPr>
            <p:ph type="title"/>
          </p:nvPr>
        </p:nvSpPr>
        <p:spPr/>
        <p:txBody>
          <a:bodyPr>
            <a:noAutofit/>
          </a:bodyPr>
          <a:lstStyle/>
          <a:p>
            <a:r>
              <a:rPr lang="en-US" altLang="zh-CN" sz="3200" dirty="0"/>
              <a:t>MMIO Access Finder via Constant Memory Address</a:t>
            </a:r>
            <a:endParaRPr lang="zh-CN" altLang="en-US" sz="3200" dirty="0"/>
          </a:p>
        </p:txBody>
      </p:sp>
      <p:sp>
        <p:nvSpPr>
          <p:cNvPr id="4" name="灯片编号占位符 3">
            <a:extLst>
              <a:ext uri="{FF2B5EF4-FFF2-40B4-BE49-F238E27FC236}">
                <a16:creationId xmlns:a16="http://schemas.microsoft.com/office/drawing/2014/main" id="{ACCE19B2-5045-7B11-97A5-234B2F6798EB}"/>
              </a:ext>
            </a:extLst>
          </p:cNvPr>
          <p:cNvSpPr>
            <a:spLocks noGrp="1"/>
          </p:cNvSpPr>
          <p:nvPr>
            <p:ph type="sldNum" idx="12"/>
          </p:nvPr>
        </p:nvSpPr>
        <p:spPr/>
        <p:txBody>
          <a:bodyPr/>
          <a:lstStyle/>
          <a:p>
            <a:pPr defTabSz="1219170"/>
            <a:fld id="{00000000-1234-1234-1234-123412341234}" type="slidenum">
              <a:rPr lang="en-US" kern="0">
                <a:solidFill>
                  <a:srgbClr val="000000"/>
                </a:solidFill>
              </a:rPr>
              <a:pPr defTabSz="1219170"/>
              <a:t>11</a:t>
            </a:fld>
            <a:endParaRPr lang="en-US" kern="0">
              <a:solidFill>
                <a:srgbClr val="000000"/>
              </a:solidFill>
            </a:endParaRPr>
          </a:p>
        </p:txBody>
      </p:sp>
      <p:pic>
        <p:nvPicPr>
          <p:cNvPr id="6" name="图片 5">
            <a:extLst>
              <a:ext uri="{FF2B5EF4-FFF2-40B4-BE49-F238E27FC236}">
                <a16:creationId xmlns:a16="http://schemas.microsoft.com/office/drawing/2014/main" id="{2B5D0E69-E916-BC04-0AF8-F2971ACAA0C2}"/>
              </a:ext>
            </a:extLst>
          </p:cNvPr>
          <p:cNvPicPr>
            <a:picLocks noChangeAspect="1"/>
          </p:cNvPicPr>
          <p:nvPr/>
        </p:nvPicPr>
        <p:blipFill>
          <a:blip r:embed="rId3"/>
          <a:stretch>
            <a:fillRect/>
          </a:stretch>
        </p:blipFill>
        <p:spPr>
          <a:xfrm>
            <a:off x="192882" y="3643705"/>
            <a:ext cx="11515725" cy="1885548"/>
          </a:xfrm>
          <a:prstGeom prst="rect">
            <a:avLst/>
          </a:prstGeom>
        </p:spPr>
      </p:pic>
      <p:sp>
        <p:nvSpPr>
          <p:cNvPr id="7" name="矩形 6">
            <a:extLst>
              <a:ext uri="{FF2B5EF4-FFF2-40B4-BE49-F238E27FC236}">
                <a16:creationId xmlns:a16="http://schemas.microsoft.com/office/drawing/2014/main" id="{39FC5AE4-0A5B-3799-52A6-5571BC2AD34E}"/>
              </a:ext>
            </a:extLst>
          </p:cNvPr>
          <p:cNvSpPr/>
          <p:nvPr/>
        </p:nvSpPr>
        <p:spPr>
          <a:xfrm>
            <a:off x="7300913" y="4107656"/>
            <a:ext cx="4335834" cy="442913"/>
          </a:xfrm>
          <a:prstGeom prst="rect">
            <a:avLst/>
          </a:prstGeom>
          <a:noFill/>
          <a:ln>
            <a:solidFill>
              <a:srgbClr val="FF0000"/>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903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animBg="1"/>
      <p:bldP spid="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C79C88D-C48A-6062-A255-5B88E95585E1}"/>
              </a:ext>
            </a:extLst>
          </p:cNvPr>
          <p:cNvPicPr>
            <a:picLocks noChangeAspect="1"/>
          </p:cNvPicPr>
          <p:nvPr/>
        </p:nvPicPr>
        <p:blipFill>
          <a:blip r:embed="rId3"/>
          <a:stretch>
            <a:fillRect/>
          </a:stretch>
        </p:blipFill>
        <p:spPr>
          <a:xfrm>
            <a:off x="2620221" y="2626351"/>
            <a:ext cx="8691186" cy="4072147"/>
          </a:xfrm>
          <a:prstGeom prst="rect">
            <a:avLst/>
          </a:prstGeom>
        </p:spPr>
      </p:pic>
      <mc:AlternateContent xmlns:mc="http://schemas.openxmlformats.org/markup-compatibility/2006" xmlns:a14="http://schemas.microsoft.com/office/drawing/2010/main">
        <mc:Choice Requires="a14">
          <p:sp>
            <p:nvSpPr>
              <p:cNvPr id="2" name="文本占位符 1">
                <a:extLst>
                  <a:ext uri="{FF2B5EF4-FFF2-40B4-BE49-F238E27FC236}">
                    <a16:creationId xmlns:a16="http://schemas.microsoft.com/office/drawing/2014/main" id="{FD3F9C80-7EF6-37FA-E731-4C1BEE7F5084}"/>
                  </a:ext>
                </a:extLst>
              </p:cNvPr>
              <p:cNvSpPr>
                <a:spLocks noGrp="1"/>
              </p:cNvSpPr>
              <p:nvPr>
                <p:ph type="body" idx="1"/>
              </p:nvPr>
            </p:nvSpPr>
            <p:spPr>
              <a:xfrm>
                <a:off x="347259" y="714559"/>
                <a:ext cx="11513811" cy="5166800"/>
              </a:xfrm>
            </p:spPr>
            <p:txBody>
              <a:bodyPr>
                <a:normAutofit/>
              </a:bodyPr>
              <a:lstStyle/>
              <a:p>
                <a:pPr algn="l"/>
                <a:r>
                  <a:rPr lang="en-US" altLang="zh-CN" sz="3200" dirty="0">
                    <a:latin typeface="LinLibertineT"/>
                  </a:rPr>
                  <a:t>NCMAs occur in </a:t>
                </a:r>
                <a:r>
                  <a:rPr lang="en-US" altLang="zh-CN" sz="3200" b="1" dirty="0">
                    <a:latin typeface="LinLibertineTI"/>
                  </a:rPr>
                  <a:t>non-HAL</a:t>
                </a:r>
                <a:r>
                  <a:rPr lang="en-US" altLang="zh-CN" sz="3200" dirty="0">
                    <a:latin typeface="LinLibertineTI"/>
                  </a:rPr>
                  <a:t> </a:t>
                </a:r>
                <a:r>
                  <a:rPr lang="en-US" altLang="zh-CN" sz="3200" dirty="0">
                    <a:latin typeface="LinLibertineT"/>
                  </a:rPr>
                  <a:t>functions that directly access MMIO</a:t>
                </a:r>
              </a:p>
              <a:p>
                <a:pPr algn="l"/>
                <a:r>
                  <a:rPr lang="zh-CN" altLang="en-US" sz="3200" dirty="0">
                    <a:latin typeface="LinLibertineT"/>
                  </a:rPr>
                  <a:t>𝐼𝐷𝑡</a:t>
                </a:r>
                <a:r>
                  <a:rPr lang="en-US" altLang="zh-CN" sz="3200" dirty="0">
                    <a:latin typeface="LinLibertineT"/>
                  </a:rPr>
                  <a:t>: transitive in-degree of nodes in the call graph</a:t>
                </a:r>
              </a:p>
              <a:p>
                <a:r>
                  <a:rPr lang="en-US" altLang="zh-CN" sz="3200" kern="0" dirty="0">
                    <a:solidFill>
                      <a:srgbClr val="000000"/>
                    </a:solidFill>
                    <a:latin typeface="LinLibertineT"/>
                    <a:cs typeface="Arial"/>
                    <a:sym typeface="Arial"/>
                  </a:rPr>
                  <a:t>Designate nodes with </a:t>
                </a:r>
                <a14:m>
                  <m:oMath xmlns:m="http://schemas.openxmlformats.org/officeDocument/2006/math">
                    <m:r>
                      <a:rPr lang="en-US" altLang="zh-CN" sz="3200" b="0" i="1" kern="0" smtClean="0">
                        <a:solidFill>
                          <a:srgbClr val="000000"/>
                        </a:solidFill>
                        <a:latin typeface="Cambria Math" panose="02040503050406030204" pitchFamily="18" charset="0"/>
                        <a:cs typeface="Arial"/>
                        <a:sym typeface="Arial"/>
                      </a:rPr>
                      <m:t>𝐼</m:t>
                    </m:r>
                    <m:sSub>
                      <m:sSubPr>
                        <m:ctrlPr>
                          <a:rPr lang="en-US" altLang="zh-CN" sz="3200" b="0" i="1" kern="0" smtClean="0">
                            <a:solidFill>
                              <a:srgbClr val="000000"/>
                            </a:solidFill>
                            <a:latin typeface="Cambria Math" panose="02040503050406030204" pitchFamily="18" charset="0"/>
                            <a:cs typeface="Arial"/>
                            <a:sym typeface="Arial"/>
                          </a:rPr>
                        </m:ctrlPr>
                      </m:sSubPr>
                      <m:e>
                        <m:r>
                          <a:rPr lang="en-US" altLang="zh-CN" sz="3200" b="0" i="1" kern="0" smtClean="0">
                            <a:solidFill>
                              <a:srgbClr val="000000"/>
                            </a:solidFill>
                            <a:latin typeface="Cambria Math" panose="02040503050406030204" pitchFamily="18" charset="0"/>
                            <a:cs typeface="Arial"/>
                            <a:sym typeface="Arial"/>
                          </a:rPr>
                          <m:t>𝐷</m:t>
                        </m:r>
                      </m:e>
                      <m:sub>
                        <m:r>
                          <a:rPr lang="en-US" altLang="zh-CN" sz="3200" b="0" i="1" kern="0" smtClean="0">
                            <a:solidFill>
                              <a:srgbClr val="000000"/>
                            </a:solidFill>
                            <a:latin typeface="Cambria Math" panose="02040503050406030204" pitchFamily="18" charset="0"/>
                            <a:cs typeface="Arial"/>
                            <a:sym typeface="Arial"/>
                          </a:rPr>
                          <m:t>𝑡</m:t>
                        </m:r>
                      </m:sub>
                    </m:sSub>
                    <m:r>
                      <a:rPr lang="en-US" altLang="zh-CN" sz="3200" b="0" i="1" kern="0" smtClean="0">
                        <a:solidFill>
                          <a:srgbClr val="000000"/>
                        </a:solidFill>
                        <a:latin typeface="Cambria Math" panose="02040503050406030204" pitchFamily="18" charset="0"/>
                        <a:cs typeface="Arial"/>
                        <a:sym typeface="Arial"/>
                      </a:rPr>
                      <m:t>≥</m:t>
                    </m:r>
                    <m:r>
                      <a:rPr lang="en-US" altLang="zh-CN" sz="3200" b="0" i="1" kern="0" smtClean="0">
                        <a:solidFill>
                          <a:srgbClr val="000000"/>
                        </a:solidFill>
                        <a:latin typeface="Cambria Math" panose="02040503050406030204" pitchFamily="18" charset="0"/>
                        <a:cs typeface="Arial"/>
                        <a:sym typeface="Arial"/>
                      </a:rPr>
                      <m:t>𝜆</m:t>
                    </m:r>
                  </m:oMath>
                </a14:m>
                <a:r>
                  <a:rPr lang="en-US" altLang="zh-CN" sz="3200" kern="0" dirty="0">
                    <a:solidFill>
                      <a:srgbClr val="000000"/>
                    </a:solidFill>
                    <a:latin typeface="LinLibertineT"/>
                    <a:cs typeface="Arial"/>
                    <a:sym typeface="Arial"/>
                  </a:rPr>
                  <a:t> as HAL functions</a:t>
                </a:r>
                <a:endParaRPr lang="zh-CN" altLang="en-US" sz="2800" kern="0" dirty="0">
                  <a:solidFill>
                    <a:srgbClr val="000000"/>
                  </a:solidFill>
                  <a:latin typeface="Arial"/>
                  <a:cs typeface="Arial"/>
                  <a:sym typeface="Arial"/>
                </a:endParaRPr>
              </a:p>
              <a:p>
                <a:pPr algn="l"/>
                <a:endParaRPr lang="en-US" altLang="zh-CN" sz="3200" dirty="0">
                  <a:latin typeface="LinLibertineT"/>
                </a:endParaRPr>
              </a:p>
            </p:txBody>
          </p:sp>
        </mc:Choice>
        <mc:Fallback xmlns="">
          <p:sp>
            <p:nvSpPr>
              <p:cNvPr id="2" name="文本占位符 1">
                <a:extLst>
                  <a:ext uri="{FF2B5EF4-FFF2-40B4-BE49-F238E27FC236}">
                    <a16:creationId xmlns:a16="http://schemas.microsoft.com/office/drawing/2014/main" id="{FD3F9C80-7EF6-37FA-E731-4C1BEE7F5084}"/>
                  </a:ext>
                </a:extLst>
              </p:cNvPr>
              <p:cNvSpPr>
                <a:spLocks noGrp="1" noRot="1" noChangeAspect="1" noMove="1" noResize="1" noEditPoints="1" noAdjustHandles="1" noChangeArrowheads="1" noChangeShapeType="1" noTextEdit="1"/>
              </p:cNvSpPr>
              <p:nvPr>
                <p:ph type="body" idx="1"/>
              </p:nvPr>
            </p:nvSpPr>
            <p:spPr>
              <a:xfrm>
                <a:off x="347259" y="714559"/>
                <a:ext cx="11513811" cy="5166800"/>
              </a:xfrm>
              <a:blipFill>
                <a:blip r:embed="rId4"/>
                <a:stretch>
                  <a:fillRect/>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686F3D7C-4267-6E38-C0FC-8B2CBE18BE6F}"/>
              </a:ext>
            </a:extLst>
          </p:cNvPr>
          <p:cNvSpPr>
            <a:spLocks noGrp="1"/>
          </p:cNvSpPr>
          <p:nvPr>
            <p:ph type="title"/>
          </p:nvPr>
        </p:nvSpPr>
        <p:spPr/>
        <p:txBody>
          <a:bodyPr>
            <a:noAutofit/>
          </a:bodyPr>
          <a:lstStyle/>
          <a:p>
            <a:r>
              <a:rPr lang="en-US" altLang="zh-CN" sz="2800" dirty="0"/>
              <a:t>NCMA Identification via Call Graph Analysis</a:t>
            </a:r>
            <a:endParaRPr lang="zh-CN" altLang="en-US" sz="2800" dirty="0"/>
          </a:p>
        </p:txBody>
      </p:sp>
      <p:sp>
        <p:nvSpPr>
          <p:cNvPr id="4" name="灯片编号占位符 3">
            <a:extLst>
              <a:ext uri="{FF2B5EF4-FFF2-40B4-BE49-F238E27FC236}">
                <a16:creationId xmlns:a16="http://schemas.microsoft.com/office/drawing/2014/main" id="{50A7CB0F-09FA-5434-3E5F-29BCB40E1E02}"/>
              </a:ext>
            </a:extLst>
          </p:cNvPr>
          <p:cNvSpPr>
            <a:spLocks noGrp="1"/>
          </p:cNvSpPr>
          <p:nvPr>
            <p:ph type="sldNum" idx="12"/>
          </p:nvPr>
        </p:nvSpPr>
        <p:spPr/>
        <p:txBody>
          <a:bodyPr/>
          <a:lstStyle/>
          <a:p>
            <a:pPr defTabSz="1219170"/>
            <a:fld id="{00000000-1234-1234-1234-123412341234}" type="slidenum">
              <a:rPr lang="en-US" kern="0">
                <a:solidFill>
                  <a:srgbClr val="000000"/>
                </a:solidFill>
              </a:rPr>
              <a:pPr defTabSz="1219170"/>
              <a:t>12</a:t>
            </a:fld>
            <a:endParaRPr lang="en-US" kern="0">
              <a:solidFill>
                <a:srgbClr val="000000"/>
              </a:solidFill>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9FE8E5E-BB6E-EBEB-E5E3-79B519862FEB}"/>
                  </a:ext>
                </a:extLst>
              </p:cNvPr>
              <p:cNvSpPr txBox="1"/>
              <p:nvPr/>
            </p:nvSpPr>
            <p:spPr>
              <a:xfrm>
                <a:off x="9571779" y="4077649"/>
                <a:ext cx="2617427" cy="584775"/>
              </a:xfrm>
              <a:prstGeom prst="rect">
                <a:avLst/>
              </a:prstGeom>
              <a:noFill/>
            </p:spPr>
            <p:txBody>
              <a:bodyPr wrap="square" rtlCol="0">
                <a:spAutoFit/>
              </a:bodyPr>
              <a:lstStyle/>
              <a:p>
                <a:pPr defTabSz="1219170">
                  <a:buClr>
                    <a:srgbClr val="000000"/>
                  </a:buClr>
                </a:pPr>
                <a:r>
                  <a:rPr lang="en-US" altLang="zh-CN" sz="3200" i="1" kern="0" dirty="0">
                    <a:solidFill>
                      <a:srgbClr val="000000"/>
                    </a:solidFill>
                    <a:latin typeface="LinLibertineT"/>
                    <a:cs typeface="Arial"/>
                    <a:sym typeface="Arial"/>
                  </a:rPr>
                  <a:t>(with </a:t>
                </a:r>
                <a14:m>
                  <m:oMath xmlns:m="http://schemas.openxmlformats.org/officeDocument/2006/math">
                    <m:r>
                      <a:rPr lang="en-US" altLang="zh-CN" sz="3200" b="0" i="1" kern="0" smtClean="0">
                        <a:solidFill>
                          <a:srgbClr val="000000"/>
                        </a:solidFill>
                        <a:latin typeface="Cambria Math" panose="02040503050406030204" pitchFamily="18" charset="0"/>
                        <a:cs typeface="Arial"/>
                        <a:sym typeface="Arial"/>
                      </a:rPr>
                      <m:t>𝜆</m:t>
                    </m:r>
                    <m:r>
                      <a:rPr lang="en-US" altLang="zh-CN" sz="3200" b="0" i="1" kern="0" smtClean="0">
                        <a:solidFill>
                          <a:srgbClr val="000000"/>
                        </a:solidFill>
                        <a:latin typeface="Cambria Math" panose="02040503050406030204" pitchFamily="18" charset="0"/>
                        <a:cs typeface="Arial"/>
                        <a:sym typeface="Arial"/>
                      </a:rPr>
                      <m:t>=4</m:t>
                    </m:r>
                  </m:oMath>
                </a14:m>
                <a:r>
                  <a:rPr lang="en-US" altLang="zh-CN" sz="3200" i="1" kern="0" dirty="0">
                    <a:solidFill>
                      <a:srgbClr val="000000"/>
                    </a:solidFill>
                    <a:latin typeface="Arial"/>
                    <a:cs typeface="Arial"/>
                    <a:sym typeface="Arial"/>
                  </a:rPr>
                  <a:t>)</a:t>
                </a:r>
                <a:endParaRPr lang="zh-CN" altLang="en-US" sz="3200" i="1" kern="0" dirty="0">
                  <a:solidFill>
                    <a:srgbClr val="000000"/>
                  </a:solidFill>
                  <a:latin typeface="Arial"/>
                  <a:cs typeface="Arial"/>
                  <a:sym typeface="Arial"/>
                </a:endParaRPr>
              </a:p>
            </p:txBody>
          </p:sp>
        </mc:Choice>
        <mc:Fallback xmlns="">
          <p:sp>
            <p:nvSpPr>
              <p:cNvPr id="7" name="文本框 6">
                <a:extLst>
                  <a:ext uri="{FF2B5EF4-FFF2-40B4-BE49-F238E27FC236}">
                    <a16:creationId xmlns:a16="http://schemas.microsoft.com/office/drawing/2014/main" id="{E9FE8E5E-BB6E-EBEB-E5E3-79B519862FEB}"/>
                  </a:ext>
                </a:extLst>
              </p:cNvPr>
              <p:cNvSpPr txBox="1">
                <a:spLocks noRot="1" noChangeAspect="1" noMove="1" noResize="1" noEditPoints="1" noAdjustHandles="1" noChangeArrowheads="1" noChangeShapeType="1" noTextEdit="1"/>
              </p:cNvSpPr>
              <p:nvPr/>
            </p:nvSpPr>
            <p:spPr>
              <a:xfrm>
                <a:off x="9571779" y="4077649"/>
                <a:ext cx="2617427" cy="584775"/>
              </a:xfrm>
              <a:prstGeom prst="rect">
                <a:avLst/>
              </a:prstGeom>
              <a:blipFill>
                <a:blip r:embed="rId5"/>
                <a:stretch>
                  <a:fillRect l="-5769" t="-17021" b="-31915"/>
                </a:stretch>
              </a:blipFill>
            </p:spPr>
            <p:txBody>
              <a:bodyPr/>
              <a:lstStyle/>
              <a:p>
                <a:r>
                  <a:rPr lang="en-US">
                    <a:noFill/>
                  </a:rPr>
                  <a:t> </a:t>
                </a:r>
              </a:p>
            </p:txBody>
          </p:sp>
        </mc:Fallback>
      </mc:AlternateContent>
    </p:spTree>
    <p:extLst>
      <p:ext uri="{BB962C8B-B14F-4D97-AF65-F5344CB8AC3E}">
        <p14:creationId xmlns:p14="http://schemas.microsoft.com/office/powerpoint/2010/main" val="1199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
          <p:cNvSpPr txBox="1">
            <a:spLocks noGrp="1"/>
          </p:cNvSpPr>
          <p:nvPr>
            <p:ph type="title"/>
          </p:nvPr>
        </p:nvSpPr>
        <p:spPr>
          <a:xfrm>
            <a:off x="812157" y="2454740"/>
            <a:ext cx="10567687" cy="1344651"/>
          </a:xfrm>
          <a:prstGeom prst="rect">
            <a:avLst/>
          </a:prstGeom>
          <a:solidFill>
            <a:srgbClr val="FFFFFF"/>
          </a:solidFill>
          <a:ln>
            <a:noFill/>
          </a:ln>
        </p:spPr>
        <p:txBody>
          <a:bodyPr spcFirstLastPara="1" wrap="square" lIns="243833" tIns="243833" rIns="243833" bIns="243833" anchor="t" anchorCtr="0">
            <a:noAutofit/>
          </a:bodyPr>
          <a:lstStyle/>
          <a:p>
            <a:pPr>
              <a:buSzPts val="3000"/>
            </a:pPr>
            <a:r>
              <a:rPr lang="en-US" sz="6667" dirty="0"/>
              <a:t>Evaluation</a:t>
            </a:r>
            <a:endParaRPr sz="6667" dirty="0"/>
          </a:p>
        </p:txBody>
      </p:sp>
      <p:sp>
        <p:nvSpPr>
          <p:cNvPr id="294" name="Google Shape;294;p3"/>
          <p:cNvSpPr txBox="1">
            <a:spLocks noGrp="1"/>
          </p:cNvSpPr>
          <p:nvPr>
            <p:ph type="sldNum" idx="12"/>
          </p:nvPr>
        </p:nvSpPr>
        <p:spPr>
          <a:xfrm>
            <a:off x="10907912" y="6438901"/>
            <a:ext cx="731600" cy="524800"/>
          </a:xfrm>
          <a:prstGeom prst="rect">
            <a:avLst/>
          </a:prstGeom>
        </p:spPr>
        <p:txBody>
          <a:bodyPr spcFirstLastPara="1" wrap="square" lIns="24367" tIns="60933" rIns="24367" bIns="60933" anchor="t" anchorCtr="0">
            <a:noAutofit/>
          </a:bodyPr>
          <a:lstStyle/>
          <a:p>
            <a:pPr defTabSz="1219170"/>
            <a:fld id="{00000000-1234-1234-1234-123412341234}" type="slidenum">
              <a:rPr lang="en-US" b="0" kern="0"/>
              <a:pPr defTabSz="1219170"/>
              <a:t>13</a:t>
            </a:fld>
            <a:endParaRPr b="0" kern="0"/>
          </a:p>
        </p:txBody>
      </p:sp>
    </p:spTree>
    <p:extLst>
      <p:ext uri="{BB962C8B-B14F-4D97-AF65-F5344CB8AC3E}">
        <p14:creationId xmlns:p14="http://schemas.microsoft.com/office/powerpoint/2010/main" val="264447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9A5EE94-01A4-2357-84A3-A941765C52C6}"/>
              </a:ext>
            </a:extLst>
          </p:cNvPr>
          <p:cNvSpPr>
            <a:spLocks noGrp="1"/>
          </p:cNvSpPr>
          <p:nvPr>
            <p:ph type="title"/>
          </p:nvPr>
        </p:nvSpPr>
        <p:spPr/>
        <p:txBody>
          <a:bodyPr>
            <a:noAutofit/>
          </a:bodyPr>
          <a:lstStyle/>
          <a:p>
            <a:r>
              <a:rPr lang="en-US" altLang="zh-CN" sz="2800" dirty="0"/>
              <a:t>Dataset: 988 applications running on five different </a:t>
            </a:r>
            <a:r>
              <a:rPr lang="en-US" altLang="zh-CN" sz="2800" dirty="0" err="1"/>
              <a:t>RTOSes</a:t>
            </a:r>
            <a:endParaRPr lang="zh-CN" altLang="en-US" sz="2800" dirty="0"/>
          </a:p>
        </p:txBody>
      </p:sp>
      <p:sp>
        <p:nvSpPr>
          <p:cNvPr id="4" name="灯片编号占位符 3">
            <a:extLst>
              <a:ext uri="{FF2B5EF4-FFF2-40B4-BE49-F238E27FC236}">
                <a16:creationId xmlns:a16="http://schemas.microsoft.com/office/drawing/2014/main" id="{663C46F2-E7FE-897B-4179-9145C2DDCCD4}"/>
              </a:ext>
            </a:extLst>
          </p:cNvPr>
          <p:cNvSpPr>
            <a:spLocks noGrp="1"/>
          </p:cNvSpPr>
          <p:nvPr>
            <p:ph type="sldNum" idx="12"/>
          </p:nvPr>
        </p:nvSpPr>
        <p:spPr/>
        <p:txBody>
          <a:bodyPr/>
          <a:lstStyle/>
          <a:p>
            <a:pPr defTabSz="1219170"/>
            <a:fld id="{00000000-1234-1234-1234-123412341234}" type="slidenum">
              <a:rPr lang="en-US" kern="0">
                <a:solidFill>
                  <a:srgbClr val="000000"/>
                </a:solidFill>
              </a:rPr>
              <a:pPr defTabSz="1219170"/>
              <a:t>14</a:t>
            </a:fld>
            <a:endParaRPr lang="en-US" kern="0">
              <a:solidFill>
                <a:srgbClr val="000000"/>
              </a:solidFill>
            </a:endParaRPr>
          </a:p>
        </p:txBody>
      </p:sp>
      <p:pic>
        <p:nvPicPr>
          <p:cNvPr id="6" name="图片 5">
            <a:extLst>
              <a:ext uri="{FF2B5EF4-FFF2-40B4-BE49-F238E27FC236}">
                <a16:creationId xmlns:a16="http://schemas.microsoft.com/office/drawing/2014/main" id="{A27C8DEC-BBED-96A9-A9A6-25D50B21AB96}"/>
              </a:ext>
            </a:extLst>
          </p:cNvPr>
          <p:cNvPicPr>
            <a:picLocks noChangeAspect="1"/>
          </p:cNvPicPr>
          <p:nvPr/>
        </p:nvPicPr>
        <p:blipFill>
          <a:blip r:embed="rId3"/>
          <a:stretch>
            <a:fillRect/>
          </a:stretch>
        </p:blipFill>
        <p:spPr>
          <a:xfrm>
            <a:off x="339246" y="959705"/>
            <a:ext cx="6354361" cy="5497802"/>
          </a:xfrm>
          <a:prstGeom prst="rect">
            <a:avLst/>
          </a:prstGeom>
        </p:spPr>
      </p:pic>
      <p:pic>
        <p:nvPicPr>
          <p:cNvPr id="3074" name="Picture 2" descr="FreeRTOS - Market leading RTOS (Real Time Operating System) for embedded  systems with Internet of Things extensions">
            <a:extLst>
              <a:ext uri="{FF2B5EF4-FFF2-40B4-BE49-F238E27FC236}">
                <a16:creationId xmlns:a16="http://schemas.microsoft.com/office/drawing/2014/main" id="{313ECB0C-07A3-BB21-F036-CC0EA577DF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9450" y="1155066"/>
            <a:ext cx="3286125" cy="13906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Zephyr: An Open Source RTOS for the Internet of Things">
            <a:extLst>
              <a:ext uri="{FF2B5EF4-FFF2-40B4-BE49-F238E27FC236}">
                <a16:creationId xmlns:a16="http://schemas.microsoft.com/office/drawing/2014/main" id="{B680C153-7375-4B2D-C9F7-8E3D13C630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4987" y="2616993"/>
            <a:ext cx="2571750" cy="17811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rm Mbed · GitHub">
            <a:extLst>
              <a:ext uri="{FF2B5EF4-FFF2-40B4-BE49-F238E27FC236}">
                <a16:creationId xmlns:a16="http://schemas.microsoft.com/office/drawing/2014/main" id="{F68AB726-E44F-336B-B425-D13F313EF3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8161" y="4298205"/>
            <a:ext cx="1725402" cy="172540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NuttX Documentation — NuttX latest documentation">
            <a:extLst>
              <a:ext uri="{FF2B5EF4-FFF2-40B4-BE49-F238E27FC236}">
                <a16:creationId xmlns:a16="http://schemas.microsoft.com/office/drawing/2014/main" id="{5F250420-3AAB-BD63-CA4D-EE1C8B003F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44000" y="2700055"/>
            <a:ext cx="1443150" cy="144315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phoenix-rtos">
            <a:extLst>
              <a:ext uri="{FF2B5EF4-FFF2-40B4-BE49-F238E27FC236}">
                <a16:creationId xmlns:a16="http://schemas.microsoft.com/office/drawing/2014/main" id="{5EC22998-D89E-DE46-42DA-C837B0CAEF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89206" y="4398168"/>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10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8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DF38866-6494-0A98-DBFF-37AD4F376B94}"/>
              </a:ext>
            </a:extLst>
          </p:cNvPr>
          <p:cNvSpPr>
            <a:spLocks noGrp="1"/>
          </p:cNvSpPr>
          <p:nvPr>
            <p:ph type="body" idx="1"/>
          </p:nvPr>
        </p:nvSpPr>
        <p:spPr>
          <a:xfrm>
            <a:off x="369531" y="652227"/>
            <a:ext cx="11410400" cy="5553545"/>
          </a:xfrm>
        </p:spPr>
        <p:txBody>
          <a:bodyPr>
            <a:noAutofit/>
          </a:bodyPr>
          <a:lstStyle/>
          <a:p>
            <a:r>
              <a:rPr lang="en-US" altLang="zh-CN" sz="2867" dirty="0">
                <a:latin typeface="LinLibertineTB"/>
              </a:rPr>
              <a:t>Source of false positives</a:t>
            </a:r>
          </a:p>
          <a:p>
            <a:pPr lvl="1"/>
            <a:r>
              <a:rPr lang="en-US" altLang="zh-CN" sz="2667" dirty="0">
                <a:latin typeface="LinLibertineTB"/>
              </a:rPr>
              <a:t>HAL functions defined as C/C++ macros</a:t>
            </a:r>
          </a:p>
          <a:p>
            <a:pPr lvl="1"/>
            <a:r>
              <a:rPr lang="en-US" altLang="zh-CN" sz="2667" dirty="0">
                <a:latin typeface="LinLibertineTB"/>
              </a:rPr>
              <a:t>Hardcoded address may not be an MMIO address</a:t>
            </a:r>
          </a:p>
          <a:p>
            <a:endParaRPr lang="en-US" altLang="zh-CN" sz="2867" dirty="0">
              <a:latin typeface="LinLibertineTB"/>
            </a:endParaRPr>
          </a:p>
          <a:p>
            <a:endParaRPr lang="en-US" altLang="zh-CN" sz="2867" dirty="0">
              <a:latin typeface="LinLibertineTB"/>
            </a:endParaRPr>
          </a:p>
          <a:p>
            <a:endParaRPr lang="en-US" altLang="zh-CN" sz="2867" dirty="0">
              <a:latin typeface="LinLibertineTB"/>
            </a:endParaRPr>
          </a:p>
          <a:p>
            <a:endParaRPr lang="en-US" altLang="zh-CN" sz="2867" dirty="0">
              <a:latin typeface="LinLibertineTB"/>
            </a:endParaRPr>
          </a:p>
          <a:p>
            <a:endParaRPr lang="en-US" altLang="zh-CN" sz="2867" dirty="0">
              <a:latin typeface="LinLibertineTB"/>
            </a:endParaRPr>
          </a:p>
          <a:p>
            <a:r>
              <a:rPr lang="en-US" altLang="zh-CN" sz="2867" dirty="0">
                <a:latin typeface="LinLibertineTB"/>
              </a:rPr>
              <a:t>False negatives (missing alias information)</a:t>
            </a:r>
          </a:p>
          <a:p>
            <a:endParaRPr lang="en-US" altLang="zh-CN" sz="2867" dirty="0">
              <a:latin typeface="LinLibertineTB"/>
            </a:endParaRPr>
          </a:p>
          <a:p>
            <a:endParaRPr lang="en-US" altLang="zh-CN" sz="2867" dirty="0">
              <a:latin typeface="LinLibertineTB"/>
            </a:endParaRPr>
          </a:p>
          <a:p>
            <a:endParaRPr lang="en-US" altLang="zh-CN" sz="2867" dirty="0">
              <a:latin typeface="LinLibertineTB"/>
            </a:endParaRPr>
          </a:p>
        </p:txBody>
      </p:sp>
      <p:sp>
        <p:nvSpPr>
          <p:cNvPr id="3" name="标题 2">
            <a:extLst>
              <a:ext uri="{FF2B5EF4-FFF2-40B4-BE49-F238E27FC236}">
                <a16:creationId xmlns:a16="http://schemas.microsoft.com/office/drawing/2014/main" id="{09A5EE94-01A4-2357-84A3-A941765C52C6}"/>
              </a:ext>
            </a:extLst>
          </p:cNvPr>
          <p:cNvSpPr>
            <a:spLocks noGrp="1"/>
          </p:cNvSpPr>
          <p:nvPr>
            <p:ph type="title"/>
          </p:nvPr>
        </p:nvSpPr>
        <p:spPr/>
        <p:txBody>
          <a:bodyPr>
            <a:noAutofit/>
          </a:bodyPr>
          <a:lstStyle/>
          <a:p>
            <a:r>
              <a:rPr lang="en-US" altLang="zh-CN" sz="2800" dirty="0">
                <a:latin typeface="LinLibertineTB"/>
              </a:rPr>
              <a:t>Effectiveness of MMIO Access Finder via Constant Memory Address</a:t>
            </a:r>
          </a:p>
        </p:txBody>
      </p:sp>
      <p:sp>
        <p:nvSpPr>
          <p:cNvPr id="4" name="灯片编号占位符 3">
            <a:extLst>
              <a:ext uri="{FF2B5EF4-FFF2-40B4-BE49-F238E27FC236}">
                <a16:creationId xmlns:a16="http://schemas.microsoft.com/office/drawing/2014/main" id="{663C46F2-E7FE-897B-4179-9145C2DDCCD4}"/>
              </a:ext>
            </a:extLst>
          </p:cNvPr>
          <p:cNvSpPr>
            <a:spLocks noGrp="1"/>
          </p:cNvSpPr>
          <p:nvPr>
            <p:ph type="sldNum" idx="12"/>
          </p:nvPr>
        </p:nvSpPr>
        <p:spPr/>
        <p:txBody>
          <a:bodyPr/>
          <a:lstStyle/>
          <a:p>
            <a:pPr defTabSz="1219170"/>
            <a:fld id="{00000000-1234-1234-1234-123412341234}" type="slidenum">
              <a:rPr lang="en-US" kern="0">
                <a:solidFill>
                  <a:srgbClr val="000000"/>
                </a:solidFill>
              </a:rPr>
              <a:pPr defTabSz="1219170"/>
              <a:t>15</a:t>
            </a:fld>
            <a:endParaRPr lang="en-US" kern="0">
              <a:solidFill>
                <a:srgbClr val="000000"/>
              </a:solidFill>
            </a:endParaRPr>
          </a:p>
        </p:txBody>
      </p:sp>
      <p:graphicFrame>
        <p:nvGraphicFramePr>
          <p:cNvPr id="10" name="图表 9">
            <a:extLst>
              <a:ext uri="{FF2B5EF4-FFF2-40B4-BE49-F238E27FC236}">
                <a16:creationId xmlns:a16="http://schemas.microsoft.com/office/drawing/2014/main" id="{7B52B69C-7FE4-5411-D727-022E11F1F2EE}"/>
              </a:ext>
            </a:extLst>
          </p:cNvPr>
          <p:cNvGraphicFramePr/>
          <p:nvPr>
            <p:extLst>
              <p:ext uri="{D42A27DB-BD31-4B8C-83A1-F6EECF244321}">
                <p14:modId xmlns:p14="http://schemas.microsoft.com/office/powerpoint/2010/main" val="2400252112"/>
              </p:ext>
            </p:extLst>
          </p:nvPr>
        </p:nvGraphicFramePr>
        <p:xfrm>
          <a:off x="769042" y="2433483"/>
          <a:ext cx="10653915" cy="31616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0185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DF38866-6494-0A98-DBFF-37AD4F376B94}"/>
              </a:ext>
            </a:extLst>
          </p:cNvPr>
          <p:cNvSpPr>
            <a:spLocks noGrp="1"/>
          </p:cNvSpPr>
          <p:nvPr>
            <p:ph type="body" idx="1"/>
          </p:nvPr>
        </p:nvSpPr>
        <p:spPr>
          <a:xfrm>
            <a:off x="369531" y="918260"/>
            <a:ext cx="11410400" cy="5553545"/>
          </a:xfrm>
        </p:spPr>
        <p:txBody>
          <a:bodyPr>
            <a:noAutofit/>
          </a:bodyPr>
          <a:lstStyle/>
          <a:p>
            <a:r>
              <a:rPr lang="en-US" altLang="zh-CN" sz="2867" dirty="0">
                <a:latin typeface="LinLibertineTB"/>
              </a:rPr>
              <a:t>Quite a few FPs and FNs</a:t>
            </a:r>
          </a:p>
          <a:p>
            <a:pPr lvl="1"/>
            <a:endParaRPr lang="en-US" altLang="zh-CN" sz="2667" dirty="0">
              <a:latin typeface="LinLibertineTB"/>
            </a:endParaRPr>
          </a:p>
          <a:p>
            <a:pPr lvl="1"/>
            <a:endParaRPr lang="en-US" altLang="zh-CN" sz="2667" dirty="0">
              <a:latin typeface="LinLibertineTB"/>
            </a:endParaRPr>
          </a:p>
          <a:p>
            <a:pPr lvl="1"/>
            <a:endParaRPr lang="en-US" altLang="zh-CN" sz="2667" dirty="0">
              <a:latin typeface="LinLibertineTB"/>
            </a:endParaRPr>
          </a:p>
          <a:p>
            <a:pPr lvl="1"/>
            <a:endParaRPr lang="en-US" altLang="zh-CN" sz="2667" dirty="0">
              <a:latin typeface="LinLibertineTB"/>
            </a:endParaRPr>
          </a:p>
          <a:p>
            <a:pPr lvl="1"/>
            <a:r>
              <a:rPr lang="en-US" altLang="zh-CN" sz="2667" dirty="0">
                <a:latin typeface="LinLibertineTB"/>
              </a:rPr>
              <a:t>Uncommon peripherals are not needed by many functions</a:t>
            </a:r>
          </a:p>
          <a:p>
            <a:pPr lvl="1"/>
            <a:r>
              <a:rPr lang="en-US" altLang="zh-CN" sz="2667" dirty="0">
                <a:latin typeface="LinLibertineTB"/>
              </a:rPr>
              <a:t>Some popular app functions may be called by many other functions</a:t>
            </a:r>
          </a:p>
          <a:p>
            <a:r>
              <a:rPr lang="en-US" altLang="zh-CN" sz="2867" dirty="0">
                <a:latin typeface="LinLibertineTB"/>
              </a:rPr>
              <a:t>Future work: Identify HAL functions based on </a:t>
            </a:r>
            <a:r>
              <a:rPr lang="en-US" altLang="zh-CN" sz="2867" b="1" dirty="0">
                <a:latin typeface="LinLibertineTB"/>
              </a:rPr>
              <a:t>directory structure </a:t>
            </a:r>
            <a:r>
              <a:rPr lang="en-US" altLang="zh-CN" sz="2867" dirty="0">
                <a:latin typeface="LinLibertineTB"/>
              </a:rPr>
              <a:t>of source tree of embedded applications</a:t>
            </a:r>
          </a:p>
          <a:p>
            <a:pPr lvl="1"/>
            <a:r>
              <a:rPr lang="en-US" altLang="zh-CN" sz="2400" dirty="0">
                <a:latin typeface="LinLibertineTB"/>
              </a:rPr>
              <a:t>E.g. Consider all functions under directory </a:t>
            </a:r>
            <a:r>
              <a:rPr lang="en-US" altLang="zh-CN" sz="2400" dirty="0" err="1">
                <a:latin typeface="LinLibertineTB"/>
              </a:rPr>
              <a:t>hal</a:t>
            </a:r>
            <a:r>
              <a:rPr lang="en-US" altLang="zh-CN" sz="2400" dirty="0">
                <a:latin typeface="LinLibertineTB"/>
              </a:rPr>
              <a:t>/stm32/ as HAL functions</a:t>
            </a:r>
            <a:endParaRPr lang="zh-CN" altLang="en-US" sz="2400" dirty="0"/>
          </a:p>
        </p:txBody>
      </p:sp>
      <p:sp>
        <p:nvSpPr>
          <p:cNvPr id="3" name="标题 2">
            <a:extLst>
              <a:ext uri="{FF2B5EF4-FFF2-40B4-BE49-F238E27FC236}">
                <a16:creationId xmlns:a16="http://schemas.microsoft.com/office/drawing/2014/main" id="{09A5EE94-01A4-2357-84A3-A941765C52C6}"/>
              </a:ext>
            </a:extLst>
          </p:cNvPr>
          <p:cNvSpPr>
            <a:spLocks noGrp="1"/>
          </p:cNvSpPr>
          <p:nvPr>
            <p:ph type="title"/>
          </p:nvPr>
        </p:nvSpPr>
        <p:spPr/>
        <p:txBody>
          <a:bodyPr>
            <a:noAutofit/>
          </a:bodyPr>
          <a:lstStyle/>
          <a:p>
            <a:r>
              <a:rPr lang="en-US" altLang="zh-CN" sz="2800" dirty="0">
                <a:latin typeface="LinLibertineTB"/>
              </a:rPr>
              <a:t>Effectiveness of NCMA Identification via Call Graph Analysis</a:t>
            </a:r>
          </a:p>
        </p:txBody>
      </p:sp>
      <p:sp>
        <p:nvSpPr>
          <p:cNvPr id="4" name="灯片编号占位符 3">
            <a:extLst>
              <a:ext uri="{FF2B5EF4-FFF2-40B4-BE49-F238E27FC236}">
                <a16:creationId xmlns:a16="http://schemas.microsoft.com/office/drawing/2014/main" id="{663C46F2-E7FE-897B-4179-9145C2DDCCD4}"/>
              </a:ext>
            </a:extLst>
          </p:cNvPr>
          <p:cNvSpPr>
            <a:spLocks noGrp="1"/>
          </p:cNvSpPr>
          <p:nvPr>
            <p:ph type="sldNum" idx="12"/>
          </p:nvPr>
        </p:nvSpPr>
        <p:spPr/>
        <p:txBody>
          <a:bodyPr/>
          <a:lstStyle/>
          <a:p>
            <a:pPr defTabSz="1219170"/>
            <a:fld id="{00000000-1234-1234-1234-123412341234}" type="slidenum">
              <a:rPr lang="en-US" kern="0">
                <a:solidFill>
                  <a:srgbClr val="000000"/>
                </a:solidFill>
              </a:rPr>
              <a:pPr defTabSz="1219170"/>
              <a:t>16</a:t>
            </a:fld>
            <a:endParaRPr lang="en-US" kern="0">
              <a:solidFill>
                <a:srgbClr val="000000"/>
              </a:solidFill>
            </a:endParaRPr>
          </a:p>
        </p:txBody>
      </p:sp>
      <p:graphicFrame>
        <p:nvGraphicFramePr>
          <p:cNvPr id="7" name="图表 6">
            <a:extLst>
              <a:ext uri="{FF2B5EF4-FFF2-40B4-BE49-F238E27FC236}">
                <a16:creationId xmlns:a16="http://schemas.microsoft.com/office/drawing/2014/main" id="{66D1554E-EF84-95EC-70B5-274C305AD1B0}"/>
              </a:ext>
            </a:extLst>
          </p:cNvPr>
          <p:cNvGraphicFramePr/>
          <p:nvPr>
            <p:extLst>
              <p:ext uri="{D42A27DB-BD31-4B8C-83A1-F6EECF244321}">
                <p14:modId xmlns:p14="http://schemas.microsoft.com/office/powerpoint/2010/main" val="956507428"/>
              </p:ext>
            </p:extLst>
          </p:nvPr>
        </p:nvGraphicFramePr>
        <p:xfrm>
          <a:off x="1187874" y="1513621"/>
          <a:ext cx="9906857" cy="25671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1388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B7A967D-5C3D-D406-4308-34B87BA8B107}"/>
              </a:ext>
            </a:extLst>
          </p:cNvPr>
          <p:cNvSpPr>
            <a:spLocks noGrp="1"/>
          </p:cNvSpPr>
          <p:nvPr>
            <p:ph type="body" idx="1"/>
          </p:nvPr>
        </p:nvSpPr>
        <p:spPr>
          <a:xfrm>
            <a:off x="369531" y="973196"/>
            <a:ext cx="11410400" cy="5166800"/>
          </a:xfrm>
        </p:spPr>
        <p:txBody>
          <a:bodyPr>
            <a:normAutofit/>
          </a:bodyPr>
          <a:lstStyle/>
          <a:p>
            <a:r>
              <a:rPr lang="en-US" altLang="zh-CN" sz="2933" dirty="0"/>
              <a:t>A few developers agreed that NCMAs needs to be fixed</a:t>
            </a:r>
          </a:p>
          <a:p>
            <a:r>
              <a:rPr lang="en-US" altLang="zh-CN" sz="2933" dirty="0"/>
              <a:t>Two cases where developers believe NCMAs were fine</a:t>
            </a:r>
          </a:p>
          <a:p>
            <a:pPr lvl="1"/>
            <a:r>
              <a:rPr lang="en-US" altLang="zh-CN" sz="2933" dirty="0"/>
              <a:t>Lack of concern for portability</a:t>
            </a:r>
          </a:p>
          <a:p>
            <a:pPr lvl="1"/>
            <a:r>
              <a:rPr lang="en-US" altLang="zh-CN" sz="2933" dirty="0"/>
              <a:t>Workarounds for undesirable behaviors of HAL APIs</a:t>
            </a:r>
          </a:p>
        </p:txBody>
      </p:sp>
      <p:sp>
        <p:nvSpPr>
          <p:cNvPr id="3" name="标题 2">
            <a:extLst>
              <a:ext uri="{FF2B5EF4-FFF2-40B4-BE49-F238E27FC236}">
                <a16:creationId xmlns:a16="http://schemas.microsoft.com/office/drawing/2014/main" id="{4E3E549F-C3D1-2FED-2B04-6302216339E4}"/>
              </a:ext>
            </a:extLst>
          </p:cNvPr>
          <p:cNvSpPr>
            <a:spLocks noGrp="1"/>
          </p:cNvSpPr>
          <p:nvPr>
            <p:ph type="title"/>
          </p:nvPr>
        </p:nvSpPr>
        <p:spPr/>
        <p:txBody>
          <a:bodyPr>
            <a:noAutofit/>
          </a:bodyPr>
          <a:lstStyle/>
          <a:p>
            <a:r>
              <a:rPr lang="en-US" altLang="zh-CN" sz="2800" dirty="0"/>
              <a:t>Developers Response</a:t>
            </a:r>
            <a:endParaRPr lang="zh-CN" altLang="en-US" sz="2800" dirty="0"/>
          </a:p>
        </p:txBody>
      </p:sp>
      <p:sp>
        <p:nvSpPr>
          <p:cNvPr id="4" name="灯片编号占位符 3">
            <a:extLst>
              <a:ext uri="{FF2B5EF4-FFF2-40B4-BE49-F238E27FC236}">
                <a16:creationId xmlns:a16="http://schemas.microsoft.com/office/drawing/2014/main" id="{64AF1BF1-AF9B-3475-540A-94736B5E9CB0}"/>
              </a:ext>
            </a:extLst>
          </p:cNvPr>
          <p:cNvSpPr>
            <a:spLocks noGrp="1"/>
          </p:cNvSpPr>
          <p:nvPr>
            <p:ph type="sldNum" idx="12"/>
          </p:nvPr>
        </p:nvSpPr>
        <p:spPr/>
        <p:txBody>
          <a:bodyPr/>
          <a:lstStyle/>
          <a:p>
            <a:pPr defTabSz="1219170"/>
            <a:fld id="{00000000-1234-1234-1234-123412341234}" type="slidenum">
              <a:rPr lang="en-US" kern="0">
                <a:solidFill>
                  <a:srgbClr val="000000"/>
                </a:solidFill>
              </a:rPr>
              <a:pPr defTabSz="1219170"/>
              <a:t>17</a:t>
            </a:fld>
            <a:endParaRPr lang="en-US" kern="0">
              <a:solidFill>
                <a:srgbClr val="000000"/>
              </a:solidFill>
            </a:endParaRPr>
          </a:p>
        </p:txBody>
      </p:sp>
      <p:pic>
        <p:nvPicPr>
          <p:cNvPr id="6" name="图片 5">
            <a:extLst>
              <a:ext uri="{FF2B5EF4-FFF2-40B4-BE49-F238E27FC236}">
                <a16:creationId xmlns:a16="http://schemas.microsoft.com/office/drawing/2014/main" id="{4748F75C-7622-BBB6-CB24-0AB8DF3179D9}"/>
              </a:ext>
            </a:extLst>
          </p:cNvPr>
          <p:cNvPicPr>
            <a:picLocks noChangeAspect="1"/>
          </p:cNvPicPr>
          <p:nvPr/>
        </p:nvPicPr>
        <p:blipFill>
          <a:blip r:embed="rId3"/>
          <a:stretch>
            <a:fillRect/>
          </a:stretch>
        </p:blipFill>
        <p:spPr>
          <a:xfrm>
            <a:off x="354783" y="3989154"/>
            <a:ext cx="9741310" cy="2367610"/>
          </a:xfrm>
          <a:prstGeom prst="rect">
            <a:avLst/>
          </a:prstGeom>
        </p:spPr>
      </p:pic>
      <p:grpSp>
        <p:nvGrpSpPr>
          <p:cNvPr id="11" name="组合 10">
            <a:extLst>
              <a:ext uri="{FF2B5EF4-FFF2-40B4-BE49-F238E27FC236}">
                <a16:creationId xmlns:a16="http://schemas.microsoft.com/office/drawing/2014/main" id="{21422E33-970A-A8A7-270F-A22DF5E21DDE}"/>
              </a:ext>
            </a:extLst>
          </p:cNvPr>
          <p:cNvGrpSpPr/>
          <p:nvPr/>
        </p:nvGrpSpPr>
        <p:grpSpPr>
          <a:xfrm>
            <a:off x="2796730" y="1521619"/>
            <a:ext cx="9142089" cy="4605413"/>
            <a:chOff x="2796730" y="1521619"/>
            <a:chExt cx="9142089" cy="4605413"/>
          </a:xfrm>
        </p:grpSpPr>
        <p:pic>
          <p:nvPicPr>
            <p:cNvPr id="10" name="图片 9">
              <a:extLst>
                <a:ext uri="{FF2B5EF4-FFF2-40B4-BE49-F238E27FC236}">
                  <a16:creationId xmlns:a16="http://schemas.microsoft.com/office/drawing/2014/main" id="{B7DC5111-2698-A894-D6FC-2C4007B50550}"/>
                </a:ext>
              </a:extLst>
            </p:cNvPr>
            <p:cNvPicPr>
              <a:picLocks noChangeAspect="1"/>
            </p:cNvPicPr>
            <p:nvPr/>
          </p:nvPicPr>
          <p:blipFill>
            <a:blip r:embed="rId4"/>
            <a:stretch>
              <a:fillRect/>
            </a:stretch>
          </p:blipFill>
          <p:spPr>
            <a:xfrm>
              <a:off x="2796730" y="1521619"/>
              <a:ext cx="9142089" cy="4605413"/>
            </a:xfrm>
            <a:prstGeom prst="rect">
              <a:avLst/>
            </a:prstGeom>
          </p:spPr>
        </p:pic>
        <p:cxnSp>
          <p:nvCxnSpPr>
            <p:cNvPr id="7" name="直接连接符 6">
              <a:extLst>
                <a:ext uri="{FF2B5EF4-FFF2-40B4-BE49-F238E27FC236}">
                  <a16:creationId xmlns:a16="http://schemas.microsoft.com/office/drawing/2014/main" id="{4041AA43-F1B4-CDC4-BD3A-5AEC4AF1BB37}"/>
                </a:ext>
              </a:extLst>
            </p:cNvPr>
            <p:cNvCxnSpPr/>
            <p:nvPr/>
          </p:nvCxnSpPr>
          <p:spPr>
            <a:xfrm>
              <a:off x="5050631" y="3186113"/>
              <a:ext cx="635793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72A766F-D027-E19A-6475-B8A1B4DC47E0}"/>
                </a:ext>
              </a:extLst>
            </p:cNvPr>
            <p:cNvCxnSpPr>
              <a:cxnSpLocks/>
            </p:cNvCxnSpPr>
            <p:nvPr/>
          </p:nvCxnSpPr>
          <p:spPr>
            <a:xfrm>
              <a:off x="3769518" y="3445669"/>
              <a:ext cx="479583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251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pic>
        <p:nvPicPr>
          <p:cNvPr id="505" name="Google Shape;505;p29" descr="About · GitHub"/>
          <p:cNvPicPr preferRelativeResize="0"/>
          <p:nvPr/>
        </p:nvPicPr>
        <p:blipFill rotWithShape="1">
          <a:blip r:embed="rId3">
            <a:alphaModFix/>
          </a:blip>
          <a:srcRect l="22396" r="23107"/>
          <a:stretch/>
        </p:blipFill>
        <p:spPr>
          <a:xfrm>
            <a:off x="5022651" y="5299033"/>
            <a:ext cx="734803" cy="707887"/>
          </a:xfrm>
          <a:prstGeom prst="rect">
            <a:avLst/>
          </a:prstGeom>
          <a:noFill/>
          <a:ln>
            <a:noFill/>
          </a:ln>
        </p:spPr>
      </p:pic>
      <p:sp>
        <p:nvSpPr>
          <p:cNvPr id="506" name="Google Shape;506;p29"/>
          <p:cNvSpPr txBox="1"/>
          <p:nvPr/>
        </p:nvSpPr>
        <p:spPr>
          <a:xfrm>
            <a:off x="3740189" y="178245"/>
            <a:ext cx="5064000" cy="909600"/>
          </a:xfrm>
          <a:prstGeom prst="rect">
            <a:avLst/>
          </a:prstGeom>
          <a:noFill/>
          <a:ln>
            <a:noFill/>
          </a:ln>
        </p:spPr>
        <p:txBody>
          <a:bodyPr spcFirstLastPara="1" wrap="square" lIns="121900" tIns="60933" rIns="121900" bIns="60933" anchor="t" anchorCtr="0">
            <a:noAutofit/>
          </a:bodyPr>
          <a:lstStyle/>
          <a:p>
            <a:pPr algn="ctr" defTabSz="1219170">
              <a:lnSpc>
                <a:spcPct val="90000"/>
              </a:lnSpc>
              <a:buClr>
                <a:srgbClr val="262626"/>
              </a:buClr>
              <a:buSzPts val="3300"/>
            </a:pPr>
            <a:r>
              <a:rPr lang="en-US" sz="6400" b="1" u="sng" kern="0" dirty="0">
                <a:solidFill>
                  <a:srgbClr val="262626"/>
                </a:solidFill>
                <a:latin typeface="Calibri"/>
                <a:ea typeface="Calibri"/>
                <a:cs typeface="Calibri"/>
                <a:sym typeface="Calibri"/>
              </a:rPr>
              <a:t>In summary…</a:t>
            </a:r>
            <a:endParaRPr sz="6400" b="1" u="sng" kern="0" dirty="0">
              <a:solidFill>
                <a:srgbClr val="000000"/>
              </a:solidFill>
              <a:latin typeface="Arial"/>
              <a:cs typeface="Arial"/>
              <a:sym typeface="Arial"/>
            </a:endParaRPr>
          </a:p>
          <a:p>
            <a:pPr algn="ctr" defTabSz="1219170">
              <a:lnSpc>
                <a:spcPct val="90000"/>
              </a:lnSpc>
              <a:buClr>
                <a:srgbClr val="262626"/>
              </a:buClr>
              <a:buSzPts val="3300"/>
            </a:pPr>
            <a:endParaRPr sz="4400" b="1" kern="0" dirty="0">
              <a:solidFill>
                <a:srgbClr val="262626"/>
              </a:solidFill>
              <a:latin typeface="Calibri"/>
              <a:ea typeface="Calibri"/>
              <a:cs typeface="Calibri"/>
              <a:sym typeface="Calibri"/>
            </a:endParaRPr>
          </a:p>
        </p:txBody>
      </p:sp>
      <p:sp>
        <p:nvSpPr>
          <p:cNvPr id="507" name="Google Shape;507;p29"/>
          <p:cNvSpPr txBox="1"/>
          <p:nvPr/>
        </p:nvSpPr>
        <p:spPr>
          <a:xfrm>
            <a:off x="13600" y="1223934"/>
            <a:ext cx="12164800" cy="3447043"/>
          </a:xfrm>
          <a:prstGeom prst="rect">
            <a:avLst/>
          </a:prstGeom>
          <a:noFill/>
          <a:ln>
            <a:noFill/>
          </a:ln>
        </p:spPr>
        <p:txBody>
          <a:bodyPr spcFirstLastPara="1" wrap="square" lIns="121900" tIns="60933" rIns="121900" bIns="60933" anchor="t" anchorCtr="0">
            <a:spAutoFit/>
          </a:bodyPr>
          <a:lstStyle/>
          <a:p>
            <a:pPr marL="609585" lvl="1" algn="ctr" defTabSz="1219170">
              <a:lnSpc>
                <a:spcPct val="150000"/>
              </a:lnSpc>
              <a:buClr>
                <a:srgbClr val="000000"/>
              </a:buClr>
            </a:pPr>
            <a:r>
              <a:rPr lang="en-US" altLang="zh-CN" sz="4800" b="1" kern="0" dirty="0">
                <a:solidFill>
                  <a:srgbClr val="000000"/>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We developed a static analysis tool to detect Non-Conventional MMIO Accesses and found 369 NCMAs in our dataset.</a:t>
            </a:r>
            <a:endParaRPr sz="4400" kern="0" dirty="0">
              <a:solidFill>
                <a:srgbClr val="000000"/>
              </a:solidFill>
              <a:latin typeface="Calibri"/>
              <a:ea typeface="Calibri"/>
              <a:cs typeface="Calibri"/>
              <a:sym typeface="Calibri"/>
            </a:endParaRPr>
          </a:p>
        </p:txBody>
      </p:sp>
      <p:sp>
        <p:nvSpPr>
          <p:cNvPr id="508" name="Google Shape;508;p29"/>
          <p:cNvSpPr txBox="1"/>
          <p:nvPr/>
        </p:nvSpPr>
        <p:spPr>
          <a:xfrm>
            <a:off x="229767" y="4742494"/>
            <a:ext cx="3558400" cy="738609"/>
          </a:xfrm>
          <a:prstGeom prst="rect">
            <a:avLst/>
          </a:prstGeom>
          <a:noFill/>
          <a:ln>
            <a:noFill/>
          </a:ln>
        </p:spPr>
        <p:txBody>
          <a:bodyPr spcFirstLastPara="1" wrap="square" lIns="121900" tIns="60933" rIns="121900" bIns="60933" anchor="t" anchorCtr="0">
            <a:spAutoFit/>
          </a:bodyPr>
          <a:lstStyle/>
          <a:p>
            <a:pPr defTabSz="1219170">
              <a:buClr>
                <a:srgbClr val="000000"/>
              </a:buClr>
            </a:pPr>
            <a:r>
              <a:rPr lang="en-US" sz="2000" b="1" kern="0" dirty="0">
                <a:solidFill>
                  <a:srgbClr val="000000"/>
                </a:solidFill>
                <a:latin typeface="Calibri"/>
                <a:ea typeface="Calibri"/>
                <a:cs typeface="Calibri"/>
                <a:sym typeface="Calibri"/>
              </a:rPr>
              <a:t>Contact</a:t>
            </a:r>
            <a:r>
              <a:rPr lang="en-US" sz="2000" kern="0" dirty="0">
                <a:solidFill>
                  <a:srgbClr val="000000"/>
                </a:solidFill>
                <a:latin typeface="Calibri"/>
                <a:ea typeface="Calibri"/>
                <a:cs typeface="Calibri"/>
                <a:sym typeface="Calibri"/>
              </a:rPr>
              <a:t>: </a:t>
            </a:r>
            <a:r>
              <a:rPr lang="en-US" sz="2000" u="sng" kern="0" dirty="0">
                <a:solidFill>
                  <a:srgbClr val="000000"/>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shen497@purdue.edu</a:t>
            </a:r>
            <a:endParaRPr sz="2000" kern="0" dirty="0">
              <a:solidFill>
                <a:srgbClr val="000000"/>
              </a:solidFill>
              <a:latin typeface="Calibri"/>
              <a:ea typeface="Calibri"/>
              <a:cs typeface="Calibri"/>
              <a:sym typeface="Calibri"/>
            </a:endParaRPr>
          </a:p>
          <a:p>
            <a:pPr defTabSz="1219170">
              <a:buClr>
                <a:srgbClr val="000000"/>
              </a:buClr>
            </a:pPr>
            <a:r>
              <a:rPr lang="en-US" sz="2000" b="1" kern="0" dirty="0">
                <a:solidFill>
                  <a:srgbClr val="000000"/>
                </a:solidFill>
                <a:latin typeface="Calibri"/>
                <a:ea typeface="Calibri"/>
                <a:cs typeface="Calibri"/>
                <a:sym typeface="Calibri"/>
              </a:rPr>
              <a:t>Website</a:t>
            </a:r>
            <a:r>
              <a:rPr lang="en-US" sz="2000" kern="0" dirty="0">
                <a:solidFill>
                  <a:srgbClr val="000000"/>
                </a:solidFill>
                <a:latin typeface="Calibri"/>
                <a:ea typeface="Calibri"/>
                <a:cs typeface="Calibri"/>
                <a:sym typeface="Calibri"/>
              </a:rPr>
              <a:t>: szsam.github.io</a:t>
            </a:r>
            <a:endParaRPr sz="2000" u="sng" kern="0" dirty="0">
              <a:solidFill>
                <a:srgbClr val="000000"/>
              </a:solidFill>
              <a:latin typeface="Calibri"/>
              <a:cs typeface="Calibri"/>
              <a:sym typeface="Calibri"/>
            </a:endParaRPr>
          </a:p>
        </p:txBody>
      </p:sp>
      <p:pic>
        <p:nvPicPr>
          <p:cNvPr id="509" name="Google Shape;509;p29"/>
          <p:cNvPicPr preferRelativeResize="0"/>
          <p:nvPr/>
        </p:nvPicPr>
        <p:blipFill rotWithShape="1">
          <a:blip r:embed="rId5">
            <a:alphaModFix/>
          </a:blip>
          <a:srcRect/>
          <a:stretch/>
        </p:blipFill>
        <p:spPr>
          <a:xfrm>
            <a:off x="229765" y="5582391"/>
            <a:ext cx="1369695" cy="547877"/>
          </a:xfrm>
          <a:prstGeom prst="rect">
            <a:avLst/>
          </a:prstGeom>
          <a:noFill/>
          <a:ln>
            <a:noFill/>
          </a:ln>
        </p:spPr>
      </p:pic>
      <p:sp>
        <p:nvSpPr>
          <p:cNvPr id="510" name="Google Shape;510;p29"/>
          <p:cNvSpPr txBox="1"/>
          <p:nvPr/>
        </p:nvSpPr>
        <p:spPr>
          <a:xfrm>
            <a:off x="3976400" y="6103418"/>
            <a:ext cx="2959600" cy="615499"/>
          </a:xfrm>
          <a:prstGeom prst="rect">
            <a:avLst/>
          </a:prstGeom>
          <a:noFill/>
          <a:ln>
            <a:noFill/>
          </a:ln>
        </p:spPr>
        <p:txBody>
          <a:bodyPr spcFirstLastPara="1" wrap="square" lIns="121900" tIns="60933" rIns="121900" bIns="60933" anchor="t" anchorCtr="0">
            <a:spAutoFit/>
          </a:bodyPr>
          <a:lstStyle/>
          <a:p>
            <a:pPr defTabSz="1219170">
              <a:buClr>
                <a:srgbClr val="000000"/>
              </a:buClr>
            </a:pPr>
            <a:r>
              <a:rPr lang="en-US" sz="1600" kern="0" dirty="0">
                <a:solidFill>
                  <a:srgbClr val="000000"/>
                </a:solidFill>
                <a:latin typeface="Arial"/>
                <a:ea typeface="Arial"/>
                <a:cs typeface="Arial"/>
                <a:sym typeface="Arial"/>
                <a:hlinkClick r:id="rId6"/>
              </a:rPr>
              <a:t>https://github.com/RTOSExploration/lctes2023-artifact</a:t>
            </a:r>
            <a:r>
              <a:rPr lang="en-US" sz="1600" kern="0" dirty="0">
                <a:solidFill>
                  <a:srgbClr val="000000"/>
                </a:solidFill>
                <a:latin typeface="Arial"/>
                <a:ea typeface="Arial"/>
                <a:cs typeface="Arial"/>
                <a:sym typeface="Arial"/>
              </a:rPr>
              <a:t> </a:t>
            </a:r>
            <a:endParaRPr sz="1600" kern="0" dirty="0">
              <a:solidFill>
                <a:srgbClr val="000000"/>
              </a:solidFill>
              <a:latin typeface="Calibri"/>
              <a:ea typeface="Calibri"/>
              <a:cs typeface="Calibri"/>
              <a:sym typeface="Calibri"/>
            </a:endParaRPr>
          </a:p>
        </p:txBody>
      </p:sp>
      <p:pic>
        <p:nvPicPr>
          <p:cNvPr id="4" name="图形 3">
            <a:extLst>
              <a:ext uri="{FF2B5EF4-FFF2-40B4-BE49-F238E27FC236}">
                <a16:creationId xmlns:a16="http://schemas.microsoft.com/office/drawing/2014/main" id="{8B75AA63-3981-68E3-A3EF-2B6B37AA30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29767" y="6231366"/>
            <a:ext cx="3342731" cy="359433"/>
          </a:xfrm>
          <a:prstGeom prst="rect">
            <a:avLst/>
          </a:prstGeom>
        </p:spPr>
      </p:pic>
      <p:pic>
        <p:nvPicPr>
          <p:cNvPr id="2" name="Picture 4">
            <a:extLst>
              <a:ext uri="{FF2B5EF4-FFF2-40B4-BE49-F238E27FC236}">
                <a16:creationId xmlns:a16="http://schemas.microsoft.com/office/drawing/2014/main" id="{4DDBAFCD-E77D-A863-B1DF-32BFA91BF85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92343" y="4670977"/>
            <a:ext cx="819700" cy="13319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30"/>
          <p:cNvSpPr txBox="1">
            <a:spLocks noGrp="1"/>
          </p:cNvSpPr>
          <p:nvPr>
            <p:ph type="title"/>
          </p:nvPr>
        </p:nvSpPr>
        <p:spPr>
          <a:xfrm>
            <a:off x="914400" y="2747964"/>
            <a:ext cx="10363200" cy="1362075"/>
          </a:xfrm>
          <a:prstGeom prst="rect">
            <a:avLst/>
          </a:prstGeom>
          <a:solidFill>
            <a:srgbClr val="FFFFFF"/>
          </a:solidFill>
          <a:ln>
            <a:noFill/>
          </a:ln>
        </p:spPr>
        <p:txBody>
          <a:bodyPr spcFirstLastPara="1" wrap="square" lIns="243833" tIns="243833" rIns="243833" bIns="243833" anchor="t" anchorCtr="0">
            <a:normAutofit/>
          </a:bodyPr>
          <a:lstStyle/>
          <a:p>
            <a:r>
              <a:rPr lang="en-US"/>
              <a:t>Bonus slides</a:t>
            </a:r>
            <a:endParaRPr/>
          </a:p>
        </p:txBody>
      </p:sp>
      <p:sp>
        <p:nvSpPr>
          <p:cNvPr id="518" name="Google Shape;518;p30"/>
          <p:cNvSpPr/>
          <p:nvPr/>
        </p:nvSpPr>
        <p:spPr>
          <a:xfrm>
            <a:off x="9738043" y="6373765"/>
            <a:ext cx="761804" cy="469763"/>
          </a:xfrm>
          <a:prstGeom prst="ellipse">
            <a:avLst/>
          </a:prstGeom>
          <a:noFill/>
          <a:ln>
            <a:noFill/>
          </a:ln>
        </p:spPr>
        <p:txBody>
          <a:bodyPr spcFirstLastPara="1" wrap="square" lIns="121900" tIns="60933" rIns="121900" bIns="60933" anchor="t" anchorCtr="0">
            <a:noAutofit/>
          </a:bodyPr>
          <a:lstStyle/>
          <a:p>
            <a:pPr defTabSz="1219170">
              <a:buClr>
                <a:srgbClr val="000000"/>
              </a:buClr>
            </a:pPr>
            <a:fld id="{00000000-1234-1234-1234-123412341234}" type="slidenum">
              <a:rPr lang="en-US" kern="0">
                <a:solidFill>
                  <a:srgbClr val="000000"/>
                </a:solidFill>
                <a:latin typeface="Calibri"/>
                <a:ea typeface="Calibri"/>
                <a:cs typeface="Calibri"/>
                <a:sym typeface="Calibri"/>
              </a:rPr>
              <a:pPr defTabSz="1219170">
                <a:buClr>
                  <a:srgbClr val="000000"/>
                </a:buClr>
              </a:pPr>
              <a:t>19</a:t>
            </a:fld>
            <a:endParaRPr kern="0">
              <a:solidFill>
                <a:srgbClr val="000000"/>
              </a:solidFill>
              <a:latin typeface="Calibri"/>
              <a:ea typeface="Calibri"/>
              <a:cs typeface="Calibri"/>
              <a:sym typeface="Calibri"/>
            </a:endParaRPr>
          </a:p>
        </p:txBody>
      </p:sp>
      <p:sp>
        <p:nvSpPr>
          <p:cNvPr id="519" name="Google Shape;519;p30"/>
          <p:cNvSpPr txBox="1">
            <a:spLocks noGrp="1"/>
          </p:cNvSpPr>
          <p:nvPr>
            <p:ph type="sldNum" idx="12"/>
          </p:nvPr>
        </p:nvSpPr>
        <p:spPr>
          <a:xfrm>
            <a:off x="11409045" y="6333135"/>
            <a:ext cx="731600" cy="524800"/>
          </a:xfrm>
          <a:prstGeom prst="rect">
            <a:avLst/>
          </a:prstGeom>
        </p:spPr>
        <p:txBody>
          <a:bodyPr spcFirstLastPara="1" wrap="square" lIns="24367" tIns="60933" rIns="24367" bIns="60933" anchor="t" anchorCtr="0">
            <a:noAutofit/>
          </a:bodyPr>
          <a:lstStyle/>
          <a:p>
            <a:pPr defTabSz="1219170">
              <a:buClr>
                <a:srgbClr val="000000"/>
              </a:buClr>
            </a:pPr>
            <a:fld id="{00000000-1234-1234-1234-123412341234}" type="slidenum">
              <a:rPr lang="en-US" kern="0"/>
              <a:pPr defTabSz="1219170">
                <a:buClr>
                  <a:srgbClr val="000000"/>
                </a:buClr>
              </a:pPr>
              <a:t>19</a:t>
            </a:fld>
            <a:endParaRPr ker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
          <p:cNvSpPr txBox="1">
            <a:spLocks noGrp="1"/>
          </p:cNvSpPr>
          <p:nvPr>
            <p:ph type="title"/>
          </p:nvPr>
        </p:nvSpPr>
        <p:spPr>
          <a:xfrm>
            <a:off x="3563963" y="150405"/>
            <a:ext cx="5064000" cy="909600"/>
          </a:xfrm>
          <a:prstGeom prst="rect">
            <a:avLst/>
          </a:prstGeom>
          <a:solidFill>
            <a:srgbClr val="FFFFFF"/>
          </a:solidFill>
          <a:ln>
            <a:noFill/>
          </a:ln>
        </p:spPr>
        <p:txBody>
          <a:bodyPr spcFirstLastPara="1" wrap="square" lIns="243833" tIns="243833" rIns="243833" bIns="243833" anchor="t" anchorCtr="0">
            <a:noAutofit/>
          </a:bodyPr>
          <a:lstStyle/>
          <a:p>
            <a:pPr>
              <a:buSzPts val="3300"/>
            </a:pPr>
            <a:r>
              <a:rPr lang="en-US" sz="4400" b="1" dirty="0"/>
              <a:t>Contributions</a:t>
            </a:r>
            <a:endParaRPr dirty="0"/>
          </a:p>
        </p:txBody>
      </p:sp>
      <p:sp>
        <p:nvSpPr>
          <p:cNvPr id="286" name="Google Shape;286;p2"/>
          <p:cNvSpPr txBox="1"/>
          <p:nvPr/>
        </p:nvSpPr>
        <p:spPr>
          <a:xfrm>
            <a:off x="461563" y="1551068"/>
            <a:ext cx="11544170" cy="2954600"/>
          </a:xfrm>
          <a:prstGeom prst="rect">
            <a:avLst/>
          </a:prstGeom>
          <a:noFill/>
          <a:ln>
            <a:noFill/>
          </a:ln>
        </p:spPr>
        <p:txBody>
          <a:bodyPr spcFirstLastPara="1" wrap="square" lIns="121900" tIns="60933" rIns="121900" bIns="60933" anchor="t" anchorCtr="0">
            <a:spAutoFit/>
          </a:bodyPr>
          <a:lstStyle/>
          <a:p>
            <a:pPr marL="599015" indent="-514350" defTabSz="1219170">
              <a:buClr>
                <a:srgbClr val="000000"/>
              </a:buClr>
              <a:buSzPts val="2600"/>
              <a:buFont typeface="+mj-lt"/>
              <a:buAutoNum type="arabicPeriod"/>
            </a:pPr>
            <a:r>
              <a:rPr lang="en-US" sz="3600" kern="0" dirty="0">
                <a:solidFill>
                  <a:srgbClr val="000000"/>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S</a:t>
            </a:r>
            <a:r>
              <a:rPr lang="en-US" sz="3600" kern="0" dirty="0">
                <a:solidFill>
                  <a:srgbClr val="000000"/>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tatic analysis tool to detect a class of layering violations</a:t>
            </a:r>
            <a:endParaRPr lang="en-US" sz="3600" kern="0" dirty="0">
              <a:solidFill>
                <a:srgbClr val="000000"/>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endParaRPr>
          </a:p>
          <a:p>
            <a:pPr marL="999065" lvl="2" defTabSz="1219170">
              <a:buClr>
                <a:srgbClr val="000000"/>
              </a:buClr>
              <a:buSzPts val="2600"/>
            </a:pPr>
            <a:r>
              <a:rPr lang="en-US" sz="3600" b="1" i="1" kern="0" dirty="0">
                <a:solidFill>
                  <a:srgbClr val="000000"/>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Non Conventional MMIO Accesses </a:t>
            </a:r>
            <a:r>
              <a:rPr lang="en-US" sz="3600" i="1" kern="0" dirty="0">
                <a:solidFill>
                  <a:srgbClr val="000000"/>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(NCMAs)</a:t>
            </a:r>
            <a:endParaRPr lang="en-US" sz="3600" i="1" kern="0" dirty="0">
              <a:solidFill>
                <a:srgbClr val="000000"/>
              </a:solidFill>
              <a:latin typeface="Calibri"/>
              <a:ea typeface="Calibri"/>
              <a:cs typeface="Calibri"/>
              <a:sym typeface="Calibri"/>
            </a:endParaRPr>
          </a:p>
          <a:p>
            <a:pPr marL="514350" indent="-514350" defTabSz="1219170">
              <a:spcBef>
                <a:spcPts val="2400"/>
              </a:spcBef>
              <a:buClr>
                <a:srgbClr val="000000"/>
              </a:buClr>
              <a:buSzPts val="2600"/>
              <a:buFont typeface="+mj-lt"/>
              <a:buAutoNum type="arabicPeriod"/>
            </a:pPr>
            <a:r>
              <a:rPr lang="en-US" sz="3600" kern="0" dirty="0">
                <a:solidFill>
                  <a:srgbClr val="000000"/>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D</a:t>
            </a:r>
            <a:r>
              <a:rPr lang="en-US" sz="3600" kern="0" dirty="0">
                <a:solidFill>
                  <a:srgbClr val="000000"/>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ataset of </a:t>
            </a:r>
            <a:r>
              <a:rPr lang="en-US" sz="3600" kern="0" dirty="0" err="1">
                <a:solidFill>
                  <a:srgbClr val="000000"/>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compilable</a:t>
            </a:r>
            <a:r>
              <a:rPr lang="en-US" sz="3600" kern="0" dirty="0">
                <a:solidFill>
                  <a:srgbClr val="000000"/>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 embedded applications</a:t>
            </a:r>
            <a:endParaRPr lang="en-US" sz="3600" kern="0" dirty="0">
              <a:solidFill>
                <a:srgbClr val="000000"/>
              </a:solidFill>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endParaRPr>
          </a:p>
          <a:p>
            <a:pPr marL="514350" indent="-514350" defTabSz="1219170">
              <a:spcBef>
                <a:spcPts val="2400"/>
              </a:spcBef>
              <a:buClr>
                <a:srgbClr val="000000"/>
              </a:buClr>
              <a:buSzPts val="2600"/>
              <a:buFont typeface="+mj-lt"/>
              <a:buAutoNum type="arabicPeriod"/>
            </a:pPr>
            <a:r>
              <a:rPr lang="en-US" sz="3600" kern="0" dirty="0">
                <a:solidFill>
                  <a:srgbClr val="000000"/>
                </a:solidFill>
                <a:latin typeface="Calibri"/>
                <a:ea typeface="Calibri"/>
                <a:cs typeface="Calibri"/>
                <a:sym typeface="Calibri"/>
              </a:rPr>
              <a:t>Identify 369 NCMAs + developers’ rationales</a:t>
            </a:r>
            <a:endParaRPr lang="en-US" sz="3600" i="1" kern="0" dirty="0">
              <a:solidFill>
                <a:srgbClr val="000000"/>
              </a:solidFill>
              <a:latin typeface="Arial"/>
              <a:cs typeface="Arial"/>
              <a:sym typeface="Arial"/>
            </a:endParaRPr>
          </a:p>
        </p:txBody>
      </p:sp>
      <p:sp>
        <p:nvSpPr>
          <p:cNvPr id="287" name="Google Shape;287;p2"/>
          <p:cNvSpPr txBox="1"/>
          <p:nvPr/>
        </p:nvSpPr>
        <p:spPr>
          <a:xfrm>
            <a:off x="2187056" y="958541"/>
            <a:ext cx="7340000" cy="410379"/>
          </a:xfrm>
          <a:prstGeom prst="rect">
            <a:avLst/>
          </a:prstGeom>
          <a:noFill/>
          <a:ln>
            <a:noFill/>
          </a:ln>
        </p:spPr>
        <p:txBody>
          <a:bodyPr spcFirstLastPara="1" wrap="square" lIns="121900" tIns="60933" rIns="121900" bIns="60933" anchor="t" anchorCtr="0">
            <a:spAutoFit/>
          </a:bodyPr>
          <a:lstStyle/>
          <a:p>
            <a:pPr defTabSz="1219170">
              <a:buClr>
                <a:srgbClr val="000000"/>
              </a:buClr>
            </a:pPr>
            <a:endParaRPr sz="1867" kern="0">
              <a:solidFill>
                <a:srgbClr val="000000"/>
              </a:solidFill>
              <a:latin typeface="Arial"/>
              <a:cs typeface="Arial"/>
              <a:sym typeface="Arial"/>
            </a:endParaRPr>
          </a:p>
        </p:txBody>
      </p:sp>
      <p:sp>
        <p:nvSpPr>
          <p:cNvPr id="288" name="Google Shape;288;p2"/>
          <p:cNvSpPr txBox="1">
            <a:spLocks noGrp="1"/>
          </p:cNvSpPr>
          <p:nvPr>
            <p:ph type="sldNum" idx="12"/>
          </p:nvPr>
        </p:nvSpPr>
        <p:spPr>
          <a:xfrm>
            <a:off x="10841912" y="6438901"/>
            <a:ext cx="731600" cy="524800"/>
          </a:xfrm>
          <a:prstGeom prst="rect">
            <a:avLst/>
          </a:prstGeom>
        </p:spPr>
        <p:txBody>
          <a:bodyPr spcFirstLastPara="1" wrap="square" lIns="24367" tIns="60933" rIns="24367" bIns="60933" anchor="t" anchorCtr="0">
            <a:noAutofit/>
          </a:bodyPr>
          <a:lstStyle/>
          <a:p>
            <a:pPr defTabSz="1219170">
              <a:buClr>
                <a:srgbClr val="000000"/>
              </a:buClr>
            </a:pPr>
            <a:fld id="{00000000-1234-1234-1234-123412341234}" type="slidenum">
              <a:rPr lang="en-US" b="0" kern="0"/>
              <a:pPr defTabSz="1219170">
                <a:buClr>
                  <a:srgbClr val="000000"/>
                </a:buClr>
              </a:pPr>
              <a:t>2</a:t>
            </a:fld>
            <a:endParaRPr b="0" kern="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58379-BF7F-465A-833D-C7F8F6EEEEED}"/>
              </a:ext>
            </a:extLst>
          </p:cNvPr>
          <p:cNvSpPr>
            <a:spLocks noGrp="1"/>
          </p:cNvSpPr>
          <p:nvPr>
            <p:ph type="title"/>
          </p:nvPr>
        </p:nvSpPr>
        <p:spPr/>
        <p:txBody>
          <a:bodyPr/>
          <a:lstStyle/>
          <a:p>
            <a:endParaRPr lang="zh-CN" altLang="en-US"/>
          </a:p>
        </p:txBody>
      </p:sp>
      <p:sp>
        <p:nvSpPr>
          <p:cNvPr id="3" name="灯片编号占位符 2">
            <a:extLst>
              <a:ext uri="{FF2B5EF4-FFF2-40B4-BE49-F238E27FC236}">
                <a16:creationId xmlns:a16="http://schemas.microsoft.com/office/drawing/2014/main" id="{142FBA55-5CCC-888E-42BE-25AF6110A344}"/>
              </a:ext>
            </a:extLst>
          </p:cNvPr>
          <p:cNvSpPr>
            <a:spLocks noGrp="1"/>
          </p:cNvSpPr>
          <p:nvPr>
            <p:ph type="sldNum" idx="12"/>
          </p:nvPr>
        </p:nvSpPr>
        <p:spPr/>
        <p:txBody>
          <a:bodyPr/>
          <a:lstStyle/>
          <a:p>
            <a:fld id="{00000000-1234-1234-1234-123412341234}" type="slidenum">
              <a:rPr lang="en-US" smtClean="0"/>
              <a:pPr/>
              <a:t>20</a:t>
            </a:fld>
            <a:endParaRPr lang="en-US"/>
          </a:p>
        </p:txBody>
      </p:sp>
      <p:pic>
        <p:nvPicPr>
          <p:cNvPr id="5" name="图片 4">
            <a:extLst>
              <a:ext uri="{FF2B5EF4-FFF2-40B4-BE49-F238E27FC236}">
                <a16:creationId xmlns:a16="http://schemas.microsoft.com/office/drawing/2014/main" id="{E92EF876-040A-374C-AB13-2D91AE64FDC9}"/>
              </a:ext>
            </a:extLst>
          </p:cNvPr>
          <p:cNvPicPr>
            <a:picLocks noChangeAspect="1"/>
          </p:cNvPicPr>
          <p:nvPr/>
        </p:nvPicPr>
        <p:blipFill>
          <a:blip r:embed="rId2"/>
          <a:stretch>
            <a:fillRect/>
          </a:stretch>
        </p:blipFill>
        <p:spPr>
          <a:xfrm>
            <a:off x="108901" y="481612"/>
            <a:ext cx="11866790" cy="5465214"/>
          </a:xfrm>
          <a:prstGeom prst="rect">
            <a:avLst/>
          </a:prstGeom>
        </p:spPr>
      </p:pic>
    </p:spTree>
    <p:extLst>
      <p:ext uri="{BB962C8B-B14F-4D97-AF65-F5344CB8AC3E}">
        <p14:creationId xmlns:p14="http://schemas.microsoft.com/office/powerpoint/2010/main" val="373717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
          <p:cNvSpPr txBox="1">
            <a:spLocks noGrp="1"/>
          </p:cNvSpPr>
          <p:nvPr>
            <p:ph type="title"/>
          </p:nvPr>
        </p:nvSpPr>
        <p:spPr>
          <a:xfrm>
            <a:off x="914400" y="2747964"/>
            <a:ext cx="10363200" cy="1362075"/>
          </a:xfrm>
          <a:prstGeom prst="rect">
            <a:avLst/>
          </a:prstGeom>
          <a:solidFill>
            <a:srgbClr val="FFFFFF"/>
          </a:solidFill>
          <a:ln>
            <a:noFill/>
          </a:ln>
        </p:spPr>
        <p:txBody>
          <a:bodyPr spcFirstLastPara="1" wrap="square" lIns="243833" tIns="243833" rIns="243833" bIns="243833" anchor="t" anchorCtr="0">
            <a:noAutofit/>
          </a:bodyPr>
          <a:lstStyle/>
          <a:p>
            <a:r>
              <a:rPr lang="en-US" sz="6667" dirty="0"/>
              <a:t>Background and Motivation</a:t>
            </a:r>
            <a:endParaRPr sz="6667" dirty="0"/>
          </a:p>
        </p:txBody>
      </p:sp>
      <p:sp>
        <p:nvSpPr>
          <p:cNvPr id="294" name="Google Shape;294;p3"/>
          <p:cNvSpPr txBox="1">
            <a:spLocks noGrp="1"/>
          </p:cNvSpPr>
          <p:nvPr>
            <p:ph type="sldNum" idx="12"/>
          </p:nvPr>
        </p:nvSpPr>
        <p:spPr>
          <a:xfrm>
            <a:off x="10907912" y="6438901"/>
            <a:ext cx="731600" cy="524800"/>
          </a:xfrm>
          <a:prstGeom prst="rect">
            <a:avLst/>
          </a:prstGeom>
        </p:spPr>
        <p:txBody>
          <a:bodyPr spcFirstLastPara="1" wrap="square" lIns="24367" tIns="60933" rIns="24367" bIns="60933" anchor="t" anchorCtr="0">
            <a:noAutofit/>
          </a:bodyPr>
          <a:lstStyle/>
          <a:p>
            <a:pPr defTabSz="1219170">
              <a:buClr>
                <a:srgbClr val="000000"/>
              </a:buClr>
            </a:pPr>
            <a:fld id="{00000000-1234-1234-1234-123412341234}" type="slidenum">
              <a:rPr lang="en-US" b="0" kern="0"/>
              <a:pPr defTabSz="1219170">
                <a:buClr>
                  <a:srgbClr val="000000"/>
                </a:buClr>
              </a:pPr>
              <a:t>3</a:t>
            </a:fld>
            <a:endParaRPr b="0" ker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5505122360270894_307"/>
          <p:cNvSpPr txBox="1">
            <a:spLocks noGrp="1"/>
          </p:cNvSpPr>
          <p:nvPr>
            <p:ph type="title"/>
          </p:nvPr>
        </p:nvSpPr>
        <p:spPr>
          <a:xfrm>
            <a:off x="369531" y="118428"/>
            <a:ext cx="10725200" cy="638000"/>
          </a:xfrm>
          <a:prstGeom prst="rect">
            <a:avLst/>
          </a:prstGeom>
          <a:noFill/>
          <a:ln>
            <a:noFill/>
          </a:ln>
        </p:spPr>
        <p:txBody>
          <a:bodyPr spcFirstLastPara="1" wrap="square" lIns="243833" tIns="243833" rIns="243833" bIns="243833" anchor="ctr" anchorCtr="0">
            <a:noAutofit/>
          </a:bodyPr>
          <a:lstStyle/>
          <a:p>
            <a:pPr>
              <a:buSzPts val="1710"/>
            </a:pPr>
            <a:r>
              <a:rPr lang="en-US" sz="3200" dirty="0"/>
              <a:t>Embedded</a:t>
            </a:r>
            <a:r>
              <a:rPr lang="en-US" sz="3387" dirty="0"/>
              <a:t> software follows a layered design</a:t>
            </a:r>
          </a:p>
        </p:txBody>
      </p:sp>
      <p:sp>
        <p:nvSpPr>
          <p:cNvPr id="323" name="Google Shape;323;g5505122360270894_307"/>
          <p:cNvSpPr txBox="1">
            <a:spLocks noGrp="1"/>
          </p:cNvSpPr>
          <p:nvPr>
            <p:ph type="sldNum" idx="12"/>
          </p:nvPr>
        </p:nvSpPr>
        <p:spPr>
          <a:xfrm>
            <a:off x="11196979" y="6436801"/>
            <a:ext cx="731600" cy="390000"/>
          </a:xfrm>
          <a:prstGeom prst="rect">
            <a:avLst/>
          </a:prstGeom>
        </p:spPr>
        <p:txBody>
          <a:bodyPr spcFirstLastPara="1" wrap="square" lIns="24367" tIns="60933" rIns="24367" bIns="60933" anchor="ctr" anchorCtr="0">
            <a:normAutofit/>
          </a:bodyPr>
          <a:lstStyle/>
          <a:p>
            <a:pPr defTabSz="1219170"/>
            <a:fld id="{00000000-1234-1234-1234-123412341234}" type="slidenum">
              <a:rPr lang="en-US" sz="1733" b="0" kern="0">
                <a:solidFill>
                  <a:srgbClr val="000000"/>
                </a:solidFill>
              </a:rPr>
              <a:pPr defTabSz="1219170"/>
              <a:t>4</a:t>
            </a:fld>
            <a:endParaRPr sz="1733" b="0" kern="0" dirty="0">
              <a:solidFill>
                <a:srgbClr val="000000"/>
              </a:solidFill>
            </a:endParaRPr>
          </a:p>
        </p:txBody>
      </p:sp>
      <p:pic>
        <p:nvPicPr>
          <p:cNvPr id="1026" name="Picture 2">
            <a:extLst>
              <a:ext uri="{FF2B5EF4-FFF2-40B4-BE49-F238E27FC236}">
                <a16:creationId xmlns:a16="http://schemas.microsoft.com/office/drawing/2014/main" id="{3A053617-E5E4-46A2-D4D1-01654F7E8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4606" y="691515"/>
            <a:ext cx="6115050" cy="64252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952BA95-FE2D-952A-BD3B-C71D592ACD91}"/>
              </a:ext>
            </a:extLst>
          </p:cNvPr>
          <p:cNvSpPr>
            <a:spLocks noGrp="1"/>
          </p:cNvSpPr>
          <p:nvPr>
            <p:ph type="body" idx="1"/>
          </p:nvPr>
        </p:nvSpPr>
        <p:spPr/>
        <p:txBody>
          <a:bodyPr/>
          <a:lstStyle/>
          <a:p>
            <a:endParaRPr lang="zh-CN" altLang="en-US" dirty="0"/>
          </a:p>
        </p:txBody>
      </p:sp>
      <p:sp>
        <p:nvSpPr>
          <p:cNvPr id="3" name="标题 2">
            <a:extLst>
              <a:ext uri="{FF2B5EF4-FFF2-40B4-BE49-F238E27FC236}">
                <a16:creationId xmlns:a16="http://schemas.microsoft.com/office/drawing/2014/main" id="{C7783CC2-ED01-451D-0770-8B742D9A3ECC}"/>
              </a:ext>
            </a:extLst>
          </p:cNvPr>
          <p:cNvSpPr>
            <a:spLocks noGrp="1"/>
          </p:cNvSpPr>
          <p:nvPr>
            <p:ph type="title"/>
          </p:nvPr>
        </p:nvSpPr>
        <p:spPr>
          <a:xfrm>
            <a:off x="369531" y="118428"/>
            <a:ext cx="11143421" cy="638000"/>
          </a:xfrm>
        </p:spPr>
        <p:txBody>
          <a:bodyPr>
            <a:noAutofit/>
          </a:bodyPr>
          <a:lstStyle/>
          <a:p>
            <a:r>
              <a:rPr lang="en-US" altLang="zh-CN" sz="2800" dirty="0"/>
              <a:t>An LED blinker application of Zephyr that follows a layered design</a:t>
            </a:r>
            <a:endParaRPr lang="zh-CN" altLang="en-US" sz="2800" dirty="0"/>
          </a:p>
        </p:txBody>
      </p:sp>
      <p:sp>
        <p:nvSpPr>
          <p:cNvPr id="4" name="灯片编号占位符 3">
            <a:extLst>
              <a:ext uri="{FF2B5EF4-FFF2-40B4-BE49-F238E27FC236}">
                <a16:creationId xmlns:a16="http://schemas.microsoft.com/office/drawing/2014/main" id="{97CB85AB-C5DC-06FC-FC92-BC4BE515CC9C}"/>
              </a:ext>
            </a:extLst>
          </p:cNvPr>
          <p:cNvSpPr>
            <a:spLocks noGrp="1"/>
          </p:cNvSpPr>
          <p:nvPr>
            <p:ph type="sldNum" idx="12"/>
          </p:nvPr>
        </p:nvSpPr>
        <p:spPr/>
        <p:txBody>
          <a:bodyPr/>
          <a:lstStyle/>
          <a:p>
            <a:pPr defTabSz="1219170"/>
            <a:fld id="{00000000-1234-1234-1234-123412341234}" type="slidenum">
              <a:rPr lang="en-US" kern="0">
                <a:solidFill>
                  <a:srgbClr val="000000"/>
                </a:solidFill>
              </a:rPr>
              <a:pPr defTabSz="1219170"/>
              <a:t>5</a:t>
            </a:fld>
            <a:endParaRPr lang="en-US" kern="0">
              <a:solidFill>
                <a:srgbClr val="000000"/>
              </a:solidFill>
            </a:endParaRPr>
          </a:p>
        </p:txBody>
      </p:sp>
      <p:pic>
        <p:nvPicPr>
          <p:cNvPr id="8" name="图片 7">
            <a:extLst>
              <a:ext uri="{FF2B5EF4-FFF2-40B4-BE49-F238E27FC236}">
                <a16:creationId xmlns:a16="http://schemas.microsoft.com/office/drawing/2014/main" id="{3A30D057-6FFB-3AE4-B9E9-2C0BF5AEFAC5}"/>
              </a:ext>
            </a:extLst>
          </p:cNvPr>
          <p:cNvPicPr>
            <a:picLocks noChangeAspect="1"/>
          </p:cNvPicPr>
          <p:nvPr/>
        </p:nvPicPr>
        <p:blipFill>
          <a:blip r:embed="rId3"/>
          <a:stretch>
            <a:fillRect/>
          </a:stretch>
        </p:blipFill>
        <p:spPr>
          <a:xfrm>
            <a:off x="5165301" y="845599"/>
            <a:ext cx="6941828" cy="5626204"/>
          </a:xfrm>
          <a:prstGeom prst="rect">
            <a:avLst/>
          </a:prstGeom>
        </p:spPr>
      </p:pic>
      <p:pic>
        <p:nvPicPr>
          <p:cNvPr id="6" name="图片 5">
            <a:extLst>
              <a:ext uri="{FF2B5EF4-FFF2-40B4-BE49-F238E27FC236}">
                <a16:creationId xmlns:a16="http://schemas.microsoft.com/office/drawing/2014/main" id="{0DD5FFD5-043F-D18B-7F00-3CAC049D3EAD}"/>
              </a:ext>
            </a:extLst>
          </p:cNvPr>
          <p:cNvPicPr>
            <a:picLocks noChangeAspect="1"/>
          </p:cNvPicPr>
          <p:nvPr/>
        </p:nvPicPr>
        <p:blipFill rotWithShape="1">
          <a:blip r:embed="rId4"/>
          <a:srcRect l="2057" r="4024"/>
          <a:stretch/>
        </p:blipFill>
        <p:spPr>
          <a:xfrm>
            <a:off x="208343" y="953702"/>
            <a:ext cx="5030332" cy="3280756"/>
          </a:xfrm>
          <a:prstGeom prst="rect">
            <a:avLst/>
          </a:prstGeom>
        </p:spPr>
      </p:pic>
    </p:spTree>
    <p:extLst>
      <p:ext uri="{BB962C8B-B14F-4D97-AF65-F5344CB8AC3E}">
        <p14:creationId xmlns:p14="http://schemas.microsoft.com/office/powerpoint/2010/main" val="775267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EE47518-CD07-0B7D-8910-EE9BB613598B}"/>
              </a:ext>
            </a:extLst>
          </p:cNvPr>
          <p:cNvSpPr>
            <a:spLocks noGrp="1"/>
          </p:cNvSpPr>
          <p:nvPr>
            <p:ph type="title"/>
          </p:nvPr>
        </p:nvSpPr>
        <p:spPr/>
        <p:txBody>
          <a:bodyPr>
            <a:noAutofit/>
          </a:bodyPr>
          <a:lstStyle/>
          <a:p>
            <a:r>
              <a:rPr lang="it-IT" altLang="zh-CN" sz="3200" dirty="0"/>
              <a:t>Non Conventional MMIO Access (NCMA)</a:t>
            </a:r>
            <a:endParaRPr lang="zh-CN" altLang="en-US" sz="3200" dirty="0"/>
          </a:p>
        </p:txBody>
      </p:sp>
      <p:sp>
        <p:nvSpPr>
          <p:cNvPr id="4" name="灯片编号占位符 3">
            <a:extLst>
              <a:ext uri="{FF2B5EF4-FFF2-40B4-BE49-F238E27FC236}">
                <a16:creationId xmlns:a16="http://schemas.microsoft.com/office/drawing/2014/main" id="{B3312C30-4AFC-07C2-86CA-CF8A04C596F8}"/>
              </a:ext>
            </a:extLst>
          </p:cNvPr>
          <p:cNvSpPr>
            <a:spLocks noGrp="1"/>
          </p:cNvSpPr>
          <p:nvPr>
            <p:ph type="sldNum" idx="12"/>
          </p:nvPr>
        </p:nvSpPr>
        <p:spPr/>
        <p:txBody>
          <a:bodyPr/>
          <a:lstStyle/>
          <a:p>
            <a:pPr defTabSz="1219170"/>
            <a:fld id="{00000000-1234-1234-1234-123412341234}" type="slidenum">
              <a:rPr lang="en-US" kern="0">
                <a:solidFill>
                  <a:srgbClr val="000000"/>
                </a:solidFill>
              </a:rPr>
              <a:pPr defTabSz="1219170"/>
              <a:t>6</a:t>
            </a:fld>
            <a:endParaRPr lang="en-US" kern="0">
              <a:solidFill>
                <a:srgbClr val="000000"/>
              </a:solidFill>
            </a:endParaRPr>
          </a:p>
        </p:txBody>
      </p:sp>
      <p:pic>
        <p:nvPicPr>
          <p:cNvPr id="8" name="图片 7">
            <a:extLst>
              <a:ext uri="{FF2B5EF4-FFF2-40B4-BE49-F238E27FC236}">
                <a16:creationId xmlns:a16="http://schemas.microsoft.com/office/drawing/2014/main" id="{459DCB50-63EA-FA8C-BD31-EF4535D57B46}"/>
              </a:ext>
            </a:extLst>
          </p:cNvPr>
          <p:cNvPicPr>
            <a:picLocks noChangeAspect="1"/>
          </p:cNvPicPr>
          <p:nvPr/>
        </p:nvPicPr>
        <p:blipFill>
          <a:blip r:embed="rId3"/>
          <a:stretch>
            <a:fillRect/>
          </a:stretch>
        </p:blipFill>
        <p:spPr>
          <a:xfrm>
            <a:off x="6919413" y="1072583"/>
            <a:ext cx="5134266" cy="5134266"/>
          </a:xfrm>
          <a:prstGeom prst="rect">
            <a:avLst/>
          </a:prstGeom>
        </p:spPr>
      </p:pic>
      <p:pic>
        <p:nvPicPr>
          <p:cNvPr id="2050" name="Picture 2">
            <a:extLst>
              <a:ext uri="{FF2B5EF4-FFF2-40B4-BE49-F238E27FC236}">
                <a16:creationId xmlns:a16="http://schemas.microsoft.com/office/drawing/2014/main" id="{C885512F-A306-E215-7A5C-BEAB84FB4F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321" y="928274"/>
            <a:ext cx="6803253" cy="5422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92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
          <p:cNvSpPr txBox="1">
            <a:spLocks noGrp="1"/>
          </p:cNvSpPr>
          <p:nvPr>
            <p:ph type="title"/>
          </p:nvPr>
        </p:nvSpPr>
        <p:spPr>
          <a:xfrm>
            <a:off x="812157" y="2084350"/>
            <a:ext cx="10567687" cy="2491509"/>
          </a:xfrm>
          <a:prstGeom prst="rect">
            <a:avLst/>
          </a:prstGeom>
          <a:solidFill>
            <a:srgbClr val="FFFFFF"/>
          </a:solidFill>
          <a:ln>
            <a:noFill/>
          </a:ln>
        </p:spPr>
        <p:txBody>
          <a:bodyPr spcFirstLastPara="1" wrap="square" lIns="243833" tIns="243833" rIns="243833" bIns="243833" anchor="t" anchorCtr="0">
            <a:noAutofit/>
          </a:bodyPr>
          <a:lstStyle/>
          <a:p>
            <a:pPr>
              <a:buSzPts val="3000"/>
            </a:pPr>
            <a:r>
              <a:rPr lang="en-US" sz="6667" dirty="0" err="1"/>
              <a:t>HalVD</a:t>
            </a:r>
            <a:r>
              <a:rPr lang="en-US" sz="6667" dirty="0"/>
              <a:t>: Automated Detection of NCMAs</a:t>
            </a:r>
            <a:endParaRPr sz="6667" dirty="0"/>
          </a:p>
        </p:txBody>
      </p:sp>
      <p:sp>
        <p:nvSpPr>
          <p:cNvPr id="294" name="Google Shape;294;p3"/>
          <p:cNvSpPr txBox="1">
            <a:spLocks noGrp="1"/>
          </p:cNvSpPr>
          <p:nvPr>
            <p:ph type="sldNum" idx="12"/>
          </p:nvPr>
        </p:nvSpPr>
        <p:spPr>
          <a:xfrm>
            <a:off x="10907912" y="6438901"/>
            <a:ext cx="731600" cy="524800"/>
          </a:xfrm>
          <a:prstGeom prst="rect">
            <a:avLst/>
          </a:prstGeom>
        </p:spPr>
        <p:txBody>
          <a:bodyPr spcFirstLastPara="1" wrap="square" lIns="24367" tIns="60933" rIns="24367" bIns="60933" anchor="t" anchorCtr="0">
            <a:noAutofit/>
          </a:bodyPr>
          <a:lstStyle/>
          <a:p>
            <a:pPr defTabSz="1219170"/>
            <a:fld id="{00000000-1234-1234-1234-123412341234}" type="slidenum">
              <a:rPr lang="en-US" b="0" kern="0"/>
              <a:pPr defTabSz="1219170"/>
              <a:t>7</a:t>
            </a:fld>
            <a:endParaRPr b="0" kern="0"/>
          </a:p>
        </p:txBody>
      </p:sp>
    </p:spTree>
    <p:extLst>
      <p:ext uri="{BB962C8B-B14F-4D97-AF65-F5344CB8AC3E}">
        <p14:creationId xmlns:p14="http://schemas.microsoft.com/office/powerpoint/2010/main" val="3640843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5505122360270894_307"/>
          <p:cNvSpPr txBox="1">
            <a:spLocks noGrp="1"/>
          </p:cNvSpPr>
          <p:nvPr>
            <p:ph type="title"/>
          </p:nvPr>
        </p:nvSpPr>
        <p:spPr>
          <a:xfrm>
            <a:off x="369531" y="118428"/>
            <a:ext cx="10725200" cy="638000"/>
          </a:xfrm>
          <a:prstGeom prst="rect">
            <a:avLst/>
          </a:prstGeom>
          <a:noFill/>
          <a:ln>
            <a:noFill/>
          </a:ln>
        </p:spPr>
        <p:txBody>
          <a:bodyPr spcFirstLastPara="1" wrap="square" lIns="243833" tIns="243833" rIns="243833" bIns="243833" anchor="ctr" anchorCtr="0">
            <a:noAutofit/>
          </a:bodyPr>
          <a:lstStyle/>
          <a:p>
            <a:pPr>
              <a:buSzPts val="1710"/>
            </a:pPr>
            <a:r>
              <a:rPr lang="en-US" altLang="zh-CN" sz="3200" dirty="0" err="1"/>
              <a:t>HalVD</a:t>
            </a:r>
            <a:r>
              <a:rPr lang="en-US" altLang="zh-CN" sz="3200" dirty="0"/>
              <a:t>: Automated Detection of NCMAs</a:t>
            </a:r>
            <a:endParaRPr sz="2800" dirty="0"/>
          </a:p>
        </p:txBody>
      </p:sp>
      <p:sp>
        <p:nvSpPr>
          <p:cNvPr id="323" name="Google Shape;323;g5505122360270894_307"/>
          <p:cNvSpPr txBox="1">
            <a:spLocks noGrp="1"/>
          </p:cNvSpPr>
          <p:nvPr>
            <p:ph type="sldNum" idx="12"/>
          </p:nvPr>
        </p:nvSpPr>
        <p:spPr>
          <a:xfrm>
            <a:off x="11196979" y="6436801"/>
            <a:ext cx="731600" cy="390000"/>
          </a:xfrm>
          <a:prstGeom prst="rect">
            <a:avLst/>
          </a:prstGeom>
        </p:spPr>
        <p:txBody>
          <a:bodyPr spcFirstLastPara="1" wrap="square" lIns="24367" tIns="60933" rIns="24367" bIns="60933" anchor="ctr" anchorCtr="0">
            <a:normAutofit/>
          </a:bodyPr>
          <a:lstStyle/>
          <a:p>
            <a:pPr defTabSz="1219170"/>
            <a:fld id="{00000000-1234-1234-1234-123412341234}" type="slidenum">
              <a:rPr lang="en-US" sz="1733" b="0" kern="0">
                <a:solidFill>
                  <a:srgbClr val="000000"/>
                </a:solidFill>
              </a:rPr>
              <a:pPr defTabSz="1219170"/>
              <a:t>8</a:t>
            </a:fld>
            <a:endParaRPr sz="1733" b="0" kern="0" dirty="0">
              <a:solidFill>
                <a:srgbClr val="000000"/>
              </a:solidFill>
            </a:endParaRPr>
          </a:p>
        </p:txBody>
      </p:sp>
      <p:sp>
        <p:nvSpPr>
          <p:cNvPr id="6" name="文本占位符 1">
            <a:extLst>
              <a:ext uri="{FF2B5EF4-FFF2-40B4-BE49-F238E27FC236}">
                <a16:creationId xmlns:a16="http://schemas.microsoft.com/office/drawing/2014/main" id="{EC341143-7548-3C53-5750-6B7B222CBA68}"/>
              </a:ext>
            </a:extLst>
          </p:cNvPr>
          <p:cNvSpPr>
            <a:spLocks noGrp="1"/>
          </p:cNvSpPr>
          <p:nvPr>
            <p:ph type="body" idx="1"/>
          </p:nvPr>
        </p:nvSpPr>
        <p:spPr>
          <a:xfrm>
            <a:off x="276933" y="833379"/>
            <a:ext cx="11410400" cy="3230892"/>
          </a:xfrm>
        </p:spPr>
        <p:txBody>
          <a:bodyPr>
            <a:normAutofit/>
          </a:bodyPr>
          <a:lstStyle/>
          <a:p>
            <a:pPr marL="152396" indent="0" algn="l">
              <a:buNone/>
            </a:pPr>
            <a:r>
              <a:rPr lang="en-US" altLang="zh-CN" sz="3200" b="1" dirty="0">
                <a:solidFill>
                  <a:srgbClr val="000000"/>
                </a:solidFill>
                <a:latin typeface="Calibri" panose="020F0502020204030204" pitchFamily="34" charset="0"/>
                <a:cs typeface="Calibri" panose="020F0502020204030204" pitchFamily="34" charset="0"/>
              </a:rPr>
              <a:t>Goal</a:t>
            </a:r>
            <a:r>
              <a:rPr lang="en-US" altLang="zh-CN" sz="3200" dirty="0">
                <a:solidFill>
                  <a:srgbClr val="000000"/>
                </a:solidFill>
                <a:latin typeface="Calibri" panose="020F0502020204030204" pitchFamily="34" charset="0"/>
                <a:cs typeface="Calibri" panose="020F0502020204030204" pitchFamily="34" charset="0"/>
              </a:rPr>
              <a:t>: Report “</a:t>
            </a:r>
            <a:r>
              <a:rPr lang="en-US" altLang="zh-CN" sz="3200" i="1" dirty="0">
                <a:solidFill>
                  <a:srgbClr val="000000"/>
                </a:solidFill>
                <a:latin typeface="Calibri" panose="020F0502020204030204" pitchFamily="34" charset="0"/>
                <a:cs typeface="Calibri" panose="020F0502020204030204" pitchFamily="34" charset="0"/>
              </a:rPr>
              <a:t>There is an NCMA in function X at line Y in file Z.</a:t>
            </a:r>
            <a:r>
              <a:rPr lang="en-US" altLang="zh-CN" sz="3200" dirty="0">
                <a:solidFill>
                  <a:srgbClr val="000000"/>
                </a:solidFill>
                <a:latin typeface="Calibri" panose="020F0502020204030204" pitchFamily="34" charset="0"/>
                <a:cs typeface="Calibri" panose="020F0502020204030204" pitchFamily="34" charset="0"/>
              </a:rPr>
              <a:t>”</a:t>
            </a:r>
          </a:p>
        </p:txBody>
      </p:sp>
      <p:pic>
        <p:nvPicPr>
          <p:cNvPr id="2052" name="Picture 4">
            <a:extLst>
              <a:ext uri="{FF2B5EF4-FFF2-40B4-BE49-F238E27FC236}">
                <a16:creationId xmlns:a16="http://schemas.microsoft.com/office/drawing/2014/main" id="{6E1C672D-A42D-9798-C405-024D78E85C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56336"/>
            <a:ext cx="12279239" cy="2883247"/>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组合 10">
            <a:extLst>
              <a:ext uri="{FF2B5EF4-FFF2-40B4-BE49-F238E27FC236}">
                <a16:creationId xmlns:a16="http://schemas.microsoft.com/office/drawing/2014/main" id="{1B52D034-DDD8-A0A3-E5F5-558639386D28}"/>
              </a:ext>
            </a:extLst>
          </p:cNvPr>
          <p:cNvGrpSpPr/>
          <p:nvPr/>
        </p:nvGrpSpPr>
        <p:grpSpPr>
          <a:xfrm>
            <a:off x="1010264" y="3819833"/>
            <a:ext cx="4333366" cy="1504525"/>
            <a:chOff x="1010264" y="3819833"/>
            <a:chExt cx="4333366" cy="1504525"/>
          </a:xfrm>
        </p:grpSpPr>
        <p:cxnSp>
          <p:nvCxnSpPr>
            <p:cNvPr id="2" name="Google Shape;310;g5505122360270894_467">
              <a:extLst>
                <a:ext uri="{FF2B5EF4-FFF2-40B4-BE49-F238E27FC236}">
                  <a16:creationId xmlns:a16="http://schemas.microsoft.com/office/drawing/2014/main" id="{2A4D52DD-F621-E4D5-600D-6A9012C9EEB7}"/>
                </a:ext>
              </a:extLst>
            </p:cNvPr>
            <p:cNvCxnSpPr>
              <a:cxnSpLocks/>
            </p:cNvCxnSpPr>
            <p:nvPr/>
          </p:nvCxnSpPr>
          <p:spPr>
            <a:xfrm flipV="1">
              <a:off x="2951288" y="3819833"/>
              <a:ext cx="0" cy="803787"/>
            </a:xfrm>
            <a:prstGeom prst="straightConnector1">
              <a:avLst/>
            </a:prstGeom>
            <a:noFill/>
            <a:ln w="76200" cap="flat" cmpd="sng">
              <a:solidFill>
                <a:srgbClr val="FF0000"/>
              </a:solidFill>
              <a:prstDash val="solid"/>
              <a:round/>
              <a:headEnd type="none" w="sm" len="sm"/>
              <a:tailEnd type="triangle" w="med" len="med"/>
            </a:ln>
          </p:spPr>
        </p:cxnSp>
        <p:sp>
          <p:nvSpPr>
            <p:cNvPr id="5" name="文本框 4">
              <a:extLst>
                <a:ext uri="{FF2B5EF4-FFF2-40B4-BE49-F238E27FC236}">
                  <a16:creationId xmlns:a16="http://schemas.microsoft.com/office/drawing/2014/main" id="{F5AC7A66-5DDA-222A-8D94-0B6910F0939C}"/>
                </a:ext>
              </a:extLst>
            </p:cNvPr>
            <p:cNvSpPr txBox="1"/>
            <p:nvPr/>
          </p:nvSpPr>
          <p:spPr>
            <a:xfrm>
              <a:off x="1010264" y="4739583"/>
              <a:ext cx="4333366" cy="584775"/>
            </a:xfrm>
            <a:prstGeom prst="rect">
              <a:avLst/>
            </a:prstGeom>
            <a:noFill/>
          </p:spPr>
          <p:txBody>
            <a:bodyPr wrap="none" rtlCol="0">
              <a:spAutoFit/>
            </a:bodyPr>
            <a:lstStyle/>
            <a:p>
              <a:r>
                <a:rPr lang="en-US" altLang="zh-CN" sz="3200" b="0" i="0" u="none" strike="noStrike" baseline="0" dirty="0">
                  <a:solidFill>
                    <a:srgbClr val="000000"/>
                  </a:solidFill>
                  <a:latin typeface="Calibri" panose="020F0502020204030204" pitchFamily="34" charset="0"/>
                  <a:cs typeface="Calibri" panose="020F0502020204030204" pitchFamily="34" charset="0"/>
                </a:rPr>
                <a:t>Custom Build Monitoring</a:t>
              </a:r>
              <a:endParaRPr lang="zh-CN" altLang="en-US" sz="3200" dirty="0">
                <a:latin typeface="Calibri" panose="020F0502020204030204" pitchFamily="34" charset="0"/>
                <a:cs typeface="Calibri" panose="020F0502020204030204" pitchFamily="34" charset="0"/>
              </a:endParaRPr>
            </a:p>
          </p:txBody>
        </p:sp>
      </p:grpSp>
      <p:grpSp>
        <p:nvGrpSpPr>
          <p:cNvPr id="12" name="组合 11">
            <a:extLst>
              <a:ext uri="{FF2B5EF4-FFF2-40B4-BE49-F238E27FC236}">
                <a16:creationId xmlns:a16="http://schemas.microsoft.com/office/drawing/2014/main" id="{8E21B183-28CA-26EF-4979-15B6961BDF85}"/>
              </a:ext>
            </a:extLst>
          </p:cNvPr>
          <p:cNvGrpSpPr/>
          <p:nvPr/>
        </p:nvGrpSpPr>
        <p:grpSpPr>
          <a:xfrm>
            <a:off x="5019367" y="3875090"/>
            <a:ext cx="3375091" cy="1449268"/>
            <a:chOff x="5019367" y="3875090"/>
            <a:chExt cx="3375091" cy="1449268"/>
          </a:xfrm>
        </p:grpSpPr>
        <p:cxnSp>
          <p:nvCxnSpPr>
            <p:cNvPr id="7" name="Google Shape;310;g5505122360270894_467">
              <a:extLst>
                <a:ext uri="{FF2B5EF4-FFF2-40B4-BE49-F238E27FC236}">
                  <a16:creationId xmlns:a16="http://schemas.microsoft.com/office/drawing/2014/main" id="{72269089-8706-CF82-DA7D-A5183477BF8E}"/>
                </a:ext>
              </a:extLst>
            </p:cNvPr>
            <p:cNvCxnSpPr>
              <a:cxnSpLocks/>
            </p:cNvCxnSpPr>
            <p:nvPr/>
          </p:nvCxnSpPr>
          <p:spPr>
            <a:xfrm flipV="1">
              <a:off x="6569559" y="3875090"/>
              <a:ext cx="0" cy="803787"/>
            </a:xfrm>
            <a:prstGeom prst="straightConnector1">
              <a:avLst/>
            </a:prstGeom>
            <a:noFill/>
            <a:ln w="76200" cap="flat" cmpd="sng">
              <a:solidFill>
                <a:srgbClr val="FF0000"/>
              </a:solidFill>
              <a:prstDash val="solid"/>
              <a:round/>
              <a:headEnd type="none" w="sm" len="sm"/>
              <a:tailEnd type="triangle" w="med" len="med"/>
            </a:ln>
          </p:spPr>
        </p:cxnSp>
        <p:sp>
          <p:nvSpPr>
            <p:cNvPr id="8" name="文本框 7">
              <a:extLst>
                <a:ext uri="{FF2B5EF4-FFF2-40B4-BE49-F238E27FC236}">
                  <a16:creationId xmlns:a16="http://schemas.microsoft.com/office/drawing/2014/main" id="{199B53DE-AAA1-F6E1-B1B8-0AF2BF45D566}"/>
                </a:ext>
              </a:extLst>
            </p:cNvPr>
            <p:cNvSpPr txBox="1"/>
            <p:nvPr/>
          </p:nvSpPr>
          <p:spPr>
            <a:xfrm>
              <a:off x="5019367" y="4739583"/>
              <a:ext cx="3375091" cy="584775"/>
            </a:xfrm>
            <a:prstGeom prst="rect">
              <a:avLst/>
            </a:prstGeom>
            <a:noFill/>
          </p:spPr>
          <p:txBody>
            <a:bodyPr wrap="none" rtlCol="0">
              <a:spAutoFit/>
            </a:bodyPr>
            <a:lstStyle/>
            <a:p>
              <a:r>
                <a:rPr lang="en-US" altLang="zh-CN" sz="3200" b="0" i="0" u="none" strike="noStrike" baseline="0" dirty="0">
                  <a:solidFill>
                    <a:srgbClr val="000000"/>
                  </a:solidFill>
                  <a:latin typeface="Calibri" panose="020F0502020204030204" pitchFamily="34" charset="0"/>
                  <a:cs typeface="Calibri" panose="020F0502020204030204" pitchFamily="34" charset="0"/>
                </a:rPr>
                <a:t>Analysis of LLVM IR</a:t>
              </a:r>
              <a:endParaRPr lang="zh-CN" altLang="en-US" sz="3200" dirty="0">
                <a:latin typeface="Calibri" panose="020F0502020204030204" pitchFamily="34" charset="0"/>
                <a:cs typeface="Calibri" panose="020F0502020204030204" pitchFamily="34" charset="0"/>
              </a:endParaRPr>
            </a:p>
          </p:txBody>
        </p:sp>
      </p:grpSp>
      <p:grpSp>
        <p:nvGrpSpPr>
          <p:cNvPr id="13" name="组合 12">
            <a:extLst>
              <a:ext uri="{FF2B5EF4-FFF2-40B4-BE49-F238E27FC236}">
                <a16:creationId xmlns:a16="http://schemas.microsoft.com/office/drawing/2014/main" id="{2BD4B68A-9229-BDE5-7A21-5ECC6D5AAD62}"/>
              </a:ext>
            </a:extLst>
          </p:cNvPr>
          <p:cNvGrpSpPr/>
          <p:nvPr/>
        </p:nvGrpSpPr>
        <p:grpSpPr>
          <a:xfrm>
            <a:off x="7665187" y="3935796"/>
            <a:ext cx="3635739" cy="1449268"/>
            <a:chOff x="7665187" y="3935796"/>
            <a:chExt cx="3635739" cy="1449268"/>
          </a:xfrm>
        </p:grpSpPr>
        <p:cxnSp>
          <p:nvCxnSpPr>
            <p:cNvPr id="9" name="Google Shape;310;g5505122360270894_467">
              <a:extLst>
                <a:ext uri="{FF2B5EF4-FFF2-40B4-BE49-F238E27FC236}">
                  <a16:creationId xmlns:a16="http://schemas.microsoft.com/office/drawing/2014/main" id="{35734306-76C3-CD39-20C5-7B73A72E7E7C}"/>
                </a:ext>
              </a:extLst>
            </p:cNvPr>
            <p:cNvCxnSpPr>
              <a:cxnSpLocks/>
            </p:cNvCxnSpPr>
            <p:nvPr/>
          </p:nvCxnSpPr>
          <p:spPr>
            <a:xfrm flipV="1">
              <a:off x="9215379" y="3935796"/>
              <a:ext cx="0" cy="803787"/>
            </a:xfrm>
            <a:prstGeom prst="straightConnector1">
              <a:avLst/>
            </a:prstGeom>
            <a:noFill/>
            <a:ln w="76200" cap="flat" cmpd="sng">
              <a:solidFill>
                <a:srgbClr val="FF0000"/>
              </a:solidFill>
              <a:prstDash val="solid"/>
              <a:round/>
              <a:headEnd type="none" w="sm" len="sm"/>
              <a:tailEnd type="triangle" w="med" len="med"/>
            </a:ln>
          </p:spPr>
        </p:cxnSp>
        <p:sp>
          <p:nvSpPr>
            <p:cNvPr id="10" name="文本框 9">
              <a:extLst>
                <a:ext uri="{FF2B5EF4-FFF2-40B4-BE49-F238E27FC236}">
                  <a16:creationId xmlns:a16="http://schemas.microsoft.com/office/drawing/2014/main" id="{9EE0DA93-9074-4BEA-A5B8-FD094BAEBC1F}"/>
                </a:ext>
              </a:extLst>
            </p:cNvPr>
            <p:cNvSpPr txBox="1"/>
            <p:nvPr/>
          </p:nvSpPr>
          <p:spPr>
            <a:xfrm>
              <a:off x="7665187" y="4800289"/>
              <a:ext cx="3635739" cy="584775"/>
            </a:xfrm>
            <a:prstGeom prst="rect">
              <a:avLst/>
            </a:prstGeom>
            <a:noFill/>
          </p:spPr>
          <p:txBody>
            <a:bodyPr wrap="none" rtlCol="0">
              <a:spAutoFit/>
            </a:bodyPr>
            <a:lstStyle/>
            <a:p>
              <a:r>
                <a:rPr lang="en-US" altLang="zh-CN" sz="3200" b="0" i="0" u="none" strike="noStrike" baseline="0" dirty="0">
                  <a:solidFill>
                    <a:srgbClr val="000000"/>
                  </a:solidFill>
                  <a:latin typeface="Calibri" panose="020F0502020204030204" pitchFamily="34" charset="0"/>
                  <a:cs typeface="Calibri" panose="020F0502020204030204" pitchFamily="34" charset="0"/>
                </a:rPr>
                <a:t>Call Graph Heuristics</a:t>
              </a:r>
              <a:endParaRPr lang="zh-CN" alt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70195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2"/>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4E89CAD-9FBC-2B6C-5D16-672677F76E35}"/>
              </a:ext>
            </a:extLst>
          </p:cNvPr>
          <p:cNvSpPr>
            <a:spLocks noGrp="1"/>
          </p:cNvSpPr>
          <p:nvPr>
            <p:ph type="body" idx="1"/>
          </p:nvPr>
        </p:nvSpPr>
        <p:spPr>
          <a:xfrm>
            <a:off x="369531" y="879676"/>
            <a:ext cx="11410400" cy="5501833"/>
          </a:xfrm>
        </p:spPr>
        <p:txBody>
          <a:bodyPr>
            <a:noAutofit/>
          </a:bodyPr>
          <a:lstStyle/>
          <a:p>
            <a:pPr algn="l"/>
            <a:r>
              <a:rPr lang="en-US" altLang="zh-CN" sz="2800" dirty="0">
                <a:latin typeface="Calibri" panose="020F0502020204030204" pitchFamily="34" charset="0"/>
                <a:cs typeface="Calibri" panose="020F0502020204030204" pitchFamily="34" charset="0"/>
              </a:rPr>
              <a:t>Generating whole-program </a:t>
            </a:r>
            <a:r>
              <a:rPr lang="en-US" altLang="zh-CN" sz="2800" dirty="0" err="1">
                <a:latin typeface="Calibri" panose="020F0502020204030204" pitchFamily="34" charset="0"/>
                <a:cs typeface="Calibri" panose="020F0502020204030204" pitchFamily="34" charset="0"/>
              </a:rPr>
              <a:t>bitcode</a:t>
            </a:r>
            <a:r>
              <a:rPr lang="en-US" altLang="zh-CN" sz="2800" dirty="0">
                <a:latin typeface="Calibri" panose="020F0502020204030204" pitchFamily="34" charset="0"/>
                <a:cs typeface="Calibri" panose="020F0502020204030204" pitchFamily="34" charset="0"/>
              </a:rPr>
              <a:t> is challenging</a:t>
            </a:r>
          </a:p>
          <a:p>
            <a:pPr lvl="1"/>
            <a:r>
              <a:rPr lang="en-US" altLang="zh-CN" sz="2800" dirty="0">
                <a:latin typeface="Calibri" panose="020F0502020204030204" pitchFamily="34" charset="0"/>
                <a:cs typeface="Calibri" panose="020F0502020204030204" pitchFamily="34" charset="0"/>
              </a:rPr>
              <a:t>Prior work manually modified build scripts </a:t>
            </a:r>
          </a:p>
          <a:p>
            <a:pPr>
              <a:lnSpc>
                <a:spcPct val="110000"/>
              </a:lnSpc>
            </a:pPr>
            <a:r>
              <a:rPr lang="en-US" altLang="zh-CN" sz="2800" dirty="0">
                <a:latin typeface="Calibri" panose="020F0502020204030204" pitchFamily="34" charset="0"/>
                <a:cs typeface="Calibri" panose="020F0502020204030204" pitchFamily="34" charset="0"/>
              </a:rPr>
              <a:t>Our approach: runtime build monitoring</a:t>
            </a:r>
          </a:p>
        </p:txBody>
      </p:sp>
      <p:sp>
        <p:nvSpPr>
          <p:cNvPr id="3" name="标题 2">
            <a:extLst>
              <a:ext uri="{FF2B5EF4-FFF2-40B4-BE49-F238E27FC236}">
                <a16:creationId xmlns:a16="http://schemas.microsoft.com/office/drawing/2014/main" id="{7E6E944C-E6B9-D895-8E30-CCE0E50C57B7}"/>
              </a:ext>
            </a:extLst>
          </p:cNvPr>
          <p:cNvSpPr>
            <a:spLocks noGrp="1"/>
          </p:cNvSpPr>
          <p:nvPr>
            <p:ph type="title"/>
          </p:nvPr>
        </p:nvSpPr>
        <p:spPr/>
        <p:txBody>
          <a:bodyPr>
            <a:noAutofit/>
          </a:bodyPr>
          <a:lstStyle/>
          <a:p>
            <a:r>
              <a:rPr lang="en-US" altLang="zh-CN" sz="3200" dirty="0" err="1"/>
              <a:t>Bitcode</a:t>
            </a:r>
            <a:r>
              <a:rPr lang="en-US" altLang="zh-CN" sz="3200" dirty="0"/>
              <a:t> Generation via Build Monitoring</a:t>
            </a:r>
            <a:endParaRPr lang="zh-CN" altLang="en-US" sz="3200" dirty="0"/>
          </a:p>
        </p:txBody>
      </p:sp>
      <p:sp>
        <p:nvSpPr>
          <p:cNvPr id="4" name="灯片编号占位符 3">
            <a:extLst>
              <a:ext uri="{FF2B5EF4-FFF2-40B4-BE49-F238E27FC236}">
                <a16:creationId xmlns:a16="http://schemas.microsoft.com/office/drawing/2014/main" id="{ACFAA5F1-F663-2116-3FE6-F8A1C3371355}"/>
              </a:ext>
            </a:extLst>
          </p:cNvPr>
          <p:cNvSpPr>
            <a:spLocks noGrp="1"/>
          </p:cNvSpPr>
          <p:nvPr>
            <p:ph type="sldNum" idx="12"/>
          </p:nvPr>
        </p:nvSpPr>
        <p:spPr/>
        <p:txBody>
          <a:bodyPr/>
          <a:lstStyle/>
          <a:p>
            <a:pPr defTabSz="1219170"/>
            <a:fld id="{00000000-1234-1234-1234-123412341234}" type="slidenum">
              <a:rPr lang="en-US" kern="0">
                <a:solidFill>
                  <a:srgbClr val="000000"/>
                </a:solidFill>
              </a:rPr>
              <a:pPr defTabSz="1219170"/>
              <a:t>9</a:t>
            </a:fld>
            <a:endParaRPr lang="en-US" kern="0">
              <a:solidFill>
                <a:srgbClr val="000000"/>
              </a:solidFill>
            </a:endParaRPr>
          </a:p>
        </p:txBody>
      </p:sp>
      <p:pic>
        <p:nvPicPr>
          <p:cNvPr id="1026" name="Picture 2">
            <a:extLst>
              <a:ext uri="{FF2B5EF4-FFF2-40B4-BE49-F238E27FC236}">
                <a16:creationId xmlns:a16="http://schemas.microsoft.com/office/drawing/2014/main" id="{141B874F-B69A-DAFF-C1D7-A509462E6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041" y="2560744"/>
            <a:ext cx="6170213" cy="13163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4E4433B-FD9C-1FEC-5F60-E887F31ADF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041" y="3182112"/>
            <a:ext cx="6126982" cy="24780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718F658-5279-A780-AF21-6F7DF685C5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3975" y="4715730"/>
            <a:ext cx="6571690" cy="2107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51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2425</TotalTime>
  <Words>1655</Words>
  <Application>Microsoft Office PowerPoint</Application>
  <PresentationFormat>宽屏</PresentationFormat>
  <Paragraphs>229</Paragraphs>
  <Slides>20</Slides>
  <Notes>19</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20</vt:i4>
      </vt:variant>
    </vt:vector>
  </HeadingPairs>
  <TitlesOfParts>
    <vt:vector size="38" baseType="lpstr">
      <vt:lpstr>Courier</vt:lpstr>
      <vt:lpstr>Inconsolatazi4-Regular</vt:lpstr>
      <vt:lpstr>LibertineMathMI</vt:lpstr>
      <vt:lpstr>LibertineMathMI7</vt:lpstr>
      <vt:lpstr>LinLibertineT</vt:lpstr>
      <vt:lpstr>LinLibertineTB</vt:lpstr>
      <vt:lpstr>LinLibertineTI</vt:lpstr>
      <vt:lpstr>Microsoft YaHei UI</vt:lpstr>
      <vt:lpstr>Noto Sans Symbols</vt:lpstr>
      <vt:lpstr>等线</vt:lpstr>
      <vt:lpstr>等线 Light</vt:lpstr>
      <vt:lpstr>Arial</vt:lpstr>
      <vt:lpstr>Calibri</vt:lpstr>
      <vt:lpstr>Cambria Math</vt:lpstr>
      <vt:lpstr>Times</vt:lpstr>
      <vt:lpstr>Office 主题​​</vt:lpstr>
      <vt:lpstr>Purdue1</vt:lpstr>
      <vt:lpstr>1_Purdue1</vt:lpstr>
      <vt:lpstr>Towards Automated Identification of Layering Violations in Embedded Applications (WIP)</vt:lpstr>
      <vt:lpstr>Contributions</vt:lpstr>
      <vt:lpstr>Background and Motivation</vt:lpstr>
      <vt:lpstr>Embedded software follows a layered design</vt:lpstr>
      <vt:lpstr>An LED blinker application of Zephyr that follows a layered design</vt:lpstr>
      <vt:lpstr>Non Conventional MMIO Access (NCMA)</vt:lpstr>
      <vt:lpstr>HalVD: Automated Detection of NCMAs</vt:lpstr>
      <vt:lpstr>HalVD: Automated Detection of NCMAs</vt:lpstr>
      <vt:lpstr>Bitcode Generation via Build Monitoring</vt:lpstr>
      <vt:lpstr>Almost all embedded systems use a GCC-based toolchain…</vt:lpstr>
      <vt:lpstr>MMIO Access Finder via Constant Memory Address</vt:lpstr>
      <vt:lpstr>NCMA Identification via Call Graph Analysis</vt:lpstr>
      <vt:lpstr>Evaluation</vt:lpstr>
      <vt:lpstr>Dataset: 988 applications running on five different RTOSes</vt:lpstr>
      <vt:lpstr>Effectiveness of MMIO Access Finder via Constant Memory Address</vt:lpstr>
      <vt:lpstr>Effectiveness of NCMA Identification via Call Graph Analysis</vt:lpstr>
      <vt:lpstr>Developers Response</vt:lpstr>
      <vt:lpstr>PowerPoint 演示文稿</vt:lpstr>
      <vt:lpstr>Bonus slides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Automated Identification of Layering Violations in Embedded Applications (WIP)</dc:title>
  <dc:creator>SHEN MJ</dc:creator>
  <cp:lastModifiedBy>SHEN MJ</cp:lastModifiedBy>
  <cp:revision>226</cp:revision>
  <dcterms:created xsi:type="dcterms:W3CDTF">2023-05-29T22:36:42Z</dcterms:created>
  <dcterms:modified xsi:type="dcterms:W3CDTF">2023-06-14T22:27:50Z</dcterms:modified>
</cp:coreProperties>
</file>