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16" r:id="rId5"/>
    <p:sldId id="315" r:id="rId6"/>
    <p:sldId id="297" r:id="rId7"/>
    <p:sldId id="305" r:id="rId8"/>
    <p:sldId id="339" r:id="rId9"/>
    <p:sldId id="371" r:id="rId10"/>
    <p:sldId id="376" r:id="rId11"/>
    <p:sldId id="323" r:id="rId12"/>
    <p:sldId id="324" r:id="rId13"/>
    <p:sldId id="368" r:id="rId14"/>
    <p:sldId id="298" r:id="rId15"/>
    <p:sldId id="306" r:id="rId16"/>
    <p:sldId id="317" r:id="rId17"/>
    <p:sldId id="299" r:id="rId18"/>
    <p:sldId id="307" r:id="rId19"/>
    <p:sldId id="300" r:id="rId20"/>
    <p:sldId id="308" r:id="rId21"/>
    <p:sldId id="328" r:id="rId22"/>
    <p:sldId id="332" r:id="rId23"/>
    <p:sldId id="333" r:id="rId24"/>
    <p:sldId id="335" r:id="rId25"/>
    <p:sldId id="343" r:id="rId26"/>
    <p:sldId id="337" r:id="rId27"/>
  </p:sldIdLst>
  <p:sldSz cx="12192000" cy="6858000"/>
  <p:notesSz cx="7010400" cy="9296400"/>
  <p:embeddedFontLst>
    <p:embeddedFont>
      <p:font typeface="Acumin Pro" panose="020B0604020202020204" charset="0"/>
      <p:regular r:id="rId30"/>
      <p:bold r:id="rId31"/>
      <p:italic r:id="rId32"/>
      <p:boldItalic r:id="rId33"/>
    </p:embeddedFont>
    <p:embeddedFont>
      <p:font typeface="Acumin Pro Condensed Semibold" panose="020B0604020202020204" charset="0"/>
      <p:regular r:id="rId34"/>
      <p:bold r:id="rId35"/>
      <p:italic r:id="rId36"/>
      <p:boldItalic r:id="rId37"/>
    </p:embeddedFont>
    <p:embeddedFont>
      <p:font typeface="Acumin Pro Semibold" panose="020B0604020202020204" charset="0"/>
      <p:regular r:id="rId38"/>
      <p:bold r:id="rId39"/>
      <p:italic r:id="rId40"/>
      <p:boldItalic r:id="rId41"/>
    </p:embeddedFont>
    <p:embeddedFont>
      <p:font typeface="Franklin Gothic Book" panose="020B0503020102020204" pitchFamily="34" charset="0"/>
      <p:regular r:id="rId42"/>
      <p:italic r:id="rId43"/>
    </p:embeddedFont>
    <p:embeddedFont>
      <p:font typeface="Franklin Gothic Medium" panose="020B0603020102020204" pitchFamily="34" charset="0"/>
      <p:regular r:id="rId44"/>
      <p:italic r:id="rId45"/>
    </p:embeddedFont>
    <p:embeddedFont>
      <p:font typeface="Franklin Gothic Medium Cond" panose="020B0606030402020204" pitchFamily="34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, James C" initials="JD" lastIdx="10" clrIdx="0">
    <p:extLst>
      <p:ext uri="{19B8F6BF-5375-455C-9EA6-DF929625EA0E}">
        <p15:presenceInfo xmlns:p15="http://schemas.microsoft.com/office/powerpoint/2012/main" userId="S::davisjam@purdue.edu::84778d94-b1cc-4a48-87ce-749e1d7d6e72" providerId="AD"/>
      </p:ext>
    </p:extLst>
  </p:cmAuthor>
  <p:cmAuthor id="2" name="Taylor R Schorlemmer" initials="TS" lastIdx="1" clrIdx="1">
    <p:extLst>
      <p:ext uri="{19B8F6BF-5375-455C-9EA6-DF929625EA0E}">
        <p15:presenceInfo xmlns:p15="http://schemas.microsoft.com/office/powerpoint/2012/main" userId="S::tschorle@purdue.edu::405b929d-0a48-4a51-a53f-2bceb733c8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7D8BD-C6D3-4E35-89B4-F61204B85FD9}" v="474" dt="2024-05-20T02:23:33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82088" autoAdjust="0"/>
  </p:normalViewPr>
  <p:slideViewPr>
    <p:cSldViewPr snapToGrid="0">
      <p:cViewPr varScale="1">
        <p:scale>
          <a:sx n="87" d="100"/>
          <a:sy n="87" d="100"/>
        </p:scale>
        <p:origin x="1668" y="84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40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 Schorlemmer" userId="4f91bce2-72e2-44e9-9ec8-b87c1a801fb7" providerId="ADAL" clId="{6FDE1FE4-F1F6-4FAD-BDAB-9C0E6381E9A4}"/>
    <pc:docChg chg="undo custSel addSld delSld modSld sldOrd addMainMaster delMainMaster modMainMaster">
      <pc:chgData name="Taylor Schorlemmer" userId="4f91bce2-72e2-44e9-9ec8-b87c1a801fb7" providerId="ADAL" clId="{6FDE1FE4-F1F6-4FAD-BDAB-9C0E6381E9A4}" dt="2024-02-14T21:40:20.424" v="1091" actId="478"/>
      <pc:docMkLst>
        <pc:docMk/>
      </pc:docMkLst>
      <pc:sldChg chg="delSp modSp del mod">
        <pc:chgData name="Taylor Schorlemmer" userId="4f91bce2-72e2-44e9-9ec8-b87c1a801fb7" providerId="ADAL" clId="{6FDE1FE4-F1F6-4FAD-BDAB-9C0E6381E9A4}" dt="2024-02-14T21:39:02.640" v="1069" actId="47"/>
        <pc:sldMkLst>
          <pc:docMk/>
          <pc:sldMk cId="4154997097" sldId="267"/>
        </pc:sldMkLst>
        <pc:spChg chg="mod">
          <ac:chgData name="Taylor Schorlemmer" userId="4f91bce2-72e2-44e9-9ec8-b87c1a801fb7" providerId="ADAL" clId="{6FDE1FE4-F1F6-4FAD-BDAB-9C0E6381E9A4}" dt="2024-02-14T20:49:26.523" v="802"/>
          <ac:spMkLst>
            <pc:docMk/>
            <pc:sldMk cId="4154997097" sldId="267"/>
            <ac:spMk id="2" creationId="{44DF09A7-CF48-9701-322A-A0BBD1C2F6CD}"/>
          </ac:spMkLst>
        </pc:spChg>
        <pc:spChg chg="mod">
          <ac:chgData name="Taylor Schorlemmer" userId="4f91bce2-72e2-44e9-9ec8-b87c1a801fb7" providerId="ADAL" clId="{6FDE1FE4-F1F6-4FAD-BDAB-9C0E6381E9A4}" dt="2024-02-14T19:47:39.094" v="79" actId="20577"/>
          <ac:spMkLst>
            <pc:docMk/>
            <pc:sldMk cId="4154997097" sldId="267"/>
            <ac:spMk id="3" creationId="{5991BF94-59A9-105F-273E-B29E440F2501}"/>
          </ac:spMkLst>
        </pc:spChg>
        <pc:spChg chg="del">
          <ac:chgData name="Taylor Schorlemmer" userId="4f91bce2-72e2-44e9-9ec8-b87c1a801fb7" providerId="ADAL" clId="{6FDE1FE4-F1F6-4FAD-BDAB-9C0E6381E9A4}" dt="2024-02-14T21:38:34.151" v="1038" actId="478"/>
          <ac:spMkLst>
            <pc:docMk/>
            <pc:sldMk cId="4154997097" sldId="267"/>
            <ac:spMk id="4" creationId="{0C218A17-096C-AED1-C745-D58ECF2EFEFF}"/>
          </ac:spMkLst>
        </pc:spChg>
      </pc:sldChg>
      <pc:sldChg chg="modSp mod">
        <pc:chgData name="Taylor Schorlemmer" userId="4f91bce2-72e2-44e9-9ec8-b87c1a801fb7" providerId="ADAL" clId="{6FDE1FE4-F1F6-4FAD-BDAB-9C0E6381E9A4}" dt="2024-02-14T20:40:55.725" v="776" actId="20577"/>
        <pc:sldMkLst>
          <pc:docMk/>
          <pc:sldMk cId="3555266232" sldId="277"/>
        </pc:sldMkLst>
        <pc:spChg chg="mod">
          <ac:chgData name="Taylor Schorlemmer" userId="4f91bce2-72e2-44e9-9ec8-b87c1a801fb7" providerId="ADAL" clId="{6FDE1FE4-F1F6-4FAD-BDAB-9C0E6381E9A4}" dt="2024-02-14T20:40:55.725" v="776" actId="20577"/>
          <ac:spMkLst>
            <pc:docMk/>
            <pc:sldMk cId="3555266232" sldId="277"/>
            <ac:spMk id="3" creationId="{CE8FBDCD-BC38-D4A8-A210-EA02F2610057}"/>
          </ac:spMkLst>
        </pc:spChg>
      </pc:sldChg>
      <pc:sldChg chg="addSp modSp mod ord modShow">
        <pc:chgData name="Taylor Schorlemmer" userId="4f91bce2-72e2-44e9-9ec8-b87c1a801fb7" providerId="ADAL" clId="{6FDE1FE4-F1F6-4FAD-BDAB-9C0E6381E9A4}" dt="2024-02-14T20:55:09.353" v="880"/>
        <pc:sldMkLst>
          <pc:docMk/>
          <pc:sldMk cId="2716960860" sldId="281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2716960860" sldId="281"/>
            <ac:spMk id="7" creationId="{69FA51E5-FBD5-75C4-3D40-36399B8D2F37}"/>
          </ac:spMkLst>
        </pc:spChg>
        <pc:spChg chg="mod">
          <ac:chgData name="Taylor Schorlemmer" userId="4f91bce2-72e2-44e9-9ec8-b87c1a801fb7" providerId="ADAL" clId="{6FDE1FE4-F1F6-4FAD-BDAB-9C0E6381E9A4}" dt="2024-02-14T20:55:09.353" v="880"/>
          <ac:spMkLst>
            <pc:docMk/>
            <pc:sldMk cId="2716960860" sldId="281"/>
            <ac:spMk id="10" creationId="{A234EADF-A90C-478E-FCE3-68141F89D679}"/>
          </ac:spMkLst>
        </pc:spChg>
      </pc:sldChg>
      <pc:sldChg chg="addSp mod ord modShow">
        <pc:chgData name="Taylor Schorlemmer" userId="4f91bce2-72e2-44e9-9ec8-b87c1a801fb7" providerId="ADAL" clId="{6FDE1FE4-F1F6-4FAD-BDAB-9C0E6381E9A4}" dt="2024-02-14T20:53:40.536" v="865"/>
        <pc:sldMkLst>
          <pc:docMk/>
          <pc:sldMk cId="4121513408" sldId="282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4121513408" sldId="282"/>
            <ac:spMk id="7" creationId="{1ED25A1E-A160-09C3-CF1E-69F3B2E7A480}"/>
          </ac:spMkLst>
        </pc:spChg>
      </pc:sldChg>
      <pc:sldChg chg="addSp mod ord modShow">
        <pc:chgData name="Taylor Schorlemmer" userId="4f91bce2-72e2-44e9-9ec8-b87c1a801fb7" providerId="ADAL" clId="{6FDE1FE4-F1F6-4FAD-BDAB-9C0E6381E9A4}" dt="2024-02-14T20:53:40.536" v="865"/>
        <pc:sldMkLst>
          <pc:docMk/>
          <pc:sldMk cId="3365050261" sldId="284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365050261" sldId="284"/>
            <ac:spMk id="5" creationId="{D60704DB-1DF4-9CB9-ABE9-4EB955C135D6}"/>
          </ac:spMkLst>
        </pc:spChg>
      </pc:sldChg>
      <pc:sldChg chg="addSp mod ord modShow">
        <pc:chgData name="Taylor Schorlemmer" userId="4f91bce2-72e2-44e9-9ec8-b87c1a801fb7" providerId="ADAL" clId="{6FDE1FE4-F1F6-4FAD-BDAB-9C0E6381E9A4}" dt="2024-02-14T20:53:40.536" v="865"/>
        <pc:sldMkLst>
          <pc:docMk/>
          <pc:sldMk cId="1484601889" sldId="285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1484601889" sldId="285"/>
            <ac:spMk id="7" creationId="{29421619-30D5-C5E6-2802-2CE1342B9C49}"/>
          </ac:spMkLst>
        </pc:spChg>
      </pc:sldChg>
      <pc:sldChg chg="addSp mod ord modShow">
        <pc:chgData name="Taylor Schorlemmer" userId="4f91bce2-72e2-44e9-9ec8-b87c1a801fb7" providerId="ADAL" clId="{6FDE1FE4-F1F6-4FAD-BDAB-9C0E6381E9A4}" dt="2024-02-14T20:53:40.536" v="865"/>
        <pc:sldMkLst>
          <pc:docMk/>
          <pc:sldMk cId="3680591970" sldId="286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680591970" sldId="286"/>
            <ac:spMk id="11" creationId="{3C096224-615E-673D-E888-C3D16E7C3AEF}"/>
          </ac:spMkLst>
        </pc:spChg>
      </pc:sldChg>
      <pc:sldChg chg="addSp modSp mod ord modShow">
        <pc:chgData name="Taylor Schorlemmer" userId="4f91bce2-72e2-44e9-9ec8-b87c1a801fb7" providerId="ADAL" clId="{6FDE1FE4-F1F6-4FAD-BDAB-9C0E6381E9A4}" dt="2024-02-14T20:55:34.351" v="894"/>
        <pc:sldMkLst>
          <pc:docMk/>
          <pc:sldMk cId="3450218763" sldId="287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450218763" sldId="287"/>
            <ac:spMk id="16" creationId="{31AE0DBF-7FC7-C200-14BF-0391892C0374}"/>
          </ac:spMkLst>
        </pc:spChg>
        <pc:spChg chg="mod">
          <ac:chgData name="Taylor Schorlemmer" userId="4f91bce2-72e2-44e9-9ec8-b87c1a801fb7" providerId="ADAL" clId="{6FDE1FE4-F1F6-4FAD-BDAB-9C0E6381E9A4}" dt="2024-02-14T20:55:34.351" v="894"/>
          <ac:spMkLst>
            <pc:docMk/>
            <pc:sldMk cId="3450218763" sldId="287"/>
            <ac:spMk id="17" creationId="{BDA72F7E-CBD0-3A8C-DF28-FF325CD5495A}"/>
          </ac:spMkLst>
        </pc:spChg>
      </pc:sldChg>
      <pc:sldChg chg="addSp modSp mod ord modShow">
        <pc:chgData name="Taylor Schorlemmer" userId="4f91bce2-72e2-44e9-9ec8-b87c1a801fb7" providerId="ADAL" clId="{6FDE1FE4-F1F6-4FAD-BDAB-9C0E6381E9A4}" dt="2024-02-14T20:55:10.576" v="881"/>
        <pc:sldMkLst>
          <pc:docMk/>
          <pc:sldMk cId="2200990116" sldId="288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2200990116" sldId="288"/>
            <ac:spMk id="7" creationId="{AE451B6B-0790-1180-2904-2AE1D9F8D7B4}"/>
          </ac:spMkLst>
        </pc:spChg>
        <pc:spChg chg="mod">
          <ac:chgData name="Taylor Schorlemmer" userId="4f91bce2-72e2-44e9-9ec8-b87c1a801fb7" providerId="ADAL" clId="{6FDE1FE4-F1F6-4FAD-BDAB-9C0E6381E9A4}" dt="2024-02-14T20:55:10.576" v="881"/>
          <ac:spMkLst>
            <pc:docMk/>
            <pc:sldMk cId="2200990116" sldId="288"/>
            <ac:spMk id="12" creationId="{3BBFB9A9-3F8B-A2C1-DED2-AA8C5C9B149C}"/>
          </ac:spMkLst>
        </pc:spChg>
      </pc:sldChg>
      <pc:sldChg chg="addSp mod ord modShow">
        <pc:chgData name="Taylor Schorlemmer" userId="4f91bce2-72e2-44e9-9ec8-b87c1a801fb7" providerId="ADAL" clId="{6FDE1FE4-F1F6-4FAD-BDAB-9C0E6381E9A4}" dt="2024-02-14T20:53:40.536" v="865"/>
        <pc:sldMkLst>
          <pc:docMk/>
          <pc:sldMk cId="330858116" sldId="290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30858116" sldId="290"/>
            <ac:spMk id="7" creationId="{E9090F56-43A8-7BD2-1726-69FC694E49A5}"/>
          </ac:spMkLst>
        </pc:spChg>
      </pc:sldChg>
      <pc:sldChg chg="addSp mod ord modShow">
        <pc:chgData name="Taylor Schorlemmer" userId="4f91bce2-72e2-44e9-9ec8-b87c1a801fb7" providerId="ADAL" clId="{6FDE1FE4-F1F6-4FAD-BDAB-9C0E6381E9A4}" dt="2024-02-14T20:53:40.536" v="865"/>
        <pc:sldMkLst>
          <pc:docMk/>
          <pc:sldMk cId="497656020" sldId="292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497656020" sldId="292"/>
            <ac:spMk id="2" creationId="{0976BF84-CF98-4A80-3A02-9C5FFCF9949A}"/>
          </ac:spMkLst>
        </pc:spChg>
      </pc:sldChg>
      <pc:sldChg chg="addSp modSp mod ord modShow">
        <pc:chgData name="Taylor Schorlemmer" userId="4f91bce2-72e2-44e9-9ec8-b87c1a801fb7" providerId="ADAL" clId="{6FDE1FE4-F1F6-4FAD-BDAB-9C0E6381E9A4}" dt="2024-02-14T20:55:24.956" v="890"/>
        <pc:sldMkLst>
          <pc:docMk/>
          <pc:sldMk cId="3520543482" sldId="294"/>
        </pc:sldMkLst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520543482" sldId="294"/>
            <ac:spMk id="14" creationId="{890AE808-0AC4-B5A2-B9C1-2B0E8CBDC11D}"/>
          </ac:spMkLst>
        </pc:spChg>
        <pc:spChg chg="mod">
          <ac:chgData name="Taylor Schorlemmer" userId="4f91bce2-72e2-44e9-9ec8-b87c1a801fb7" providerId="ADAL" clId="{6FDE1FE4-F1F6-4FAD-BDAB-9C0E6381E9A4}" dt="2024-02-14T20:55:24.956" v="890"/>
          <ac:spMkLst>
            <pc:docMk/>
            <pc:sldMk cId="3520543482" sldId="294"/>
            <ac:spMk id="15" creationId="{D5369996-502A-7BD3-015B-EAB0A9203807}"/>
          </ac:spMkLst>
        </pc:spChg>
      </pc:sldChg>
      <pc:sldChg chg="new del">
        <pc:chgData name="Taylor Schorlemmer" userId="4f91bce2-72e2-44e9-9ec8-b87c1a801fb7" providerId="ADAL" clId="{6FDE1FE4-F1F6-4FAD-BDAB-9C0E6381E9A4}" dt="2024-02-14T19:48:17.538" v="81" actId="47"/>
        <pc:sldMkLst>
          <pc:docMk/>
          <pc:sldMk cId="1096237100" sldId="295"/>
        </pc:sldMkLst>
      </pc:sldChg>
      <pc:sldChg chg="addSp modSp new mod ord">
        <pc:chgData name="Taylor Schorlemmer" userId="4f91bce2-72e2-44e9-9ec8-b87c1a801fb7" providerId="ADAL" clId="{6FDE1FE4-F1F6-4FAD-BDAB-9C0E6381E9A4}" dt="2024-02-14T20:57:05.778" v="903" actId="20577"/>
        <pc:sldMkLst>
          <pc:docMk/>
          <pc:sldMk cId="1334081147" sldId="295"/>
        </pc:sldMkLst>
        <pc:spChg chg="mod">
          <ac:chgData name="Taylor Schorlemmer" userId="4f91bce2-72e2-44e9-9ec8-b87c1a801fb7" providerId="ADAL" clId="{6FDE1FE4-F1F6-4FAD-BDAB-9C0E6381E9A4}" dt="2024-02-14T19:53:18.696" v="380" actId="20577"/>
          <ac:spMkLst>
            <pc:docMk/>
            <pc:sldMk cId="1334081147" sldId="295"/>
            <ac:spMk id="2" creationId="{161EFA80-9BBD-35DC-E934-EBA297238659}"/>
          </ac:spMkLst>
        </pc:spChg>
        <pc:spChg chg="mod">
          <ac:chgData name="Taylor Schorlemmer" userId="4f91bce2-72e2-44e9-9ec8-b87c1a801fb7" providerId="ADAL" clId="{6FDE1FE4-F1F6-4FAD-BDAB-9C0E6381E9A4}" dt="2024-02-14T20:39:14.320" v="714" actId="20577"/>
          <ac:spMkLst>
            <pc:docMk/>
            <pc:sldMk cId="1334081147" sldId="295"/>
            <ac:spMk id="3" creationId="{E306CD7F-C1A0-76FB-D96E-1654F94B89F8}"/>
          </ac:spMkLst>
        </pc:spChg>
        <pc:spChg chg="mod">
          <ac:chgData name="Taylor Schorlemmer" userId="4f91bce2-72e2-44e9-9ec8-b87c1a801fb7" providerId="ADAL" clId="{6FDE1FE4-F1F6-4FAD-BDAB-9C0E6381E9A4}" dt="2024-02-14T20:41:45.574" v="783" actId="20577"/>
          <ac:spMkLst>
            <pc:docMk/>
            <pc:sldMk cId="1334081147" sldId="295"/>
            <ac:spMk id="5" creationId="{7DF1B75D-4592-24E1-AD27-A45F497611F9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1334081147" sldId="295"/>
            <ac:spMk id="7" creationId="{FF0648E1-10E0-4FA1-5A89-3F16C417684E}"/>
          </ac:spMkLst>
        </pc:spChg>
        <pc:spChg chg="mod">
          <ac:chgData name="Taylor Schorlemmer" userId="4f91bce2-72e2-44e9-9ec8-b87c1a801fb7" providerId="ADAL" clId="{6FDE1FE4-F1F6-4FAD-BDAB-9C0E6381E9A4}" dt="2024-02-14T20:57:05.778" v="903" actId="20577"/>
          <ac:spMkLst>
            <pc:docMk/>
            <pc:sldMk cId="1334081147" sldId="295"/>
            <ac:spMk id="9" creationId="{960DDE80-B175-5D69-939D-8A5113CB6D7D}"/>
          </ac:spMkLst>
        </pc:spChg>
      </pc:sldChg>
      <pc:sldChg chg="new del">
        <pc:chgData name="Taylor Schorlemmer" userId="4f91bce2-72e2-44e9-9ec8-b87c1a801fb7" providerId="ADAL" clId="{6FDE1FE4-F1F6-4FAD-BDAB-9C0E6381E9A4}" dt="2024-02-14T19:48:25.116" v="83" actId="47"/>
        <pc:sldMkLst>
          <pc:docMk/>
          <pc:sldMk cId="2819764185" sldId="295"/>
        </pc:sldMkLst>
      </pc:sldChg>
      <pc:sldChg chg="delSp modSp new mod">
        <pc:chgData name="Taylor Schorlemmer" userId="4f91bce2-72e2-44e9-9ec8-b87c1a801fb7" providerId="ADAL" clId="{6FDE1FE4-F1F6-4FAD-BDAB-9C0E6381E9A4}" dt="2024-02-14T21:39:45.103" v="1084" actId="478"/>
        <pc:sldMkLst>
          <pc:docMk/>
          <pc:sldMk cId="670345903" sldId="296"/>
        </pc:sldMkLst>
        <pc:spChg chg="mod">
          <ac:chgData name="Taylor Schorlemmer" userId="4f91bce2-72e2-44e9-9ec8-b87c1a801fb7" providerId="ADAL" clId="{6FDE1FE4-F1F6-4FAD-BDAB-9C0E6381E9A4}" dt="2024-02-14T19:51:13.334" v="229" actId="20577"/>
          <ac:spMkLst>
            <pc:docMk/>
            <pc:sldMk cId="670345903" sldId="296"/>
            <ac:spMk id="2" creationId="{A20AA7F5-DA28-762D-A6DB-BB15F1D059D4}"/>
          </ac:spMkLst>
        </pc:spChg>
        <pc:spChg chg="del">
          <ac:chgData name="Taylor Schorlemmer" userId="4f91bce2-72e2-44e9-9ec8-b87c1a801fb7" providerId="ADAL" clId="{6FDE1FE4-F1F6-4FAD-BDAB-9C0E6381E9A4}" dt="2024-02-14T21:39:45.103" v="1084" actId="478"/>
          <ac:spMkLst>
            <pc:docMk/>
            <pc:sldMk cId="670345903" sldId="296"/>
            <ac:spMk id="4" creationId="{97866ADB-C038-1419-1613-4F7CB678B302}"/>
          </ac:spMkLst>
        </pc:spChg>
      </pc:sldChg>
      <pc:sldChg chg="new del">
        <pc:chgData name="Taylor Schorlemmer" userId="4f91bce2-72e2-44e9-9ec8-b87c1a801fb7" providerId="ADAL" clId="{6FDE1FE4-F1F6-4FAD-BDAB-9C0E6381E9A4}" dt="2024-02-14T19:50:30.738" v="216" actId="47"/>
        <pc:sldMkLst>
          <pc:docMk/>
          <pc:sldMk cId="4067249386" sldId="296"/>
        </pc:sldMkLst>
      </pc:sldChg>
      <pc:sldChg chg="delSp modSp new mod">
        <pc:chgData name="Taylor Schorlemmer" userId="4f91bce2-72e2-44e9-9ec8-b87c1a801fb7" providerId="ADAL" clId="{6FDE1FE4-F1F6-4FAD-BDAB-9C0E6381E9A4}" dt="2024-02-14T21:39:52.277" v="1085" actId="478"/>
        <pc:sldMkLst>
          <pc:docMk/>
          <pc:sldMk cId="1928312918" sldId="297"/>
        </pc:sldMkLst>
        <pc:spChg chg="mod">
          <ac:chgData name="Taylor Schorlemmer" userId="4f91bce2-72e2-44e9-9ec8-b87c1a801fb7" providerId="ADAL" clId="{6FDE1FE4-F1F6-4FAD-BDAB-9C0E6381E9A4}" dt="2024-02-14T19:51:41.544" v="240" actId="20577"/>
          <ac:spMkLst>
            <pc:docMk/>
            <pc:sldMk cId="1928312918" sldId="297"/>
            <ac:spMk id="2" creationId="{9A5AA14E-E00B-1E44-3B47-002626765B2A}"/>
          </ac:spMkLst>
        </pc:spChg>
        <pc:spChg chg="del">
          <ac:chgData name="Taylor Schorlemmer" userId="4f91bce2-72e2-44e9-9ec8-b87c1a801fb7" providerId="ADAL" clId="{6FDE1FE4-F1F6-4FAD-BDAB-9C0E6381E9A4}" dt="2024-02-14T21:39:52.277" v="1085" actId="478"/>
          <ac:spMkLst>
            <pc:docMk/>
            <pc:sldMk cId="1928312918" sldId="297"/>
            <ac:spMk id="4" creationId="{6F48DD56-2FC6-5DF0-4F16-35968AC6AAFC}"/>
          </ac:spMkLst>
        </pc:spChg>
      </pc:sldChg>
      <pc:sldChg chg="delSp modSp new mod">
        <pc:chgData name="Taylor Schorlemmer" userId="4f91bce2-72e2-44e9-9ec8-b87c1a801fb7" providerId="ADAL" clId="{6FDE1FE4-F1F6-4FAD-BDAB-9C0E6381E9A4}" dt="2024-02-14T21:39:58.153" v="1086" actId="478"/>
        <pc:sldMkLst>
          <pc:docMk/>
          <pc:sldMk cId="3822144328" sldId="298"/>
        </pc:sldMkLst>
        <pc:spChg chg="mod">
          <ac:chgData name="Taylor Schorlemmer" userId="4f91bce2-72e2-44e9-9ec8-b87c1a801fb7" providerId="ADAL" clId="{6FDE1FE4-F1F6-4FAD-BDAB-9C0E6381E9A4}" dt="2024-02-14T19:51:51.544" v="261" actId="20577"/>
          <ac:spMkLst>
            <pc:docMk/>
            <pc:sldMk cId="3822144328" sldId="298"/>
            <ac:spMk id="2" creationId="{614458AE-A123-8B9B-EF93-4854AF73916B}"/>
          </ac:spMkLst>
        </pc:spChg>
        <pc:spChg chg="del">
          <ac:chgData name="Taylor Schorlemmer" userId="4f91bce2-72e2-44e9-9ec8-b87c1a801fb7" providerId="ADAL" clId="{6FDE1FE4-F1F6-4FAD-BDAB-9C0E6381E9A4}" dt="2024-02-14T21:39:58.153" v="1086" actId="478"/>
          <ac:spMkLst>
            <pc:docMk/>
            <pc:sldMk cId="3822144328" sldId="298"/>
            <ac:spMk id="4" creationId="{FB6BE6BC-0E86-912A-1D55-435734BEC7B7}"/>
          </ac:spMkLst>
        </pc:spChg>
      </pc:sldChg>
      <pc:sldChg chg="delSp modSp new mod">
        <pc:chgData name="Taylor Schorlemmer" userId="4f91bce2-72e2-44e9-9ec8-b87c1a801fb7" providerId="ADAL" clId="{6FDE1FE4-F1F6-4FAD-BDAB-9C0E6381E9A4}" dt="2024-02-14T21:40:03.748" v="1087" actId="478"/>
        <pc:sldMkLst>
          <pc:docMk/>
          <pc:sldMk cId="1122470901" sldId="299"/>
        </pc:sldMkLst>
        <pc:spChg chg="mod">
          <ac:chgData name="Taylor Schorlemmer" userId="4f91bce2-72e2-44e9-9ec8-b87c1a801fb7" providerId="ADAL" clId="{6FDE1FE4-F1F6-4FAD-BDAB-9C0E6381E9A4}" dt="2024-02-14T19:52:03.752" v="275" actId="20577"/>
          <ac:spMkLst>
            <pc:docMk/>
            <pc:sldMk cId="1122470901" sldId="299"/>
            <ac:spMk id="2" creationId="{DE751D70-F14C-E45B-F90C-7E777D2E4074}"/>
          </ac:spMkLst>
        </pc:spChg>
        <pc:spChg chg="del">
          <ac:chgData name="Taylor Schorlemmer" userId="4f91bce2-72e2-44e9-9ec8-b87c1a801fb7" providerId="ADAL" clId="{6FDE1FE4-F1F6-4FAD-BDAB-9C0E6381E9A4}" dt="2024-02-14T21:40:03.748" v="1087" actId="478"/>
          <ac:spMkLst>
            <pc:docMk/>
            <pc:sldMk cId="1122470901" sldId="299"/>
            <ac:spMk id="4" creationId="{0CA41B1C-99C0-A1FC-AEA0-2BE569EE274E}"/>
          </ac:spMkLst>
        </pc:spChg>
      </pc:sldChg>
      <pc:sldChg chg="delSp modSp new mod">
        <pc:chgData name="Taylor Schorlemmer" userId="4f91bce2-72e2-44e9-9ec8-b87c1a801fb7" providerId="ADAL" clId="{6FDE1FE4-F1F6-4FAD-BDAB-9C0E6381E9A4}" dt="2024-02-14T21:40:08.389" v="1088" actId="478"/>
        <pc:sldMkLst>
          <pc:docMk/>
          <pc:sldMk cId="1196116893" sldId="300"/>
        </pc:sldMkLst>
        <pc:spChg chg="mod">
          <ac:chgData name="Taylor Schorlemmer" userId="4f91bce2-72e2-44e9-9ec8-b87c1a801fb7" providerId="ADAL" clId="{6FDE1FE4-F1F6-4FAD-BDAB-9C0E6381E9A4}" dt="2024-02-14T19:52:48.488" v="322" actId="20577"/>
          <ac:spMkLst>
            <pc:docMk/>
            <pc:sldMk cId="1196116893" sldId="300"/>
            <ac:spMk id="2" creationId="{AF47D9A0-7A0D-DC0B-840D-40D2FAA39A8B}"/>
          </ac:spMkLst>
        </pc:spChg>
        <pc:spChg chg="del">
          <ac:chgData name="Taylor Schorlemmer" userId="4f91bce2-72e2-44e9-9ec8-b87c1a801fb7" providerId="ADAL" clId="{6FDE1FE4-F1F6-4FAD-BDAB-9C0E6381E9A4}" dt="2024-02-14T21:40:08.389" v="1088" actId="478"/>
          <ac:spMkLst>
            <pc:docMk/>
            <pc:sldMk cId="1196116893" sldId="300"/>
            <ac:spMk id="4" creationId="{8A558462-58B7-DC5A-06A1-35F36A53FA44}"/>
          </ac:spMkLst>
        </pc:spChg>
      </pc:sldChg>
      <pc:sldChg chg="delSp modSp new mod">
        <pc:chgData name="Taylor Schorlemmer" userId="4f91bce2-72e2-44e9-9ec8-b87c1a801fb7" providerId="ADAL" clId="{6FDE1FE4-F1F6-4FAD-BDAB-9C0E6381E9A4}" dt="2024-02-14T21:40:11.890" v="1089" actId="478"/>
        <pc:sldMkLst>
          <pc:docMk/>
          <pc:sldMk cId="4136461046" sldId="301"/>
        </pc:sldMkLst>
        <pc:spChg chg="mod">
          <ac:chgData name="Taylor Schorlemmer" userId="4f91bce2-72e2-44e9-9ec8-b87c1a801fb7" providerId="ADAL" clId="{6FDE1FE4-F1F6-4FAD-BDAB-9C0E6381E9A4}" dt="2024-02-14T19:52:52.761" v="335" actId="20577"/>
          <ac:spMkLst>
            <pc:docMk/>
            <pc:sldMk cId="4136461046" sldId="301"/>
            <ac:spMk id="2" creationId="{4EDD7A5B-7780-C929-F429-DA7B6B185CB0}"/>
          </ac:spMkLst>
        </pc:spChg>
        <pc:spChg chg="del">
          <ac:chgData name="Taylor Schorlemmer" userId="4f91bce2-72e2-44e9-9ec8-b87c1a801fb7" providerId="ADAL" clId="{6FDE1FE4-F1F6-4FAD-BDAB-9C0E6381E9A4}" dt="2024-02-14T21:40:11.890" v="1089" actId="478"/>
          <ac:spMkLst>
            <pc:docMk/>
            <pc:sldMk cId="4136461046" sldId="301"/>
            <ac:spMk id="4" creationId="{8A2C9338-604E-A7F9-2553-C2A486EAF0D2}"/>
          </ac:spMkLst>
        </pc:spChg>
      </pc:sldChg>
      <pc:sldChg chg="delSp modSp new mod">
        <pc:chgData name="Taylor Schorlemmer" userId="4f91bce2-72e2-44e9-9ec8-b87c1a801fb7" providerId="ADAL" clId="{6FDE1FE4-F1F6-4FAD-BDAB-9C0E6381E9A4}" dt="2024-02-14T21:40:15.344" v="1090" actId="478"/>
        <pc:sldMkLst>
          <pc:docMk/>
          <pc:sldMk cId="2171126922" sldId="302"/>
        </pc:sldMkLst>
        <pc:spChg chg="mod">
          <ac:chgData name="Taylor Schorlemmer" userId="4f91bce2-72e2-44e9-9ec8-b87c1a801fb7" providerId="ADAL" clId="{6FDE1FE4-F1F6-4FAD-BDAB-9C0E6381E9A4}" dt="2024-02-14T19:53:03.174" v="347" actId="20577"/>
          <ac:spMkLst>
            <pc:docMk/>
            <pc:sldMk cId="2171126922" sldId="302"/>
            <ac:spMk id="2" creationId="{11369988-B678-E663-6985-374CD0F5E2BB}"/>
          </ac:spMkLst>
        </pc:spChg>
        <pc:spChg chg="del">
          <ac:chgData name="Taylor Schorlemmer" userId="4f91bce2-72e2-44e9-9ec8-b87c1a801fb7" providerId="ADAL" clId="{6FDE1FE4-F1F6-4FAD-BDAB-9C0E6381E9A4}" dt="2024-02-14T21:40:15.344" v="1090" actId="478"/>
          <ac:spMkLst>
            <pc:docMk/>
            <pc:sldMk cId="2171126922" sldId="302"/>
            <ac:spMk id="4" creationId="{5F9EFB25-F2B5-3D30-5C55-FBDE108A54B2}"/>
          </ac:spMkLst>
        </pc:spChg>
      </pc:sldChg>
      <pc:sldChg chg="delSp modSp new mod">
        <pc:chgData name="Taylor Schorlemmer" userId="4f91bce2-72e2-44e9-9ec8-b87c1a801fb7" providerId="ADAL" clId="{6FDE1FE4-F1F6-4FAD-BDAB-9C0E6381E9A4}" dt="2024-02-14T21:40:20.424" v="1091" actId="478"/>
        <pc:sldMkLst>
          <pc:docMk/>
          <pc:sldMk cId="1085593307" sldId="303"/>
        </pc:sldMkLst>
        <pc:spChg chg="mod">
          <ac:chgData name="Taylor Schorlemmer" userId="4f91bce2-72e2-44e9-9ec8-b87c1a801fb7" providerId="ADAL" clId="{6FDE1FE4-F1F6-4FAD-BDAB-9C0E6381E9A4}" dt="2024-02-14T19:53:10.312" v="374" actId="20577"/>
          <ac:spMkLst>
            <pc:docMk/>
            <pc:sldMk cId="1085593307" sldId="303"/>
            <ac:spMk id="2" creationId="{08F139C8-2D74-FDE9-2880-5F03297BD9DC}"/>
          </ac:spMkLst>
        </pc:spChg>
        <pc:spChg chg="del">
          <ac:chgData name="Taylor Schorlemmer" userId="4f91bce2-72e2-44e9-9ec8-b87c1a801fb7" providerId="ADAL" clId="{6FDE1FE4-F1F6-4FAD-BDAB-9C0E6381E9A4}" dt="2024-02-14T21:40:20.424" v="1091" actId="478"/>
          <ac:spMkLst>
            <pc:docMk/>
            <pc:sldMk cId="1085593307" sldId="303"/>
            <ac:spMk id="4" creationId="{171886D0-C029-2D9A-13CF-D87053999706}"/>
          </ac:spMkLst>
        </pc:spChg>
      </pc:sldChg>
      <pc:sldChg chg="addSp modSp add del mod">
        <pc:chgData name="Taylor Schorlemmer" userId="4f91bce2-72e2-44e9-9ec8-b87c1a801fb7" providerId="ADAL" clId="{6FDE1FE4-F1F6-4FAD-BDAB-9C0E6381E9A4}" dt="2024-02-14T20:53:40.536" v="865"/>
        <pc:sldMkLst>
          <pc:docMk/>
          <pc:sldMk cId="2340310726" sldId="304"/>
        </pc:sldMkLst>
        <pc:spChg chg="mod">
          <ac:chgData name="Taylor Schorlemmer" userId="4f91bce2-72e2-44e9-9ec8-b87c1a801fb7" providerId="ADAL" clId="{6FDE1FE4-F1F6-4FAD-BDAB-9C0E6381E9A4}" dt="2024-02-14T19:53:44.252" v="394" actId="20577"/>
          <ac:spMkLst>
            <pc:docMk/>
            <pc:sldMk cId="2340310726" sldId="304"/>
            <ac:spMk id="2" creationId="{F48A0326-7BF5-7AD5-D7C3-8F236A246792}"/>
          </ac:spMkLst>
        </pc:spChg>
        <pc:spChg chg="mod">
          <ac:chgData name="Taylor Schorlemmer" userId="4f91bce2-72e2-44e9-9ec8-b87c1a801fb7" providerId="ADAL" clId="{6FDE1FE4-F1F6-4FAD-BDAB-9C0E6381E9A4}" dt="2024-02-14T20:37:55.115" v="678" actId="20577"/>
          <ac:spMkLst>
            <pc:docMk/>
            <pc:sldMk cId="2340310726" sldId="304"/>
            <ac:spMk id="3" creationId="{639751F3-A981-8817-675C-53C49B38681F}"/>
          </ac:spMkLst>
        </pc:spChg>
        <pc:spChg chg="mod">
          <ac:chgData name="Taylor Schorlemmer" userId="4f91bce2-72e2-44e9-9ec8-b87c1a801fb7" providerId="ADAL" clId="{6FDE1FE4-F1F6-4FAD-BDAB-9C0E6381E9A4}" dt="2024-02-14T19:53:31.287" v="393" actId="20577"/>
          <ac:spMkLst>
            <pc:docMk/>
            <pc:sldMk cId="2340310726" sldId="304"/>
            <ac:spMk id="4" creationId="{FDE2B772-91B8-C43B-33E3-7FC6A0586CE9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2340310726" sldId="304"/>
            <ac:spMk id="7" creationId="{A490C8D0-7213-1FE9-27E7-1DDD72075445}"/>
          </ac:spMkLst>
        </pc:spChg>
      </pc:sldChg>
      <pc:sldChg chg="addSp modSp add mod">
        <pc:chgData name="Taylor Schorlemmer" userId="4f91bce2-72e2-44e9-9ec8-b87c1a801fb7" providerId="ADAL" clId="{6FDE1FE4-F1F6-4FAD-BDAB-9C0E6381E9A4}" dt="2024-02-14T20:53:40.536" v="865"/>
        <pc:sldMkLst>
          <pc:docMk/>
          <pc:sldMk cId="3754697129" sldId="305"/>
        </pc:sldMkLst>
        <pc:spChg chg="mod">
          <ac:chgData name="Taylor Schorlemmer" userId="4f91bce2-72e2-44e9-9ec8-b87c1a801fb7" providerId="ADAL" clId="{6FDE1FE4-F1F6-4FAD-BDAB-9C0E6381E9A4}" dt="2024-02-14T19:54:03.368" v="426" actId="20577"/>
          <ac:spMkLst>
            <pc:docMk/>
            <pc:sldMk cId="3754697129" sldId="305"/>
            <ac:spMk id="4" creationId="{8FA7509D-0764-9A7C-A6CA-6466310C822E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754697129" sldId="305"/>
            <ac:spMk id="7" creationId="{3F7C22F8-CB43-C9B6-7CAE-D12B4EDAF342}"/>
          </ac:spMkLst>
        </pc:spChg>
      </pc:sldChg>
      <pc:sldChg chg="addSp modSp add mod">
        <pc:chgData name="Taylor Schorlemmer" userId="4f91bce2-72e2-44e9-9ec8-b87c1a801fb7" providerId="ADAL" clId="{6FDE1FE4-F1F6-4FAD-BDAB-9C0E6381E9A4}" dt="2024-02-14T20:53:40.536" v="865"/>
        <pc:sldMkLst>
          <pc:docMk/>
          <pc:sldMk cId="3009904639" sldId="306"/>
        </pc:sldMkLst>
        <pc:spChg chg="mod">
          <ac:chgData name="Taylor Schorlemmer" userId="4f91bce2-72e2-44e9-9ec8-b87c1a801fb7" providerId="ADAL" clId="{6FDE1FE4-F1F6-4FAD-BDAB-9C0E6381E9A4}" dt="2024-02-14T19:54:17.431" v="462" actId="20577"/>
          <ac:spMkLst>
            <pc:docMk/>
            <pc:sldMk cId="3009904639" sldId="306"/>
            <ac:spMk id="3" creationId="{955A9804-A2BA-FD2C-C5CF-217FD4F2412A}"/>
          </ac:spMkLst>
        </pc:spChg>
        <pc:spChg chg="mod">
          <ac:chgData name="Taylor Schorlemmer" userId="4f91bce2-72e2-44e9-9ec8-b87c1a801fb7" providerId="ADAL" clId="{6FDE1FE4-F1F6-4FAD-BDAB-9C0E6381E9A4}" dt="2024-02-14T19:54:13.367" v="457" actId="20577"/>
          <ac:spMkLst>
            <pc:docMk/>
            <pc:sldMk cId="3009904639" sldId="306"/>
            <ac:spMk id="4" creationId="{ABBD2371-9D03-4557-926A-F5EC4FC936C7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009904639" sldId="306"/>
            <ac:spMk id="7" creationId="{03E55078-9293-1654-9AA1-9B3A0D7CAF42}"/>
          </ac:spMkLst>
        </pc:spChg>
      </pc:sldChg>
      <pc:sldChg chg="addSp modSp add mod">
        <pc:chgData name="Taylor Schorlemmer" userId="4f91bce2-72e2-44e9-9ec8-b87c1a801fb7" providerId="ADAL" clId="{6FDE1FE4-F1F6-4FAD-BDAB-9C0E6381E9A4}" dt="2024-02-14T20:53:40.536" v="865"/>
        <pc:sldMkLst>
          <pc:docMk/>
          <pc:sldMk cId="3091547139" sldId="307"/>
        </pc:sldMkLst>
        <pc:spChg chg="mod">
          <ac:chgData name="Taylor Schorlemmer" userId="4f91bce2-72e2-44e9-9ec8-b87c1a801fb7" providerId="ADAL" clId="{6FDE1FE4-F1F6-4FAD-BDAB-9C0E6381E9A4}" dt="2024-02-14T19:55:18.439" v="490" actId="20577"/>
          <ac:spMkLst>
            <pc:docMk/>
            <pc:sldMk cId="3091547139" sldId="307"/>
            <ac:spMk id="3" creationId="{CD150611-0CE8-3D24-589B-F31F0E08640B}"/>
          </ac:spMkLst>
        </pc:spChg>
        <pc:spChg chg="mod">
          <ac:chgData name="Taylor Schorlemmer" userId="4f91bce2-72e2-44e9-9ec8-b87c1a801fb7" providerId="ADAL" clId="{6FDE1FE4-F1F6-4FAD-BDAB-9C0E6381E9A4}" dt="2024-02-14T19:55:13.767" v="474" actId="20577"/>
          <ac:spMkLst>
            <pc:docMk/>
            <pc:sldMk cId="3091547139" sldId="307"/>
            <ac:spMk id="4" creationId="{CEA7AF24-237A-8BEB-77CA-1245D00AC397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091547139" sldId="307"/>
            <ac:spMk id="7" creationId="{F98AA295-8327-1C92-09C9-55F06EB0ED26}"/>
          </ac:spMkLst>
        </pc:spChg>
      </pc:sldChg>
      <pc:sldChg chg="addSp modSp add mod">
        <pc:chgData name="Taylor Schorlemmer" userId="4f91bce2-72e2-44e9-9ec8-b87c1a801fb7" providerId="ADAL" clId="{6FDE1FE4-F1F6-4FAD-BDAB-9C0E6381E9A4}" dt="2024-02-14T20:53:40.536" v="865"/>
        <pc:sldMkLst>
          <pc:docMk/>
          <pc:sldMk cId="1521730263" sldId="308"/>
        </pc:sldMkLst>
        <pc:spChg chg="mod">
          <ac:chgData name="Taylor Schorlemmer" userId="4f91bce2-72e2-44e9-9ec8-b87c1a801fb7" providerId="ADAL" clId="{6FDE1FE4-F1F6-4FAD-BDAB-9C0E6381E9A4}" dt="2024-02-14T19:56:28.265" v="561" actId="20577"/>
          <ac:spMkLst>
            <pc:docMk/>
            <pc:sldMk cId="1521730263" sldId="308"/>
            <ac:spMk id="3" creationId="{47D27F89-9797-5AF4-DA1E-00036294D3D7}"/>
          </ac:spMkLst>
        </pc:spChg>
        <pc:spChg chg="mod">
          <ac:chgData name="Taylor Schorlemmer" userId="4f91bce2-72e2-44e9-9ec8-b87c1a801fb7" providerId="ADAL" clId="{6FDE1FE4-F1F6-4FAD-BDAB-9C0E6381E9A4}" dt="2024-02-14T19:56:34.615" v="579" actId="20577"/>
          <ac:spMkLst>
            <pc:docMk/>
            <pc:sldMk cId="1521730263" sldId="308"/>
            <ac:spMk id="4" creationId="{5F0EE484-1E95-55CA-94F1-5CB9BFC4FC8D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1521730263" sldId="308"/>
            <ac:spMk id="7" creationId="{F27FDC2B-7E44-E48A-C540-E79762862D37}"/>
          </ac:spMkLst>
        </pc:spChg>
      </pc:sldChg>
      <pc:sldChg chg="addSp modSp add mod">
        <pc:chgData name="Taylor Schorlemmer" userId="4f91bce2-72e2-44e9-9ec8-b87c1a801fb7" providerId="ADAL" clId="{6FDE1FE4-F1F6-4FAD-BDAB-9C0E6381E9A4}" dt="2024-02-14T20:53:40.536" v="865"/>
        <pc:sldMkLst>
          <pc:docMk/>
          <pc:sldMk cId="1081231888" sldId="309"/>
        </pc:sldMkLst>
        <pc:spChg chg="mod">
          <ac:chgData name="Taylor Schorlemmer" userId="4f91bce2-72e2-44e9-9ec8-b87c1a801fb7" providerId="ADAL" clId="{6FDE1FE4-F1F6-4FAD-BDAB-9C0E6381E9A4}" dt="2024-02-14T19:56:00.712" v="529" actId="20577"/>
          <ac:spMkLst>
            <pc:docMk/>
            <pc:sldMk cId="1081231888" sldId="309"/>
            <ac:spMk id="3" creationId="{BAB0169D-34D3-6D1F-1481-83BDDFF15DD7}"/>
          </ac:spMkLst>
        </pc:spChg>
        <pc:spChg chg="mod">
          <ac:chgData name="Taylor Schorlemmer" userId="4f91bce2-72e2-44e9-9ec8-b87c1a801fb7" providerId="ADAL" clId="{6FDE1FE4-F1F6-4FAD-BDAB-9C0E6381E9A4}" dt="2024-02-14T19:55:53.112" v="513" actId="20577"/>
          <ac:spMkLst>
            <pc:docMk/>
            <pc:sldMk cId="1081231888" sldId="309"/>
            <ac:spMk id="4" creationId="{8B25D130-8E6E-A63E-DE37-00D34C961D8C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1081231888" sldId="309"/>
            <ac:spMk id="7" creationId="{0E308BF3-AFDF-D316-CBA2-62225819361C}"/>
          </ac:spMkLst>
        </pc:spChg>
      </pc:sldChg>
      <pc:sldChg chg="addSp modSp add mod">
        <pc:chgData name="Taylor Schorlemmer" userId="4f91bce2-72e2-44e9-9ec8-b87c1a801fb7" providerId="ADAL" clId="{6FDE1FE4-F1F6-4FAD-BDAB-9C0E6381E9A4}" dt="2024-02-14T20:53:40.536" v="865"/>
        <pc:sldMkLst>
          <pc:docMk/>
          <pc:sldMk cId="1135987818" sldId="310"/>
        </pc:sldMkLst>
        <pc:spChg chg="mod">
          <ac:chgData name="Taylor Schorlemmer" userId="4f91bce2-72e2-44e9-9ec8-b87c1a801fb7" providerId="ADAL" clId="{6FDE1FE4-F1F6-4FAD-BDAB-9C0E6381E9A4}" dt="2024-02-14T19:56:12.952" v="541" actId="20577"/>
          <ac:spMkLst>
            <pc:docMk/>
            <pc:sldMk cId="1135987818" sldId="310"/>
            <ac:spMk id="3" creationId="{6A4D8E2A-53EB-4D3C-9C45-CDE6510C95F6}"/>
          </ac:spMkLst>
        </pc:spChg>
        <pc:spChg chg="mod">
          <ac:chgData name="Taylor Schorlemmer" userId="4f91bce2-72e2-44e9-9ec8-b87c1a801fb7" providerId="ADAL" clId="{6FDE1FE4-F1F6-4FAD-BDAB-9C0E6381E9A4}" dt="2024-02-14T19:56:57.177" v="601" actId="20577"/>
          <ac:spMkLst>
            <pc:docMk/>
            <pc:sldMk cId="1135987818" sldId="310"/>
            <ac:spMk id="4" creationId="{66499B7C-F95E-28A7-2AEC-F3CEB486E68D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1135987818" sldId="310"/>
            <ac:spMk id="7" creationId="{9C53F7DB-CBA9-374E-613D-FE445CA6B075}"/>
          </ac:spMkLst>
        </pc:spChg>
      </pc:sldChg>
      <pc:sldChg chg="addSp modSp add mod">
        <pc:chgData name="Taylor Schorlemmer" userId="4f91bce2-72e2-44e9-9ec8-b87c1a801fb7" providerId="ADAL" clId="{6FDE1FE4-F1F6-4FAD-BDAB-9C0E6381E9A4}" dt="2024-02-14T20:53:40.536" v="865"/>
        <pc:sldMkLst>
          <pc:docMk/>
          <pc:sldMk cId="3528546965" sldId="311"/>
        </pc:sldMkLst>
        <pc:spChg chg="mod">
          <ac:chgData name="Taylor Schorlemmer" userId="4f91bce2-72e2-44e9-9ec8-b87c1a801fb7" providerId="ADAL" clId="{6FDE1FE4-F1F6-4FAD-BDAB-9C0E6381E9A4}" dt="2024-02-14T19:56:43.303" v="590" actId="20577"/>
          <ac:spMkLst>
            <pc:docMk/>
            <pc:sldMk cId="3528546965" sldId="311"/>
            <ac:spMk id="3" creationId="{EE6E24A3-E903-D189-EAE9-0E9849466EB2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528546965" sldId="311"/>
            <ac:spMk id="7" creationId="{680D57A9-49C9-8A0E-E946-0476D6B732BF}"/>
          </ac:spMkLst>
        </pc:spChg>
      </pc:sldChg>
      <pc:sldChg chg="new del">
        <pc:chgData name="Taylor Schorlemmer" userId="4f91bce2-72e2-44e9-9ec8-b87c1a801fb7" providerId="ADAL" clId="{6FDE1FE4-F1F6-4FAD-BDAB-9C0E6381E9A4}" dt="2024-02-14T20:37:05.675" v="635" actId="47"/>
        <pc:sldMkLst>
          <pc:docMk/>
          <pc:sldMk cId="1920360615" sldId="312"/>
        </pc:sldMkLst>
      </pc:sldChg>
      <pc:sldChg chg="addSp modSp add del mod">
        <pc:chgData name="Taylor Schorlemmer" userId="4f91bce2-72e2-44e9-9ec8-b87c1a801fb7" providerId="ADAL" clId="{6FDE1FE4-F1F6-4FAD-BDAB-9C0E6381E9A4}" dt="2024-02-14T20:53:40.536" v="865"/>
        <pc:sldMkLst>
          <pc:docMk/>
          <pc:sldMk cId="3416510670" sldId="313"/>
        </pc:sldMkLst>
        <pc:spChg chg="mod">
          <ac:chgData name="Taylor Schorlemmer" userId="4f91bce2-72e2-44e9-9ec8-b87c1a801fb7" providerId="ADAL" clId="{6FDE1FE4-F1F6-4FAD-BDAB-9C0E6381E9A4}" dt="2024-02-14T20:37:31.849" v="655" actId="20577"/>
          <ac:spMkLst>
            <pc:docMk/>
            <pc:sldMk cId="3416510670" sldId="313"/>
            <ac:spMk id="3" creationId="{697D8B0C-60F2-A3CC-7920-922C0908282F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3416510670" sldId="313"/>
            <ac:spMk id="7" creationId="{87A66665-2D59-E78D-296F-59485A17ECCC}"/>
          </ac:spMkLst>
        </pc:spChg>
      </pc:sldChg>
      <pc:sldChg chg="addSp modSp add mod">
        <pc:chgData name="Taylor Schorlemmer" userId="4f91bce2-72e2-44e9-9ec8-b87c1a801fb7" providerId="ADAL" clId="{6FDE1FE4-F1F6-4FAD-BDAB-9C0E6381E9A4}" dt="2024-02-14T20:53:40.536" v="865"/>
        <pc:sldMkLst>
          <pc:docMk/>
          <pc:sldMk cId="4132693845" sldId="314"/>
        </pc:sldMkLst>
        <pc:spChg chg="mod">
          <ac:chgData name="Taylor Schorlemmer" userId="4f91bce2-72e2-44e9-9ec8-b87c1a801fb7" providerId="ADAL" clId="{6FDE1FE4-F1F6-4FAD-BDAB-9C0E6381E9A4}" dt="2024-02-14T20:38:07.724" v="694" actId="20577"/>
          <ac:spMkLst>
            <pc:docMk/>
            <pc:sldMk cId="4132693845" sldId="314"/>
            <ac:spMk id="3" creationId="{D3BEB701-8087-AF8E-29F3-B63625E91F77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4132693845" sldId="314"/>
            <ac:spMk id="7" creationId="{87486991-EE9D-599A-E2F5-6ED321567750}"/>
          </ac:spMkLst>
        </pc:spChg>
      </pc:sldChg>
      <pc:sldChg chg="addSp modSp add mod">
        <pc:chgData name="Taylor Schorlemmer" userId="4f91bce2-72e2-44e9-9ec8-b87c1a801fb7" providerId="ADAL" clId="{6FDE1FE4-F1F6-4FAD-BDAB-9C0E6381E9A4}" dt="2024-02-14T20:53:40.536" v="865"/>
        <pc:sldMkLst>
          <pc:docMk/>
          <pc:sldMk cId="1403214377" sldId="315"/>
        </pc:sldMkLst>
        <pc:spChg chg="mod">
          <ac:chgData name="Taylor Schorlemmer" userId="4f91bce2-72e2-44e9-9ec8-b87c1a801fb7" providerId="ADAL" clId="{6FDE1FE4-F1F6-4FAD-BDAB-9C0E6381E9A4}" dt="2024-02-14T20:38:18.636" v="708" actId="20577"/>
          <ac:spMkLst>
            <pc:docMk/>
            <pc:sldMk cId="1403214377" sldId="315"/>
            <ac:spMk id="3" creationId="{F1564AF4-BCD3-EEBD-B7D0-EE541ADE90DC}"/>
          </ac:spMkLst>
        </pc:spChg>
        <pc:spChg chg="add">
          <ac:chgData name="Taylor Schorlemmer" userId="4f91bce2-72e2-44e9-9ec8-b87c1a801fb7" providerId="ADAL" clId="{6FDE1FE4-F1F6-4FAD-BDAB-9C0E6381E9A4}" dt="2024-02-14T20:53:40.536" v="865"/>
          <ac:spMkLst>
            <pc:docMk/>
            <pc:sldMk cId="1403214377" sldId="315"/>
            <ac:spMk id="7" creationId="{AA395A79-793C-94DC-EBA2-E5AD9AB88CFC}"/>
          </ac:spMkLst>
        </pc:spChg>
      </pc:sldChg>
      <pc:sldChg chg="new del">
        <pc:chgData name="Taylor Schorlemmer" userId="4f91bce2-72e2-44e9-9ec8-b87c1a801fb7" providerId="ADAL" clId="{6FDE1FE4-F1F6-4FAD-BDAB-9C0E6381E9A4}" dt="2024-02-14T20:44:55.192" v="785" actId="47"/>
        <pc:sldMkLst>
          <pc:docMk/>
          <pc:sldMk cId="846477290" sldId="316"/>
        </pc:sldMkLst>
      </pc:sldChg>
      <pc:sldChg chg="modSp new mod">
        <pc:chgData name="Taylor Schorlemmer" userId="4f91bce2-72e2-44e9-9ec8-b87c1a801fb7" providerId="ADAL" clId="{6FDE1FE4-F1F6-4FAD-BDAB-9C0E6381E9A4}" dt="2024-02-14T21:38:51.154" v="1068" actId="1035"/>
        <pc:sldMkLst>
          <pc:docMk/>
          <pc:sldMk cId="2856181338" sldId="316"/>
        </pc:sldMkLst>
        <pc:spChg chg="mod">
          <ac:chgData name="Taylor Schorlemmer" userId="4f91bce2-72e2-44e9-9ec8-b87c1a801fb7" providerId="ADAL" clId="{6FDE1FE4-F1F6-4FAD-BDAB-9C0E6381E9A4}" dt="2024-02-14T21:38:23.477" v="1037"/>
          <ac:spMkLst>
            <pc:docMk/>
            <pc:sldMk cId="2856181338" sldId="316"/>
            <ac:spMk id="2" creationId="{F66A3D77-73F4-6EFD-6FE4-EDB1ADADE302}"/>
          </ac:spMkLst>
        </pc:spChg>
        <pc:spChg chg="mod">
          <ac:chgData name="Taylor Schorlemmer" userId="4f91bce2-72e2-44e9-9ec8-b87c1a801fb7" providerId="ADAL" clId="{6FDE1FE4-F1F6-4FAD-BDAB-9C0E6381E9A4}" dt="2024-02-14T21:38:51.154" v="1068" actId="1035"/>
          <ac:spMkLst>
            <pc:docMk/>
            <pc:sldMk cId="2856181338" sldId="316"/>
            <ac:spMk id="3" creationId="{B57AE7B4-5D31-5615-0A39-6AB33C439380}"/>
          </ac:spMkLst>
        </pc:spChg>
      </pc:sldChg>
      <pc:sldChg chg="modSp new del mod">
        <pc:chgData name="Taylor Schorlemmer" userId="4f91bce2-72e2-44e9-9ec8-b87c1a801fb7" providerId="ADAL" clId="{6FDE1FE4-F1F6-4FAD-BDAB-9C0E6381E9A4}" dt="2024-02-14T21:39:39.695" v="1083" actId="47"/>
        <pc:sldMkLst>
          <pc:docMk/>
          <pc:sldMk cId="1290946417" sldId="317"/>
        </pc:sldMkLst>
        <pc:spChg chg="mod">
          <ac:chgData name="Taylor Schorlemmer" userId="4f91bce2-72e2-44e9-9ec8-b87c1a801fb7" providerId="ADAL" clId="{6FDE1FE4-F1F6-4FAD-BDAB-9C0E6381E9A4}" dt="2024-02-14T21:39:24.207" v="1082" actId="20577"/>
          <ac:spMkLst>
            <pc:docMk/>
            <pc:sldMk cId="1290946417" sldId="317"/>
            <ac:spMk id="2" creationId="{640230EC-7485-B998-8ADF-81AF0CD02EDD}"/>
          </ac:spMkLst>
        </pc:spChg>
      </pc:sldChg>
      <pc:sldMasterChg chg="addSp delSp modSp mod modSldLayout">
        <pc:chgData name="Taylor Schorlemmer" userId="4f91bce2-72e2-44e9-9ec8-b87c1a801fb7" providerId="ADAL" clId="{6FDE1FE4-F1F6-4FAD-BDAB-9C0E6381E9A4}" dt="2024-02-14T21:37:25.606" v="1035" actId="1036"/>
        <pc:sldMasterMkLst>
          <pc:docMk/>
          <pc:sldMasterMk cId="3825614813" sldId="2147483648"/>
        </pc:sldMasterMkLst>
        <pc:spChg chg="add del mod">
          <ac:chgData name="Taylor Schorlemmer" userId="4f91bce2-72e2-44e9-9ec8-b87c1a801fb7" providerId="ADAL" clId="{6FDE1FE4-F1F6-4FAD-BDAB-9C0E6381E9A4}" dt="2024-02-14T20:53:38.183" v="863" actId="21"/>
          <ac:spMkLst>
            <pc:docMk/>
            <pc:sldMasterMk cId="3825614813" sldId="2147483648"/>
            <ac:spMk id="4" creationId="{D694492A-C79F-9A87-908A-F15D50C17AB6}"/>
          </ac:spMkLst>
        </pc:spChg>
        <pc:spChg chg="mod">
          <ac:chgData name="Taylor Schorlemmer" userId="4f91bce2-72e2-44e9-9ec8-b87c1a801fb7" providerId="ADAL" clId="{6FDE1FE4-F1F6-4FAD-BDAB-9C0E6381E9A4}" dt="2024-02-14T20:53:38.701" v="864" actId="1076"/>
          <ac:spMkLst>
            <pc:docMk/>
            <pc:sldMasterMk cId="3825614813" sldId="2147483648"/>
            <ac:spMk id="5" creationId="{52EED659-CF6F-C471-FDA5-7594366FA2EA}"/>
          </ac:spMkLst>
        </pc:spChg>
        <pc:spChg chg="del mod">
          <ac:chgData name="Taylor Schorlemmer" userId="4f91bce2-72e2-44e9-9ec8-b87c1a801fb7" providerId="ADAL" clId="{6FDE1FE4-F1F6-4FAD-BDAB-9C0E6381E9A4}" dt="2024-02-14T20:47:21.230" v="793" actId="478"/>
          <ac:spMkLst>
            <pc:docMk/>
            <pc:sldMasterMk cId="3825614813" sldId="2147483648"/>
            <ac:spMk id="6" creationId="{FF19200A-5F39-EB36-4116-B2C1717CC7AD}"/>
          </ac:spMkLst>
        </pc:spChg>
        <pc:sldLayoutChg chg="addSp delSp modSp mod">
          <pc:chgData name="Taylor Schorlemmer" userId="4f91bce2-72e2-44e9-9ec8-b87c1a801fb7" providerId="ADAL" clId="{6FDE1FE4-F1F6-4FAD-BDAB-9C0E6381E9A4}" dt="2024-02-14T21:37:25.606" v="1035" actId="1036"/>
          <pc:sldLayoutMkLst>
            <pc:docMk/>
            <pc:sldMasterMk cId="3825614813" sldId="2147483648"/>
            <pc:sldLayoutMk cId="4214527922" sldId="2147483649"/>
          </pc:sldLayoutMkLst>
          <pc:spChg chg="del">
            <ac:chgData name="Taylor Schorlemmer" userId="4f91bce2-72e2-44e9-9ec8-b87c1a801fb7" providerId="ADAL" clId="{6FDE1FE4-F1F6-4FAD-BDAB-9C0E6381E9A4}" dt="2024-02-14T21:35:30.672" v="904" actId="478"/>
            <ac:spMkLst>
              <pc:docMk/>
              <pc:sldMasterMk cId="3825614813" sldId="2147483648"/>
              <pc:sldLayoutMk cId="4214527922" sldId="2147483649"/>
              <ac:spMk id="3" creationId="{76FFA1BC-72F9-9048-3E39-D300A3A6A52E}"/>
            </ac:spMkLst>
          </pc:spChg>
          <pc:spChg chg="add mod">
            <ac:chgData name="Taylor Schorlemmer" userId="4f91bce2-72e2-44e9-9ec8-b87c1a801fb7" providerId="ADAL" clId="{6FDE1FE4-F1F6-4FAD-BDAB-9C0E6381E9A4}" dt="2024-02-14T20:49:24.045" v="800"/>
            <ac:spMkLst>
              <pc:docMk/>
              <pc:sldMasterMk cId="3825614813" sldId="2147483648"/>
              <pc:sldLayoutMk cId="4214527922" sldId="2147483649"/>
              <ac:spMk id="4" creationId="{8E84C32A-3D67-8A8C-0EA9-4EDB3D06CA4B}"/>
            </ac:spMkLst>
          </pc:spChg>
          <pc:spChg chg="add del mod">
            <ac:chgData name="Taylor Schorlemmer" userId="4f91bce2-72e2-44e9-9ec8-b87c1a801fb7" providerId="ADAL" clId="{6FDE1FE4-F1F6-4FAD-BDAB-9C0E6381E9A4}" dt="2024-02-14T21:37:25.606" v="1035" actId="1036"/>
            <ac:spMkLst>
              <pc:docMk/>
              <pc:sldMasterMk cId="3825614813" sldId="2147483648"/>
              <pc:sldLayoutMk cId="4214527922" sldId="2147483649"/>
              <ac:spMk id="7" creationId="{11870E27-202E-F717-3FB6-D69451DF1391}"/>
            </ac:spMkLst>
          </pc:spChg>
          <pc:spChg chg="mod">
            <ac:chgData name="Taylor Schorlemmer" userId="4f91bce2-72e2-44e9-9ec8-b87c1a801fb7" providerId="ADAL" clId="{6FDE1FE4-F1F6-4FAD-BDAB-9C0E6381E9A4}" dt="2024-02-14T21:37:08.290" v="996" actId="12789"/>
            <ac:spMkLst>
              <pc:docMk/>
              <pc:sldMasterMk cId="3825614813" sldId="2147483648"/>
              <pc:sldLayoutMk cId="4214527922" sldId="2147483649"/>
              <ac:spMk id="9" creationId="{3F3E966E-ACAB-E285-70D0-66AC08DF1386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4:55.455" v="873"/>
          <pc:sldLayoutMkLst>
            <pc:docMk/>
            <pc:sldMasterMk cId="3825614813" sldId="2147483648"/>
            <pc:sldLayoutMk cId="3639963463" sldId="2147483650"/>
          </pc:sldLayoutMkLst>
          <pc:spChg chg="del">
            <ac:chgData name="Taylor Schorlemmer" userId="4f91bce2-72e2-44e9-9ec8-b87c1a801fb7" providerId="ADAL" clId="{6FDE1FE4-F1F6-4FAD-BDAB-9C0E6381E9A4}" dt="2024-02-14T20:50:28.698" v="820"/>
            <ac:spMkLst>
              <pc:docMk/>
              <pc:sldMasterMk cId="3825614813" sldId="2147483648"/>
              <pc:sldLayoutMk cId="3639963463" sldId="2147483650"/>
              <ac:spMk id="3" creationId="{73E23E79-165A-C0A0-34F4-D4CD4FAC54E2}"/>
            </ac:spMkLst>
          </pc:spChg>
          <pc:spChg chg="add del mod">
            <ac:chgData name="Taylor Schorlemmer" userId="4f91bce2-72e2-44e9-9ec8-b87c1a801fb7" providerId="ADAL" clId="{6FDE1FE4-F1F6-4FAD-BDAB-9C0E6381E9A4}" dt="2024-02-14T20:50:28.698" v="820"/>
            <ac:spMkLst>
              <pc:docMk/>
              <pc:sldMasterMk cId="3825614813" sldId="2147483648"/>
              <pc:sldLayoutMk cId="3639963463" sldId="2147483650"/>
              <ac:spMk id="4" creationId="{93B93FC9-82A4-CEEC-1BED-5628F222FC77}"/>
            </ac:spMkLst>
          </pc:spChg>
          <pc:spChg chg="add del mod">
            <ac:chgData name="Taylor Schorlemmer" userId="4f91bce2-72e2-44e9-9ec8-b87c1a801fb7" providerId="ADAL" clId="{6FDE1FE4-F1F6-4FAD-BDAB-9C0E6381E9A4}" dt="2024-02-14T20:50:28.698" v="820"/>
            <ac:spMkLst>
              <pc:docMk/>
              <pc:sldMasterMk cId="3825614813" sldId="2147483648"/>
              <pc:sldLayoutMk cId="3639963463" sldId="2147483650"/>
              <ac:spMk id="5" creationId="{3861D7BD-EE7A-6902-0E6B-752E557F265B}"/>
            </ac:spMkLst>
          </pc:spChg>
          <pc:spChg chg="add mod">
            <ac:chgData name="Taylor Schorlemmer" userId="4f91bce2-72e2-44e9-9ec8-b87c1a801fb7" providerId="ADAL" clId="{6FDE1FE4-F1F6-4FAD-BDAB-9C0E6381E9A4}" dt="2024-02-14T20:50:28.886" v="821"/>
            <ac:spMkLst>
              <pc:docMk/>
              <pc:sldMasterMk cId="3825614813" sldId="2147483648"/>
              <pc:sldLayoutMk cId="3639963463" sldId="2147483650"/>
              <ac:spMk id="6" creationId="{9030EDF0-3120-B66A-6DE6-E73ADB6C124E}"/>
            </ac:spMkLst>
          </pc:spChg>
          <pc:spChg chg="add mod">
            <ac:chgData name="Taylor Schorlemmer" userId="4f91bce2-72e2-44e9-9ec8-b87c1a801fb7" providerId="ADAL" clId="{6FDE1FE4-F1F6-4FAD-BDAB-9C0E6381E9A4}" dt="2024-02-14T20:50:28.886" v="821"/>
            <ac:spMkLst>
              <pc:docMk/>
              <pc:sldMasterMk cId="3825614813" sldId="2147483648"/>
              <pc:sldLayoutMk cId="3639963463" sldId="2147483650"/>
              <ac:spMk id="7" creationId="{CD8CF11A-DE52-4539-8109-3DE72B758174}"/>
            </ac:spMkLst>
          </pc:spChg>
          <pc:spChg chg="add mod">
            <ac:chgData name="Taylor Schorlemmer" userId="4f91bce2-72e2-44e9-9ec8-b87c1a801fb7" providerId="ADAL" clId="{6FDE1FE4-F1F6-4FAD-BDAB-9C0E6381E9A4}" dt="2024-02-14T20:54:55.455" v="873"/>
            <ac:spMkLst>
              <pc:docMk/>
              <pc:sldMasterMk cId="3825614813" sldId="2147483648"/>
              <pc:sldLayoutMk cId="3639963463" sldId="2147483650"/>
              <ac:spMk id="9" creationId="{96C6117F-9714-073C-8AAA-3B7E483CB5AC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25.175" v="891"/>
          <pc:sldLayoutMkLst>
            <pc:docMk/>
            <pc:sldMasterMk cId="3825614813" sldId="2147483648"/>
            <pc:sldLayoutMk cId="2216712600" sldId="2147483653"/>
          </pc:sldLayoutMkLst>
          <pc:spChg chg="del">
            <ac:chgData name="Taylor Schorlemmer" userId="4f91bce2-72e2-44e9-9ec8-b87c1a801fb7" providerId="ADAL" clId="{6FDE1FE4-F1F6-4FAD-BDAB-9C0E6381E9A4}" dt="2024-02-14T20:55:24.956" v="890"/>
            <ac:spMkLst>
              <pc:docMk/>
              <pc:sldMasterMk cId="3825614813" sldId="2147483648"/>
              <pc:sldLayoutMk cId="2216712600" sldId="2147483653"/>
              <ac:spMk id="6" creationId="{BA0F278F-8AAE-FA0B-4B47-AB0FFECE69F2}"/>
            </ac:spMkLst>
          </pc:spChg>
          <pc:spChg chg="add del mod">
            <ac:chgData name="Taylor Schorlemmer" userId="4f91bce2-72e2-44e9-9ec8-b87c1a801fb7" providerId="ADAL" clId="{6FDE1FE4-F1F6-4FAD-BDAB-9C0E6381E9A4}" dt="2024-02-14T20:55:24.956" v="890"/>
            <ac:spMkLst>
              <pc:docMk/>
              <pc:sldMasterMk cId="3825614813" sldId="2147483648"/>
              <pc:sldLayoutMk cId="2216712600" sldId="2147483653"/>
              <ac:spMk id="9" creationId="{A9B7E8EF-4BF5-EED6-1756-D6AF67344EB1}"/>
            </ac:spMkLst>
          </pc:spChg>
          <pc:spChg chg="add del mod">
            <ac:chgData name="Taylor Schorlemmer" userId="4f91bce2-72e2-44e9-9ec8-b87c1a801fb7" providerId="ADAL" clId="{6FDE1FE4-F1F6-4FAD-BDAB-9C0E6381E9A4}" dt="2024-02-14T20:55:24.956" v="890"/>
            <ac:spMkLst>
              <pc:docMk/>
              <pc:sldMasterMk cId="3825614813" sldId="2147483648"/>
              <pc:sldLayoutMk cId="2216712600" sldId="2147483653"/>
              <ac:spMk id="12" creationId="{DD4F9A43-29AA-4683-A6BE-EA11F8874DDD}"/>
            </ac:spMkLst>
          </pc:spChg>
          <pc:spChg chg="add mod">
            <ac:chgData name="Taylor Schorlemmer" userId="4f91bce2-72e2-44e9-9ec8-b87c1a801fb7" providerId="ADAL" clId="{6FDE1FE4-F1F6-4FAD-BDAB-9C0E6381E9A4}" dt="2024-02-14T20:55:25.175" v="891"/>
            <ac:spMkLst>
              <pc:docMk/>
              <pc:sldMasterMk cId="3825614813" sldId="2147483648"/>
              <pc:sldLayoutMk cId="2216712600" sldId="2147483653"/>
              <ac:spMk id="13" creationId="{2EADFF4F-8C85-9421-9081-AC8E30C3C5B6}"/>
            </ac:spMkLst>
          </pc:spChg>
          <pc:spChg chg="add mod">
            <ac:chgData name="Taylor Schorlemmer" userId="4f91bce2-72e2-44e9-9ec8-b87c1a801fb7" providerId="ADAL" clId="{6FDE1FE4-F1F6-4FAD-BDAB-9C0E6381E9A4}" dt="2024-02-14T20:55:25.175" v="891"/>
            <ac:spMkLst>
              <pc:docMk/>
              <pc:sldMasterMk cId="3825614813" sldId="2147483648"/>
              <pc:sldLayoutMk cId="2216712600" sldId="2147483653"/>
              <ac:spMk id="14" creationId="{B763833E-3334-6DEC-4C95-D3DB17EB96DB}"/>
            </ac:spMkLst>
          </pc:spChg>
          <pc:spChg chg="add mod">
            <ac:chgData name="Taylor Schorlemmer" userId="4f91bce2-72e2-44e9-9ec8-b87c1a801fb7" providerId="ADAL" clId="{6FDE1FE4-F1F6-4FAD-BDAB-9C0E6381E9A4}" dt="2024-02-14T20:55:25.175" v="891"/>
            <ac:spMkLst>
              <pc:docMk/>
              <pc:sldMasterMk cId="3825614813" sldId="2147483648"/>
              <pc:sldLayoutMk cId="2216712600" sldId="2147483653"/>
              <ac:spMk id="18" creationId="{07E6FB2D-088C-919B-F4EA-A35E36D780BA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02.672" v="877"/>
          <pc:sldLayoutMkLst>
            <pc:docMk/>
            <pc:sldMasterMk cId="3825614813" sldId="2147483648"/>
            <pc:sldLayoutMk cId="406290031" sldId="2147483656"/>
          </pc:sldLayoutMkLst>
          <pc:spChg chg="del">
            <ac:chgData name="Taylor Schorlemmer" userId="4f91bce2-72e2-44e9-9ec8-b87c1a801fb7" providerId="ADAL" clId="{6FDE1FE4-F1F6-4FAD-BDAB-9C0E6381E9A4}" dt="2024-02-14T20:50:44.257" v="832"/>
            <ac:spMkLst>
              <pc:docMk/>
              <pc:sldMasterMk cId="3825614813" sldId="2147483648"/>
              <pc:sldLayoutMk cId="406290031" sldId="2147483656"/>
              <ac:spMk id="5" creationId="{D1CC4977-AD33-556A-2AED-7416F7D43900}"/>
            </ac:spMkLst>
          </pc:spChg>
          <pc:spChg chg="add del mod">
            <ac:chgData name="Taylor Schorlemmer" userId="4f91bce2-72e2-44e9-9ec8-b87c1a801fb7" providerId="ADAL" clId="{6FDE1FE4-F1F6-4FAD-BDAB-9C0E6381E9A4}" dt="2024-02-14T20:50:44.257" v="832"/>
            <ac:spMkLst>
              <pc:docMk/>
              <pc:sldMasterMk cId="3825614813" sldId="2147483648"/>
              <pc:sldLayoutMk cId="406290031" sldId="2147483656"/>
              <ac:spMk id="6" creationId="{7B31C82C-A921-9C64-3C7F-7EC569E399FD}"/>
            </ac:spMkLst>
          </pc:spChg>
          <pc:spChg chg="add del mod">
            <ac:chgData name="Taylor Schorlemmer" userId="4f91bce2-72e2-44e9-9ec8-b87c1a801fb7" providerId="ADAL" clId="{6FDE1FE4-F1F6-4FAD-BDAB-9C0E6381E9A4}" dt="2024-02-14T20:50:44.257" v="832"/>
            <ac:spMkLst>
              <pc:docMk/>
              <pc:sldMasterMk cId="3825614813" sldId="2147483648"/>
              <pc:sldLayoutMk cId="406290031" sldId="2147483656"/>
              <ac:spMk id="7" creationId="{F56B7E8A-474B-E7B4-3C69-0C0051B62A25}"/>
            </ac:spMkLst>
          </pc:spChg>
          <pc:spChg chg="add mod">
            <ac:chgData name="Taylor Schorlemmer" userId="4f91bce2-72e2-44e9-9ec8-b87c1a801fb7" providerId="ADAL" clId="{6FDE1FE4-F1F6-4FAD-BDAB-9C0E6381E9A4}" dt="2024-02-14T20:50:44.445" v="833"/>
            <ac:spMkLst>
              <pc:docMk/>
              <pc:sldMasterMk cId="3825614813" sldId="2147483648"/>
              <pc:sldLayoutMk cId="406290031" sldId="2147483656"/>
              <ac:spMk id="8" creationId="{5E32DACA-D1B5-9DCF-3871-D85FAE903C87}"/>
            </ac:spMkLst>
          </pc:spChg>
          <pc:spChg chg="add mod">
            <ac:chgData name="Taylor Schorlemmer" userId="4f91bce2-72e2-44e9-9ec8-b87c1a801fb7" providerId="ADAL" clId="{6FDE1FE4-F1F6-4FAD-BDAB-9C0E6381E9A4}" dt="2024-02-14T20:50:44.445" v="833"/>
            <ac:spMkLst>
              <pc:docMk/>
              <pc:sldMasterMk cId="3825614813" sldId="2147483648"/>
              <pc:sldLayoutMk cId="406290031" sldId="2147483656"/>
              <ac:spMk id="9" creationId="{5A86C51F-6E33-162E-1670-B0542AF05971}"/>
            </ac:spMkLst>
          </pc:spChg>
          <pc:spChg chg="add mod">
            <ac:chgData name="Taylor Schorlemmer" userId="4f91bce2-72e2-44e9-9ec8-b87c1a801fb7" providerId="ADAL" clId="{6FDE1FE4-F1F6-4FAD-BDAB-9C0E6381E9A4}" dt="2024-02-14T20:55:02.672" v="877"/>
            <ac:spMkLst>
              <pc:docMk/>
              <pc:sldMasterMk cId="3825614813" sldId="2147483648"/>
              <pc:sldLayoutMk cId="406290031" sldId="2147483656"/>
              <ac:spMk id="11" creationId="{B52C18C3-3348-0AA1-EC2E-2AD133B1B8FB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04.757" v="878"/>
          <pc:sldLayoutMkLst>
            <pc:docMk/>
            <pc:sldMasterMk cId="3825614813" sldId="2147483648"/>
            <pc:sldLayoutMk cId="3433354303" sldId="2147483657"/>
          </pc:sldLayoutMkLst>
          <pc:spChg chg="del">
            <ac:chgData name="Taylor Schorlemmer" userId="4f91bce2-72e2-44e9-9ec8-b87c1a801fb7" providerId="ADAL" clId="{6FDE1FE4-F1F6-4FAD-BDAB-9C0E6381E9A4}" dt="2024-02-14T20:51:04.783" v="835"/>
            <ac:spMkLst>
              <pc:docMk/>
              <pc:sldMasterMk cId="3825614813" sldId="2147483648"/>
              <pc:sldLayoutMk cId="3433354303" sldId="2147483657"/>
              <ac:spMk id="5" creationId="{3BA56456-EFF1-AF89-28F7-3D4A6920E070}"/>
            </ac:spMkLst>
          </pc:spChg>
          <pc:spChg chg="add del mod">
            <ac:chgData name="Taylor Schorlemmer" userId="4f91bce2-72e2-44e9-9ec8-b87c1a801fb7" providerId="ADAL" clId="{6FDE1FE4-F1F6-4FAD-BDAB-9C0E6381E9A4}" dt="2024-02-14T20:51:04.783" v="835"/>
            <ac:spMkLst>
              <pc:docMk/>
              <pc:sldMasterMk cId="3825614813" sldId="2147483648"/>
              <pc:sldLayoutMk cId="3433354303" sldId="2147483657"/>
              <ac:spMk id="6" creationId="{C9627189-5753-762A-6A31-5E85F632353D}"/>
            </ac:spMkLst>
          </pc:spChg>
          <pc:spChg chg="add del mod">
            <ac:chgData name="Taylor Schorlemmer" userId="4f91bce2-72e2-44e9-9ec8-b87c1a801fb7" providerId="ADAL" clId="{6FDE1FE4-F1F6-4FAD-BDAB-9C0E6381E9A4}" dt="2024-02-14T20:51:04.783" v="835"/>
            <ac:spMkLst>
              <pc:docMk/>
              <pc:sldMasterMk cId="3825614813" sldId="2147483648"/>
              <pc:sldLayoutMk cId="3433354303" sldId="2147483657"/>
              <ac:spMk id="7" creationId="{47EF5EED-B6F5-1935-32FE-0767DE08C209}"/>
            </ac:spMkLst>
          </pc:spChg>
          <pc:spChg chg="add mod">
            <ac:chgData name="Taylor Schorlemmer" userId="4f91bce2-72e2-44e9-9ec8-b87c1a801fb7" providerId="ADAL" clId="{6FDE1FE4-F1F6-4FAD-BDAB-9C0E6381E9A4}" dt="2024-02-14T20:51:05.364" v="836"/>
            <ac:spMkLst>
              <pc:docMk/>
              <pc:sldMasterMk cId="3825614813" sldId="2147483648"/>
              <pc:sldLayoutMk cId="3433354303" sldId="2147483657"/>
              <ac:spMk id="8" creationId="{D663038A-FA77-476B-91F6-287C9A17879D}"/>
            </ac:spMkLst>
          </pc:spChg>
          <pc:spChg chg="add mod">
            <ac:chgData name="Taylor Schorlemmer" userId="4f91bce2-72e2-44e9-9ec8-b87c1a801fb7" providerId="ADAL" clId="{6FDE1FE4-F1F6-4FAD-BDAB-9C0E6381E9A4}" dt="2024-02-14T20:51:05.364" v="836"/>
            <ac:spMkLst>
              <pc:docMk/>
              <pc:sldMasterMk cId="3825614813" sldId="2147483648"/>
              <pc:sldLayoutMk cId="3433354303" sldId="2147483657"/>
              <ac:spMk id="10" creationId="{201BF888-0462-B8C1-EF7F-85214F1DB734}"/>
            </ac:spMkLst>
          </pc:spChg>
          <pc:spChg chg="add mod">
            <ac:chgData name="Taylor Schorlemmer" userId="4f91bce2-72e2-44e9-9ec8-b87c1a801fb7" providerId="ADAL" clId="{6FDE1FE4-F1F6-4FAD-BDAB-9C0E6381E9A4}" dt="2024-02-14T20:55:04.757" v="878"/>
            <ac:spMkLst>
              <pc:docMk/>
              <pc:sldMasterMk cId="3825614813" sldId="2147483648"/>
              <pc:sldLayoutMk cId="3433354303" sldId="2147483657"/>
              <ac:spMk id="11" creationId="{BB54B1AA-FCDD-F4EA-94EC-850FFF8214A6}"/>
            </ac:spMkLst>
          </pc:spChg>
        </pc:sldLayoutChg>
        <pc:sldLayoutChg chg="delSp modSp mod">
          <pc:chgData name="Taylor Schorlemmer" userId="4f91bce2-72e2-44e9-9ec8-b87c1a801fb7" providerId="ADAL" clId="{6FDE1FE4-F1F6-4FAD-BDAB-9C0E6381E9A4}" dt="2024-02-14T21:36:54.287" v="995" actId="1035"/>
          <pc:sldLayoutMkLst>
            <pc:docMk/>
            <pc:sldMasterMk cId="3825614813" sldId="2147483648"/>
            <pc:sldLayoutMk cId="569925206" sldId="2147483686"/>
          </pc:sldLayoutMkLst>
          <pc:spChg chg="mod">
            <ac:chgData name="Taylor Schorlemmer" userId="4f91bce2-72e2-44e9-9ec8-b87c1a801fb7" providerId="ADAL" clId="{6FDE1FE4-F1F6-4FAD-BDAB-9C0E6381E9A4}" dt="2024-02-14T21:36:54.287" v="995" actId="1035"/>
            <ac:spMkLst>
              <pc:docMk/>
              <pc:sldMasterMk cId="3825614813" sldId="2147483648"/>
              <pc:sldLayoutMk cId="569925206" sldId="2147483686"/>
              <ac:spMk id="6" creationId="{B1EEEEC0-D7E4-4DE5-4E3D-FAAD9ABA8990}"/>
            </ac:spMkLst>
          </pc:spChg>
          <pc:spChg chg="mod">
            <ac:chgData name="Taylor Schorlemmer" userId="4f91bce2-72e2-44e9-9ec8-b87c1a801fb7" providerId="ADAL" clId="{6FDE1FE4-F1F6-4FAD-BDAB-9C0E6381E9A4}" dt="2024-02-14T21:36:18.683" v="938" actId="12789"/>
            <ac:spMkLst>
              <pc:docMk/>
              <pc:sldMasterMk cId="3825614813" sldId="2147483648"/>
              <pc:sldLayoutMk cId="569925206" sldId="2147483686"/>
              <ac:spMk id="9" creationId="{D8EDB9B8-C811-84E9-5F58-0130F3A8050C}"/>
            </ac:spMkLst>
          </pc:spChg>
          <pc:spChg chg="del">
            <ac:chgData name="Taylor Schorlemmer" userId="4f91bce2-72e2-44e9-9ec8-b87c1a801fb7" providerId="ADAL" clId="{6FDE1FE4-F1F6-4FAD-BDAB-9C0E6381E9A4}" dt="2024-02-14T21:35:33.080" v="905" actId="478"/>
            <ac:spMkLst>
              <pc:docMk/>
              <pc:sldMasterMk cId="3825614813" sldId="2147483648"/>
              <pc:sldLayoutMk cId="569925206" sldId="2147483686"/>
              <ac:spMk id="10" creationId="{24BF34A7-30DF-7BD2-A5A2-434BBF6672CA}"/>
            </ac:spMkLst>
          </pc:spChg>
        </pc:sldLayoutChg>
        <pc:sldLayoutChg chg="addSp delSp modSp mod">
          <pc:chgData name="Taylor Schorlemmer" userId="4f91bce2-72e2-44e9-9ec8-b87c1a801fb7" providerId="ADAL" clId="{6FDE1FE4-F1F6-4FAD-BDAB-9C0E6381E9A4}" dt="2024-02-14T20:54:41.871" v="870"/>
          <pc:sldLayoutMkLst>
            <pc:docMk/>
            <pc:sldMasterMk cId="3825614813" sldId="2147483648"/>
            <pc:sldLayoutMk cId="3628432518" sldId="2147483687"/>
          </pc:sldLayoutMkLst>
          <pc:spChg chg="del mod">
            <ac:chgData name="Taylor Schorlemmer" userId="4f91bce2-72e2-44e9-9ec8-b87c1a801fb7" providerId="ADAL" clId="{6FDE1FE4-F1F6-4FAD-BDAB-9C0E6381E9A4}" dt="2024-02-14T20:50:17.002" v="811"/>
            <ac:spMkLst>
              <pc:docMk/>
              <pc:sldMasterMk cId="3825614813" sldId="2147483648"/>
              <pc:sldLayoutMk cId="3628432518" sldId="2147483687"/>
              <ac:spMk id="2" creationId="{531718D0-66F2-E88D-01BB-CD3AF9F1A376}"/>
            </ac:spMkLst>
          </pc:spChg>
          <pc:spChg chg="add del mod">
            <ac:chgData name="Taylor Schorlemmer" userId="4f91bce2-72e2-44e9-9ec8-b87c1a801fb7" providerId="ADAL" clId="{6FDE1FE4-F1F6-4FAD-BDAB-9C0E6381E9A4}" dt="2024-02-14T20:50:17.002" v="811"/>
            <ac:spMkLst>
              <pc:docMk/>
              <pc:sldMasterMk cId="3825614813" sldId="2147483648"/>
              <pc:sldLayoutMk cId="3628432518" sldId="2147483687"/>
              <ac:spMk id="3" creationId="{205A0F8D-B978-061C-97E9-DE8A16F780CD}"/>
            </ac:spMkLst>
          </pc:spChg>
          <pc:spChg chg="add del mod">
            <ac:chgData name="Taylor Schorlemmer" userId="4f91bce2-72e2-44e9-9ec8-b87c1a801fb7" providerId="ADAL" clId="{6FDE1FE4-F1F6-4FAD-BDAB-9C0E6381E9A4}" dt="2024-02-14T20:50:17.002" v="811"/>
            <ac:spMkLst>
              <pc:docMk/>
              <pc:sldMasterMk cId="3825614813" sldId="2147483648"/>
              <pc:sldLayoutMk cId="3628432518" sldId="2147483687"/>
              <ac:spMk id="5" creationId="{D541F39D-51BB-32C8-D0DB-7001A864182B}"/>
            </ac:spMkLst>
          </pc:spChg>
          <pc:spChg chg="add mod">
            <ac:chgData name="Taylor Schorlemmer" userId="4f91bce2-72e2-44e9-9ec8-b87c1a801fb7" providerId="ADAL" clId="{6FDE1FE4-F1F6-4FAD-BDAB-9C0E6381E9A4}" dt="2024-02-14T20:50:19.716" v="812"/>
            <ac:spMkLst>
              <pc:docMk/>
              <pc:sldMasterMk cId="3825614813" sldId="2147483648"/>
              <pc:sldLayoutMk cId="3628432518" sldId="2147483687"/>
              <ac:spMk id="6" creationId="{1145AA25-DD86-FC1A-1AE6-5456390EA4E6}"/>
            </ac:spMkLst>
          </pc:spChg>
          <pc:spChg chg="add mod">
            <ac:chgData name="Taylor Schorlemmer" userId="4f91bce2-72e2-44e9-9ec8-b87c1a801fb7" providerId="ADAL" clId="{6FDE1FE4-F1F6-4FAD-BDAB-9C0E6381E9A4}" dt="2024-02-14T20:50:19.716" v="812"/>
            <ac:spMkLst>
              <pc:docMk/>
              <pc:sldMasterMk cId="3825614813" sldId="2147483648"/>
              <pc:sldLayoutMk cId="3628432518" sldId="2147483687"/>
              <ac:spMk id="8" creationId="{3F6F62C1-FC64-2BCA-456C-BFADA0734680}"/>
            </ac:spMkLst>
          </pc:spChg>
          <pc:spChg chg="add mod">
            <ac:chgData name="Taylor Schorlemmer" userId="4f91bce2-72e2-44e9-9ec8-b87c1a801fb7" providerId="ADAL" clId="{6FDE1FE4-F1F6-4FAD-BDAB-9C0E6381E9A4}" dt="2024-02-14T20:54:41.871" v="870"/>
            <ac:spMkLst>
              <pc:docMk/>
              <pc:sldMasterMk cId="3825614813" sldId="2147483648"/>
              <pc:sldLayoutMk cId="3628432518" sldId="2147483687"/>
              <ac:spMk id="9" creationId="{F69EC5F5-3310-1498-3488-63567DDE3F6D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4:51.674" v="872"/>
          <pc:sldLayoutMkLst>
            <pc:docMk/>
            <pc:sldMasterMk cId="3825614813" sldId="2147483648"/>
            <pc:sldLayoutMk cId="1626903686" sldId="2147483688"/>
          </pc:sldLayoutMkLst>
          <pc:spChg chg="del">
            <ac:chgData name="Taylor Schorlemmer" userId="4f91bce2-72e2-44e9-9ec8-b87c1a801fb7" providerId="ADAL" clId="{6FDE1FE4-F1F6-4FAD-BDAB-9C0E6381E9A4}" dt="2024-02-14T20:50:25.750" v="817"/>
            <ac:spMkLst>
              <pc:docMk/>
              <pc:sldMasterMk cId="3825614813" sldId="2147483648"/>
              <pc:sldLayoutMk cId="1626903686" sldId="2147483688"/>
              <ac:spMk id="6" creationId="{0BF54FE2-5844-7885-7089-16924C393EB6}"/>
            </ac:spMkLst>
          </pc:spChg>
          <pc:spChg chg="add del mod">
            <ac:chgData name="Taylor Schorlemmer" userId="4f91bce2-72e2-44e9-9ec8-b87c1a801fb7" providerId="ADAL" clId="{6FDE1FE4-F1F6-4FAD-BDAB-9C0E6381E9A4}" dt="2024-02-14T20:50:25.750" v="817"/>
            <ac:spMkLst>
              <pc:docMk/>
              <pc:sldMasterMk cId="3825614813" sldId="2147483648"/>
              <pc:sldLayoutMk cId="1626903686" sldId="2147483688"/>
              <ac:spMk id="7" creationId="{C72D0BB2-DFBE-DC9C-CEB6-8B7CF2D6B57D}"/>
            </ac:spMkLst>
          </pc:spChg>
          <pc:spChg chg="add del mod">
            <ac:chgData name="Taylor Schorlemmer" userId="4f91bce2-72e2-44e9-9ec8-b87c1a801fb7" providerId="ADAL" clId="{6FDE1FE4-F1F6-4FAD-BDAB-9C0E6381E9A4}" dt="2024-02-14T20:50:25.750" v="817"/>
            <ac:spMkLst>
              <pc:docMk/>
              <pc:sldMasterMk cId="3825614813" sldId="2147483648"/>
              <pc:sldLayoutMk cId="1626903686" sldId="2147483688"/>
              <ac:spMk id="8" creationId="{6276BA1C-9A19-D65C-8FB3-94E4DF6182B8}"/>
            </ac:spMkLst>
          </pc:spChg>
          <pc:spChg chg="add mod">
            <ac:chgData name="Taylor Schorlemmer" userId="4f91bce2-72e2-44e9-9ec8-b87c1a801fb7" providerId="ADAL" clId="{6FDE1FE4-F1F6-4FAD-BDAB-9C0E6381E9A4}" dt="2024-02-14T20:50:25.973" v="818"/>
            <ac:spMkLst>
              <pc:docMk/>
              <pc:sldMasterMk cId="3825614813" sldId="2147483648"/>
              <pc:sldLayoutMk cId="1626903686" sldId="2147483688"/>
              <ac:spMk id="9" creationId="{39C38E31-D024-D324-423A-0EF6E03C80A8}"/>
            </ac:spMkLst>
          </pc:spChg>
          <pc:spChg chg="add mod">
            <ac:chgData name="Taylor Schorlemmer" userId="4f91bce2-72e2-44e9-9ec8-b87c1a801fb7" providerId="ADAL" clId="{6FDE1FE4-F1F6-4FAD-BDAB-9C0E6381E9A4}" dt="2024-02-14T20:50:25.973" v="818"/>
            <ac:spMkLst>
              <pc:docMk/>
              <pc:sldMasterMk cId="3825614813" sldId="2147483648"/>
              <pc:sldLayoutMk cId="1626903686" sldId="2147483688"/>
              <ac:spMk id="10" creationId="{0CBF932E-58D7-482F-AE4D-37FF8424EE05}"/>
            </ac:spMkLst>
          </pc:spChg>
          <pc:spChg chg="add mod">
            <ac:chgData name="Taylor Schorlemmer" userId="4f91bce2-72e2-44e9-9ec8-b87c1a801fb7" providerId="ADAL" clId="{6FDE1FE4-F1F6-4FAD-BDAB-9C0E6381E9A4}" dt="2024-02-14T20:54:51.674" v="872"/>
            <ac:spMkLst>
              <pc:docMk/>
              <pc:sldMasterMk cId="3825614813" sldId="2147483648"/>
              <pc:sldLayoutMk cId="1626903686" sldId="2147483688"/>
              <ac:spMk id="11" creationId="{976E1A7B-E467-5A13-69E2-E8DFC23C7140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28.956" v="893"/>
          <pc:sldLayoutMkLst>
            <pc:docMk/>
            <pc:sldMasterMk cId="3825614813" sldId="2147483648"/>
            <pc:sldLayoutMk cId="1838946650" sldId="2147483690"/>
          </pc:sldLayoutMkLst>
          <pc:spChg chg="add del mod">
            <ac:chgData name="Taylor Schorlemmer" userId="4f91bce2-72e2-44e9-9ec8-b87c1a801fb7" providerId="ADAL" clId="{6FDE1FE4-F1F6-4FAD-BDAB-9C0E6381E9A4}" dt="2024-02-14T20:55:28.532" v="892"/>
            <ac:spMkLst>
              <pc:docMk/>
              <pc:sldMasterMk cId="3825614813" sldId="2147483648"/>
              <pc:sldLayoutMk cId="1838946650" sldId="2147483690"/>
              <ac:spMk id="2" creationId="{B528C185-6B27-4327-46FB-A1DFAC97BC60}"/>
            </ac:spMkLst>
          </pc:spChg>
          <pc:spChg chg="del">
            <ac:chgData name="Taylor Schorlemmer" userId="4f91bce2-72e2-44e9-9ec8-b87c1a801fb7" providerId="ADAL" clId="{6FDE1FE4-F1F6-4FAD-BDAB-9C0E6381E9A4}" dt="2024-02-14T20:55:28.532" v="892"/>
            <ac:spMkLst>
              <pc:docMk/>
              <pc:sldMasterMk cId="3825614813" sldId="2147483648"/>
              <pc:sldLayoutMk cId="1838946650" sldId="2147483690"/>
              <ac:spMk id="3" creationId="{FA4DDE6D-DD47-E873-4306-EBFC1F91F657}"/>
            </ac:spMkLst>
          </pc:spChg>
          <pc:spChg chg="add del mod">
            <ac:chgData name="Taylor Schorlemmer" userId="4f91bce2-72e2-44e9-9ec8-b87c1a801fb7" providerId="ADAL" clId="{6FDE1FE4-F1F6-4FAD-BDAB-9C0E6381E9A4}" dt="2024-02-14T20:55:28.532" v="892"/>
            <ac:spMkLst>
              <pc:docMk/>
              <pc:sldMasterMk cId="3825614813" sldId="2147483648"/>
              <pc:sldLayoutMk cId="1838946650" sldId="2147483690"/>
              <ac:spMk id="4" creationId="{4D8F8CE6-5135-6243-8122-2BC62D4274DE}"/>
            </ac:spMkLst>
          </pc:spChg>
          <pc:spChg chg="add mod">
            <ac:chgData name="Taylor Schorlemmer" userId="4f91bce2-72e2-44e9-9ec8-b87c1a801fb7" providerId="ADAL" clId="{6FDE1FE4-F1F6-4FAD-BDAB-9C0E6381E9A4}" dt="2024-02-14T20:55:28.956" v="893"/>
            <ac:spMkLst>
              <pc:docMk/>
              <pc:sldMasterMk cId="3825614813" sldId="2147483648"/>
              <pc:sldLayoutMk cId="1838946650" sldId="2147483690"/>
              <ac:spMk id="5" creationId="{5DD70FAD-6207-6770-C85D-5AB56110D664}"/>
            </ac:spMkLst>
          </pc:spChg>
          <pc:spChg chg="add mod">
            <ac:chgData name="Taylor Schorlemmer" userId="4f91bce2-72e2-44e9-9ec8-b87c1a801fb7" providerId="ADAL" clId="{6FDE1FE4-F1F6-4FAD-BDAB-9C0E6381E9A4}" dt="2024-02-14T20:55:28.956" v="893"/>
            <ac:spMkLst>
              <pc:docMk/>
              <pc:sldMasterMk cId="3825614813" sldId="2147483648"/>
              <pc:sldLayoutMk cId="1838946650" sldId="2147483690"/>
              <ac:spMk id="6" creationId="{1AD3DA70-2C97-974A-1497-85D7920CEC8B}"/>
            </ac:spMkLst>
          </pc:spChg>
          <pc:spChg chg="add mod">
            <ac:chgData name="Taylor Schorlemmer" userId="4f91bce2-72e2-44e9-9ec8-b87c1a801fb7" providerId="ADAL" clId="{6FDE1FE4-F1F6-4FAD-BDAB-9C0E6381E9A4}" dt="2024-02-14T20:55:28.956" v="893"/>
            <ac:spMkLst>
              <pc:docMk/>
              <pc:sldMasterMk cId="3825614813" sldId="2147483648"/>
              <pc:sldLayoutMk cId="1838946650" sldId="2147483690"/>
              <ac:spMk id="7" creationId="{0FF755DD-F5EB-D0B4-A153-0EE63B340A8E}"/>
            </ac:spMkLst>
          </pc:spChg>
        </pc:sldLayoutChg>
        <pc:sldLayoutChg chg="addSp delSp modSp mod">
          <pc:chgData name="Taylor Schorlemmer" userId="4f91bce2-72e2-44e9-9ec8-b87c1a801fb7" providerId="ADAL" clId="{6FDE1FE4-F1F6-4FAD-BDAB-9C0E6381E9A4}" dt="2024-02-14T20:52:03.773" v="854" actId="478"/>
          <pc:sldLayoutMkLst>
            <pc:docMk/>
            <pc:sldMasterMk cId="3825614813" sldId="2147483648"/>
            <pc:sldLayoutMk cId="703653978" sldId="2147483691"/>
          </pc:sldLayoutMkLst>
          <pc:spChg chg="add del mod">
            <ac:chgData name="Taylor Schorlemmer" userId="4f91bce2-72e2-44e9-9ec8-b87c1a801fb7" providerId="ADAL" clId="{6FDE1FE4-F1F6-4FAD-BDAB-9C0E6381E9A4}" dt="2024-02-14T20:52:03.773" v="854" actId="478"/>
            <ac:spMkLst>
              <pc:docMk/>
              <pc:sldMasterMk cId="3825614813" sldId="2147483648"/>
              <pc:sldLayoutMk cId="703653978" sldId="2147483691"/>
              <ac:spMk id="3" creationId="{EFD2DA66-83AE-E022-63B7-4CCED7D223ED}"/>
            </ac:spMkLst>
          </pc:spChg>
          <pc:spChg chg="add del mod">
            <ac:chgData name="Taylor Schorlemmer" userId="4f91bce2-72e2-44e9-9ec8-b87c1a801fb7" providerId="ADAL" clId="{6FDE1FE4-F1F6-4FAD-BDAB-9C0E6381E9A4}" dt="2024-02-14T20:52:02.973" v="853" actId="478"/>
            <ac:spMkLst>
              <pc:docMk/>
              <pc:sldMasterMk cId="3825614813" sldId="2147483648"/>
              <pc:sldLayoutMk cId="703653978" sldId="2147483691"/>
              <ac:spMk id="4" creationId="{5EE0DA0E-57BE-AAB6-A428-AE360EF432B8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42.803" v="898"/>
          <pc:sldLayoutMkLst>
            <pc:docMk/>
            <pc:sldMasterMk cId="3825614813" sldId="2147483648"/>
            <pc:sldLayoutMk cId="1546374836" sldId="2147483692"/>
          </pc:sldLayoutMkLst>
          <pc:spChg chg="del">
            <ac:chgData name="Taylor Schorlemmer" userId="4f91bce2-72e2-44e9-9ec8-b87c1a801fb7" providerId="ADAL" clId="{6FDE1FE4-F1F6-4FAD-BDAB-9C0E6381E9A4}" dt="2024-02-14T20:55:37.314" v="896"/>
            <ac:spMkLst>
              <pc:docMk/>
              <pc:sldMasterMk cId="3825614813" sldId="2147483648"/>
              <pc:sldLayoutMk cId="1546374836" sldId="2147483692"/>
              <ac:spMk id="2" creationId="{6A0ED9A8-0DA3-BC24-94A1-086C8ECA8189}"/>
            </ac:spMkLst>
          </pc:spChg>
          <pc:spChg chg="add del mod">
            <ac:chgData name="Taylor Schorlemmer" userId="4f91bce2-72e2-44e9-9ec8-b87c1a801fb7" providerId="ADAL" clId="{6FDE1FE4-F1F6-4FAD-BDAB-9C0E6381E9A4}" dt="2024-02-14T20:55:37.314" v="896"/>
            <ac:spMkLst>
              <pc:docMk/>
              <pc:sldMasterMk cId="3825614813" sldId="2147483648"/>
              <pc:sldLayoutMk cId="1546374836" sldId="2147483692"/>
              <ac:spMk id="3" creationId="{17BB2598-C800-EB4E-8E06-351AC81026E8}"/>
            </ac:spMkLst>
          </pc:spChg>
          <pc:spChg chg="add del mod">
            <ac:chgData name="Taylor Schorlemmer" userId="4f91bce2-72e2-44e9-9ec8-b87c1a801fb7" providerId="ADAL" clId="{6FDE1FE4-F1F6-4FAD-BDAB-9C0E6381E9A4}" dt="2024-02-14T20:55:37.314" v="896"/>
            <ac:spMkLst>
              <pc:docMk/>
              <pc:sldMasterMk cId="3825614813" sldId="2147483648"/>
              <pc:sldLayoutMk cId="1546374836" sldId="2147483692"/>
              <ac:spMk id="4" creationId="{E3CD965E-22A3-2FF1-775B-2A6A474ED3F0}"/>
            </ac:spMkLst>
          </pc:spChg>
          <pc:spChg chg="add del mod">
            <ac:chgData name="Taylor Schorlemmer" userId="4f91bce2-72e2-44e9-9ec8-b87c1a801fb7" providerId="ADAL" clId="{6FDE1FE4-F1F6-4FAD-BDAB-9C0E6381E9A4}" dt="2024-02-14T20:55:42.803" v="898"/>
            <ac:spMkLst>
              <pc:docMk/>
              <pc:sldMasterMk cId="3825614813" sldId="2147483648"/>
              <pc:sldLayoutMk cId="1546374836" sldId="2147483692"/>
              <ac:spMk id="6" creationId="{AC522EE6-FFDC-C201-17EB-2C9E22A7D20E}"/>
            </ac:spMkLst>
          </pc:spChg>
          <pc:spChg chg="add del mod">
            <ac:chgData name="Taylor Schorlemmer" userId="4f91bce2-72e2-44e9-9ec8-b87c1a801fb7" providerId="ADAL" clId="{6FDE1FE4-F1F6-4FAD-BDAB-9C0E6381E9A4}" dt="2024-02-14T20:55:42.803" v="898"/>
            <ac:spMkLst>
              <pc:docMk/>
              <pc:sldMasterMk cId="3825614813" sldId="2147483648"/>
              <pc:sldLayoutMk cId="1546374836" sldId="2147483692"/>
              <ac:spMk id="7" creationId="{FF274B84-B4D7-981B-8753-6DFC460646A5}"/>
            </ac:spMkLst>
          </pc:spChg>
          <pc:spChg chg="add del mod">
            <ac:chgData name="Taylor Schorlemmer" userId="4f91bce2-72e2-44e9-9ec8-b87c1a801fb7" providerId="ADAL" clId="{6FDE1FE4-F1F6-4FAD-BDAB-9C0E6381E9A4}" dt="2024-02-14T20:55:42.803" v="898"/>
            <ac:spMkLst>
              <pc:docMk/>
              <pc:sldMasterMk cId="3825614813" sldId="2147483648"/>
              <pc:sldLayoutMk cId="1546374836" sldId="2147483692"/>
              <ac:spMk id="8" creationId="{BF89F461-253D-36AB-40A0-466E9A37B439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49.842" v="900"/>
          <pc:sldLayoutMkLst>
            <pc:docMk/>
            <pc:sldMasterMk cId="3825614813" sldId="2147483648"/>
            <pc:sldLayoutMk cId="3941502010" sldId="2147483693"/>
          </pc:sldLayoutMkLst>
          <pc:spChg chg="del">
            <ac:chgData name="Taylor Schorlemmer" userId="4f91bce2-72e2-44e9-9ec8-b87c1a801fb7" providerId="ADAL" clId="{6FDE1FE4-F1F6-4FAD-BDAB-9C0E6381E9A4}" dt="2024-02-14T20:50:09.036" v="808"/>
            <ac:spMkLst>
              <pc:docMk/>
              <pc:sldMasterMk cId="3825614813" sldId="2147483648"/>
              <pc:sldLayoutMk cId="3941502010" sldId="2147483693"/>
              <ac:spMk id="2" creationId="{7511E696-D9D7-67E3-048E-80603F311A2E}"/>
            </ac:spMkLst>
          </pc:spChg>
          <pc:spChg chg="add del mod">
            <ac:chgData name="Taylor Schorlemmer" userId="4f91bce2-72e2-44e9-9ec8-b87c1a801fb7" providerId="ADAL" clId="{6FDE1FE4-F1F6-4FAD-BDAB-9C0E6381E9A4}" dt="2024-02-14T20:50:09.036" v="808"/>
            <ac:spMkLst>
              <pc:docMk/>
              <pc:sldMasterMk cId="3825614813" sldId="2147483648"/>
              <pc:sldLayoutMk cId="3941502010" sldId="2147483693"/>
              <ac:spMk id="3" creationId="{4D6D3932-1F7D-5604-3F29-B108B43D1A7E}"/>
            </ac:spMkLst>
          </pc:spChg>
          <pc:spChg chg="add del mod">
            <ac:chgData name="Taylor Schorlemmer" userId="4f91bce2-72e2-44e9-9ec8-b87c1a801fb7" providerId="ADAL" clId="{6FDE1FE4-F1F6-4FAD-BDAB-9C0E6381E9A4}" dt="2024-02-14T20:50:09.036" v="808"/>
            <ac:spMkLst>
              <pc:docMk/>
              <pc:sldMasterMk cId="3825614813" sldId="2147483648"/>
              <pc:sldLayoutMk cId="3941502010" sldId="2147483693"/>
              <ac:spMk id="4" creationId="{488162CE-4843-8BCA-AF5B-E74D5ABDB4E3}"/>
            </ac:spMkLst>
          </pc:spChg>
          <pc:spChg chg="add del mod">
            <ac:chgData name="Taylor Schorlemmer" userId="4f91bce2-72e2-44e9-9ec8-b87c1a801fb7" providerId="ADAL" clId="{6FDE1FE4-F1F6-4FAD-BDAB-9C0E6381E9A4}" dt="2024-02-14T20:55:49.842" v="900"/>
            <ac:spMkLst>
              <pc:docMk/>
              <pc:sldMasterMk cId="3825614813" sldId="2147483648"/>
              <pc:sldLayoutMk cId="3941502010" sldId="2147483693"/>
              <ac:spMk id="6" creationId="{A3F51BB3-C23D-1EA0-F54A-C9CB2F3AE514}"/>
            </ac:spMkLst>
          </pc:spChg>
          <pc:spChg chg="add del mod">
            <ac:chgData name="Taylor Schorlemmer" userId="4f91bce2-72e2-44e9-9ec8-b87c1a801fb7" providerId="ADAL" clId="{6FDE1FE4-F1F6-4FAD-BDAB-9C0E6381E9A4}" dt="2024-02-14T20:55:49.842" v="900"/>
            <ac:spMkLst>
              <pc:docMk/>
              <pc:sldMasterMk cId="3825614813" sldId="2147483648"/>
              <pc:sldLayoutMk cId="3941502010" sldId="2147483693"/>
              <ac:spMk id="7" creationId="{C31ECCDC-E821-C4E2-F52B-1B4E2ECEC961}"/>
            </ac:spMkLst>
          </pc:spChg>
          <pc:spChg chg="add del mod">
            <ac:chgData name="Taylor Schorlemmer" userId="4f91bce2-72e2-44e9-9ec8-b87c1a801fb7" providerId="ADAL" clId="{6FDE1FE4-F1F6-4FAD-BDAB-9C0E6381E9A4}" dt="2024-02-14T20:55:49.842" v="900"/>
            <ac:spMkLst>
              <pc:docMk/>
              <pc:sldMasterMk cId="3825614813" sldId="2147483648"/>
              <pc:sldLayoutMk cId="3941502010" sldId="2147483693"/>
              <ac:spMk id="8" creationId="{283B8482-8190-C2DD-BB84-C7AEC03F8E8A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4:56.726" v="874"/>
          <pc:sldLayoutMkLst>
            <pc:docMk/>
            <pc:sldMasterMk cId="3825614813" sldId="2147483648"/>
            <pc:sldLayoutMk cId="1681714512" sldId="2147483701"/>
          </pc:sldLayoutMkLst>
          <pc:spChg chg="del">
            <ac:chgData name="Taylor Schorlemmer" userId="4f91bce2-72e2-44e9-9ec8-b87c1a801fb7" providerId="ADAL" clId="{6FDE1FE4-F1F6-4FAD-BDAB-9C0E6381E9A4}" dt="2024-02-14T20:50:32.304" v="823"/>
            <ac:spMkLst>
              <pc:docMk/>
              <pc:sldMasterMk cId="3825614813" sldId="2147483648"/>
              <pc:sldLayoutMk cId="1681714512" sldId="2147483701"/>
              <ac:spMk id="4" creationId="{67E20F0F-7917-55BD-382B-A4E024108196}"/>
            </ac:spMkLst>
          </pc:spChg>
          <pc:spChg chg="add del mod">
            <ac:chgData name="Taylor Schorlemmer" userId="4f91bce2-72e2-44e9-9ec8-b87c1a801fb7" providerId="ADAL" clId="{6FDE1FE4-F1F6-4FAD-BDAB-9C0E6381E9A4}" dt="2024-02-14T20:50:32.304" v="823"/>
            <ac:spMkLst>
              <pc:docMk/>
              <pc:sldMasterMk cId="3825614813" sldId="2147483648"/>
              <pc:sldLayoutMk cId="1681714512" sldId="2147483701"/>
              <ac:spMk id="5" creationId="{2CAF46A2-2C4E-1F8E-15E0-1FB54081BC8E}"/>
            </ac:spMkLst>
          </pc:spChg>
          <pc:spChg chg="add del mod">
            <ac:chgData name="Taylor Schorlemmer" userId="4f91bce2-72e2-44e9-9ec8-b87c1a801fb7" providerId="ADAL" clId="{6FDE1FE4-F1F6-4FAD-BDAB-9C0E6381E9A4}" dt="2024-02-14T20:50:32.304" v="823"/>
            <ac:spMkLst>
              <pc:docMk/>
              <pc:sldMasterMk cId="3825614813" sldId="2147483648"/>
              <pc:sldLayoutMk cId="1681714512" sldId="2147483701"/>
              <ac:spMk id="6" creationId="{581EAE61-F6CD-DE67-FE60-A03DB1CD79D2}"/>
            </ac:spMkLst>
          </pc:spChg>
          <pc:spChg chg="add mod">
            <ac:chgData name="Taylor Schorlemmer" userId="4f91bce2-72e2-44e9-9ec8-b87c1a801fb7" providerId="ADAL" clId="{6FDE1FE4-F1F6-4FAD-BDAB-9C0E6381E9A4}" dt="2024-02-14T20:50:32.493" v="824"/>
            <ac:spMkLst>
              <pc:docMk/>
              <pc:sldMasterMk cId="3825614813" sldId="2147483648"/>
              <pc:sldLayoutMk cId="1681714512" sldId="2147483701"/>
              <ac:spMk id="7" creationId="{10F8B3F7-6FC8-5D35-B011-FE4C58E3F75A}"/>
            </ac:spMkLst>
          </pc:spChg>
          <pc:spChg chg="add mod">
            <ac:chgData name="Taylor Schorlemmer" userId="4f91bce2-72e2-44e9-9ec8-b87c1a801fb7" providerId="ADAL" clId="{6FDE1FE4-F1F6-4FAD-BDAB-9C0E6381E9A4}" dt="2024-02-14T20:50:32.493" v="824"/>
            <ac:spMkLst>
              <pc:docMk/>
              <pc:sldMasterMk cId="3825614813" sldId="2147483648"/>
              <pc:sldLayoutMk cId="1681714512" sldId="2147483701"/>
              <ac:spMk id="9" creationId="{A3EF4CBB-522A-9AAC-305E-E0A76AABF616}"/>
            </ac:spMkLst>
          </pc:spChg>
          <pc:spChg chg="add mod">
            <ac:chgData name="Taylor Schorlemmer" userId="4f91bce2-72e2-44e9-9ec8-b87c1a801fb7" providerId="ADAL" clId="{6FDE1FE4-F1F6-4FAD-BDAB-9C0E6381E9A4}" dt="2024-02-14T20:54:56.726" v="874"/>
            <ac:spMkLst>
              <pc:docMk/>
              <pc:sldMasterMk cId="3825614813" sldId="2147483648"/>
              <pc:sldLayoutMk cId="1681714512" sldId="2147483701"/>
              <ac:spMk id="10" creationId="{865D0AE0-7DF2-5330-C393-20D5A8C94A74}"/>
            </ac:spMkLst>
          </pc:spChg>
        </pc:sldLayoutChg>
        <pc:sldLayoutChg chg="addSp modSp">
          <pc:chgData name="Taylor Schorlemmer" userId="4f91bce2-72e2-44e9-9ec8-b87c1a801fb7" providerId="ADAL" clId="{6FDE1FE4-F1F6-4FAD-BDAB-9C0E6381E9A4}" dt="2024-02-14T20:54:33.032" v="868"/>
          <pc:sldLayoutMkLst>
            <pc:docMk/>
            <pc:sldMasterMk cId="3825614813" sldId="2147483648"/>
            <pc:sldLayoutMk cId="3586611153" sldId="2147483702"/>
          </pc:sldLayoutMkLst>
          <pc:spChg chg="add mod">
            <ac:chgData name="Taylor Schorlemmer" userId="4f91bce2-72e2-44e9-9ec8-b87c1a801fb7" providerId="ADAL" clId="{6FDE1FE4-F1F6-4FAD-BDAB-9C0E6381E9A4}" dt="2024-02-14T20:49:34.255" v="803"/>
            <ac:spMkLst>
              <pc:docMk/>
              <pc:sldMasterMk cId="3825614813" sldId="2147483648"/>
              <pc:sldLayoutMk cId="3586611153" sldId="2147483702"/>
              <ac:spMk id="3" creationId="{D2190D97-3593-C9FF-65F2-14C1D82CF2C1}"/>
            </ac:spMkLst>
          </pc:spChg>
          <pc:spChg chg="add mod">
            <ac:chgData name="Taylor Schorlemmer" userId="4f91bce2-72e2-44e9-9ec8-b87c1a801fb7" providerId="ADAL" clId="{6FDE1FE4-F1F6-4FAD-BDAB-9C0E6381E9A4}" dt="2024-02-14T20:49:34.255" v="803"/>
            <ac:spMkLst>
              <pc:docMk/>
              <pc:sldMasterMk cId="3825614813" sldId="2147483648"/>
              <pc:sldLayoutMk cId="3586611153" sldId="2147483702"/>
              <ac:spMk id="4" creationId="{0840BDC1-B9AB-728B-1758-5CEDAC6E6BBC}"/>
            </ac:spMkLst>
          </pc:spChg>
          <pc:spChg chg="add mod">
            <ac:chgData name="Taylor Schorlemmer" userId="4f91bce2-72e2-44e9-9ec8-b87c1a801fb7" providerId="ADAL" clId="{6FDE1FE4-F1F6-4FAD-BDAB-9C0E6381E9A4}" dt="2024-02-14T20:54:33.032" v="868"/>
            <ac:spMkLst>
              <pc:docMk/>
              <pc:sldMasterMk cId="3825614813" sldId="2147483648"/>
              <pc:sldLayoutMk cId="3586611153" sldId="2147483702"/>
              <ac:spMk id="7" creationId="{03D0E4F6-84BE-8A73-FB3E-BCC1207D8BE7}"/>
            </ac:spMkLst>
          </pc:spChg>
        </pc:sldLayoutChg>
        <pc:sldLayoutChg chg="addSp delSp modSp mod">
          <pc:chgData name="Taylor Schorlemmer" userId="4f91bce2-72e2-44e9-9ec8-b87c1a801fb7" providerId="ADAL" clId="{6FDE1FE4-F1F6-4FAD-BDAB-9C0E6381E9A4}" dt="2024-02-14T20:52:00.526" v="852" actId="478"/>
          <pc:sldLayoutMkLst>
            <pc:docMk/>
            <pc:sldMasterMk cId="3825614813" sldId="2147483648"/>
            <pc:sldLayoutMk cId="1618025383" sldId="2147483703"/>
          </pc:sldLayoutMkLst>
          <pc:spChg chg="add del mod">
            <ac:chgData name="Taylor Schorlemmer" userId="4f91bce2-72e2-44e9-9ec8-b87c1a801fb7" providerId="ADAL" clId="{6FDE1FE4-F1F6-4FAD-BDAB-9C0E6381E9A4}" dt="2024-02-14T20:51:58.894" v="851" actId="478"/>
            <ac:spMkLst>
              <pc:docMk/>
              <pc:sldMasterMk cId="3825614813" sldId="2147483648"/>
              <pc:sldLayoutMk cId="1618025383" sldId="2147483703"/>
              <ac:spMk id="6" creationId="{5A3B05AA-440E-76A3-A552-3DF67C261BFA}"/>
            </ac:spMkLst>
          </pc:spChg>
          <pc:spChg chg="add del mod">
            <ac:chgData name="Taylor Schorlemmer" userId="4f91bce2-72e2-44e9-9ec8-b87c1a801fb7" providerId="ADAL" clId="{6FDE1FE4-F1F6-4FAD-BDAB-9C0E6381E9A4}" dt="2024-02-14T20:52:00.526" v="852" actId="478"/>
            <ac:spMkLst>
              <pc:docMk/>
              <pc:sldMasterMk cId="3825614813" sldId="2147483648"/>
              <pc:sldLayoutMk cId="1618025383" sldId="2147483703"/>
              <ac:spMk id="7" creationId="{D2137EED-01F6-DAAB-B78E-CFD8A226B913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34.758" v="895"/>
          <pc:sldLayoutMkLst>
            <pc:docMk/>
            <pc:sldMasterMk cId="3825614813" sldId="2147483648"/>
            <pc:sldLayoutMk cId="3347540712" sldId="2147483704"/>
          </pc:sldLayoutMkLst>
          <pc:spChg chg="add del mod">
            <ac:chgData name="Taylor Schorlemmer" userId="4f91bce2-72e2-44e9-9ec8-b87c1a801fb7" providerId="ADAL" clId="{6FDE1FE4-F1F6-4FAD-BDAB-9C0E6381E9A4}" dt="2024-02-14T20:55:34.351" v="894"/>
            <ac:spMkLst>
              <pc:docMk/>
              <pc:sldMasterMk cId="3825614813" sldId="2147483648"/>
              <pc:sldLayoutMk cId="3347540712" sldId="2147483704"/>
              <ac:spMk id="3" creationId="{A037CD96-E9EC-C96D-3931-2830A1D3646E}"/>
            </ac:spMkLst>
          </pc:spChg>
          <pc:spChg chg="del">
            <ac:chgData name="Taylor Schorlemmer" userId="4f91bce2-72e2-44e9-9ec8-b87c1a801fb7" providerId="ADAL" clId="{6FDE1FE4-F1F6-4FAD-BDAB-9C0E6381E9A4}" dt="2024-02-14T20:55:34.351" v="894"/>
            <ac:spMkLst>
              <pc:docMk/>
              <pc:sldMasterMk cId="3825614813" sldId="2147483648"/>
              <pc:sldLayoutMk cId="3347540712" sldId="2147483704"/>
              <ac:spMk id="4" creationId="{3AE58850-3E44-9220-12DF-98BC6F729C54}"/>
            </ac:spMkLst>
          </pc:spChg>
          <pc:spChg chg="add del mod">
            <ac:chgData name="Taylor Schorlemmer" userId="4f91bce2-72e2-44e9-9ec8-b87c1a801fb7" providerId="ADAL" clId="{6FDE1FE4-F1F6-4FAD-BDAB-9C0E6381E9A4}" dt="2024-02-14T20:55:34.351" v="894"/>
            <ac:spMkLst>
              <pc:docMk/>
              <pc:sldMasterMk cId="3825614813" sldId="2147483648"/>
              <pc:sldLayoutMk cId="3347540712" sldId="2147483704"/>
              <ac:spMk id="5" creationId="{2503F122-11D8-4BE4-3C66-197B7A94387E}"/>
            </ac:spMkLst>
          </pc:spChg>
          <pc:spChg chg="add mod">
            <ac:chgData name="Taylor Schorlemmer" userId="4f91bce2-72e2-44e9-9ec8-b87c1a801fb7" providerId="ADAL" clId="{6FDE1FE4-F1F6-4FAD-BDAB-9C0E6381E9A4}" dt="2024-02-14T20:55:34.758" v="895"/>
            <ac:spMkLst>
              <pc:docMk/>
              <pc:sldMasterMk cId="3825614813" sldId="2147483648"/>
              <pc:sldLayoutMk cId="3347540712" sldId="2147483704"/>
              <ac:spMk id="6" creationId="{109176C5-F80C-EBA8-2587-68A234496F2F}"/>
            </ac:spMkLst>
          </pc:spChg>
          <pc:spChg chg="add mod">
            <ac:chgData name="Taylor Schorlemmer" userId="4f91bce2-72e2-44e9-9ec8-b87c1a801fb7" providerId="ADAL" clId="{6FDE1FE4-F1F6-4FAD-BDAB-9C0E6381E9A4}" dt="2024-02-14T20:55:34.758" v="895"/>
            <ac:spMkLst>
              <pc:docMk/>
              <pc:sldMasterMk cId="3825614813" sldId="2147483648"/>
              <pc:sldLayoutMk cId="3347540712" sldId="2147483704"/>
              <ac:spMk id="8" creationId="{CB306265-AB92-BC72-26FB-1AA6CA7C6734}"/>
            </ac:spMkLst>
          </pc:spChg>
          <pc:spChg chg="add mod">
            <ac:chgData name="Taylor Schorlemmer" userId="4f91bce2-72e2-44e9-9ec8-b87c1a801fb7" providerId="ADAL" clId="{6FDE1FE4-F1F6-4FAD-BDAB-9C0E6381E9A4}" dt="2024-02-14T20:55:34.758" v="895"/>
            <ac:spMkLst>
              <pc:docMk/>
              <pc:sldMasterMk cId="3825614813" sldId="2147483648"/>
              <pc:sldLayoutMk cId="3347540712" sldId="2147483704"/>
              <ac:spMk id="9" creationId="{92E97172-C944-AD95-AD00-054E31CD6CCC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12.991" v="882"/>
          <pc:sldLayoutMkLst>
            <pc:docMk/>
            <pc:sldMasterMk cId="3825614813" sldId="2147483648"/>
            <pc:sldLayoutMk cId="1588244453" sldId="2147483705"/>
          </pc:sldLayoutMkLst>
          <pc:spChg chg="del">
            <ac:chgData name="Taylor Schorlemmer" userId="4f91bce2-72e2-44e9-9ec8-b87c1a801fb7" providerId="ADAL" clId="{6FDE1FE4-F1F6-4FAD-BDAB-9C0E6381E9A4}" dt="2024-02-14T20:55:09.353" v="880"/>
            <ac:spMkLst>
              <pc:docMk/>
              <pc:sldMasterMk cId="3825614813" sldId="2147483648"/>
              <pc:sldLayoutMk cId="1588244453" sldId="2147483705"/>
              <ac:spMk id="2" creationId="{6DA9D6A4-F44C-720B-EF21-A331231A6477}"/>
            </ac:spMkLst>
          </pc:spChg>
          <pc:spChg chg="add del mod">
            <ac:chgData name="Taylor Schorlemmer" userId="4f91bce2-72e2-44e9-9ec8-b87c1a801fb7" providerId="ADAL" clId="{6FDE1FE4-F1F6-4FAD-BDAB-9C0E6381E9A4}" dt="2024-02-14T20:55:09.353" v="880"/>
            <ac:spMkLst>
              <pc:docMk/>
              <pc:sldMasterMk cId="3825614813" sldId="2147483648"/>
              <pc:sldLayoutMk cId="1588244453" sldId="2147483705"/>
              <ac:spMk id="6" creationId="{5154D72D-EB6A-323E-7B21-3FF679810593}"/>
            </ac:spMkLst>
          </pc:spChg>
          <pc:spChg chg="add del mod">
            <ac:chgData name="Taylor Schorlemmer" userId="4f91bce2-72e2-44e9-9ec8-b87c1a801fb7" providerId="ADAL" clId="{6FDE1FE4-F1F6-4FAD-BDAB-9C0E6381E9A4}" dt="2024-02-14T20:55:09.353" v="880"/>
            <ac:spMkLst>
              <pc:docMk/>
              <pc:sldMasterMk cId="3825614813" sldId="2147483648"/>
              <pc:sldLayoutMk cId="1588244453" sldId="2147483705"/>
              <ac:spMk id="7" creationId="{DA5A988E-8165-FEA6-DE72-79201727E1A6}"/>
            </ac:spMkLst>
          </pc:spChg>
          <pc:spChg chg="add mod">
            <ac:chgData name="Taylor Schorlemmer" userId="4f91bce2-72e2-44e9-9ec8-b87c1a801fb7" providerId="ADAL" clId="{6FDE1FE4-F1F6-4FAD-BDAB-9C0E6381E9A4}" dt="2024-02-14T20:55:12.991" v="882"/>
            <ac:spMkLst>
              <pc:docMk/>
              <pc:sldMasterMk cId="3825614813" sldId="2147483648"/>
              <pc:sldLayoutMk cId="1588244453" sldId="2147483705"/>
              <ac:spMk id="8" creationId="{5DAD6412-9B44-06C1-3EF9-A9F2AF234A5C}"/>
            </ac:spMkLst>
          </pc:spChg>
          <pc:spChg chg="add mod">
            <ac:chgData name="Taylor Schorlemmer" userId="4f91bce2-72e2-44e9-9ec8-b87c1a801fb7" providerId="ADAL" clId="{6FDE1FE4-F1F6-4FAD-BDAB-9C0E6381E9A4}" dt="2024-02-14T20:55:12.991" v="882"/>
            <ac:spMkLst>
              <pc:docMk/>
              <pc:sldMasterMk cId="3825614813" sldId="2147483648"/>
              <pc:sldLayoutMk cId="1588244453" sldId="2147483705"/>
              <ac:spMk id="13" creationId="{2C410942-D9D1-82F7-8B54-3458AFE04BE5}"/>
            </ac:spMkLst>
          </pc:spChg>
          <pc:spChg chg="add mod">
            <ac:chgData name="Taylor Schorlemmer" userId="4f91bce2-72e2-44e9-9ec8-b87c1a801fb7" providerId="ADAL" clId="{6FDE1FE4-F1F6-4FAD-BDAB-9C0E6381E9A4}" dt="2024-02-14T20:55:12.991" v="882"/>
            <ac:spMkLst>
              <pc:docMk/>
              <pc:sldMasterMk cId="3825614813" sldId="2147483648"/>
              <pc:sldLayoutMk cId="1588244453" sldId="2147483705"/>
              <ac:spMk id="14" creationId="{CCC9DCA1-D6BC-A917-1BB3-59530A366446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06.531" v="879"/>
          <pc:sldLayoutMkLst>
            <pc:docMk/>
            <pc:sldMasterMk cId="3825614813" sldId="2147483648"/>
            <pc:sldLayoutMk cId="15941760" sldId="2147483706"/>
          </pc:sldLayoutMkLst>
          <pc:spChg chg="del">
            <ac:chgData name="Taylor Schorlemmer" userId="4f91bce2-72e2-44e9-9ec8-b87c1a801fb7" providerId="ADAL" clId="{6FDE1FE4-F1F6-4FAD-BDAB-9C0E6381E9A4}" dt="2024-02-14T20:51:07.998" v="838"/>
            <ac:spMkLst>
              <pc:docMk/>
              <pc:sldMasterMk cId="3825614813" sldId="2147483648"/>
              <pc:sldLayoutMk cId="15941760" sldId="2147483706"/>
              <ac:spMk id="2" creationId="{A3135B86-20D4-13D9-0376-A64DF5C381B3}"/>
            </ac:spMkLst>
          </pc:spChg>
          <pc:spChg chg="add del mod">
            <ac:chgData name="Taylor Schorlemmer" userId="4f91bce2-72e2-44e9-9ec8-b87c1a801fb7" providerId="ADAL" clId="{6FDE1FE4-F1F6-4FAD-BDAB-9C0E6381E9A4}" dt="2024-02-14T20:51:07.998" v="838"/>
            <ac:spMkLst>
              <pc:docMk/>
              <pc:sldMasterMk cId="3825614813" sldId="2147483648"/>
              <pc:sldLayoutMk cId="15941760" sldId="2147483706"/>
              <ac:spMk id="4" creationId="{042732B0-9796-BAA3-411F-94FFFE2404B0}"/>
            </ac:spMkLst>
          </pc:spChg>
          <pc:spChg chg="add del mod">
            <ac:chgData name="Taylor Schorlemmer" userId="4f91bce2-72e2-44e9-9ec8-b87c1a801fb7" providerId="ADAL" clId="{6FDE1FE4-F1F6-4FAD-BDAB-9C0E6381E9A4}" dt="2024-02-14T20:51:07.998" v="838"/>
            <ac:spMkLst>
              <pc:docMk/>
              <pc:sldMasterMk cId="3825614813" sldId="2147483648"/>
              <pc:sldLayoutMk cId="15941760" sldId="2147483706"/>
              <ac:spMk id="6" creationId="{4E3AF248-2B3A-A365-7C36-DF98876C6BF4}"/>
            </ac:spMkLst>
          </pc:spChg>
          <pc:spChg chg="add mod">
            <ac:chgData name="Taylor Schorlemmer" userId="4f91bce2-72e2-44e9-9ec8-b87c1a801fb7" providerId="ADAL" clId="{6FDE1FE4-F1F6-4FAD-BDAB-9C0E6381E9A4}" dt="2024-02-14T20:51:08.625" v="839"/>
            <ac:spMkLst>
              <pc:docMk/>
              <pc:sldMasterMk cId="3825614813" sldId="2147483648"/>
              <pc:sldLayoutMk cId="15941760" sldId="2147483706"/>
              <ac:spMk id="7" creationId="{F6B6D905-791B-AFF6-695B-DC2C1F4234EF}"/>
            </ac:spMkLst>
          </pc:spChg>
          <pc:spChg chg="add mod">
            <ac:chgData name="Taylor Schorlemmer" userId="4f91bce2-72e2-44e9-9ec8-b87c1a801fb7" providerId="ADAL" clId="{6FDE1FE4-F1F6-4FAD-BDAB-9C0E6381E9A4}" dt="2024-02-14T20:51:08.625" v="839"/>
            <ac:spMkLst>
              <pc:docMk/>
              <pc:sldMasterMk cId="3825614813" sldId="2147483648"/>
              <pc:sldLayoutMk cId="15941760" sldId="2147483706"/>
              <ac:spMk id="8" creationId="{11A8CF36-0D2B-5BB3-F767-7CA7EF4CE6C3}"/>
            </ac:spMkLst>
          </pc:spChg>
          <pc:spChg chg="add mod">
            <ac:chgData name="Taylor Schorlemmer" userId="4f91bce2-72e2-44e9-9ec8-b87c1a801fb7" providerId="ADAL" clId="{6FDE1FE4-F1F6-4FAD-BDAB-9C0E6381E9A4}" dt="2024-02-14T20:55:06.531" v="879"/>
            <ac:spMkLst>
              <pc:docMk/>
              <pc:sldMasterMk cId="3825614813" sldId="2147483648"/>
              <pc:sldLayoutMk cId="15941760" sldId="2147483706"/>
              <ac:spMk id="12" creationId="{5D84F44F-6C01-78DB-DABF-BAAD1B7E668F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14.731" v="883"/>
          <pc:sldLayoutMkLst>
            <pc:docMk/>
            <pc:sldMasterMk cId="3825614813" sldId="2147483648"/>
            <pc:sldLayoutMk cId="2750330322" sldId="2147483707"/>
          </pc:sldLayoutMkLst>
          <pc:spChg chg="del">
            <ac:chgData name="Taylor Schorlemmer" userId="4f91bce2-72e2-44e9-9ec8-b87c1a801fb7" providerId="ADAL" clId="{6FDE1FE4-F1F6-4FAD-BDAB-9C0E6381E9A4}" dt="2024-02-14T20:55:10.576" v="881"/>
            <ac:spMkLst>
              <pc:docMk/>
              <pc:sldMasterMk cId="3825614813" sldId="2147483648"/>
              <pc:sldLayoutMk cId="2750330322" sldId="2147483707"/>
              <ac:spMk id="2" creationId="{E0D3EBD5-219C-5B88-5FAA-E3535228FBDB}"/>
            </ac:spMkLst>
          </pc:spChg>
          <pc:spChg chg="add del mod">
            <ac:chgData name="Taylor Schorlemmer" userId="4f91bce2-72e2-44e9-9ec8-b87c1a801fb7" providerId="ADAL" clId="{6FDE1FE4-F1F6-4FAD-BDAB-9C0E6381E9A4}" dt="2024-02-14T20:55:10.576" v="881"/>
            <ac:spMkLst>
              <pc:docMk/>
              <pc:sldMasterMk cId="3825614813" sldId="2147483648"/>
              <pc:sldLayoutMk cId="2750330322" sldId="2147483707"/>
              <ac:spMk id="7" creationId="{4FB8296B-67E2-868B-B7C4-23E789C9DAE9}"/>
            </ac:spMkLst>
          </pc:spChg>
          <pc:spChg chg="add del mod">
            <ac:chgData name="Taylor Schorlemmer" userId="4f91bce2-72e2-44e9-9ec8-b87c1a801fb7" providerId="ADAL" clId="{6FDE1FE4-F1F6-4FAD-BDAB-9C0E6381E9A4}" dt="2024-02-14T20:55:10.576" v="881"/>
            <ac:spMkLst>
              <pc:docMk/>
              <pc:sldMasterMk cId="3825614813" sldId="2147483648"/>
              <pc:sldLayoutMk cId="2750330322" sldId="2147483707"/>
              <ac:spMk id="8" creationId="{3D7D4EDE-64AA-8432-E552-04319824365F}"/>
            </ac:spMkLst>
          </pc:spChg>
          <pc:spChg chg="add mod">
            <ac:chgData name="Taylor Schorlemmer" userId="4f91bce2-72e2-44e9-9ec8-b87c1a801fb7" providerId="ADAL" clId="{6FDE1FE4-F1F6-4FAD-BDAB-9C0E6381E9A4}" dt="2024-02-14T20:55:14.731" v="883"/>
            <ac:spMkLst>
              <pc:docMk/>
              <pc:sldMasterMk cId="3825614813" sldId="2147483648"/>
              <pc:sldLayoutMk cId="2750330322" sldId="2147483707"/>
              <ac:spMk id="10" creationId="{658DDED6-C87F-6FAD-2F98-17B2FD9F6B8C}"/>
            </ac:spMkLst>
          </pc:spChg>
          <pc:spChg chg="add mod">
            <ac:chgData name="Taylor Schorlemmer" userId="4f91bce2-72e2-44e9-9ec8-b87c1a801fb7" providerId="ADAL" clId="{6FDE1FE4-F1F6-4FAD-BDAB-9C0E6381E9A4}" dt="2024-02-14T20:55:14.731" v="883"/>
            <ac:spMkLst>
              <pc:docMk/>
              <pc:sldMasterMk cId="3825614813" sldId="2147483648"/>
              <pc:sldLayoutMk cId="2750330322" sldId="2147483707"/>
              <ac:spMk id="12" creationId="{4DAE2DF1-C853-EE81-F106-2FF5ADE08899}"/>
            </ac:spMkLst>
          </pc:spChg>
          <pc:spChg chg="add mod">
            <ac:chgData name="Taylor Schorlemmer" userId="4f91bce2-72e2-44e9-9ec8-b87c1a801fb7" providerId="ADAL" clId="{6FDE1FE4-F1F6-4FAD-BDAB-9C0E6381E9A4}" dt="2024-02-14T20:55:14.731" v="883"/>
            <ac:spMkLst>
              <pc:docMk/>
              <pc:sldMasterMk cId="3825614813" sldId="2147483648"/>
              <pc:sldLayoutMk cId="2750330322" sldId="2147483707"/>
              <ac:spMk id="16" creationId="{634AC2B6-824E-F39F-194A-3B0C9C82FFFE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6:01.840" v="901"/>
          <pc:sldLayoutMkLst>
            <pc:docMk/>
            <pc:sldMasterMk cId="3825614813" sldId="2147483648"/>
            <pc:sldLayoutMk cId="2604212396" sldId="2147483708"/>
          </pc:sldLayoutMkLst>
          <pc:spChg chg="del">
            <ac:chgData name="Taylor Schorlemmer" userId="4f91bce2-72e2-44e9-9ec8-b87c1a801fb7" providerId="ADAL" clId="{6FDE1FE4-F1F6-4FAD-BDAB-9C0E6381E9A4}" dt="2024-02-14T20:49:47.678" v="805"/>
            <ac:spMkLst>
              <pc:docMk/>
              <pc:sldMasterMk cId="3825614813" sldId="2147483648"/>
              <pc:sldLayoutMk cId="2604212396" sldId="2147483708"/>
              <ac:spMk id="2" creationId="{DCA0E95C-D44C-0BD3-29E1-C39EBAC823AE}"/>
            </ac:spMkLst>
          </pc:spChg>
          <pc:spChg chg="add del mod">
            <ac:chgData name="Taylor Schorlemmer" userId="4f91bce2-72e2-44e9-9ec8-b87c1a801fb7" providerId="ADAL" clId="{6FDE1FE4-F1F6-4FAD-BDAB-9C0E6381E9A4}" dt="2024-02-14T20:49:47.678" v="805"/>
            <ac:spMkLst>
              <pc:docMk/>
              <pc:sldMasterMk cId="3825614813" sldId="2147483648"/>
              <pc:sldLayoutMk cId="2604212396" sldId="2147483708"/>
              <ac:spMk id="3" creationId="{F2A15A29-A838-E450-AEB2-CE1CBCB2FE29}"/>
            </ac:spMkLst>
          </pc:spChg>
          <pc:spChg chg="add del mod">
            <ac:chgData name="Taylor Schorlemmer" userId="4f91bce2-72e2-44e9-9ec8-b87c1a801fb7" providerId="ADAL" clId="{6FDE1FE4-F1F6-4FAD-BDAB-9C0E6381E9A4}" dt="2024-02-14T20:49:47.678" v="805"/>
            <ac:spMkLst>
              <pc:docMk/>
              <pc:sldMasterMk cId="3825614813" sldId="2147483648"/>
              <pc:sldLayoutMk cId="2604212396" sldId="2147483708"/>
              <ac:spMk id="4" creationId="{400CF64C-FECC-0A0E-273B-0AA376FB09BB}"/>
            </ac:spMkLst>
          </pc:spChg>
          <pc:spChg chg="add del mod">
            <ac:chgData name="Taylor Schorlemmer" userId="4f91bce2-72e2-44e9-9ec8-b87c1a801fb7" providerId="ADAL" clId="{6FDE1FE4-F1F6-4FAD-BDAB-9C0E6381E9A4}" dt="2024-02-14T20:56:01.840" v="901"/>
            <ac:spMkLst>
              <pc:docMk/>
              <pc:sldMasterMk cId="3825614813" sldId="2147483648"/>
              <pc:sldLayoutMk cId="2604212396" sldId="2147483708"/>
              <ac:spMk id="5" creationId="{CE547019-994F-B8E0-7793-0D11C3D1CFED}"/>
            </ac:spMkLst>
          </pc:spChg>
          <pc:spChg chg="add del mod">
            <ac:chgData name="Taylor Schorlemmer" userId="4f91bce2-72e2-44e9-9ec8-b87c1a801fb7" providerId="ADAL" clId="{6FDE1FE4-F1F6-4FAD-BDAB-9C0E6381E9A4}" dt="2024-02-14T20:56:01.840" v="901"/>
            <ac:spMkLst>
              <pc:docMk/>
              <pc:sldMasterMk cId="3825614813" sldId="2147483648"/>
              <pc:sldLayoutMk cId="2604212396" sldId="2147483708"/>
              <ac:spMk id="6" creationId="{56FB12F4-4AC2-8610-2EB2-B7E4BB6A6D27}"/>
            </ac:spMkLst>
          </pc:spChg>
          <pc:spChg chg="add del mod">
            <ac:chgData name="Taylor Schorlemmer" userId="4f91bce2-72e2-44e9-9ec8-b87c1a801fb7" providerId="ADAL" clId="{6FDE1FE4-F1F6-4FAD-BDAB-9C0E6381E9A4}" dt="2024-02-14T20:56:01.840" v="901"/>
            <ac:spMkLst>
              <pc:docMk/>
              <pc:sldMasterMk cId="3825614813" sldId="2147483648"/>
              <pc:sldLayoutMk cId="2604212396" sldId="2147483708"/>
              <ac:spMk id="7" creationId="{FDF6B986-2229-A960-62BF-C6ED98984486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20.519" v="887"/>
          <pc:sldLayoutMkLst>
            <pc:docMk/>
            <pc:sldMasterMk cId="3825614813" sldId="2147483648"/>
            <pc:sldLayoutMk cId="885527150" sldId="2147483709"/>
          </pc:sldLayoutMkLst>
          <pc:spChg chg="add del mod">
            <ac:chgData name="Taylor Schorlemmer" userId="4f91bce2-72e2-44e9-9ec8-b87c1a801fb7" providerId="ADAL" clId="{6FDE1FE4-F1F6-4FAD-BDAB-9C0E6381E9A4}" dt="2024-02-14T20:55:20.002" v="886"/>
            <ac:spMkLst>
              <pc:docMk/>
              <pc:sldMasterMk cId="3825614813" sldId="2147483648"/>
              <pc:sldLayoutMk cId="885527150" sldId="2147483709"/>
              <ac:spMk id="4" creationId="{06A9F30A-983C-0A8A-C8F8-2539567FAC23}"/>
            </ac:spMkLst>
          </pc:spChg>
          <pc:spChg chg="add del mod">
            <ac:chgData name="Taylor Schorlemmer" userId="4f91bce2-72e2-44e9-9ec8-b87c1a801fb7" providerId="ADAL" clId="{6FDE1FE4-F1F6-4FAD-BDAB-9C0E6381E9A4}" dt="2024-02-14T20:55:20.002" v="886"/>
            <ac:spMkLst>
              <pc:docMk/>
              <pc:sldMasterMk cId="3825614813" sldId="2147483648"/>
              <pc:sldLayoutMk cId="885527150" sldId="2147483709"/>
              <ac:spMk id="7" creationId="{C8B64189-3910-97D1-2CF5-182488698645}"/>
            </ac:spMkLst>
          </pc:spChg>
          <pc:spChg chg="add mod">
            <ac:chgData name="Taylor Schorlemmer" userId="4f91bce2-72e2-44e9-9ec8-b87c1a801fb7" providerId="ADAL" clId="{6FDE1FE4-F1F6-4FAD-BDAB-9C0E6381E9A4}" dt="2024-02-14T20:55:20.519" v="887"/>
            <ac:spMkLst>
              <pc:docMk/>
              <pc:sldMasterMk cId="3825614813" sldId="2147483648"/>
              <pc:sldLayoutMk cId="885527150" sldId="2147483709"/>
              <ac:spMk id="11" creationId="{BB6E58D6-E826-4DA4-9D63-A8EE2CC705AA}"/>
            </ac:spMkLst>
          </pc:spChg>
          <pc:spChg chg="add mod">
            <ac:chgData name="Taylor Schorlemmer" userId="4f91bce2-72e2-44e9-9ec8-b87c1a801fb7" providerId="ADAL" clId="{6FDE1FE4-F1F6-4FAD-BDAB-9C0E6381E9A4}" dt="2024-02-14T20:55:20.519" v="887"/>
            <ac:spMkLst>
              <pc:docMk/>
              <pc:sldMasterMk cId="3825614813" sldId="2147483648"/>
              <pc:sldLayoutMk cId="885527150" sldId="2147483709"/>
              <ac:spMk id="13" creationId="{A76D39EA-FF0F-BD6B-51A2-5676BA9A212E}"/>
            </ac:spMkLst>
          </pc:spChg>
          <pc:spChg chg="add mod">
            <ac:chgData name="Taylor Schorlemmer" userId="4f91bce2-72e2-44e9-9ec8-b87c1a801fb7" providerId="ADAL" clId="{6FDE1FE4-F1F6-4FAD-BDAB-9C0E6381E9A4}" dt="2024-02-14T20:55:20.519" v="887"/>
            <ac:spMkLst>
              <pc:docMk/>
              <pc:sldMasterMk cId="3825614813" sldId="2147483648"/>
              <pc:sldLayoutMk cId="885527150" sldId="2147483709"/>
              <ac:spMk id="14" creationId="{719464F2-CDC4-24E4-721A-5D98DFA0BD58}"/>
            </ac:spMkLst>
          </pc:spChg>
          <pc:spChg chg="del">
            <ac:chgData name="Taylor Schorlemmer" userId="4f91bce2-72e2-44e9-9ec8-b87c1a801fb7" providerId="ADAL" clId="{6FDE1FE4-F1F6-4FAD-BDAB-9C0E6381E9A4}" dt="2024-02-14T20:55:20.002" v="886"/>
            <ac:spMkLst>
              <pc:docMk/>
              <pc:sldMasterMk cId="3825614813" sldId="2147483648"/>
              <pc:sldLayoutMk cId="885527150" sldId="2147483709"/>
              <ac:spMk id="20" creationId="{2785C5DB-355E-CD09-6EF5-58F892E8FB6F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22.855" v="889"/>
          <pc:sldLayoutMkLst>
            <pc:docMk/>
            <pc:sldMasterMk cId="3825614813" sldId="2147483648"/>
            <pc:sldLayoutMk cId="1703441832" sldId="2147483710"/>
          </pc:sldLayoutMkLst>
          <pc:spChg chg="add del mod">
            <ac:chgData name="Taylor Schorlemmer" userId="4f91bce2-72e2-44e9-9ec8-b87c1a801fb7" providerId="ADAL" clId="{6FDE1FE4-F1F6-4FAD-BDAB-9C0E6381E9A4}" dt="2024-02-14T20:55:22.699" v="888"/>
            <ac:spMkLst>
              <pc:docMk/>
              <pc:sldMasterMk cId="3825614813" sldId="2147483648"/>
              <pc:sldLayoutMk cId="1703441832" sldId="2147483710"/>
              <ac:spMk id="13" creationId="{A73329DE-534B-893A-B860-76F328FDF6A2}"/>
            </ac:spMkLst>
          </pc:spChg>
          <pc:spChg chg="add del mod">
            <ac:chgData name="Taylor Schorlemmer" userId="4f91bce2-72e2-44e9-9ec8-b87c1a801fb7" providerId="ADAL" clId="{6FDE1FE4-F1F6-4FAD-BDAB-9C0E6381E9A4}" dt="2024-02-14T20:55:22.699" v="888"/>
            <ac:spMkLst>
              <pc:docMk/>
              <pc:sldMasterMk cId="3825614813" sldId="2147483648"/>
              <pc:sldLayoutMk cId="1703441832" sldId="2147483710"/>
              <ac:spMk id="14" creationId="{D08DBFAB-89E4-C1CF-B248-BA419EF6CF95}"/>
            </ac:spMkLst>
          </pc:spChg>
          <pc:spChg chg="add mod">
            <ac:chgData name="Taylor Schorlemmer" userId="4f91bce2-72e2-44e9-9ec8-b87c1a801fb7" providerId="ADAL" clId="{6FDE1FE4-F1F6-4FAD-BDAB-9C0E6381E9A4}" dt="2024-02-14T20:55:22.855" v="889"/>
            <ac:spMkLst>
              <pc:docMk/>
              <pc:sldMasterMk cId="3825614813" sldId="2147483648"/>
              <pc:sldLayoutMk cId="1703441832" sldId="2147483710"/>
              <ac:spMk id="17" creationId="{2D838AA3-F6F5-7656-FC4E-E7F98942EC1A}"/>
            </ac:spMkLst>
          </pc:spChg>
          <pc:spChg chg="del">
            <ac:chgData name="Taylor Schorlemmer" userId="4f91bce2-72e2-44e9-9ec8-b87c1a801fb7" providerId="ADAL" clId="{6FDE1FE4-F1F6-4FAD-BDAB-9C0E6381E9A4}" dt="2024-02-14T20:55:22.699" v="888"/>
            <ac:spMkLst>
              <pc:docMk/>
              <pc:sldMasterMk cId="3825614813" sldId="2147483648"/>
              <pc:sldLayoutMk cId="1703441832" sldId="2147483710"/>
              <ac:spMk id="18" creationId="{BE9F3313-6532-97CE-1E0D-3A21EA40A39C}"/>
            </ac:spMkLst>
          </pc:spChg>
          <pc:spChg chg="add mod">
            <ac:chgData name="Taylor Schorlemmer" userId="4f91bce2-72e2-44e9-9ec8-b87c1a801fb7" providerId="ADAL" clId="{6FDE1FE4-F1F6-4FAD-BDAB-9C0E6381E9A4}" dt="2024-02-14T20:55:22.855" v="889"/>
            <ac:spMkLst>
              <pc:docMk/>
              <pc:sldMasterMk cId="3825614813" sldId="2147483648"/>
              <pc:sldLayoutMk cId="1703441832" sldId="2147483710"/>
              <ac:spMk id="19" creationId="{836E3746-BB17-32CC-1A0A-93A4C701D482}"/>
            </ac:spMkLst>
          </pc:spChg>
          <pc:spChg chg="add mod">
            <ac:chgData name="Taylor Schorlemmer" userId="4f91bce2-72e2-44e9-9ec8-b87c1a801fb7" providerId="ADAL" clId="{6FDE1FE4-F1F6-4FAD-BDAB-9C0E6381E9A4}" dt="2024-02-14T20:55:22.855" v="889"/>
            <ac:spMkLst>
              <pc:docMk/>
              <pc:sldMasterMk cId="3825614813" sldId="2147483648"/>
              <pc:sldLayoutMk cId="1703441832" sldId="2147483710"/>
              <ac:spMk id="20" creationId="{8F74A713-40ED-594F-27BA-985E0873E907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4:58.561" v="875"/>
          <pc:sldLayoutMkLst>
            <pc:docMk/>
            <pc:sldMasterMk cId="3825614813" sldId="2147483648"/>
            <pc:sldLayoutMk cId="1726685085" sldId="2147483711"/>
          </pc:sldLayoutMkLst>
          <pc:spChg chg="add del mod">
            <ac:chgData name="Taylor Schorlemmer" userId="4f91bce2-72e2-44e9-9ec8-b87c1a801fb7" providerId="ADAL" clId="{6FDE1FE4-F1F6-4FAD-BDAB-9C0E6381E9A4}" dt="2024-02-14T20:50:36.335" v="826"/>
            <ac:spMkLst>
              <pc:docMk/>
              <pc:sldMasterMk cId="3825614813" sldId="2147483648"/>
              <pc:sldLayoutMk cId="1726685085" sldId="2147483711"/>
              <ac:spMk id="5" creationId="{F7B0F37B-61E1-723D-A21C-1F42ACDA7BF3}"/>
            </ac:spMkLst>
          </pc:spChg>
          <pc:spChg chg="add del mod">
            <ac:chgData name="Taylor Schorlemmer" userId="4f91bce2-72e2-44e9-9ec8-b87c1a801fb7" providerId="ADAL" clId="{6FDE1FE4-F1F6-4FAD-BDAB-9C0E6381E9A4}" dt="2024-02-14T20:50:36.335" v="826"/>
            <ac:spMkLst>
              <pc:docMk/>
              <pc:sldMasterMk cId="3825614813" sldId="2147483648"/>
              <pc:sldLayoutMk cId="1726685085" sldId="2147483711"/>
              <ac:spMk id="8" creationId="{5CCDFBB6-B83E-4811-B30B-98250B3542AF}"/>
            </ac:spMkLst>
          </pc:spChg>
          <pc:spChg chg="add mod">
            <ac:chgData name="Taylor Schorlemmer" userId="4f91bce2-72e2-44e9-9ec8-b87c1a801fb7" providerId="ADAL" clId="{6FDE1FE4-F1F6-4FAD-BDAB-9C0E6381E9A4}" dt="2024-02-14T20:50:36.538" v="827"/>
            <ac:spMkLst>
              <pc:docMk/>
              <pc:sldMasterMk cId="3825614813" sldId="2147483648"/>
              <pc:sldLayoutMk cId="1726685085" sldId="2147483711"/>
              <ac:spMk id="9" creationId="{CE0D7331-7575-72D3-671C-B445E9E9FE33}"/>
            </ac:spMkLst>
          </pc:spChg>
          <pc:spChg chg="del">
            <ac:chgData name="Taylor Schorlemmer" userId="4f91bce2-72e2-44e9-9ec8-b87c1a801fb7" providerId="ADAL" clId="{6FDE1FE4-F1F6-4FAD-BDAB-9C0E6381E9A4}" dt="2024-02-14T20:50:36.335" v="826"/>
            <ac:spMkLst>
              <pc:docMk/>
              <pc:sldMasterMk cId="3825614813" sldId="2147483648"/>
              <pc:sldLayoutMk cId="1726685085" sldId="2147483711"/>
              <ac:spMk id="10" creationId="{91641B97-9FFC-02AC-9A83-AD9CF1F958B2}"/>
            </ac:spMkLst>
          </pc:spChg>
          <pc:spChg chg="add mod">
            <ac:chgData name="Taylor Schorlemmer" userId="4f91bce2-72e2-44e9-9ec8-b87c1a801fb7" providerId="ADAL" clId="{6FDE1FE4-F1F6-4FAD-BDAB-9C0E6381E9A4}" dt="2024-02-14T20:50:36.538" v="827"/>
            <ac:spMkLst>
              <pc:docMk/>
              <pc:sldMasterMk cId="3825614813" sldId="2147483648"/>
              <pc:sldLayoutMk cId="1726685085" sldId="2147483711"/>
              <ac:spMk id="11" creationId="{C042F492-FBBD-3ADB-94E0-B284B7A17638}"/>
            </ac:spMkLst>
          </pc:spChg>
          <pc:spChg chg="add mod">
            <ac:chgData name="Taylor Schorlemmer" userId="4f91bce2-72e2-44e9-9ec8-b87c1a801fb7" providerId="ADAL" clId="{6FDE1FE4-F1F6-4FAD-BDAB-9C0E6381E9A4}" dt="2024-02-14T20:54:58.561" v="875"/>
            <ac:spMkLst>
              <pc:docMk/>
              <pc:sldMasterMk cId="3825614813" sldId="2147483648"/>
              <pc:sldLayoutMk cId="1726685085" sldId="2147483711"/>
              <ac:spMk id="12" creationId="{A1676399-72AC-4263-E11C-5BB9C74A49E5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00.758" v="876"/>
          <pc:sldLayoutMkLst>
            <pc:docMk/>
            <pc:sldMasterMk cId="3825614813" sldId="2147483648"/>
            <pc:sldLayoutMk cId="2460767190" sldId="2147483712"/>
          </pc:sldLayoutMkLst>
          <pc:spChg chg="add del mod">
            <ac:chgData name="Taylor Schorlemmer" userId="4f91bce2-72e2-44e9-9ec8-b87c1a801fb7" providerId="ADAL" clId="{6FDE1FE4-F1F6-4FAD-BDAB-9C0E6381E9A4}" dt="2024-02-14T20:50:41.027" v="829"/>
            <ac:spMkLst>
              <pc:docMk/>
              <pc:sldMasterMk cId="3825614813" sldId="2147483648"/>
              <pc:sldLayoutMk cId="2460767190" sldId="2147483712"/>
              <ac:spMk id="5" creationId="{80CF44C1-3282-8CED-61E7-BC2A54CB07E1}"/>
            </ac:spMkLst>
          </pc:spChg>
          <pc:spChg chg="add del mod">
            <ac:chgData name="Taylor Schorlemmer" userId="4f91bce2-72e2-44e9-9ec8-b87c1a801fb7" providerId="ADAL" clId="{6FDE1FE4-F1F6-4FAD-BDAB-9C0E6381E9A4}" dt="2024-02-14T20:50:41.027" v="829"/>
            <ac:spMkLst>
              <pc:docMk/>
              <pc:sldMasterMk cId="3825614813" sldId="2147483648"/>
              <pc:sldLayoutMk cId="2460767190" sldId="2147483712"/>
              <ac:spMk id="8" creationId="{2D27497B-C2E6-5ACD-3151-7CD7F912C23E}"/>
            </ac:spMkLst>
          </pc:spChg>
          <pc:spChg chg="del">
            <ac:chgData name="Taylor Schorlemmer" userId="4f91bce2-72e2-44e9-9ec8-b87c1a801fb7" providerId="ADAL" clId="{6FDE1FE4-F1F6-4FAD-BDAB-9C0E6381E9A4}" dt="2024-02-14T20:50:41.027" v="829"/>
            <ac:spMkLst>
              <pc:docMk/>
              <pc:sldMasterMk cId="3825614813" sldId="2147483648"/>
              <pc:sldLayoutMk cId="2460767190" sldId="2147483712"/>
              <ac:spMk id="11" creationId="{F039C530-4D1F-8F28-146E-3ECC4BBCE9E0}"/>
            </ac:spMkLst>
          </pc:spChg>
          <pc:spChg chg="add mod">
            <ac:chgData name="Taylor Schorlemmer" userId="4f91bce2-72e2-44e9-9ec8-b87c1a801fb7" providerId="ADAL" clId="{6FDE1FE4-F1F6-4FAD-BDAB-9C0E6381E9A4}" dt="2024-02-14T20:50:41.262" v="830"/>
            <ac:spMkLst>
              <pc:docMk/>
              <pc:sldMasterMk cId="3825614813" sldId="2147483648"/>
              <pc:sldLayoutMk cId="2460767190" sldId="2147483712"/>
              <ac:spMk id="12" creationId="{8C535628-E931-E213-9606-BC745D2A9A51}"/>
            </ac:spMkLst>
          </pc:spChg>
          <pc:spChg chg="add mod">
            <ac:chgData name="Taylor Schorlemmer" userId="4f91bce2-72e2-44e9-9ec8-b87c1a801fb7" providerId="ADAL" clId="{6FDE1FE4-F1F6-4FAD-BDAB-9C0E6381E9A4}" dt="2024-02-14T20:50:41.262" v="830"/>
            <ac:spMkLst>
              <pc:docMk/>
              <pc:sldMasterMk cId="3825614813" sldId="2147483648"/>
              <pc:sldLayoutMk cId="2460767190" sldId="2147483712"/>
              <ac:spMk id="15" creationId="{6EDBED46-6517-097F-B80A-AD6C3C3658C6}"/>
            </ac:spMkLst>
          </pc:spChg>
          <pc:spChg chg="add mod">
            <ac:chgData name="Taylor Schorlemmer" userId="4f91bce2-72e2-44e9-9ec8-b87c1a801fb7" providerId="ADAL" clId="{6FDE1FE4-F1F6-4FAD-BDAB-9C0E6381E9A4}" dt="2024-02-14T20:55:00.758" v="876"/>
            <ac:spMkLst>
              <pc:docMk/>
              <pc:sldMasterMk cId="3825614813" sldId="2147483648"/>
              <pc:sldLayoutMk cId="2460767190" sldId="2147483712"/>
              <ac:spMk id="16" creationId="{63528E9F-6D40-DD4D-36EF-CB3177834EB7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5:17.513" v="885"/>
          <pc:sldLayoutMkLst>
            <pc:docMk/>
            <pc:sldMasterMk cId="3825614813" sldId="2147483648"/>
            <pc:sldLayoutMk cId="1689313171" sldId="2147483713"/>
          </pc:sldLayoutMkLst>
          <pc:spChg chg="add del mod">
            <ac:chgData name="Taylor Schorlemmer" userId="4f91bce2-72e2-44e9-9ec8-b87c1a801fb7" providerId="ADAL" clId="{6FDE1FE4-F1F6-4FAD-BDAB-9C0E6381E9A4}" dt="2024-02-14T20:55:16.833" v="884"/>
            <ac:spMkLst>
              <pc:docMk/>
              <pc:sldMasterMk cId="3825614813" sldId="2147483648"/>
              <pc:sldLayoutMk cId="1689313171" sldId="2147483713"/>
              <ac:spMk id="5" creationId="{1A6986F4-B991-3B34-3A92-09115DA3CE85}"/>
            </ac:spMkLst>
          </pc:spChg>
          <pc:spChg chg="add del mod">
            <ac:chgData name="Taylor Schorlemmer" userId="4f91bce2-72e2-44e9-9ec8-b87c1a801fb7" providerId="ADAL" clId="{6FDE1FE4-F1F6-4FAD-BDAB-9C0E6381E9A4}" dt="2024-02-14T20:55:16.833" v="884"/>
            <ac:spMkLst>
              <pc:docMk/>
              <pc:sldMasterMk cId="3825614813" sldId="2147483648"/>
              <pc:sldLayoutMk cId="1689313171" sldId="2147483713"/>
              <ac:spMk id="6" creationId="{7422ED3A-B05B-47CD-CA73-5F356775B615}"/>
            </ac:spMkLst>
          </pc:spChg>
          <pc:spChg chg="add mod">
            <ac:chgData name="Taylor Schorlemmer" userId="4f91bce2-72e2-44e9-9ec8-b87c1a801fb7" providerId="ADAL" clId="{6FDE1FE4-F1F6-4FAD-BDAB-9C0E6381E9A4}" dt="2024-02-14T20:55:17.513" v="885"/>
            <ac:spMkLst>
              <pc:docMk/>
              <pc:sldMasterMk cId="3825614813" sldId="2147483648"/>
              <pc:sldLayoutMk cId="1689313171" sldId="2147483713"/>
              <ac:spMk id="8" creationId="{686F754E-D3E0-1855-7ACA-497F35542289}"/>
            </ac:spMkLst>
          </pc:spChg>
          <pc:spChg chg="add mod">
            <ac:chgData name="Taylor Schorlemmer" userId="4f91bce2-72e2-44e9-9ec8-b87c1a801fb7" providerId="ADAL" clId="{6FDE1FE4-F1F6-4FAD-BDAB-9C0E6381E9A4}" dt="2024-02-14T20:55:17.513" v="885"/>
            <ac:spMkLst>
              <pc:docMk/>
              <pc:sldMasterMk cId="3825614813" sldId="2147483648"/>
              <pc:sldLayoutMk cId="1689313171" sldId="2147483713"/>
              <ac:spMk id="10" creationId="{515175E0-5DC4-0D55-C302-18B2E27863CD}"/>
            </ac:spMkLst>
          </pc:spChg>
          <pc:spChg chg="add mod">
            <ac:chgData name="Taylor Schorlemmer" userId="4f91bce2-72e2-44e9-9ec8-b87c1a801fb7" providerId="ADAL" clId="{6FDE1FE4-F1F6-4FAD-BDAB-9C0E6381E9A4}" dt="2024-02-14T20:55:17.513" v="885"/>
            <ac:spMkLst>
              <pc:docMk/>
              <pc:sldMasterMk cId="3825614813" sldId="2147483648"/>
              <pc:sldLayoutMk cId="1689313171" sldId="2147483713"/>
              <ac:spMk id="12" creationId="{B0699CD0-8609-6914-A633-E51BF14605B8}"/>
            </ac:spMkLst>
          </pc:spChg>
          <pc:spChg chg="del">
            <ac:chgData name="Taylor Schorlemmer" userId="4f91bce2-72e2-44e9-9ec8-b87c1a801fb7" providerId="ADAL" clId="{6FDE1FE4-F1F6-4FAD-BDAB-9C0E6381E9A4}" dt="2024-02-14T20:55:16.833" v="884"/>
            <ac:spMkLst>
              <pc:docMk/>
              <pc:sldMasterMk cId="3825614813" sldId="2147483648"/>
              <pc:sldLayoutMk cId="1689313171" sldId="2147483713"/>
              <ac:spMk id="19" creationId="{0B1371B0-95CE-4462-18BB-F77CBC19BF86}"/>
            </ac:spMkLst>
          </pc:spChg>
        </pc:sldLayoutChg>
        <pc:sldLayoutChg chg="addSp delSp modSp">
          <pc:chgData name="Taylor Schorlemmer" userId="4f91bce2-72e2-44e9-9ec8-b87c1a801fb7" providerId="ADAL" clId="{6FDE1FE4-F1F6-4FAD-BDAB-9C0E6381E9A4}" dt="2024-02-14T20:54:48.898" v="871"/>
          <pc:sldLayoutMkLst>
            <pc:docMk/>
            <pc:sldMasterMk cId="3825614813" sldId="2147483648"/>
            <pc:sldLayoutMk cId="1131998448" sldId="2147483714"/>
          </pc:sldLayoutMkLst>
          <pc:spChg chg="del">
            <ac:chgData name="Taylor Schorlemmer" userId="4f91bce2-72e2-44e9-9ec8-b87c1a801fb7" providerId="ADAL" clId="{6FDE1FE4-F1F6-4FAD-BDAB-9C0E6381E9A4}" dt="2024-02-14T20:50:22.460" v="814"/>
            <ac:spMkLst>
              <pc:docMk/>
              <pc:sldMasterMk cId="3825614813" sldId="2147483648"/>
              <pc:sldLayoutMk cId="1131998448" sldId="2147483714"/>
              <ac:spMk id="2" creationId="{531718D0-66F2-E88D-01BB-CD3AF9F1A376}"/>
            </ac:spMkLst>
          </pc:spChg>
          <pc:spChg chg="add del mod">
            <ac:chgData name="Taylor Schorlemmer" userId="4f91bce2-72e2-44e9-9ec8-b87c1a801fb7" providerId="ADAL" clId="{6FDE1FE4-F1F6-4FAD-BDAB-9C0E6381E9A4}" dt="2024-02-14T20:50:22.460" v="814"/>
            <ac:spMkLst>
              <pc:docMk/>
              <pc:sldMasterMk cId="3825614813" sldId="2147483648"/>
              <pc:sldLayoutMk cId="1131998448" sldId="2147483714"/>
              <ac:spMk id="3" creationId="{4EEC3196-E0D2-DFBE-55EA-18EC63DBE5D2}"/>
            </ac:spMkLst>
          </pc:spChg>
          <pc:spChg chg="add del mod">
            <ac:chgData name="Taylor Schorlemmer" userId="4f91bce2-72e2-44e9-9ec8-b87c1a801fb7" providerId="ADAL" clId="{6FDE1FE4-F1F6-4FAD-BDAB-9C0E6381E9A4}" dt="2024-02-14T20:50:22.460" v="814"/>
            <ac:spMkLst>
              <pc:docMk/>
              <pc:sldMasterMk cId="3825614813" sldId="2147483648"/>
              <pc:sldLayoutMk cId="1131998448" sldId="2147483714"/>
              <ac:spMk id="5" creationId="{1FA4BFF1-03FA-FA96-60AA-74D0A9CA886C}"/>
            </ac:spMkLst>
          </pc:spChg>
          <pc:spChg chg="add mod">
            <ac:chgData name="Taylor Schorlemmer" userId="4f91bce2-72e2-44e9-9ec8-b87c1a801fb7" providerId="ADAL" clId="{6FDE1FE4-F1F6-4FAD-BDAB-9C0E6381E9A4}" dt="2024-02-14T20:50:23.103" v="815"/>
            <ac:spMkLst>
              <pc:docMk/>
              <pc:sldMasterMk cId="3825614813" sldId="2147483648"/>
              <pc:sldLayoutMk cId="1131998448" sldId="2147483714"/>
              <ac:spMk id="6" creationId="{DFA2BD7E-C274-0F9C-E500-3E8015A94539}"/>
            </ac:spMkLst>
          </pc:spChg>
          <pc:spChg chg="add mod">
            <ac:chgData name="Taylor Schorlemmer" userId="4f91bce2-72e2-44e9-9ec8-b87c1a801fb7" providerId="ADAL" clId="{6FDE1FE4-F1F6-4FAD-BDAB-9C0E6381E9A4}" dt="2024-02-14T20:50:23.103" v="815"/>
            <ac:spMkLst>
              <pc:docMk/>
              <pc:sldMasterMk cId="3825614813" sldId="2147483648"/>
              <pc:sldLayoutMk cId="1131998448" sldId="2147483714"/>
              <ac:spMk id="8" creationId="{21B22DC0-F235-3743-6098-084CACCC3CEB}"/>
            </ac:spMkLst>
          </pc:spChg>
          <pc:spChg chg="add mod">
            <ac:chgData name="Taylor Schorlemmer" userId="4f91bce2-72e2-44e9-9ec8-b87c1a801fb7" providerId="ADAL" clId="{6FDE1FE4-F1F6-4FAD-BDAB-9C0E6381E9A4}" dt="2024-02-14T20:54:48.898" v="871"/>
            <ac:spMkLst>
              <pc:docMk/>
              <pc:sldMasterMk cId="3825614813" sldId="2147483648"/>
              <pc:sldLayoutMk cId="1131998448" sldId="2147483714"/>
              <ac:spMk id="9" creationId="{1E09448D-528C-9BB8-CB28-A011EDEDE0BE}"/>
            </ac:spMkLst>
          </pc:spChg>
        </pc:sldLayoutChg>
      </pc:sldMasterChg>
      <pc:sldMasterChg chg="new del mod addSldLayout delSldLayout">
        <pc:chgData name="Taylor Schorlemmer" userId="4f91bce2-72e2-44e9-9ec8-b87c1a801fb7" providerId="ADAL" clId="{6FDE1FE4-F1F6-4FAD-BDAB-9C0E6381E9A4}" dt="2024-02-14T20:54:14.132" v="867" actId="6938"/>
        <pc:sldMasterMkLst>
          <pc:docMk/>
          <pc:sldMasterMk cId="2059033126" sldId="2147483715"/>
        </pc:sldMasterMkLst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4033603454" sldId="2147483716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2581472824" sldId="2147483717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3469942196" sldId="2147483718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2305749343" sldId="2147483719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2785751318" sldId="2147483720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4074957784" sldId="2147483721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1091973030" sldId="2147483722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1967555532" sldId="2147483723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2739252639" sldId="2147483724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2354281314" sldId="2147483725"/>
          </pc:sldLayoutMkLst>
        </pc:sldLayoutChg>
        <pc:sldLayoutChg chg="new del replId">
          <pc:chgData name="Taylor Schorlemmer" userId="4f91bce2-72e2-44e9-9ec8-b87c1a801fb7" providerId="ADAL" clId="{6FDE1FE4-F1F6-4FAD-BDAB-9C0E6381E9A4}" dt="2024-02-14T20:54:14.132" v="867" actId="6938"/>
          <pc:sldLayoutMkLst>
            <pc:docMk/>
            <pc:sldMasterMk cId="2059033126" sldId="2147483715"/>
            <pc:sldLayoutMk cId="3428081970" sldId="2147483726"/>
          </pc:sldLayoutMkLst>
        </pc:sldLayoutChg>
      </pc:sldMasterChg>
    </pc:docChg>
  </pc:docChgLst>
  <pc:docChgLst>
    <pc:chgData name="Taylor Schorlemmer" userId="S::taylor@schorlemmer.us::4f91bce2-72e2-44e9-9ec8-b87c1a801fb7" providerId="AD" clId="Web-{5EE8D72C-A259-4E5C-0890-1B23C495D845}"/>
    <pc:docChg chg="addSld delSld modSld modMainMaster">
      <pc:chgData name="Taylor Schorlemmer" userId="S::taylor@schorlemmer.us::4f91bce2-72e2-44e9-9ec8-b87c1a801fb7" providerId="AD" clId="Web-{5EE8D72C-A259-4E5C-0890-1B23C495D845}" dt="2024-04-22T12:22:08.049" v="189" actId="20577"/>
      <pc:docMkLst>
        <pc:docMk/>
      </pc:docMkLst>
      <pc:sldChg chg="delSp modSp">
        <pc:chgData name="Taylor Schorlemmer" userId="S::taylor@schorlemmer.us::4f91bce2-72e2-44e9-9ec8-b87c1a801fb7" providerId="AD" clId="Web-{5EE8D72C-A259-4E5C-0890-1B23C495D845}" dt="2024-04-22T11:33:00.737" v="64" actId="20577"/>
        <pc:sldMkLst>
          <pc:docMk/>
          <pc:sldMk cId="1334081147" sldId="295"/>
        </pc:sldMkLst>
        <pc:spChg chg="mod">
          <ac:chgData name="Taylor Schorlemmer" userId="S::taylor@schorlemmer.us::4f91bce2-72e2-44e9-9ec8-b87c1a801fb7" providerId="AD" clId="Web-{5EE8D72C-A259-4E5C-0890-1B23C495D845}" dt="2024-04-22T11:33:00.737" v="64" actId="20577"/>
          <ac:spMkLst>
            <pc:docMk/>
            <pc:sldMk cId="1334081147" sldId="295"/>
            <ac:spMk id="2" creationId="{161EFA80-9BBD-35DC-E934-EBA297238659}"/>
          </ac:spMkLst>
        </pc:spChg>
        <pc:spChg chg="del">
          <ac:chgData name="Taylor Schorlemmer" userId="S::taylor@schorlemmer.us::4f91bce2-72e2-44e9-9ec8-b87c1a801fb7" providerId="AD" clId="Web-{5EE8D72C-A259-4E5C-0890-1B23C495D845}" dt="2024-04-22T11:32:52.377" v="62"/>
          <ac:spMkLst>
            <pc:docMk/>
            <pc:sldMk cId="1334081147" sldId="295"/>
            <ac:spMk id="5" creationId="{30FE9ED8-10D1-DFAE-1CFC-4907678B7F9E}"/>
          </ac:spMkLst>
        </pc:spChg>
        <pc:spChg chg="del">
          <ac:chgData name="Taylor Schorlemmer" userId="S::taylor@schorlemmer.us::4f91bce2-72e2-44e9-9ec8-b87c1a801fb7" providerId="AD" clId="Web-{5EE8D72C-A259-4E5C-0890-1B23C495D845}" dt="2024-04-22T11:32:48.909" v="60"/>
          <ac:spMkLst>
            <pc:docMk/>
            <pc:sldMk cId="1334081147" sldId="295"/>
            <ac:spMk id="6" creationId="{70592ACF-6F39-4ABC-07D1-047D5036488E}"/>
          </ac:spMkLst>
        </pc:spChg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334081147" sldId="295"/>
            <ac:spMk id="9" creationId="{960DDE80-B175-5D69-939D-8A5113CB6D7D}"/>
          </ac:spMkLst>
        </pc:spChg>
        <pc:cxnChg chg="del">
          <ac:chgData name="Taylor Schorlemmer" userId="S::taylor@schorlemmer.us::4f91bce2-72e2-44e9-9ec8-b87c1a801fb7" providerId="AD" clId="Web-{5EE8D72C-A259-4E5C-0890-1B23C495D845}" dt="2024-04-22T11:32:50.049" v="61"/>
          <ac:cxnSpMkLst>
            <pc:docMk/>
            <pc:sldMk cId="1334081147" sldId="295"/>
            <ac:cxnSpMk id="10" creationId="{6E09B879-68E4-5E36-33BE-6E3DB0514031}"/>
          </ac:cxnSpMkLst>
        </pc:cxnChg>
        <pc:cxnChg chg="del">
          <ac:chgData name="Taylor Schorlemmer" userId="S::taylor@schorlemmer.us::4f91bce2-72e2-44e9-9ec8-b87c1a801fb7" providerId="AD" clId="Web-{5EE8D72C-A259-4E5C-0890-1B23C495D845}" dt="2024-04-22T11:32:53.690" v="63"/>
          <ac:cxnSpMkLst>
            <pc:docMk/>
            <pc:sldMk cId="1334081147" sldId="295"/>
            <ac:cxnSpMk id="11" creationId="{70D2EA45-BE76-D404-F168-775FE374D120}"/>
          </ac:cxnSpMkLst>
        </pc:cxnChg>
        <pc:cxnChg chg="del">
          <ac:chgData name="Taylor Schorlemmer" userId="S::taylor@schorlemmer.us::4f91bce2-72e2-44e9-9ec8-b87c1a801fb7" providerId="AD" clId="Web-{5EE8D72C-A259-4E5C-0890-1B23C495D845}" dt="2024-04-22T11:32:46.112" v="59"/>
          <ac:cxnSpMkLst>
            <pc:docMk/>
            <pc:sldMk cId="1334081147" sldId="295"/>
            <ac:cxnSpMk id="12" creationId="{A7693903-161E-0E32-42CF-CD254261126C}"/>
          </ac:cxnSpMkLst>
        </pc:cxnChg>
      </pc:sldChg>
      <pc:sldChg chg="mod modShow">
        <pc:chgData name="Taylor Schorlemmer" userId="S::taylor@schorlemmer.us::4f91bce2-72e2-44e9-9ec8-b87c1a801fb7" providerId="AD" clId="Web-{5EE8D72C-A259-4E5C-0890-1B23C495D845}" dt="2024-04-22T12:21:53.048" v="182"/>
        <pc:sldMkLst>
          <pc:docMk/>
          <pc:sldMk cId="1085593307" sldId="303"/>
        </pc:sldMkLst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3754697129" sldId="305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3754697129" sldId="305"/>
            <ac:spMk id="9" creationId="{3ACA733B-0142-6290-903A-C05155594759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3009904639" sldId="306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3009904639" sldId="306"/>
            <ac:spMk id="9" creationId="{0272BBBF-0B71-67E8-CFBF-405878579D3F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3091547139" sldId="307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3091547139" sldId="307"/>
            <ac:spMk id="9" creationId="{0D4DAC3A-D6D3-71FD-CAE8-996D025778B8}"/>
          </ac:spMkLst>
        </pc:spChg>
      </pc:sldChg>
      <pc:sldChg chg="addSp delSp modSp">
        <pc:chgData name="Taylor Schorlemmer" userId="S::taylor@schorlemmer.us::4f91bce2-72e2-44e9-9ec8-b87c1a801fb7" providerId="AD" clId="Web-{5EE8D72C-A259-4E5C-0890-1B23C495D845}" dt="2024-04-22T11:36:55.854" v="74"/>
        <pc:sldMkLst>
          <pc:docMk/>
          <pc:sldMk cId="1521730263" sldId="308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521730263" sldId="308"/>
            <ac:spMk id="9" creationId="{9DBD7DC4-1F98-EF77-0ECA-26392332E24D}"/>
          </ac:spMkLst>
        </pc:spChg>
        <pc:spChg chg="add del mod">
          <ac:chgData name="Taylor Schorlemmer" userId="S::taylor@schorlemmer.us::4f91bce2-72e2-44e9-9ec8-b87c1a801fb7" providerId="AD" clId="Web-{5EE8D72C-A259-4E5C-0890-1B23C495D845}" dt="2024-04-22T11:36:55.854" v="74"/>
          <ac:spMkLst>
            <pc:docMk/>
            <pc:sldMk cId="1521730263" sldId="308"/>
            <ac:spMk id="10" creationId="{5932538D-5357-5139-2412-969454E68F83}"/>
          </ac:spMkLst>
        </pc:spChg>
        <pc:picChg chg="add mod ord">
          <ac:chgData name="Taylor Schorlemmer" userId="S::taylor@schorlemmer.us::4f91bce2-72e2-44e9-9ec8-b87c1a801fb7" providerId="AD" clId="Web-{5EE8D72C-A259-4E5C-0890-1B23C495D845}" dt="2024-04-22T11:36:51.166" v="73" actId="1076"/>
          <ac:picMkLst>
            <pc:docMk/>
            <pc:sldMk cId="1521730263" sldId="308"/>
            <ac:picMk id="5" creationId="{0463F05F-0160-90EA-DBDD-B3AC2E07B35F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36:31.744" v="70"/>
          <ac:picMkLst>
            <pc:docMk/>
            <pc:sldMk cId="1521730263" sldId="308"/>
            <ac:picMk id="11" creationId="{9A1C895F-D7D6-5404-150C-B775FB39F031}"/>
          </ac:picMkLst>
        </pc:pic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1403214377" sldId="315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403214377" sldId="315"/>
            <ac:spMk id="9" creationId="{30B9E1F9-E4CE-9FCC-301A-A7E2B7953EF5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6:31.913" v="0" actId="20577"/>
        <pc:sldMkLst>
          <pc:docMk/>
          <pc:sldMk cId="2856181338" sldId="316"/>
        </pc:sldMkLst>
        <pc:spChg chg="mod">
          <ac:chgData name="Taylor Schorlemmer" userId="S::taylor@schorlemmer.us::4f91bce2-72e2-44e9-9ec8-b87c1a801fb7" providerId="AD" clId="Web-{5EE8D72C-A259-4E5C-0890-1B23C495D845}" dt="2024-04-22T11:26:31.913" v="0" actId="20577"/>
          <ac:spMkLst>
            <pc:docMk/>
            <pc:sldMk cId="2856181338" sldId="316"/>
            <ac:spMk id="3" creationId="{B57AE7B4-5D31-5615-0A39-6AB33C439380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108192040" sldId="317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08192040" sldId="317"/>
            <ac:spMk id="9" creationId="{7615B3A0-42C7-67E6-918B-E9D636878A96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1008578501" sldId="319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008578501" sldId="319"/>
            <ac:spMk id="9" creationId="{707AA0A8-51B1-1044-CA2D-64196730F7B0}"/>
          </ac:spMkLst>
        </pc:spChg>
      </pc:sldChg>
      <pc:sldChg chg="addSp delSp modSp">
        <pc:chgData name="Taylor Schorlemmer" userId="S::taylor@schorlemmer.us::4f91bce2-72e2-44e9-9ec8-b87c1a801fb7" providerId="AD" clId="Web-{5EE8D72C-A259-4E5C-0890-1B23C495D845}" dt="2024-04-22T11:38:33.997" v="81" actId="1076"/>
        <pc:sldMkLst>
          <pc:docMk/>
          <pc:sldMk cId="2012898307" sldId="320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012898307" sldId="320"/>
            <ac:spMk id="9" creationId="{50A03BB8-C240-2B27-082A-72C78E5C7259}"/>
          </ac:spMkLst>
        </pc:spChg>
        <pc:picChg chg="add mod ord">
          <ac:chgData name="Taylor Schorlemmer" userId="S::taylor@schorlemmer.us::4f91bce2-72e2-44e9-9ec8-b87c1a801fb7" providerId="AD" clId="Web-{5EE8D72C-A259-4E5C-0890-1B23C495D845}" dt="2024-04-22T11:38:33.997" v="81" actId="1076"/>
          <ac:picMkLst>
            <pc:docMk/>
            <pc:sldMk cId="2012898307" sldId="320"/>
            <ac:picMk id="5" creationId="{00B3BC41-D8F8-CC3E-3C11-A70032712AC3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38:25.419" v="79"/>
          <ac:picMkLst>
            <pc:docMk/>
            <pc:sldMk cId="2012898307" sldId="320"/>
            <ac:picMk id="10" creationId="{F0AE14D9-FAFC-9B2F-0F18-EAA06461A989}"/>
          </ac:picMkLst>
        </pc:pic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3129135285" sldId="321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3129135285" sldId="321"/>
            <ac:spMk id="9" creationId="{8D3A30BE-912C-69E7-5C2C-47DC31905940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2032574058" sldId="324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032574058" sldId="324"/>
            <ac:spMk id="9" creationId="{E5909677-A120-072A-6325-637D606944E5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2413014345" sldId="326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413014345" sldId="326"/>
            <ac:spMk id="9" creationId="{F01E0959-7DAC-4E33-5EE0-2D181AA0C30B}"/>
          </ac:spMkLst>
        </pc:spChg>
      </pc:sldChg>
      <pc:sldChg chg="addSp delSp modSp delAnim">
        <pc:chgData name="Taylor Schorlemmer" userId="S::taylor@schorlemmer.us::4f91bce2-72e2-44e9-9ec8-b87c1a801fb7" providerId="AD" clId="Web-{5EE8D72C-A259-4E5C-0890-1B23C495D845}" dt="2024-04-22T11:44:59.728" v="119" actId="14100"/>
        <pc:sldMkLst>
          <pc:docMk/>
          <pc:sldMk cId="4169592490" sldId="328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4169592490" sldId="328"/>
            <ac:spMk id="9" creationId="{640A62F1-913A-2924-7321-8EC541B907BB}"/>
          </ac:spMkLst>
        </pc:spChg>
        <pc:picChg chg="add mod modCrop">
          <ac:chgData name="Taylor Schorlemmer" userId="S::taylor@schorlemmer.us::4f91bce2-72e2-44e9-9ec8-b87c1a801fb7" providerId="AD" clId="Web-{5EE8D72C-A259-4E5C-0890-1B23C495D845}" dt="2024-04-22T11:44:59.728" v="119" actId="14100"/>
          <ac:picMkLst>
            <pc:docMk/>
            <pc:sldMk cId="4169592490" sldId="328"/>
            <ac:picMk id="2" creationId="{621E3840-04B9-7253-3837-CF45C7351601}"/>
          </ac:picMkLst>
        </pc:picChg>
        <pc:picChg chg="add del mod">
          <ac:chgData name="Taylor Schorlemmer" userId="S::taylor@schorlemmer.us::4f91bce2-72e2-44e9-9ec8-b87c1a801fb7" providerId="AD" clId="Web-{5EE8D72C-A259-4E5C-0890-1B23C495D845}" dt="2024-04-22T11:42:42.114" v="96"/>
          <ac:picMkLst>
            <pc:docMk/>
            <pc:sldMk cId="4169592490" sldId="328"/>
            <ac:picMk id="5" creationId="{A3878244-DCA8-9411-C7B7-DCB040C86D77}"/>
          </ac:picMkLst>
        </pc:picChg>
        <pc:picChg chg="add del">
          <ac:chgData name="Taylor Schorlemmer" userId="S::taylor@schorlemmer.us::4f91bce2-72e2-44e9-9ec8-b87c1a801fb7" providerId="AD" clId="Web-{5EE8D72C-A259-4E5C-0890-1B23C495D845}" dt="2024-04-22T11:42:51.005" v="98"/>
          <ac:picMkLst>
            <pc:docMk/>
            <pc:sldMk cId="4169592490" sldId="328"/>
            <ac:picMk id="6" creationId="{41C13AC9-798D-3E61-8028-DC57EFF3C02D}"/>
          </ac:picMkLst>
        </pc:picChg>
        <pc:picChg chg="add mod">
          <ac:chgData name="Taylor Schorlemmer" userId="S::taylor@schorlemmer.us::4f91bce2-72e2-44e9-9ec8-b87c1a801fb7" providerId="AD" clId="Web-{5EE8D72C-A259-4E5C-0890-1B23C495D845}" dt="2024-04-22T11:43:29.538" v="104" actId="14100"/>
          <ac:picMkLst>
            <pc:docMk/>
            <pc:sldMk cId="4169592490" sldId="328"/>
            <ac:picMk id="10" creationId="{7E67CFBC-B60A-5E8D-9B0B-AD30CFA0C0F4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41:49.253" v="89"/>
          <ac:picMkLst>
            <pc:docMk/>
            <pc:sldMk cId="4169592490" sldId="328"/>
            <ac:picMk id="13" creationId="{0D4BAA0F-FBC9-1956-69D7-B5DDF3DE0F42}"/>
          </ac:picMkLst>
        </pc:picChg>
      </pc:sldChg>
      <pc:sldChg chg="addSp delSp modSp delAnim">
        <pc:chgData name="Taylor Schorlemmer" userId="S::taylor@schorlemmer.us::4f91bce2-72e2-44e9-9ec8-b87c1a801fb7" providerId="AD" clId="Web-{5EE8D72C-A259-4E5C-0890-1B23C495D845}" dt="2024-04-22T11:49:58.065" v="146" actId="14100"/>
        <pc:sldMkLst>
          <pc:docMk/>
          <pc:sldMk cId="3930407906" sldId="329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3930407906" sldId="329"/>
            <ac:spMk id="9" creationId="{F8386238-1EB6-91BF-A1F2-7C91AF170FF7}"/>
          </ac:spMkLst>
        </pc:spChg>
        <pc:picChg chg="add mod">
          <ac:chgData name="Taylor Schorlemmer" userId="S::taylor@schorlemmer.us::4f91bce2-72e2-44e9-9ec8-b87c1a801fb7" providerId="AD" clId="Web-{5EE8D72C-A259-4E5C-0890-1B23C495D845}" dt="2024-04-22T11:49:11.470" v="139" actId="1076"/>
          <ac:picMkLst>
            <pc:docMk/>
            <pc:sldMk cId="3930407906" sldId="329"/>
            <ac:picMk id="2" creationId="{3A3F8E5B-1864-4031-45A5-4BBACF4322AF}"/>
          </ac:picMkLst>
        </pc:picChg>
        <pc:picChg chg="add mod">
          <ac:chgData name="Taylor Schorlemmer" userId="S::taylor@schorlemmer.us::4f91bce2-72e2-44e9-9ec8-b87c1a801fb7" providerId="AD" clId="Web-{5EE8D72C-A259-4E5C-0890-1B23C495D845}" dt="2024-04-22T11:49:58.065" v="146" actId="14100"/>
          <ac:picMkLst>
            <pc:docMk/>
            <pc:sldMk cId="3930407906" sldId="329"/>
            <ac:picMk id="5" creationId="{774FF0FF-9364-56EB-EF1C-96CA2CB2121C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49:01.985" v="136"/>
          <ac:picMkLst>
            <pc:docMk/>
            <pc:sldMk cId="3930407906" sldId="329"/>
            <ac:picMk id="6" creationId="{CF2C3AF2-3532-31F9-7E74-E197B346D810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49:34.080" v="140"/>
          <ac:picMkLst>
            <pc:docMk/>
            <pc:sldMk cId="3930407906" sldId="329"/>
            <ac:picMk id="13" creationId="{FFAF6132-771B-B254-B755-7111F3FB0222}"/>
          </ac:picMkLst>
        </pc:picChg>
      </pc:sldChg>
      <pc:sldChg chg="addSp delSp modSp">
        <pc:chgData name="Taylor Schorlemmer" userId="S::taylor@schorlemmer.us::4f91bce2-72e2-44e9-9ec8-b87c1a801fb7" providerId="AD" clId="Web-{5EE8D72C-A259-4E5C-0890-1B23C495D845}" dt="2024-04-22T11:40:27.720" v="87" actId="1076"/>
        <pc:sldMkLst>
          <pc:docMk/>
          <pc:sldMk cId="2433490406" sldId="330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433490406" sldId="330"/>
            <ac:spMk id="9" creationId="{DD602FBC-3693-BE5A-19FA-F229E1E020FE}"/>
          </ac:spMkLst>
        </pc:spChg>
        <pc:picChg chg="add del mod">
          <ac:chgData name="Taylor Schorlemmer" userId="S::taylor@schorlemmer.us::4f91bce2-72e2-44e9-9ec8-b87c1a801fb7" providerId="AD" clId="Web-{5EE8D72C-A259-4E5C-0890-1B23C495D845}" dt="2024-04-22T11:39:46.171" v="84"/>
          <ac:picMkLst>
            <pc:docMk/>
            <pc:sldMk cId="2433490406" sldId="330"/>
            <ac:picMk id="2" creationId="{0B0ABDAC-C21C-61BD-EFF5-4C5E98441B9F}"/>
          </ac:picMkLst>
        </pc:picChg>
        <pc:picChg chg="add mod">
          <ac:chgData name="Taylor Schorlemmer" userId="S::taylor@schorlemmer.us::4f91bce2-72e2-44e9-9ec8-b87c1a801fb7" providerId="AD" clId="Web-{5EE8D72C-A259-4E5C-0890-1B23C495D845}" dt="2024-04-22T11:40:27.720" v="87" actId="1076"/>
          <ac:picMkLst>
            <pc:docMk/>
            <pc:sldMk cId="2433490406" sldId="330"/>
            <ac:picMk id="5" creationId="{12E5DFC3-ED67-FC70-AFE7-FEA5D97B3FBC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39:24.593" v="82"/>
          <ac:picMkLst>
            <pc:docMk/>
            <pc:sldMk cId="2433490406" sldId="330"/>
            <ac:picMk id="6" creationId="{115DA4E6-EB2D-1FBA-0058-7E8676BB6C1D}"/>
          </ac:picMkLst>
        </pc:pic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418614661" sldId="332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418614661" sldId="332"/>
            <ac:spMk id="6" creationId="{6DB4743E-4489-837B-4EDA-6F6D65764FF7}"/>
          </ac:spMkLst>
        </pc:spChg>
      </pc:sldChg>
      <pc:sldChg chg="addSp delSp modSp">
        <pc:chgData name="Taylor Schorlemmer" userId="S::taylor@schorlemmer.us::4f91bce2-72e2-44e9-9ec8-b87c1a801fb7" providerId="AD" clId="Web-{5EE8D72C-A259-4E5C-0890-1B23C495D845}" dt="2024-04-22T11:44:49.587" v="118" actId="1076"/>
        <pc:sldMkLst>
          <pc:docMk/>
          <pc:sldMk cId="30948810" sldId="333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30948810" sldId="333"/>
            <ac:spMk id="6" creationId="{56E822E7-8ACD-3D91-B134-9C8D258AA078}"/>
          </ac:spMkLst>
        </pc:spChg>
        <pc:picChg chg="add mod modCrop">
          <ac:chgData name="Taylor Schorlemmer" userId="S::taylor@schorlemmer.us::4f91bce2-72e2-44e9-9ec8-b87c1a801fb7" providerId="AD" clId="Web-{5EE8D72C-A259-4E5C-0890-1B23C495D845}" dt="2024-04-22T11:44:49.587" v="118" actId="1076"/>
          <ac:picMkLst>
            <pc:docMk/>
            <pc:sldMk cId="30948810" sldId="333"/>
            <ac:picMk id="8" creationId="{6045D0B3-8720-6796-B171-54DC043002F3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43:49.101" v="105"/>
          <ac:picMkLst>
            <pc:docMk/>
            <pc:sldMk cId="30948810" sldId="333"/>
            <ac:picMk id="9" creationId="{8D989CA1-902C-B22C-2835-D3C25AA53E81}"/>
          </ac:picMkLst>
        </pc:picChg>
      </pc:sldChg>
      <pc:sldChg chg="addSp delSp modSp">
        <pc:chgData name="Taylor Schorlemmer" userId="S::taylor@schorlemmer.us::4f91bce2-72e2-44e9-9ec8-b87c1a801fb7" providerId="AD" clId="Web-{5EE8D72C-A259-4E5C-0890-1B23C495D845}" dt="2024-04-22T11:44:40.446" v="116" actId="1076"/>
        <pc:sldMkLst>
          <pc:docMk/>
          <pc:sldMk cId="822693906" sldId="334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822693906" sldId="334"/>
            <ac:spMk id="6" creationId="{BF5035F3-3F79-1ABC-E580-30473C399E0D}"/>
          </ac:spMkLst>
        </pc:spChg>
        <pc:picChg chg="del">
          <ac:chgData name="Taylor Schorlemmer" userId="S::taylor@schorlemmer.us::4f91bce2-72e2-44e9-9ec8-b87c1a801fb7" providerId="AD" clId="Web-{5EE8D72C-A259-4E5C-0890-1B23C495D845}" dt="2024-04-22T11:44:17.195" v="111"/>
          <ac:picMkLst>
            <pc:docMk/>
            <pc:sldMk cId="822693906" sldId="334"/>
            <ac:picMk id="7" creationId="{1AF8791F-5CA1-99AD-E6FC-2A56030726A6}"/>
          </ac:picMkLst>
        </pc:picChg>
        <pc:picChg chg="add mod">
          <ac:chgData name="Taylor Schorlemmer" userId="S::taylor@schorlemmer.us::4f91bce2-72e2-44e9-9ec8-b87c1a801fb7" providerId="AD" clId="Web-{5EE8D72C-A259-4E5C-0890-1B23C495D845}" dt="2024-04-22T11:44:40.446" v="116" actId="1076"/>
          <ac:picMkLst>
            <pc:docMk/>
            <pc:sldMk cId="822693906" sldId="334"/>
            <ac:picMk id="9" creationId="{D74C3FCD-D00F-562C-FAAB-7192006F919C}"/>
          </ac:picMkLst>
        </pc:picChg>
      </pc:sldChg>
      <pc:sldChg chg="addSp delSp modSp">
        <pc:chgData name="Taylor Schorlemmer" userId="S::taylor@schorlemmer.us::4f91bce2-72e2-44e9-9ec8-b87c1a801fb7" providerId="AD" clId="Web-{5EE8D72C-A259-4E5C-0890-1B23C495D845}" dt="2024-04-22T11:45:34.073" v="123"/>
        <pc:sldMkLst>
          <pc:docMk/>
          <pc:sldMk cId="1669810116" sldId="335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669810116" sldId="335"/>
            <ac:spMk id="9" creationId="{B503A141-5589-7C9D-0BFE-76C81A8D1508}"/>
          </ac:spMkLst>
        </pc:spChg>
        <pc:picChg chg="add">
          <ac:chgData name="Taylor Schorlemmer" userId="S::taylor@schorlemmer.us::4f91bce2-72e2-44e9-9ec8-b87c1a801fb7" providerId="AD" clId="Web-{5EE8D72C-A259-4E5C-0890-1B23C495D845}" dt="2024-04-22T11:45:34.010" v="122"/>
          <ac:picMkLst>
            <pc:docMk/>
            <pc:sldMk cId="1669810116" sldId="335"/>
            <ac:picMk id="5" creationId="{00BF8D7C-8C8F-6244-7775-F7B0C9ABE492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45:33.385" v="121"/>
          <ac:picMkLst>
            <pc:docMk/>
            <pc:sldMk cId="1669810116" sldId="335"/>
            <ac:picMk id="6" creationId="{FCC93508-0A1E-645A-D2C6-E66A68729433}"/>
          </ac:picMkLst>
        </pc:picChg>
        <pc:picChg chg="add">
          <ac:chgData name="Taylor Schorlemmer" userId="S::taylor@schorlemmer.us::4f91bce2-72e2-44e9-9ec8-b87c1a801fb7" providerId="AD" clId="Web-{5EE8D72C-A259-4E5C-0890-1B23C495D845}" dt="2024-04-22T11:45:34.073" v="123"/>
          <ac:picMkLst>
            <pc:docMk/>
            <pc:sldMk cId="1669810116" sldId="335"/>
            <ac:picMk id="11" creationId="{DFE6F098-2FE7-9AD2-050F-3F949DDBC439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45:33.385" v="120"/>
          <ac:picMkLst>
            <pc:docMk/>
            <pc:sldMk cId="1669810116" sldId="335"/>
            <ac:picMk id="13" creationId="{6D716779-B20A-92F2-3754-6AE071D347D7}"/>
          </ac:picMkLst>
        </pc:picChg>
      </pc:sldChg>
      <pc:sldChg chg="addSp delSp modSp">
        <pc:chgData name="Taylor Schorlemmer" userId="S::taylor@schorlemmer.us::4f91bce2-72e2-44e9-9ec8-b87c1a801fb7" providerId="AD" clId="Web-{5EE8D72C-A259-4E5C-0890-1B23C495D845}" dt="2024-04-22T11:48:21.172" v="135" actId="1076"/>
        <pc:sldMkLst>
          <pc:docMk/>
          <pc:sldMk cId="237487838" sldId="336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37487838" sldId="336"/>
            <ac:spMk id="6" creationId="{5D737C6F-E47C-DF4C-7349-FD9FC33DE7DE}"/>
          </ac:spMkLst>
        </pc:spChg>
        <pc:spChg chg="add del mod">
          <ac:chgData name="Taylor Schorlemmer" userId="S::taylor@schorlemmer.us::4f91bce2-72e2-44e9-9ec8-b87c1a801fb7" providerId="AD" clId="Web-{5EE8D72C-A259-4E5C-0890-1B23C495D845}" dt="2024-04-22T11:48:02.733" v="128"/>
          <ac:spMkLst>
            <pc:docMk/>
            <pc:sldMk cId="237487838" sldId="336"/>
            <ac:spMk id="7" creationId="{11BB1558-2ED0-68F2-A835-68745AC3BD2A}"/>
          </ac:spMkLst>
        </pc:spChg>
        <pc:spChg chg="add del mod">
          <ac:chgData name="Taylor Schorlemmer" userId="S::taylor@schorlemmer.us::4f91bce2-72e2-44e9-9ec8-b87c1a801fb7" providerId="AD" clId="Web-{5EE8D72C-A259-4E5C-0890-1B23C495D845}" dt="2024-04-22T11:48:06.952" v="131"/>
          <ac:spMkLst>
            <pc:docMk/>
            <pc:sldMk cId="237487838" sldId="336"/>
            <ac:spMk id="8" creationId="{742D3225-DCB5-4B78-4D23-E8772C997F02}"/>
          </ac:spMkLst>
        </pc:spChg>
        <pc:picChg chg="del">
          <ac:chgData name="Taylor Schorlemmer" userId="S::taylor@schorlemmer.us::4f91bce2-72e2-44e9-9ec8-b87c1a801fb7" providerId="AD" clId="Web-{5EE8D72C-A259-4E5C-0890-1B23C495D845}" dt="2024-04-22T11:47:59.640" v="124"/>
          <ac:picMkLst>
            <pc:docMk/>
            <pc:sldMk cId="237487838" sldId="336"/>
            <ac:picMk id="9" creationId="{3679CEC3-E6D6-58CB-A67D-2FDE6651092C}"/>
          </ac:picMkLst>
        </pc:picChg>
        <pc:picChg chg="add mod">
          <ac:chgData name="Taylor Schorlemmer" userId="S::taylor@schorlemmer.us::4f91bce2-72e2-44e9-9ec8-b87c1a801fb7" providerId="AD" clId="Web-{5EE8D72C-A259-4E5C-0890-1B23C495D845}" dt="2024-04-22T11:48:21.172" v="135" actId="1076"/>
          <ac:picMkLst>
            <pc:docMk/>
            <pc:sldMk cId="237487838" sldId="336"/>
            <ac:picMk id="10" creationId="{91863BDA-F424-B7C9-C6F8-D530FD90E249}"/>
          </ac:picMkLst>
        </pc:picChg>
      </pc:sldChg>
      <pc:sldChg chg="modSp">
        <pc:chgData name="Taylor Schorlemmer" userId="S::taylor@schorlemmer.us::4f91bce2-72e2-44e9-9ec8-b87c1a801fb7" providerId="AD" clId="Web-{5EE8D72C-A259-4E5C-0890-1B23C495D845}" dt="2024-04-22T12:22:08.049" v="189" actId="20577"/>
        <pc:sldMkLst>
          <pc:docMk/>
          <pc:sldMk cId="837666568" sldId="337"/>
        </pc:sldMkLst>
        <pc:spChg chg="mod">
          <ac:chgData name="Taylor Schorlemmer" userId="S::taylor@schorlemmer.us::4f91bce2-72e2-44e9-9ec8-b87c1a801fb7" providerId="AD" clId="Web-{5EE8D72C-A259-4E5C-0890-1B23C495D845}" dt="2024-04-22T12:22:03.533" v="188" actId="20577"/>
          <ac:spMkLst>
            <pc:docMk/>
            <pc:sldMk cId="837666568" sldId="337"/>
            <ac:spMk id="3" creationId="{794CCADF-D460-4B9A-5D34-56F05D1C9CDE}"/>
          </ac:spMkLst>
        </pc:spChg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837666568" sldId="337"/>
            <ac:spMk id="6" creationId="{21A5957D-0D95-C4B4-920B-9C40202B3254}"/>
          </ac:spMkLst>
        </pc:spChg>
        <pc:spChg chg="mod">
          <ac:chgData name="Taylor Schorlemmer" userId="S::taylor@schorlemmer.us::4f91bce2-72e2-44e9-9ec8-b87c1a801fb7" providerId="AD" clId="Web-{5EE8D72C-A259-4E5C-0890-1B23C495D845}" dt="2024-04-22T12:22:08.049" v="189" actId="20577"/>
          <ac:spMkLst>
            <pc:docMk/>
            <pc:sldMk cId="837666568" sldId="337"/>
            <ac:spMk id="9" creationId="{69DC7B9D-EA38-C5D7-0ED3-26BC5F2DED8D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4266901864" sldId="338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4266901864" sldId="338"/>
            <ac:spMk id="9" creationId="{D79CA989-C93B-AB2E-ADA9-2904A2F715E1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397581780" sldId="339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397581780" sldId="339"/>
            <ac:spMk id="9" creationId="{8C3E2FAB-FBCA-2A84-6613-90F848F7726C}"/>
          </ac:spMkLst>
        </pc:spChg>
      </pc:sldChg>
      <pc:sldChg chg="del">
        <pc:chgData name="Taylor Schorlemmer" userId="S::taylor@schorlemmer.us::4f91bce2-72e2-44e9-9ec8-b87c1a801fb7" providerId="AD" clId="Web-{5EE8D72C-A259-4E5C-0890-1B23C495D845}" dt="2024-04-22T11:27:35.774" v="3"/>
        <pc:sldMkLst>
          <pc:docMk/>
          <pc:sldMk cId="1811312526" sldId="340"/>
        </pc:sldMkLst>
      </pc:sldChg>
      <pc:sldChg chg="del">
        <pc:chgData name="Taylor Schorlemmer" userId="S::taylor@schorlemmer.us::4f91bce2-72e2-44e9-9ec8-b87c1a801fb7" providerId="AD" clId="Web-{5EE8D72C-A259-4E5C-0890-1B23C495D845}" dt="2024-04-22T11:27:35.774" v="4"/>
        <pc:sldMkLst>
          <pc:docMk/>
          <pc:sldMk cId="3323749016" sldId="341"/>
        </pc:sldMkLst>
      </pc:sldChg>
      <pc:sldChg chg="modSp mod modShow">
        <pc:chgData name="Taylor Schorlemmer" userId="S::taylor@schorlemmer.us::4f91bce2-72e2-44e9-9ec8-b87c1a801fb7" providerId="AD" clId="Web-{5EE8D72C-A259-4E5C-0890-1B23C495D845}" dt="2024-04-22T12:21:53.017" v="181"/>
        <pc:sldMkLst>
          <pc:docMk/>
          <pc:sldMk cId="2083264801" sldId="344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083264801" sldId="344"/>
            <ac:spMk id="6" creationId="{21A5957D-0D95-C4B4-920B-9C40202B3254}"/>
          </ac:spMkLst>
        </pc:spChg>
      </pc:sldChg>
      <pc:sldChg chg="modSp mod modShow">
        <pc:chgData name="Taylor Schorlemmer" userId="S::taylor@schorlemmer.us::4f91bce2-72e2-44e9-9ec8-b87c1a801fb7" providerId="AD" clId="Web-{5EE8D72C-A259-4E5C-0890-1B23C495D845}" dt="2024-04-22T12:21:53.095" v="183"/>
        <pc:sldMkLst>
          <pc:docMk/>
          <pc:sldMk cId="1298475024" sldId="345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298475024" sldId="345"/>
            <ac:spMk id="6" creationId="{21A5957D-0D95-C4B4-920B-9C40202B3254}"/>
          </ac:spMkLst>
        </pc:spChg>
      </pc:sldChg>
      <pc:sldChg chg="del">
        <pc:chgData name="Taylor Schorlemmer" userId="S::taylor@schorlemmer.us::4f91bce2-72e2-44e9-9ec8-b87c1a801fb7" providerId="AD" clId="Web-{5EE8D72C-A259-4E5C-0890-1B23C495D845}" dt="2024-04-22T11:28:27.791" v="13"/>
        <pc:sldMkLst>
          <pc:docMk/>
          <pc:sldMk cId="2095971312" sldId="349"/>
        </pc:sldMkLst>
      </pc:sldChg>
      <pc:sldChg chg="del mod modShow">
        <pc:chgData name="Taylor Schorlemmer" userId="S::taylor@schorlemmer.us::4f91bce2-72e2-44e9-9ec8-b87c1a801fb7" providerId="AD" clId="Web-{5EE8D72C-A259-4E5C-0890-1B23C495D845}" dt="2024-04-22T11:26:50.554" v="2"/>
        <pc:sldMkLst>
          <pc:docMk/>
          <pc:sldMk cId="1386833623" sldId="350"/>
        </pc:sldMkLst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1369225774" sldId="351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369225774" sldId="351"/>
            <ac:spMk id="6" creationId="{45B33477-5EAC-37AC-60CB-F29B70256EEA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1286626294" sldId="352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286626294" sldId="352"/>
            <ac:spMk id="6" creationId="{45B33477-5EAC-37AC-60CB-F29B70256EEA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1419060748" sldId="353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419060748" sldId="353"/>
            <ac:spMk id="6" creationId="{45B33477-5EAC-37AC-60CB-F29B70256EEA}"/>
          </ac:spMkLst>
        </pc:spChg>
      </pc:sldChg>
      <pc:sldChg chg="modSp mod modShow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1084356910" sldId="354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1084356910" sldId="354"/>
            <ac:spMk id="6" creationId="{E3E85B80-48FF-B14B-CE07-E7FEC5C1CED6}"/>
          </ac:spMkLst>
        </pc:spChg>
      </pc:sldChg>
      <pc:sldChg chg="modSp mod modShow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4127445374" sldId="359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4127445374" sldId="359"/>
            <ac:spMk id="9" creationId="{8C3E2FAB-FBCA-2A84-6613-90F848F7726C}"/>
          </ac:spMkLst>
        </pc:spChg>
      </pc:sldChg>
      <pc:sldChg chg="modSp mod modShow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2496806166" sldId="360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496806166" sldId="360"/>
            <ac:spMk id="9" creationId="{8C3E2FAB-FBCA-2A84-6613-90F848F7726C}"/>
          </ac:spMkLst>
        </pc:spChg>
      </pc:sldChg>
      <pc:sldChg chg="modSp mod modShow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4179136003" sldId="361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4179136003" sldId="361"/>
            <ac:spMk id="9" creationId="{8C3E2FAB-FBCA-2A84-6613-90F848F7726C}"/>
          </ac:spMkLst>
        </pc:spChg>
      </pc:sldChg>
      <pc:sldChg chg="modSp mod modShow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2671271872" sldId="362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671271872" sldId="362"/>
            <ac:spMk id="9" creationId="{8C3E2FAB-FBCA-2A84-6613-90F848F7726C}"/>
          </ac:spMkLst>
        </pc:spChg>
      </pc:sldChg>
      <pc:sldChg chg="modSp mod modShow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402984584" sldId="363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402984584" sldId="363"/>
            <ac:spMk id="6" creationId="{E3E85B80-48FF-B14B-CE07-E7FEC5C1CED6}"/>
          </ac:spMkLst>
        </pc:spChg>
      </pc:sldChg>
      <pc:sldChg chg="del">
        <pc:chgData name="Taylor Schorlemmer" userId="S::taylor@schorlemmer.us::4f91bce2-72e2-44e9-9ec8-b87c1a801fb7" providerId="AD" clId="Web-{5EE8D72C-A259-4E5C-0890-1B23C495D845}" dt="2024-04-22T11:28:27.791" v="12"/>
        <pc:sldMkLst>
          <pc:docMk/>
          <pc:sldMk cId="1347355302" sldId="364"/>
        </pc:sldMkLst>
      </pc:sldChg>
      <pc:sldChg chg="mod modShow">
        <pc:chgData name="Taylor Schorlemmer" userId="S::taylor@schorlemmer.us::4f91bce2-72e2-44e9-9ec8-b87c1a801fb7" providerId="AD" clId="Web-{5EE8D72C-A259-4E5C-0890-1B23C495D845}" dt="2024-04-22T11:28:23.197" v="10"/>
        <pc:sldMkLst>
          <pc:docMk/>
          <pc:sldMk cId="3563500600" sldId="365"/>
        </pc:sldMkLst>
      </pc:sldChg>
      <pc:sldChg chg="del">
        <pc:chgData name="Taylor Schorlemmer" userId="S::taylor@schorlemmer.us::4f91bce2-72e2-44e9-9ec8-b87c1a801fb7" providerId="AD" clId="Web-{5EE8D72C-A259-4E5C-0890-1B23C495D845}" dt="2024-04-22T11:28:27.791" v="14"/>
        <pc:sldMkLst>
          <pc:docMk/>
          <pc:sldMk cId="3956198807" sldId="366"/>
        </pc:sldMkLst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2329444393" sldId="367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329444393" sldId="367"/>
            <ac:spMk id="9" creationId="{3ACA733B-0142-6290-903A-C05155594759}"/>
          </ac:spMkLst>
        </pc:spChg>
      </pc:sldChg>
      <pc:sldChg chg="modSp">
        <pc:chgData name="Taylor Schorlemmer" userId="S::taylor@schorlemmer.us::4f91bce2-72e2-44e9-9ec8-b87c1a801fb7" providerId="AD" clId="Web-{5EE8D72C-A259-4E5C-0890-1B23C495D845}" dt="2024-04-22T11:29:19.605" v="47"/>
        <pc:sldMkLst>
          <pc:docMk/>
          <pc:sldMk cId="2411448477" sldId="368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2411448477" sldId="368"/>
            <ac:spMk id="6" creationId="{FD5C2CCD-FB30-DADE-950A-276F6263B8E1}"/>
          </ac:spMkLst>
        </pc:spChg>
      </pc:sldChg>
      <pc:sldChg chg="modSp new del">
        <pc:chgData name="Taylor Schorlemmer" userId="S::taylor@schorlemmer.us::4f91bce2-72e2-44e9-9ec8-b87c1a801fb7" providerId="AD" clId="Web-{5EE8D72C-A259-4E5C-0890-1B23C495D845}" dt="2024-04-22T11:30:11.310" v="55"/>
        <pc:sldMkLst>
          <pc:docMk/>
          <pc:sldMk cId="697763983" sldId="369"/>
        </pc:sld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k cId="697763983" sldId="369"/>
            <ac:spMk id="6" creationId="{F73C362D-3419-CE7A-593E-866D0F774863}"/>
          </ac:spMkLst>
        </pc:spChg>
      </pc:sldChg>
      <pc:sldChg chg="addSp delSp modSp new">
        <pc:chgData name="Taylor Schorlemmer" userId="S::taylor@schorlemmer.us::4f91bce2-72e2-44e9-9ec8-b87c1a801fb7" providerId="AD" clId="Web-{5EE8D72C-A259-4E5C-0890-1B23C495D845}" dt="2024-04-22T11:30:05.107" v="54" actId="1076"/>
        <pc:sldMkLst>
          <pc:docMk/>
          <pc:sldMk cId="1462220548" sldId="370"/>
        </pc:sldMkLst>
        <pc:spChg chg="add del">
          <ac:chgData name="Taylor Schorlemmer" userId="S::taylor@schorlemmer.us::4f91bce2-72e2-44e9-9ec8-b87c1a801fb7" providerId="AD" clId="Web-{5EE8D72C-A259-4E5C-0890-1B23C495D845}" dt="2024-04-22T11:29:51.294" v="52"/>
          <ac:spMkLst>
            <pc:docMk/>
            <pc:sldMk cId="1462220548" sldId="370"/>
            <ac:spMk id="2" creationId="{16CD6AE6-1578-0CF0-DA52-17EF7EFF7C50}"/>
          </ac:spMkLst>
        </pc:spChg>
        <pc:spChg chg="mod">
          <ac:chgData name="Taylor Schorlemmer" userId="S::taylor@schorlemmer.us::4f91bce2-72e2-44e9-9ec8-b87c1a801fb7" providerId="AD" clId="Web-{5EE8D72C-A259-4E5C-0890-1B23C495D845}" dt="2024-04-22T11:28:52.229" v="19" actId="20577"/>
          <ac:spMkLst>
            <pc:docMk/>
            <pc:sldMk cId="1462220548" sldId="370"/>
            <ac:spMk id="3" creationId="{2D16CD34-73EF-4B3E-A723-E7BE58C6AF0A}"/>
          </ac:spMkLst>
        </pc:spChg>
        <pc:spChg chg="mod">
          <ac:chgData name="Taylor Schorlemmer" userId="S::taylor@schorlemmer.us::4f91bce2-72e2-44e9-9ec8-b87c1a801fb7" providerId="AD" clId="Web-{5EE8D72C-A259-4E5C-0890-1B23C495D845}" dt="2024-04-22T11:29:15.105" v="46"/>
          <ac:spMkLst>
            <pc:docMk/>
            <pc:sldMk cId="1462220548" sldId="370"/>
            <ac:spMk id="6" creationId="{20EFC8AA-94D3-CB2B-F303-8F7C6003EA83}"/>
          </ac:spMkLst>
        </pc:spChg>
        <pc:picChg chg="add del mod ord">
          <ac:chgData name="Taylor Schorlemmer" userId="S::taylor@schorlemmer.us::4f91bce2-72e2-44e9-9ec8-b87c1a801fb7" providerId="AD" clId="Web-{5EE8D72C-A259-4E5C-0890-1B23C495D845}" dt="2024-04-22T11:29:48.200" v="51"/>
          <ac:picMkLst>
            <pc:docMk/>
            <pc:sldMk cId="1462220548" sldId="370"/>
            <ac:picMk id="7" creationId="{D786A44D-37F5-96D4-7E9B-8E4F6C9EA0EB}"/>
          </ac:picMkLst>
        </pc:picChg>
        <pc:picChg chg="add mod ord">
          <ac:chgData name="Taylor Schorlemmer" userId="S::taylor@schorlemmer.us::4f91bce2-72e2-44e9-9ec8-b87c1a801fb7" providerId="AD" clId="Web-{5EE8D72C-A259-4E5C-0890-1B23C495D845}" dt="2024-04-22T11:30:05.107" v="54" actId="1076"/>
          <ac:picMkLst>
            <pc:docMk/>
            <pc:sldMk cId="1462220548" sldId="370"/>
            <ac:picMk id="8" creationId="{D40B21E7-5530-39FF-0F23-E0A41EB69AB7}"/>
          </ac:picMkLst>
        </pc:picChg>
      </pc:sldChg>
      <pc:sldChg chg="new del">
        <pc:chgData name="Taylor Schorlemmer" userId="S::taylor@schorlemmer.us::4f91bce2-72e2-44e9-9ec8-b87c1a801fb7" providerId="AD" clId="Web-{5EE8D72C-A259-4E5C-0890-1B23C495D845}" dt="2024-04-22T11:51:19.818" v="148"/>
        <pc:sldMkLst>
          <pc:docMk/>
          <pc:sldMk cId="2156133969" sldId="371"/>
        </pc:sldMkLst>
      </pc:sldChg>
      <pc:sldChg chg="addSp delSp modSp add replId delAnim">
        <pc:chgData name="Taylor Schorlemmer" userId="S::taylor@schorlemmer.us::4f91bce2-72e2-44e9-9ec8-b87c1a801fb7" providerId="AD" clId="Web-{5EE8D72C-A259-4E5C-0890-1B23C495D845}" dt="2024-04-22T11:53:17.821" v="164" actId="1076"/>
        <pc:sldMkLst>
          <pc:docMk/>
          <pc:sldMk cId="2916668208" sldId="371"/>
        </pc:sldMkLst>
        <pc:spChg chg="del">
          <ac:chgData name="Taylor Schorlemmer" userId="S::taylor@schorlemmer.us::4f91bce2-72e2-44e9-9ec8-b87c1a801fb7" providerId="AD" clId="Web-{5EE8D72C-A259-4E5C-0890-1B23C495D845}" dt="2024-04-22T11:51:28.365" v="151"/>
          <ac:spMkLst>
            <pc:docMk/>
            <pc:sldMk cId="2916668208" sldId="371"/>
            <ac:spMk id="2" creationId="{8B645428-F4C9-3A13-4766-875F350030F6}"/>
          </ac:spMkLst>
        </pc:spChg>
        <pc:picChg chg="del">
          <ac:chgData name="Taylor Schorlemmer" userId="S::taylor@schorlemmer.us::4f91bce2-72e2-44e9-9ec8-b87c1a801fb7" providerId="AD" clId="Web-{5EE8D72C-A259-4E5C-0890-1B23C495D845}" dt="2024-04-22T11:51:26.474" v="150"/>
          <ac:picMkLst>
            <pc:docMk/>
            <pc:sldMk cId="2916668208" sldId="371"/>
            <ac:picMk id="5" creationId="{0463F05F-0160-90EA-DBDD-B3AC2E07B35F}"/>
          </ac:picMkLst>
        </pc:picChg>
        <pc:picChg chg="add del mod">
          <ac:chgData name="Taylor Schorlemmer" userId="S::taylor@schorlemmer.us::4f91bce2-72e2-44e9-9ec8-b87c1a801fb7" providerId="AD" clId="Web-{5EE8D72C-A259-4E5C-0890-1B23C495D845}" dt="2024-04-22T11:52:24.726" v="153"/>
          <ac:picMkLst>
            <pc:docMk/>
            <pc:sldMk cId="2916668208" sldId="371"/>
            <ac:picMk id="6" creationId="{583D8B8D-D107-E5B7-C070-B6778B0C3806}"/>
          </ac:picMkLst>
        </pc:picChg>
        <pc:picChg chg="add mod">
          <ac:chgData name="Taylor Schorlemmer" userId="S::taylor@schorlemmer.us::4f91bce2-72e2-44e9-9ec8-b87c1a801fb7" providerId="AD" clId="Web-{5EE8D72C-A259-4E5C-0890-1B23C495D845}" dt="2024-04-22T11:53:17.821" v="164" actId="1076"/>
          <ac:picMkLst>
            <pc:docMk/>
            <pc:sldMk cId="2916668208" sldId="371"/>
            <ac:picMk id="10" creationId="{F3097E48-6DAA-0CB3-A574-7C579A000011}"/>
          </ac:picMkLst>
        </pc:picChg>
        <pc:picChg chg="add mod">
          <ac:chgData name="Taylor Schorlemmer" userId="S::taylor@schorlemmer.us::4f91bce2-72e2-44e9-9ec8-b87c1a801fb7" providerId="AD" clId="Web-{5EE8D72C-A259-4E5C-0890-1B23C495D845}" dt="2024-04-22T11:53:11.712" v="162" actId="1076"/>
          <ac:picMkLst>
            <pc:docMk/>
            <pc:sldMk cId="2916668208" sldId="371"/>
            <ac:picMk id="11" creationId="{C9AB6037-7B73-081F-936C-996740DDD0F7}"/>
          </ac:picMkLst>
        </pc:picChg>
      </pc:sldChg>
      <pc:sldChg chg="addSp delSp modSp add replId">
        <pc:chgData name="Taylor Schorlemmer" userId="S::taylor@schorlemmer.us::4f91bce2-72e2-44e9-9ec8-b87c1a801fb7" providerId="AD" clId="Web-{5EE8D72C-A259-4E5C-0890-1B23C495D845}" dt="2024-04-22T11:55:01.621" v="178" actId="1076"/>
        <pc:sldMkLst>
          <pc:docMk/>
          <pc:sldMk cId="3974316762" sldId="372"/>
        </pc:sldMkLst>
        <pc:picChg chg="del">
          <ac:chgData name="Taylor Schorlemmer" userId="S::taylor@schorlemmer.us::4f91bce2-72e2-44e9-9ec8-b87c1a801fb7" providerId="AD" clId="Web-{5EE8D72C-A259-4E5C-0890-1B23C495D845}" dt="2024-04-22T11:54:13.276" v="166"/>
          <ac:picMkLst>
            <pc:docMk/>
            <pc:sldMk cId="3974316762" sldId="372"/>
            <ac:picMk id="2" creationId="{3A3F8E5B-1864-4031-45A5-4BBACF4322AF}"/>
          </ac:picMkLst>
        </pc:picChg>
        <pc:picChg chg="del">
          <ac:chgData name="Taylor Schorlemmer" userId="S::taylor@schorlemmer.us::4f91bce2-72e2-44e9-9ec8-b87c1a801fb7" providerId="AD" clId="Web-{5EE8D72C-A259-4E5C-0890-1B23C495D845}" dt="2024-04-22T11:54:29.292" v="172"/>
          <ac:picMkLst>
            <pc:docMk/>
            <pc:sldMk cId="3974316762" sldId="372"/>
            <ac:picMk id="5" creationId="{774FF0FF-9364-56EB-EF1C-96CA2CB2121C}"/>
          </ac:picMkLst>
        </pc:picChg>
        <pc:picChg chg="add del mod">
          <ac:chgData name="Taylor Schorlemmer" userId="S::taylor@schorlemmer.us::4f91bce2-72e2-44e9-9ec8-b87c1a801fb7" providerId="AD" clId="Web-{5EE8D72C-A259-4E5C-0890-1B23C495D845}" dt="2024-04-22T11:54:15.417" v="168"/>
          <ac:picMkLst>
            <pc:docMk/>
            <pc:sldMk cId="3974316762" sldId="372"/>
            <ac:picMk id="6" creationId="{1B88BB2D-96D8-295E-3AE9-431E51FEE612}"/>
          </ac:picMkLst>
        </pc:picChg>
        <pc:picChg chg="add mod">
          <ac:chgData name="Taylor Schorlemmer" userId="S::taylor@schorlemmer.us::4f91bce2-72e2-44e9-9ec8-b87c1a801fb7" providerId="AD" clId="Web-{5EE8D72C-A259-4E5C-0890-1B23C495D845}" dt="2024-04-22T11:54:27.433" v="171" actId="1076"/>
          <ac:picMkLst>
            <pc:docMk/>
            <pc:sldMk cId="3974316762" sldId="372"/>
            <ac:picMk id="10" creationId="{178E1C36-1082-7108-4669-31C958321555}"/>
          </ac:picMkLst>
        </pc:picChg>
        <pc:picChg chg="add mod">
          <ac:chgData name="Taylor Schorlemmer" userId="S::taylor@schorlemmer.us::4f91bce2-72e2-44e9-9ec8-b87c1a801fb7" providerId="AD" clId="Web-{5EE8D72C-A259-4E5C-0890-1B23C495D845}" dt="2024-04-22T11:55:01.621" v="178" actId="1076"/>
          <ac:picMkLst>
            <pc:docMk/>
            <pc:sldMk cId="3974316762" sldId="372"/>
            <ac:picMk id="11" creationId="{924CCD95-9396-B79A-AF88-98192EA6DE9C}"/>
          </ac:picMkLst>
        </pc:picChg>
      </pc:sldChg>
      <pc:sldMasterChg chg="modSp mod modSldLayout">
        <pc:chgData name="Taylor Schorlemmer" userId="S::taylor@schorlemmer.us::4f91bce2-72e2-44e9-9ec8-b87c1a801fb7" providerId="AD" clId="Web-{5EE8D72C-A259-4E5C-0890-1B23C495D845}" dt="2024-04-22T11:29:19.605" v="47"/>
        <pc:sldMasterMkLst>
          <pc:docMk/>
          <pc:sldMasterMk cId="3825614813" sldId="2147483648"/>
        </pc:sldMasterMkLst>
        <pc:spChg chg="mod">
          <ac:chgData name="Taylor Schorlemmer" userId="S::taylor@schorlemmer.us::4f91bce2-72e2-44e9-9ec8-b87c1a801fb7" providerId="AD" clId="Web-{5EE8D72C-A259-4E5C-0890-1B23C495D845}" dt="2024-04-22T11:29:19.605" v="47"/>
          <ac:spMkLst>
            <pc:docMk/>
            <pc:sldMasterMk cId="3825614813" sldId="2147483648"/>
            <ac:spMk id="7" creationId="{9225DA6E-9553-C1E3-8A51-35B9036F5B74}"/>
          </ac:spMkLst>
        </pc:spChg>
        <pc:sldLayoutChg chg="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4214527922" sldId="2147483649"/>
          </pc:sldLayoutMkLst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3639963463" sldId="2147483650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3639963463" sldId="2147483650"/>
              <ac:spMk id="9" creationId="{96C6117F-9714-073C-8AAA-3B7E483CB5AC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2216712600" sldId="2147483653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2216712600" sldId="2147483653"/>
              <ac:spMk id="14" creationId="{B763833E-3334-6DEC-4C95-D3DB17EB96DB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406290031" sldId="2147483656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406290031" sldId="2147483656"/>
              <ac:spMk id="11" creationId="{B52C18C3-3348-0AA1-EC2E-2AD133B1B8FB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3433354303" sldId="2147483657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3433354303" sldId="2147483657"/>
              <ac:spMk id="11" creationId="{BB54B1AA-FCDD-F4EA-94EC-850FFF8214A6}"/>
            </ac:spMkLst>
          </pc:spChg>
        </pc:sldLayoutChg>
        <pc:sldLayoutChg chg="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569925206" sldId="2147483686"/>
          </pc:sldLayoutMkLst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3628432518" sldId="2147483687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3628432518" sldId="2147483687"/>
              <ac:spMk id="9" creationId="{F69EC5F5-3310-1498-3488-63567DDE3F6D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626903686" sldId="2147483688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1626903686" sldId="2147483688"/>
              <ac:spMk id="11" creationId="{976E1A7B-E467-5A13-69E2-E8DFC23C7140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838946650" sldId="2147483690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1838946650" sldId="2147483690"/>
              <ac:spMk id="6" creationId="{1AD3DA70-2C97-974A-1497-85D7920CEC8B}"/>
            </ac:spMkLst>
          </pc:spChg>
        </pc:sldLayoutChg>
        <pc:sldLayoutChg chg="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703653978" sldId="2147483691"/>
          </pc:sldLayoutMkLst>
        </pc:sldLayoutChg>
        <pc:sldLayoutChg chg="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546374836" sldId="2147483692"/>
          </pc:sldLayoutMkLst>
        </pc:sldLayoutChg>
        <pc:sldLayoutChg chg="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3941502010" sldId="2147483693"/>
          </pc:sldLayoutMkLst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681714512" sldId="2147483701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1681714512" sldId="2147483701"/>
              <ac:spMk id="10" creationId="{865D0AE0-7DF2-5330-C393-20D5A8C94A74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3586611153" sldId="2147483702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3586611153" sldId="2147483702"/>
              <ac:spMk id="7" creationId="{03D0E4F6-84BE-8A73-FB3E-BCC1207D8BE7}"/>
            </ac:spMkLst>
          </pc:spChg>
        </pc:sldLayoutChg>
        <pc:sldLayoutChg chg="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618025383" sldId="2147483703"/>
          </pc:sldLayoutMkLst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3347540712" sldId="2147483704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3347540712" sldId="2147483704"/>
              <ac:spMk id="8" creationId="{CB306265-AB92-BC72-26FB-1AA6CA7C6734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588244453" sldId="2147483705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1588244453" sldId="2147483705"/>
              <ac:spMk id="13" creationId="{2C410942-D9D1-82F7-8B54-3458AFE04BE5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5941760" sldId="2147483706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15941760" sldId="2147483706"/>
              <ac:spMk id="12" creationId="{5D84F44F-6C01-78DB-DABF-BAAD1B7E668F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2750330322" sldId="2147483707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2750330322" sldId="2147483707"/>
              <ac:spMk id="12" creationId="{4DAE2DF1-C853-EE81-F106-2FF5ADE08899}"/>
            </ac:spMkLst>
          </pc:spChg>
        </pc:sldLayoutChg>
        <pc:sldLayoutChg chg="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2604212396" sldId="2147483708"/>
          </pc:sldLayoutMkLst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885527150" sldId="2147483709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885527150" sldId="2147483709"/>
              <ac:spMk id="13" creationId="{A76D39EA-FF0F-BD6B-51A2-5676BA9A212E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703441832" sldId="2147483710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1703441832" sldId="2147483710"/>
              <ac:spMk id="19" creationId="{836E3746-BB17-32CC-1A0A-93A4C701D482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726685085" sldId="2147483711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1726685085" sldId="2147483711"/>
              <ac:spMk id="12" creationId="{A1676399-72AC-4263-E11C-5BB9C74A49E5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2460767190" sldId="2147483712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2460767190" sldId="2147483712"/>
              <ac:spMk id="16" creationId="{63528E9F-6D40-DD4D-36EF-CB3177834EB7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689313171" sldId="2147483713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1689313171" sldId="2147483713"/>
              <ac:spMk id="10" creationId="{515175E0-5DC4-0D55-C302-18B2E27863CD}"/>
            </ac:spMkLst>
          </pc:spChg>
        </pc:sldLayoutChg>
        <pc:sldLayoutChg chg="modSp mod">
          <pc:chgData name="Taylor Schorlemmer" userId="S::taylor@schorlemmer.us::4f91bce2-72e2-44e9-9ec8-b87c1a801fb7" providerId="AD" clId="Web-{5EE8D72C-A259-4E5C-0890-1B23C495D845}" dt="2024-04-22T11:29:19.605" v="47"/>
          <pc:sldLayoutMkLst>
            <pc:docMk/>
            <pc:sldMasterMk cId="3825614813" sldId="2147483648"/>
            <pc:sldLayoutMk cId="1131998448" sldId="2147483714"/>
          </pc:sldLayoutMkLst>
          <pc:spChg chg="mod">
            <ac:chgData name="Taylor Schorlemmer" userId="S::taylor@schorlemmer.us::4f91bce2-72e2-44e9-9ec8-b87c1a801fb7" providerId="AD" clId="Web-{5EE8D72C-A259-4E5C-0890-1B23C495D845}" dt="2024-04-22T11:29:19.605" v="47"/>
            <ac:spMkLst>
              <pc:docMk/>
              <pc:sldMasterMk cId="3825614813" sldId="2147483648"/>
              <pc:sldLayoutMk cId="1131998448" sldId="2147483714"/>
              <ac:spMk id="9" creationId="{1E09448D-528C-9BB8-CB28-A011EDEDE0BE}"/>
            </ac:spMkLst>
          </pc:spChg>
        </pc:sldLayoutChg>
      </pc:sldMasterChg>
    </pc:docChg>
  </pc:docChgLst>
  <pc:docChgLst>
    <pc:chgData name="Taylor Schorlemmer" userId="4f91bce2-72e2-44e9-9ec8-b87c1a801fb7" providerId="ADAL" clId="{F581E96A-F76C-42CF-946E-7D70534C4079}"/>
    <pc:docChg chg="undo redo custSel addSld delSld modSld sldOrd">
      <pc:chgData name="Taylor Schorlemmer" userId="4f91bce2-72e2-44e9-9ec8-b87c1a801fb7" providerId="ADAL" clId="{F581E96A-F76C-42CF-946E-7D70534C4079}" dt="2024-03-05T20:53:42.372" v="2809" actId="20577"/>
      <pc:docMkLst>
        <pc:docMk/>
      </pc:docMkLst>
      <pc:sldChg chg="modSp mod">
        <pc:chgData name="Taylor Schorlemmer" userId="4f91bce2-72e2-44e9-9ec8-b87c1a801fb7" providerId="ADAL" clId="{F581E96A-F76C-42CF-946E-7D70534C4079}" dt="2024-03-05T20:41:04.134" v="2085" actId="20577"/>
        <pc:sldMkLst>
          <pc:docMk/>
          <pc:sldMk cId="3555266232" sldId="277"/>
        </pc:sldMkLst>
        <pc:spChg chg="mod">
          <ac:chgData name="Taylor Schorlemmer" userId="4f91bce2-72e2-44e9-9ec8-b87c1a801fb7" providerId="ADAL" clId="{F581E96A-F76C-42CF-946E-7D70534C4079}" dt="2024-03-05T20:41:04.134" v="2085" actId="20577"/>
          <ac:spMkLst>
            <pc:docMk/>
            <pc:sldMk cId="3555266232" sldId="277"/>
            <ac:spMk id="3" creationId="{CE8FBDCD-BC38-D4A8-A210-EA02F2610057}"/>
          </ac:spMkLst>
        </pc:spChg>
      </pc:sldChg>
      <pc:sldChg chg="modSp mod">
        <pc:chgData name="Taylor Schorlemmer" userId="4f91bce2-72e2-44e9-9ec8-b87c1a801fb7" providerId="ADAL" clId="{F581E96A-F76C-42CF-946E-7D70534C4079}" dt="2024-03-05T20:37:07.489" v="2012" actId="20577"/>
        <pc:sldMkLst>
          <pc:docMk/>
          <pc:sldMk cId="1334081147" sldId="295"/>
        </pc:sldMkLst>
        <pc:spChg chg="mod">
          <ac:chgData name="Taylor Schorlemmer" userId="4f91bce2-72e2-44e9-9ec8-b87c1a801fb7" providerId="ADAL" clId="{F581E96A-F76C-42CF-946E-7D70534C4079}" dt="2024-03-05T20:37:07.489" v="2012" actId="20577"/>
          <ac:spMkLst>
            <pc:docMk/>
            <pc:sldMk cId="1334081147" sldId="295"/>
            <ac:spMk id="2" creationId="{161EFA80-9BBD-35DC-E934-EBA297238659}"/>
          </ac:spMkLst>
        </pc:spChg>
      </pc:sldChg>
      <pc:sldChg chg="del">
        <pc:chgData name="Taylor Schorlemmer" userId="4f91bce2-72e2-44e9-9ec8-b87c1a801fb7" providerId="ADAL" clId="{F581E96A-F76C-42CF-946E-7D70534C4079}" dt="2024-03-05T20:36:55.314" v="2010" actId="47"/>
        <pc:sldMkLst>
          <pc:docMk/>
          <pc:sldMk cId="4136461046" sldId="301"/>
        </pc:sldMkLst>
      </pc:sldChg>
      <pc:sldChg chg="del">
        <pc:chgData name="Taylor Schorlemmer" userId="4f91bce2-72e2-44e9-9ec8-b87c1a801fb7" providerId="ADAL" clId="{F581E96A-F76C-42CF-946E-7D70534C4079}" dt="2024-03-05T20:36:34.591" v="1998" actId="47"/>
        <pc:sldMkLst>
          <pc:docMk/>
          <pc:sldMk cId="2171126922" sldId="302"/>
        </pc:sldMkLst>
      </pc:sldChg>
      <pc:sldChg chg="del">
        <pc:chgData name="Taylor Schorlemmer" userId="4f91bce2-72e2-44e9-9ec8-b87c1a801fb7" providerId="ADAL" clId="{F581E96A-F76C-42CF-946E-7D70534C4079}" dt="2024-03-05T20:49:16.679" v="2193" actId="47"/>
        <pc:sldMkLst>
          <pc:docMk/>
          <pc:sldMk cId="2340310726" sldId="304"/>
        </pc:sldMkLst>
      </pc:sldChg>
      <pc:sldChg chg="addSp delSp modSp mod">
        <pc:chgData name="Taylor Schorlemmer" userId="4f91bce2-72e2-44e9-9ec8-b87c1a801fb7" providerId="ADAL" clId="{F581E96A-F76C-42CF-946E-7D70534C4079}" dt="2024-03-05T20:47:48.095" v="2114" actId="1076"/>
        <pc:sldMkLst>
          <pc:docMk/>
          <pc:sldMk cId="3754697129" sldId="305"/>
        </pc:sldMkLst>
        <pc:spChg chg="del">
          <ac:chgData name="Taylor Schorlemmer" userId="4f91bce2-72e2-44e9-9ec8-b87c1a801fb7" providerId="ADAL" clId="{F581E96A-F76C-42CF-946E-7D70534C4079}" dt="2024-03-05T20:47:40.499" v="2109"/>
          <ac:spMkLst>
            <pc:docMk/>
            <pc:sldMk cId="3754697129" sldId="305"/>
            <ac:spMk id="2" creationId="{58287372-9860-9B10-4549-EDBF660BC6C9}"/>
          </ac:spMkLst>
        </pc:spChg>
        <pc:spChg chg="add">
          <ac:chgData name="Taylor Schorlemmer" userId="4f91bce2-72e2-44e9-9ec8-b87c1a801fb7" providerId="ADAL" clId="{F581E96A-F76C-42CF-946E-7D70534C4079}" dt="2024-03-05T20:47:14.308" v="2108"/>
          <ac:spMkLst>
            <pc:docMk/>
            <pc:sldMk cId="3754697129" sldId="305"/>
            <ac:spMk id="5" creationId="{835D5808-2FEF-FFF5-41EE-98ACE1AF0027}"/>
          </ac:spMkLst>
        </pc:spChg>
        <pc:picChg chg="add mod">
          <ac:chgData name="Taylor Schorlemmer" userId="4f91bce2-72e2-44e9-9ec8-b87c1a801fb7" providerId="ADAL" clId="{F581E96A-F76C-42CF-946E-7D70534C4079}" dt="2024-03-05T20:47:48.095" v="2114" actId="1076"/>
          <ac:picMkLst>
            <pc:docMk/>
            <pc:sldMk cId="3754697129" sldId="305"/>
            <ac:picMk id="7" creationId="{C9921A8C-0BFB-73D3-2190-29A89606E337}"/>
          </ac:picMkLst>
        </pc:picChg>
      </pc:sldChg>
      <pc:sldChg chg="modSp mod">
        <pc:chgData name="Taylor Schorlemmer" userId="4f91bce2-72e2-44e9-9ec8-b87c1a801fb7" providerId="ADAL" clId="{F581E96A-F76C-42CF-946E-7D70534C4079}" dt="2024-03-05T19:30:43.363" v="90" actId="113"/>
        <pc:sldMkLst>
          <pc:docMk/>
          <pc:sldMk cId="3009904639" sldId="306"/>
        </pc:sldMkLst>
        <pc:spChg chg="mod">
          <ac:chgData name="Taylor Schorlemmer" userId="4f91bce2-72e2-44e9-9ec8-b87c1a801fb7" providerId="ADAL" clId="{F581E96A-F76C-42CF-946E-7D70534C4079}" dt="2024-03-05T19:30:43.363" v="90" actId="113"/>
          <ac:spMkLst>
            <pc:docMk/>
            <pc:sldMk cId="3009904639" sldId="306"/>
            <ac:spMk id="2" creationId="{1F78AE45-66C3-CB03-6BD9-FA423AE4E834}"/>
          </ac:spMkLst>
        </pc:spChg>
        <pc:spChg chg="mod">
          <ac:chgData name="Taylor Schorlemmer" userId="4f91bce2-72e2-44e9-9ec8-b87c1a801fb7" providerId="ADAL" clId="{F581E96A-F76C-42CF-946E-7D70534C4079}" dt="2024-03-05T19:29:27.347" v="62" actId="20577"/>
          <ac:spMkLst>
            <pc:docMk/>
            <pc:sldMk cId="3009904639" sldId="306"/>
            <ac:spMk id="3" creationId="{955A9804-A2BA-FD2C-C5CF-217FD4F2412A}"/>
          </ac:spMkLst>
        </pc:spChg>
      </pc:sldChg>
      <pc:sldChg chg="addSp modSp mod">
        <pc:chgData name="Taylor Schorlemmer" userId="4f91bce2-72e2-44e9-9ec8-b87c1a801fb7" providerId="ADAL" clId="{F581E96A-F76C-42CF-946E-7D70534C4079}" dt="2024-03-05T19:37:59.612" v="280" actId="1076"/>
        <pc:sldMkLst>
          <pc:docMk/>
          <pc:sldMk cId="3091547139" sldId="307"/>
        </pc:sldMkLst>
        <pc:spChg chg="mod">
          <ac:chgData name="Taylor Schorlemmer" userId="4f91bce2-72e2-44e9-9ec8-b87c1a801fb7" providerId="ADAL" clId="{F581E96A-F76C-42CF-946E-7D70534C4079}" dt="2024-03-05T19:37:48.553" v="275" actId="14100"/>
          <ac:spMkLst>
            <pc:docMk/>
            <pc:sldMk cId="3091547139" sldId="307"/>
            <ac:spMk id="2" creationId="{8C8FE4B6-46AE-4DFB-FBBE-03A5FB315DE7}"/>
          </ac:spMkLst>
        </pc:spChg>
        <pc:picChg chg="add mod">
          <ac:chgData name="Taylor Schorlemmer" userId="4f91bce2-72e2-44e9-9ec8-b87c1a801fb7" providerId="ADAL" clId="{F581E96A-F76C-42CF-946E-7D70534C4079}" dt="2024-03-05T19:37:59.612" v="280" actId="1076"/>
          <ac:picMkLst>
            <pc:docMk/>
            <pc:sldMk cId="3091547139" sldId="307"/>
            <ac:picMk id="6" creationId="{F22BB962-6833-E786-9D8E-204F70A18F05}"/>
          </ac:picMkLst>
        </pc:picChg>
      </pc:sldChg>
      <pc:sldChg chg="addSp delSp modSp mod">
        <pc:chgData name="Taylor Schorlemmer" userId="4f91bce2-72e2-44e9-9ec8-b87c1a801fb7" providerId="ADAL" clId="{F581E96A-F76C-42CF-946E-7D70534C4079}" dt="2024-03-05T20:02:28.652" v="988" actId="22"/>
        <pc:sldMkLst>
          <pc:docMk/>
          <pc:sldMk cId="1521730263" sldId="308"/>
        </pc:sldMkLst>
        <pc:spChg chg="add del">
          <ac:chgData name="Taylor Schorlemmer" userId="4f91bce2-72e2-44e9-9ec8-b87c1a801fb7" providerId="ADAL" clId="{F581E96A-F76C-42CF-946E-7D70534C4079}" dt="2024-03-05T20:02:28.652" v="988" actId="22"/>
          <ac:spMkLst>
            <pc:docMk/>
            <pc:sldMk cId="1521730263" sldId="308"/>
            <ac:spMk id="2" creationId="{D6DC98E8-BFFE-6E18-6637-A5EF2C666399}"/>
          </ac:spMkLst>
        </pc:spChg>
        <pc:spChg chg="mod">
          <ac:chgData name="Taylor Schorlemmer" userId="4f91bce2-72e2-44e9-9ec8-b87c1a801fb7" providerId="ADAL" clId="{F581E96A-F76C-42CF-946E-7D70534C4079}" dt="2024-03-05T20:01:36.551" v="981" actId="20577"/>
          <ac:spMkLst>
            <pc:docMk/>
            <pc:sldMk cId="1521730263" sldId="308"/>
            <ac:spMk id="3" creationId="{47D27F89-9797-5AF4-DA1E-00036294D3D7}"/>
          </ac:spMkLst>
        </pc:spChg>
        <pc:spChg chg="mod">
          <ac:chgData name="Taylor Schorlemmer" userId="4f91bce2-72e2-44e9-9ec8-b87c1a801fb7" providerId="ADAL" clId="{F581E96A-F76C-42CF-946E-7D70534C4079}" dt="2024-03-05T19:51:50.779" v="578" actId="20577"/>
          <ac:spMkLst>
            <pc:docMk/>
            <pc:sldMk cId="1521730263" sldId="308"/>
            <ac:spMk id="4" creationId="{5F0EE484-1E95-55CA-94F1-5CB9BFC4FC8D}"/>
          </ac:spMkLst>
        </pc:spChg>
        <pc:spChg chg="add mod">
          <ac:chgData name="Taylor Schorlemmer" userId="4f91bce2-72e2-44e9-9ec8-b87c1a801fb7" providerId="ADAL" clId="{F581E96A-F76C-42CF-946E-7D70534C4079}" dt="2024-03-05T20:02:21.963" v="986"/>
          <ac:spMkLst>
            <pc:docMk/>
            <pc:sldMk cId="1521730263" sldId="308"/>
            <ac:spMk id="7" creationId="{7181EBE7-4FE7-DED6-1770-EBE1F8E2309B}"/>
          </ac:spMkLst>
        </pc:spChg>
        <pc:picChg chg="add del mod ord">
          <ac:chgData name="Taylor Schorlemmer" userId="4f91bce2-72e2-44e9-9ec8-b87c1a801fb7" providerId="ADAL" clId="{F581E96A-F76C-42CF-946E-7D70534C4079}" dt="2024-03-05T20:02:20.525" v="985" actId="22"/>
          <ac:picMkLst>
            <pc:docMk/>
            <pc:sldMk cId="1521730263" sldId="308"/>
            <ac:picMk id="6" creationId="{642FC141-E080-3170-4BE2-4ED28F06B9DC}"/>
          </ac:picMkLst>
        </pc:picChg>
        <pc:picChg chg="add mod ord">
          <ac:chgData name="Taylor Schorlemmer" userId="4f91bce2-72e2-44e9-9ec8-b87c1a801fb7" providerId="ADAL" clId="{F581E96A-F76C-42CF-946E-7D70534C4079}" dt="2024-03-05T20:02:28.652" v="988" actId="22"/>
          <ac:picMkLst>
            <pc:docMk/>
            <pc:sldMk cId="1521730263" sldId="308"/>
            <ac:picMk id="11" creationId="{9A1C895F-D7D6-5404-150C-B775FB39F031}"/>
          </ac:picMkLst>
        </pc:picChg>
      </pc:sldChg>
      <pc:sldChg chg="modSp del mod">
        <pc:chgData name="Taylor Schorlemmer" userId="4f91bce2-72e2-44e9-9ec8-b87c1a801fb7" providerId="ADAL" clId="{F581E96A-F76C-42CF-946E-7D70534C4079}" dt="2024-03-05T20:36:56.049" v="2011" actId="47"/>
        <pc:sldMkLst>
          <pc:docMk/>
          <pc:sldMk cId="1081231888" sldId="309"/>
        </pc:sldMkLst>
        <pc:spChg chg="mod">
          <ac:chgData name="Taylor Schorlemmer" userId="4f91bce2-72e2-44e9-9ec8-b87c1a801fb7" providerId="ADAL" clId="{F581E96A-F76C-42CF-946E-7D70534C4079}" dt="2024-03-05T20:36:49.048" v="2009" actId="20577"/>
          <ac:spMkLst>
            <pc:docMk/>
            <pc:sldMk cId="1081231888" sldId="309"/>
            <ac:spMk id="3" creationId="{BAB0169D-34D3-6D1F-1481-83BDDFF15DD7}"/>
          </ac:spMkLst>
        </pc:spChg>
      </pc:sldChg>
      <pc:sldChg chg="del">
        <pc:chgData name="Taylor Schorlemmer" userId="4f91bce2-72e2-44e9-9ec8-b87c1a801fb7" providerId="ADAL" clId="{F581E96A-F76C-42CF-946E-7D70534C4079}" dt="2024-03-05T20:36:35.701" v="1999" actId="47"/>
        <pc:sldMkLst>
          <pc:docMk/>
          <pc:sldMk cId="1135987818" sldId="310"/>
        </pc:sldMkLst>
      </pc:sldChg>
      <pc:sldChg chg="del">
        <pc:chgData name="Taylor Schorlemmer" userId="4f91bce2-72e2-44e9-9ec8-b87c1a801fb7" providerId="ADAL" clId="{F581E96A-F76C-42CF-946E-7D70534C4079}" dt="2024-03-05T19:51:45.059" v="571" actId="47"/>
        <pc:sldMkLst>
          <pc:docMk/>
          <pc:sldMk cId="3528546965" sldId="311"/>
        </pc:sldMkLst>
      </pc:sldChg>
      <pc:sldChg chg="del">
        <pc:chgData name="Taylor Schorlemmer" userId="4f91bce2-72e2-44e9-9ec8-b87c1a801fb7" providerId="ADAL" clId="{F581E96A-F76C-42CF-946E-7D70534C4079}" dt="2024-03-05T20:49:21.102" v="2194" actId="47"/>
        <pc:sldMkLst>
          <pc:docMk/>
          <pc:sldMk cId="3416510670" sldId="313"/>
        </pc:sldMkLst>
      </pc:sldChg>
      <pc:sldChg chg="modSp mod">
        <pc:chgData name="Taylor Schorlemmer" userId="4f91bce2-72e2-44e9-9ec8-b87c1a801fb7" providerId="ADAL" clId="{F581E96A-F76C-42CF-946E-7D70534C4079}" dt="2024-03-05T20:53:42.372" v="2809" actId="20577"/>
        <pc:sldMkLst>
          <pc:docMk/>
          <pc:sldMk cId="4132693845" sldId="314"/>
        </pc:sldMkLst>
        <pc:spChg chg="mod">
          <ac:chgData name="Taylor Schorlemmer" userId="4f91bce2-72e2-44e9-9ec8-b87c1a801fb7" providerId="ADAL" clId="{F581E96A-F76C-42CF-946E-7D70534C4079}" dt="2024-03-05T20:53:42.372" v="2809" actId="20577"/>
          <ac:spMkLst>
            <pc:docMk/>
            <pc:sldMk cId="4132693845" sldId="314"/>
            <ac:spMk id="2" creationId="{6C8AC4B4-984C-0D1B-992E-E91B669FE67F}"/>
          </ac:spMkLst>
        </pc:spChg>
        <pc:spChg chg="mod">
          <ac:chgData name="Taylor Schorlemmer" userId="4f91bce2-72e2-44e9-9ec8-b87c1a801fb7" providerId="ADAL" clId="{F581E96A-F76C-42CF-946E-7D70534C4079}" dt="2024-03-05T20:49:31.574" v="2206" actId="20577"/>
          <ac:spMkLst>
            <pc:docMk/>
            <pc:sldMk cId="4132693845" sldId="314"/>
            <ac:spMk id="3" creationId="{D3BEB701-8087-AF8E-29F3-B63625E91F77}"/>
          </ac:spMkLst>
        </pc:spChg>
      </pc:sldChg>
      <pc:sldChg chg="modSp mod">
        <pc:chgData name="Taylor Schorlemmer" userId="4f91bce2-72e2-44e9-9ec8-b87c1a801fb7" providerId="ADAL" clId="{F581E96A-F76C-42CF-946E-7D70534C4079}" dt="2024-03-05T20:51:40.603" v="2407" actId="313"/>
        <pc:sldMkLst>
          <pc:docMk/>
          <pc:sldMk cId="1403214377" sldId="315"/>
        </pc:sldMkLst>
        <pc:spChg chg="mod">
          <ac:chgData name="Taylor Schorlemmer" userId="4f91bce2-72e2-44e9-9ec8-b87c1a801fb7" providerId="ADAL" clId="{F581E96A-F76C-42CF-946E-7D70534C4079}" dt="2024-03-05T20:51:40.603" v="2407" actId="313"/>
          <ac:spMkLst>
            <pc:docMk/>
            <pc:sldMk cId="1403214377" sldId="315"/>
            <ac:spMk id="2" creationId="{A8E5F372-B6A9-6EBA-DF77-B191E2781181}"/>
          </ac:spMkLst>
        </pc:spChg>
      </pc:sldChg>
      <pc:sldChg chg="modSp mod">
        <pc:chgData name="Taylor Schorlemmer" userId="4f91bce2-72e2-44e9-9ec8-b87c1a801fb7" providerId="ADAL" clId="{F581E96A-F76C-42CF-946E-7D70534C4079}" dt="2024-03-05T19:26:09.092" v="3" actId="20577"/>
        <pc:sldMkLst>
          <pc:docMk/>
          <pc:sldMk cId="2856181338" sldId="316"/>
        </pc:sldMkLst>
        <pc:spChg chg="mod">
          <ac:chgData name="Taylor Schorlemmer" userId="4f91bce2-72e2-44e9-9ec8-b87c1a801fb7" providerId="ADAL" clId="{F581E96A-F76C-42CF-946E-7D70534C4079}" dt="2024-03-05T19:26:09.092" v="3" actId="20577"/>
          <ac:spMkLst>
            <pc:docMk/>
            <pc:sldMk cId="2856181338" sldId="316"/>
            <ac:spMk id="3" creationId="{B57AE7B4-5D31-5615-0A39-6AB33C439380}"/>
          </ac:spMkLst>
        </pc:spChg>
      </pc:sldChg>
      <pc:sldChg chg="addSp modSp add mod">
        <pc:chgData name="Taylor Schorlemmer" userId="4f91bce2-72e2-44e9-9ec8-b87c1a801fb7" providerId="ADAL" clId="{F581E96A-F76C-42CF-946E-7D70534C4079}" dt="2024-03-05T19:48:57.893" v="546" actId="1076"/>
        <pc:sldMkLst>
          <pc:docMk/>
          <pc:sldMk cId="108192040" sldId="317"/>
        </pc:sldMkLst>
        <pc:spChg chg="mod">
          <ac:chgData name="Taylor Schorlemmer" userId="4f91bce2-72e2-44e9-9ec8-b87c1a801fb7" providerId="ADAL" clId="{F581E96A-F76C-42CF-946E-7D70534C4079}" dt="2024-03-05T19:34:12.948" v="168" actId="20577"/>
          <ac:spMkLst>
            <pc:docMk/>
            <pc:sldMk cId="108192040" sldId="317"/>
            <ac:spMk id="2" creationId="{AAED1532-F809-6C58-DC24-788ED95AB3EB}"/>
          </ac:spMkLst>
        </pc:spChg>
        <pc:spChg chg="mod">
          <ac:chgData name="Taylor Schorlemmer" userId="4f91bce2-72e2-44e9-9ec8-b87c1a801fb7" providerId="ADAL" clId="{F581E96A-F76C-42CF-946E-7D70534C4079}" dt="2024-03-05T19:30:11.049" v="85"/>
          <ac:spMkLst>
            <pc:docMk/>
            <pc:sldMk cId="108192040" sldId="317"/>
            <ac:spMk id="3" creationId="{7631D916-D581-1E1B-3F72-DF98300F5FEF}"/>
          </ac:spMkLst>
        </pc:spChg>
        <pc:picChg chg="add mod">
          <ac:chgData name="Taylor Schorlemmer" userId="4f91bce2-72e2-44e9-9ec8-b87c1a801fb7" providerId="ADAL" clId="{F581E96A-F76C-42CF-946E-7D70534C4079}" dt="2024-03-05T19:48:57.893" v="546" actId="1076"/>
          <ac:picMkLst>
            <pc:docMk/>
            <pc:sldMk cId="108192040" sldId="317"/>
            <ac:picMk id="5" creationId="{FF3F6327-8C6F-B446-8C53-C2105467F8D3}"/>
          </ac:picMkLst>
        </pc:picChg>
      </pc:sldChg>
      <pc:sldChg chg="new del">
        <pc:chgData name="Taylor Schorlemmer" userId="4f91bce2-72e2-44e9-9ec8-b87c1a801fb7" providerId="ADAL" clId="{F581E96A-F76C-42CF-946E-7D70534C4079}" dt="2024-03-05T19:38:08.137" v="283" actId="47"/>
        <pc:sldMkLst>
          <pc:docMk/>
          <pc:sldMk cId="3150765558" sldId="318"/>
        </pc:sldMkLst>
      </pc:sldChg>
      <pc:sldChg chg="addSp delSp modSp add mod">
        <pc:chgData name="Taylor Schorlemmer" userId="4f91bce2-72e2-44e9-9ec8-b87c1a801fb7" providerId="ADAL" clId="{F581E96A-F76C-42CF-946E-7D70534C4079}" dt="2024-03-05T19:40:25.435" v="322" actId="20577"/>
        <pc:sldMkLst>
          <pc:docMk/>
          <pc:sldMk cId="1008578501" sldId="319"/>
        </pc:sldMkLst>
        <pc:spChg chg="del">
          <ac:chgData name="Taylor Schorlemmer" userId="4f91bce2-72e2-44e9-9ec8-b87c1a801fb7" providerId="ADAL" clId="{F581E96A-F76C-42CF-946E-7D70534C4079}" dt="2024-03-05T19:39:58.764" v="311" actId="478"/>
          <ac:spMkLst>
            <pc:docMk/>
            <pc:sldMk cId="1008578501" sldId="319"/>
            <ac:spMk id="2" creationId="{67402DE3-ABBB-3AF7-23E1-6CEC9D5D5905}"/>
          </ac:spMkLst>
        </pc:spChg>
        <pc:spChg chg="mod">
          <ac:chgData name="Taylor Schorlemmer" userId="4f91bce2-72e2-44e9-9ec8-b87c1a801fb7" providerId="ADAL" clId="{F581E96A-F76C-42CF-946E-7D70534C4079}" dt="2024-03-05T19:40:25.435" v="322" actId="20577"/>
          <ac:spMkLst>
            <pc:docMk/>
            <pc:sldMk cId="1008578501" sldId="319"/>
            <ac:spMk id="3" creationId="{E09ABAD9-15FB-DE32-A3F5-92D20B9E3A08}"/>
          </ac:spMkLst>
        </pc:spChg>
        <pc:spChg chg="add del mod">
          <ac:chgData name="Taylor Schorlemmer" userId="4f91bce2-72e2-44e9-9ec8-b87c1a801fb7" providerId="ADAL" clId="{F581E96A-F76C-42CF-946E-7D70534C4079}" dt="2024-03-05T19:40:01.129" v="312" actId="478"/>
          <ac:spMkLst>
            <pc:docMk/>
            <pc:sldMk cId="1008578501" sldId="319"/>
            <ac:spMk id="11" creationId="{B63313CF-48A8-E65D-31E2-DDB360B351A7}"/>
          </ac:spMkLst>
        </pc:spChg>
        <pc:picChg chg="del">
          <ac:chgData name="Taylor Schorlemmer" userId="4f91bce2-72e2-44e9-9ec8-b87c1a801fb7" providerId="ADAL" clId="{F581E96A-F76C-42CF-946E-7D70534C4079}" dt="2024-03-05T19:39:18.058" v="304" actId="478"/>
          <ac:picMkLst>
            <pc:docMk/>
            <pc:sldMk cId="1008578501" sldId="319"/>
            <ac:picMk id="6" creationId="{C72C9C4A-6DB2-70CB-07E0-8EFAA409A4EB}"/>
          </ac:picMkLst>
        </pc:picChg>
        <pc:picChg chg="add mod">
          <ac:chgData name="Taylor Schorlemmer" userId="4f91bce2-72e2-44e9-9ec8-b87c1a801fb7" providerId="ADAL" clId="{F581E96A-F76C-42CF-946E-7D70534C4079}" dt="2024-03-05T19:40:06.548" v="315" actId="1076"/>
          <ac:picMkLst>
            <pc:docMk/>
            <pc:sldMk cId="1008578501" sldId="319"/>
            <ac:picMk id="7" creationId="{DF63177E-2DEE-D6DF-6960-64FD0AEC8E0E}"/>
          </ac:picMkLst>
        </pc:picChg>
      </pc:sldChg>
      <pc:sldChg chg="addSp delSp modSp add mod">
        <pc:chgData name="Taylor Schorlemmer" userId="4f91bce2-72e2-44e9-9ec8-b87c1a801fb7" providerId="ADAL" clId="{F581E96A-F76C-42CF-946E-7D70534C4079}" dt="2024-03-05T19:42:15.521" v="368" actId="313"/>
        <pc:sldMkLst>
          <pc:docMk/>
          <pc:sldMk cId="2012898307" sldId="320"/>
        </pc:sldMkLst>
        <pc:spChg chg="mod">
          <ac:chgData name="Taylor Schorlemmer" userId="4f91bce2-72e2-44e9-9ec8-b87c1a801fb7" providerId="ADAL" clId="{F581E96A-F76C-42CF-946E-7D70534C4079}" dt="2024-03-05T19:42:15.521" v="368" actId="313"/>
          <ac:spMkLst>
            <pc:docMk/>
            <pc:sldMk cId="2012898307" sldId="320"/>
            <ac:spMk id="3" creationId="{ED6D40C6-034B-FD88-0106-27E3B79FE46A}"/>
          </ac:spMkLst>
        </pc:spChg>
        <pc:picChg chg="add del mod">
          <ac:chgData name="Taylor Schorlemmer" userId="4f91bce2-72e2-44e9-9ec8-b87c1a801fb7" providerId="ADAL" clId="{F581E96A-F76C-42CF-946E-7D70534C4079}" dt="2024-03-05T19:41:19.079" v="360" actId="478"/>
          <ac:picMkLst>
            <pc:docMk/>
            <pc:sldMk cId="2012898307" sldId="320"/>
            <ac:picMk id="5" creationId="{9E3B0836-5A7E-2255-BC45-8AB90C7C6084}"/>
          </ac:picMkLst>
        </pc:picChg>
        <pc:picChg chg="del">
          <ac:chgData name="Taylor Schorlemmer" userId="4f91bce2-72e2-44e9-9ec8-b87c1a801fb7" providerId="ADAL" clId="{F581E96A-F76C-42CF-946E-7D70534C4079}" dt="2024-03-05T19:40:41.856" v="357" actId="478"/>
          <ac:picMkLst>
            <pc:docMk/>
            <pc:sldMk cId="2012898307" sldId="320"/>
            <ac:picMk id="7" creationId="{EFB53A81-3524-DAD8-91FC-41B121E19019}"/>
          </ac:picMkLst>
        </pc:picChg>
        <pc:picChg chg="add">
          <ac:chgData name="Taylor Schorlemmer" userId="4f91bce2-72e2-44e9-9ec8-b87c1a801fb7" providerId="ADAL" clId="{F581E96A-F76C-42CF-946E-7D70534C4079}" dt="2024-03-05T19:41:19.454" v="361" actId="22"/>
          <ac:picMkLst>
            <pc:docMk/>
            <pc:sldMk cId="2012898307" sldId="320"/>
            <ac:picMk id="10" creationId="{F0AE14D9-FAFC-9B2F-0F18-EAA06461A989}"/>
          </ac:picMkLst>
        </pc:picChg>
      </pc:sldChg>
      <pc:sldChg chg="addSp delSp modSp add mod">
        <pc:chgData name="Taylor Schorlemmer" userId="4f91bce2-72e2-44e9-9ec8-b87c1a801fb7" providerId="ADAL" clId="{F581E96A-F76C-42CF-946E-7D70534C4079}" dt="2024-03-05T19:42:50.639" v="389" actId="1076"/>
        <pc:sldMkLst>
          <pc:docMk/>
          <pc:sldMk cId="3129135285" sldId="321"/>
        </pc:sldMkLst>
        <pc:spChg chg="mod">
          <ac:chgData name="Taylor Schorlemmer" userId="4f91bce2-72e2-44e9-9ec8-b87c1a801fb7" providerId="ADAL" clId="{F581E96A-F76C-42CF-946E-7D70534C4079}" dt="2024-03-05T19:42:32.019" v="386" actId="20577"/>
          <ac:spMkLst>
            <pc:docMk/>
            <pc:sldMk cId="3129135285" sldId="321"/>
            <ac:spMk id="3" creationId="{C72EB552-67E9-C169-DD92-179948B5F40F}"/>
          </ac:spMkLst>
        </pc:spChg>
        <pc:picChg chg="add mod">
          <ac:chgData name="Taylor Schorlemmer" userId="4f91bce2-72e2-44e9-9ec8-b87c1a801fb7" providerId="ADAL" clId="{F581E96A-F76C-42CF-946E-7D70534C4079}" dt="2024-03-05T19:42:50.639" v="389" actId="1076"/>
          <ac:picMkLst>
            <pc:docMk/>
            <pc:sldMk cId="3129135285" sldId="321"/>
            <ac:picMk id="5" creationId="{E1E4D519-9141-C718-6D98-2CF2D7D632AF}"/>
          </ac:picMkLst>
        </pc:picChg>
        <pc:picChg chg="del">
          <ac:chgData name="Taylor Schorlemmer" userId="4f91bce2-72e2-44e9-9ec8-b87c1a801fb7" providerId="ADAL" clId="{F581E96A-F76C-42CF-946E-7D70534C4079}" dt="2024-03-05T19:42:47.813" v="387" actId="478"/>
          <ac:picMkLst>
            <pc:docMk/>
            <pc:sldMk cId="3129135285" sldId="321"/>
            <ac:picMk id="10" creationId="{6521DDB6-1459-D2DF-4A6D-B1051DF8F3BD}"/>
          </ac:picMkLst>
        </pc:picChg>
      </pc:sldChg>
      <pc:sldChg chg="delSp modSp add del mod">
        <pc:chgData name="Taylor Schorlemmer" userId="4f91bce2-72e2-44e9-9ec8-b87c1a801fb7" providerId="ADAL" clId="{F581E96A-F76C-42CF-946E-7D70534C4079}" dt="2024-03-05T19:52:25.484" v="585" actId="47"/>
        <pc:sldMkLst>
          <pc:docMk/>
          <pc:sldMk cId="633389637" sldId="322"/>
        </pc:sldMkLst>
        <pc:spChg chg="mod">
          <ac:chgData name="Taylor Schorlemmer" userId="4f91bce2-72e2-44e9-9ec8-b87c1a801fb7" providerId="ADAL" clId="{F581E96A-F76C-42CF-946E-7D70534C4079}" dt="2024-03-05T19:43:28.755" v="429" actId="20577"/>
          <ac:spMkLst>
            <pc:docMk/>
            <pc:sldMk cId="633389637" sldId="322"/>
            <ac:spMk id="3" creationId="{E62EA965-EF3D-D7E9-B64D-D77B75AE42CD}"/>
          </ac:spMkLst>
        </pc:spChg>
        <pc:picChg chg="del">
          <ac:chgData name="Taylor Schorlemmer" userId="4f91bce2-72e2-44e9-9ec8-b87c1a801fb7" providerId="ADAL" clId="{F581E96A-F76C-42CF-946E-7D70534C4079}" dt="2024-03-05T19:52:00.152" v="579" actId="478"/>
          <ac:picMkLst>
            <pc:docMk/>
            <pc:sldMk cId="633389637" sldId="322"/>
            <ac:picMk id="5" creationId="{40D5B681-7CA6-F7F6-D6D4-28B787961E51}"/>
          </ac:picMkLst>
        </pc:picChg>
      </pc:sldChg>
      <pc:sldChg chg="modSp add mod ord">
        <pc:chgData name="Taylor Schorlemmer" userId="4f91bce2-72e2-44e9-9ec8-b87c1a801fb7" providerId="ADAL" clId="{F581E96A-F76C-42CF-946E-7D70534C4079}" dt="2024-03-05T19:45:58.690" v="455" actId="20577"/>
        <pc:sldMkLst>
          <pc:docMk/>
          <pc:sldMk cId="232606284" sldId="323"/>
        </pc:sldMkLst>
        <pc:spChg chg="mod">
          <ac:chgData name="Taylor Schorlemmer" userId="4f91bce2-72e2-44e9-9ec8-b87c1a801fb7" providerId="ADAL" clId="{F581E96A-F76C-42CF-946E-7D70534C4079}" dt="2024-03-05T19:45:58.690" v="455" actId="20577"/>
          <ac:spMkLst>
            <pc:docMk/>
            <pc:sldMk cId="232606284" sldId="323"/>
            <ac:spMk id="2" creationId="{84825376-7989-AA3A-EF54-B0A46397E93D}"/>
          </ac:spMkLst>
        </pc:spChg>
      </pc:sldChg>
      <pc:sldChg chg="addSp delSp modSp add mod ord">
        <pc:chgData name="Taylor Schorlemmer" userId="4f91bce2-72e2-44e9-9ec8-b87c1a801fb7" providerId="ADAL" clId="{F581E96A-F76C-42CF-946E-7D70534C4079}" dt="2024-03-05T19:47:06.119" v="509" actId="22"/>
        <pc:sldMkLst>
          <pc:docMk/>
          <pc:sldMk cId="2032574058" sldId="324"/>
        </pc:sldMkLst>
        <pc:spChg chg="del">
          <ac:chgData name="Taylor Schorlemmer" userId="4f91bce2-72e2-44e9-9ec8-b87c1a801fb7" providerId="ADAL" clId="{F581E96A-F76C-42CF-946E-7D70534C4079}" dt="2024-03-05T19:47:06.119" v="509" actId="22"/>
          <ac:spMkLst>
            <pc:docMk/>
            <pc:sldMk cId="2032574058" sldId="324"/>
            <ac:spMk id="2" creationId="{0A4029C5-CD1F-9A0F-ECD5-AE05B6E6354A}"/>
          </ac:spMkLst>
        </pc:spChg>
        <pc:spChg chg="mod">
          <ac:chgData name="Taylor Schorlemmer" userId="4f91bce2-72e2-44e9-9ec8-b87c1a801fb7" providerId="ADAL" clId="{F581E96A-F76C-42CF-946E-7D70534C4079}" dt="2024-03-05T19:47:03.681" v="508" actId="20577"/>
          <ac:spMkLst>
            <pc:docMk/>
            <pc:sldMk cId="2032574058" sldId="324"/>
            <ac:spMk id="3" creationId="{2A4D1EBA-A8AD-7D19-4C81-CBCADF16DA91}"/>
          </ac:spMkLst>
        </pc:spChg>
        <pc:spChg chg="mod">
          <ac:chgData name="Taylor Schorlemmer" userId="4f91bce2-72e2-44e9-9ec8-b87c1a801fb7" providerId="ADAL" clId="{F581E96A-F76C-42CF-946E-7D70534C4079}" dt="2024-03-05T19:46:07.947" v="481" actId="20577"/>
          <ac:spMkLst>
            <pc:docMk/>
            <pc:sldMk cId="2032574058" sldId="324"/>
            <ac:spMk id="4" creationId="{DDCDDF66-4290-40DD-9758-5C66B8C5E91A}"/>
          </ac:spMkLst>
        </pc:spChg>
        <pc:picChg chg="add mod ord">
          <ac:chgData name="Taylor Schorlemmer" userId="4f91bce2-72e2-44e9-9ec8-b87c1a801fb7" providerId="ADAL" clId="{F581E96A-F76C-42CF-946E-7D70534C4079}" dt="2024-03-05T19:47:06.119" v="509" actId="22"/>
          <ac:picMkLst>
            <pc:docMk/>
            <pc:sldMk cId="2032574058" sldId="324"/>
            <ac:picMk id="6" creationId="{D958FDCD-3812-04A0-4346-D58FF5BDD720}"/>
          </ac:picMkLst>
        </pc:picChg>
      </pc:sldChg>
      <pc:sldChg chg="addSp delSp modSp add mod">
        <pc:chgData name="Taylor Schorlemmer" userId="4f91bce2-72e2-44e9-9ec8-b87c1a801fb7" providerId="ADAL" clId="{F581E96A-F76C-42CF-946E-7D70534C4079}" dt="2024-03-05T19:48:15.974" v="542" actId="1076"/>
        <pc:sldMkLst>
          <pc:docMk/>
          <pc:sldMk cId="534601984" sldId="325"/>
        </pc:sldMkLst>
        <pc:spChg chg="mod">
          <ac:chgData name="Taylor Schorlemmer" userId="4f91bce2-72e2-44e9-9ec8-b87c1a801fb7" providerId="ADAL" clId="{F581E96A-F76C-42CF-946E-7D70534C4079}" dt="2024-03-05T19:47:19.701" v="533" actId="20577"/>
          <ac:spMkLst>
            <pc:docMk/>
            <pc:sldMk cId="534601984" sldId="325"/>
            <ac:spMk id="3" creationId="{35E33970-0A02-A26F-F2B9-F6F959986916}"/>
          </ac:spMkLst>
        </pc:spChg>
        <pc:spChg chg="add del mod">
          <ac:chgData name="Taylor Schorlemmer" userId="4f91bce2-72e2-44e9-9ec8-b87c1a801fb7" providerId="ADAL" clId="{F581E96A-F76C-42CF-946E-7D70534C4079}" dt="2024-03-05T19:47:55.924" v="540" actId="478"/>
          <ac:spMkLst>
            <pc:docMk/>
            <pc:sldMk cId="534601984" sldId="325"/>
            <ac:spMk id="5" creationId="{B3A19DF3-4C26-4B5C-339E-3BB22E73098C}"/>
          </ac:spMkLst>
        </pc:spChg>
        <pc:picChg chg="del">
          <ac:chgData name="Taylor Schorlemmer" userId="4f91bce2-72e2-44e9-9ec8-b87c1a801fb7" providerId="ADAL" clId="{F581E96A-F76C-42CF-946E-7D70534C4079}" dt="2024-03-05T19:47:36.955" v="534" actId="478"/>
          <ac:picMkLst>
            <pc:docMk/>
            <pc:sldMk cId="534601984" sldId="325"/>
            <ac:picMk id="6" creationId="{943360E8-84C0-CB55-F8BD-5DE3B929D30D}"/>
          </ac:picMkLst>
        </pc:picChg>
        <pc:picChg chg="add mod modCrop">
          <ac:chgData name="Taylor Schorlemmer" userId="4f91bce2-72e2-44e9-9ec8-b87c1a801fb7" providerId="ADAL" clId="{F581E96A-F76C-42CF-946E-7D70534C4079}" dt="2024-03-05T19:48:15.974" v="542" actId="1076"/>
          <ac:picMkLst>
            <pc:docMk/>
            <pc:sldMk cId="534601984" sldId="325"/>
            <ac:picMk id="10" creationId="{469B426B-7E66-29B8-0AEA-AA3E1027E100}"/>
          </ac:picMkLst>
        </pc:picChg>
      </pc:sldChg>
      <pc:sldChg chg="addSp delSp modSp add mod ord">
        <pc:chgData name="Taylor Schorlemmer" userId="4f91bce2-72e2-44e9-9ec8-b87c1a801fb7" providerId="ADAL" clId="{F581E96A-F76C-42CF-946E-7D70534C4079}" dt="2024-03-05T19:56:44.036" v="914" actId="20577"/>
        <pc:sldMkLst>
          <pc:docMk/>
          <pc:sldMk cId="2413014345" sldId="326"/>
        </pc:sldMkLst>
        <pc:spChg chg="mod">
          <ac:chgData name="Taylor Schorlemmer" userId="4f91bce2-72e2-44e9-9ec8-b87c1a801fb7" providerId="ADAL" clId="{F581E96A-F76C-42CF-946E-7D70534C4079}" dt="2024-03-05T19:56:44.036" v="914" actId="20577"/>
          <ac:spMkLst>
            <pc:docMk/>
            <pc:sldMk cId="2413014345" sldId="326"/>
            <ac:spMk id="2" creationId="{369A8AF6-84C7-3D97-4EEF-E412C4F14947}"/>
          </ac:spMkLst>
        </pc:spChg>
        <pc:spChg chg="mod">
          <ac:chgData name="Taylor Schorlemmer" userId="4f91bce2-72e2-44e9-9ec8-b87c1a801fb7" providerId="ADAL" clId="{F581E96A-F76C-42CF-946E-7D70534C4079}" dt="2024-03-05T19:52:24.093" v="584"/>
          <ac:spMkLst>
            <pc:docMk/>
            <pc:sldMk cId="2413014345" sldId="326"/>
            <ac:spMk id="3" creationId="{B7DD4B52-3E81-080F-82B9-EE8950D30E89}"/>
          </ac:spMkLst>
        </pc:spChg>
        <pc:picChg chg="del">
          <ac:chgData name="Taylor Schorlemmer" userId="4f91bce2-72e2-44e9-9ec8-b87c1a801fb7" providerId="ADAL" clId="{F581E96A-F76C-42CF-946E-7D70534C4079}" dt="2024-03-05T19:52:28.720" v="586" actId="478"/>
          <ac:picMkLst>
            <pc:docMk/>
            <pc:sldMk cId="2413014345" sldId="326"/>
            <ac:picMk id="6" creationId="{94197F1F-6A95-B791-BFB4-4ED5AF2E6BE8}"/>
          </ac:picMkLst>
        </pc:picChg>
        <pc:picChg chg="add mod">
          <ac:chgData name="Taylor Schorlemmer" userId="4f91bce2-72e2-44e9-9ec8-b87c1a801fb7" providerId="ADAL" clId="{F581E96A-F76C-42CF-946E-7D70534C4079}" dt="2024-03-05T19:55:56.570" v="758" actId="1076"/>
          <ac:picMkLst>
            <pc:docMk/>
            <pc:sldMk cId="2413014345" sldId="326"/>
            <ac:picMk id="7" creationId="{B0A84BD8-6F70-2D20-FC33-1D3725607F22}"/>
          </ac:picMkLst>
        </pc:picChg>
      </pc:sldChg>
      <pc:sldChg chg="modSp add mod">
        <pc:chgData name="Taylor Schorlemmer" userId="4f91bce2-72e2-44e9-9ec8-b87c1a801fb7" providerId="ADAL" clId="{F581E96A-F76C-42CF-946E-7D70534C4079}" dt="2024-03-05T20:09:28.215" v="1671" actId="20577"/>
        <pc:sldMkLst>
          <pc:docMk/>
          <pc:sldMk cId="3216444895" sldId="327"/>
        </pc:sldMkLst>
        <pc:spChg chg="mod">
          <ac:chgData name="Taylor Schorlemmer" userId="4f91bce2-72e2-44e9-9ec8-b87c1a801fb7" providerId="ADAL" clId="{F581E96A-F76C-42CF-946E-7D70534C4079}" dt="2024-03-05T20:09:28.215" v="1671" actId="20577"/>
          <ac:spMkLst>
            <pc:docMk/>
            <pc:sldMk cId="3216444895" sldId="327"/>
            <ac:spMk id="2" creationId="{E5C6F9CD-AF2D-7D36-06A9-610BB56E0004}"/>
          </ac:spMkLst>
        </pc:spChg>
      </pc:sldChg>
      <pc:sldChg chg="add del">
        <pc:chgData name="Taylor Schorlemmer" userId="4f91bce2-72e2-44e9-9ec8-b87c1a801fb7" providerId="ADAL" clId="{F581E96A-F76C-42CF-946E-7D70534C4079}" dt="2024-03-05T20:02:18.493" v="984" actId="2890"/>
        <pc:sldMkLst>
          <pc:docMk/>
          <pc:sldMk cId="3513156171" sldId="327"/>
        </pc:sldMkLst>
      </pc:sldChg>
      <pc:sldChg chg="addSp delSp modSp add mod">
        <pc:chgData name="Taylor Schorlemmer" userId="4f91bce2-72e2-44e9-9ec8-b87c1a801fb7" providerId="ADAL" clId="{F581E96A-F76C-42CF-946E-7D70534C4079}" dt="2024-03-05T20:14:29.820" v="1725" actId="1076"/>
        <pc:sldMkLst>
          <pc:docMk/>
          <pc:sldMk cId="4169592490" sldId="328"/>
        </pc:sldMkLst>
        <pc:spChg chg="del">
          <ac:chgData name="Taylor Schorlemmer" userId="4f91bce2-72e2-44e9-9ec8-b87c1a801fb7" providerId="ADAL" clId="{F581E96A-F76C-42CF-946E-7D70534C4079}" dt="2024-03-05T20:13:58.117" v="1717" actId="478"/>
          <ac:spMkLst>
            <pc:docMk/>
            <pc:sldMk cId="4169592490" sldId="328"/>
            <ac:spMk id="2" creationId="{4727D34F-E619-3DB9-E083-E1EA13DBCF1E}"/>
          </ac:spMkLst>
        </pc:spChg>
        <pc:spChg chg="mod">
          <ac:chgData name="Taylor Schorlemmer" userId="4f91bce2-72e2-44e9-9ec8-b87c1a801fb7" providerId="ADAL" clId="{F581E96A-F76C-42CF-946E-7D70534C4079}" dt="2024-03-05T20:10:38.058" v="1715" actId="20577"/>
          <ac:spMkLst>
            <pc:docMk/>
            <pc:sldMk cId="4169592490" sldId="328"/>
            <ac:spMk id="3" creationId="{B2D3EBC6-A35B-1917-30F3-2C97FF2E2B88}"/>
          </ac:spMkLst>
        </pc:spChg>
        <pc:spChg chg="add del mod">
          <ac:chgData name="Taylor Schorlemmer" userId="4f91bce2-72e2-44e9-9ec8-b87c1a801fb7" providerId="ADAL" clId="{F581E96A-F76C-42CF-946E-7D70534C4079}" dt="2024-03-05T20:14:00.055" v="1718" actId="478"/>
          <ac:spMkLst>
            <pc:docMk/>
            <pc:sldMk cId="4169592490" sldId="328"/>
            <ac:spMk id="11" creationId="{9D439220-132D-9E70-AC34-4471CB579DCA}"/>
          </ac:spMkLst>
        </pc:spChg>
        <pc:picChg chg="add mod">
          <ac:chgData name="Taylor Schorlemmer" userId="4f91bce2-72e2-44e9-9ec8-b87c1a801fb7" providerId="ADAL" clId="{F581E96A-F76C-42CF-946E-7D70534C4079}" dt="2024-03-05T20:14:25.163" v="1724" actId="1076"/>
          <ac:picMkLst>
            <pc:docMk/>
            <pc:sldMk cId="4169592490" sldId="328"/>
            <ac:picMk id="6" creationId="{41C13AC9-798D-3E61-8028-DC57EFF3C02D}"/>
          </ac:picMkLst>
        </pc:picChg>
        <pc:picChg chg="add mod">
          <ac:chgData name="Taylor Schorlemmer" userId="4f91bce2-72e2-44e9-9ec8-b87c1a801fb7" providerId="ADAL" clId="{F581E96A-F76C-42CF-946E-7D70534C4079}" dt="2024-03-05T20:14:29.820" v="1725" actId="1076"/>
          <ac:picMkLst>
            <pc:docMk/>
            <pc:sldMk cId="4169592490" sldId="328"/>
            <ac:picMk id="13" creationId="{0D4BAA0F-FBC9-1956-69D7-B5DDF3DE0F42}"/>
          </ac:picMkLst>
        </pc:picChg>
      </pc:sldChg>
      <pc:sldChg chg="modSp add mod">
        <pc:chgData name="Taylor Schorlemmer" userId="4f91bce2-72e2-44e9-9ec8-b87c1a801fb7" providerId="ADAL" clId="{F581E96A-F76C-42CF-946E-7D70534C4079}" dt="2024-03-05T20:15:42.305" v="1728" actId="14826"/>
        <pc:sldMkLst>
          <pc:docMk/>
          <pc:sldMk cId="3930407906" sldId="329"/>
        </pc:sldMkLst>
        <pc:picChg chg="mod">
          <ac:chgData name="Taylor Schorlemmer" userId="4f91bce2-72e2-44e9-9ec8-b87c1a801fb7" providerId="ADAL" clId="{F581E96A-F76C-42CF-946E-7D70534C4079}" dt="2024-03-05T20:15:27.555" v="1727" actId="14826"/>
          <ac:picMkLst>
            <pc:docMk/>
            <pc:sldMk cId="3930407906" sldId="329"/>
            <ac:picMk id="6" creationId="{CF2C3AF2-3532-31F9-7E74-E197B346D810}"/>
          </ac:picMkLst>
        </pc:picChg>
        <pc:picChg chg="mod">
          <ac:chgData name="Taylor Schorlemmer" userId="4f91bce2-72e2-44e9-9ec8-b87c1a801fb7" providerId="ADAL" clId="{F581E96A-F76C-42CF-946E-7D70534C4079}" dt="2024-03-05T20:15:42.305" v="1728" actId="14826"/>
          <ac:picMkLst>
            <pc:docMk/>
            <pc:sldMk cId="3930407906" sldId="329"/>
            <ac:picMk id="13" creationId="{FFAF6132-771B-B254-B755-7111F3FB0222}"/>
          </ac:picMkLst>
        </pc:picChg>
      </pc:sldChg>
      <pc:sldChg chg="delSp modSp add mod">
        <pc:chgData name="Taylor Schorlemmer" userId="4f91bce2-72e2-44e9-9ec8-b87c1a801fb7" providerId="ADAL" clId="{F581E96A-F76C-42CF-946E-7D70534C4079}" dt="2024-03-05T20:16:53.311" v="1732" actId="1076"/>
        <pc:sldMkLst>
          <pc:docMk/>
          <pc:sldMk cId="2433490406" sldId="330"/>
        </pc:sldMkLst>
        <pc:picChg chg="mod">
          <ac:chgData name="Taylor Schorlemmer" userId="4f91bce2-72e2-44e9-9ec8-b87c1a801fb7" providerId="ADAL" clId="{F581E96A-F76C-42CF-946E-7D70534C4079}" dt="2024-03-05T20:16:53.311" v="1732" actId="1076"/>
          <ac:picMkLst>
            <pc:docMk/>
            <pc:sldMk cId="2433490406" sldId="330"/>
            <ac:picMk id="6" creationId="{115DA4E6-EB2D-1FBA-0058-7E8676BB6C1D}"/>
          </ac:picMkLst>
        </pc:picChg>
        <pc:picChg chg="del">
          <ac:chgData name="Taylor Schorlemmer" userId="4f91bce2-72e2-44e9-9ec8-b87c1a801fb7" providerId="ADAL" clId="{F581E96A-F76C-42CF-946E-7D70534C4079}" dt="2024-03-05T20:16:49.639" v="1731" actId="478"/>
          <ac:picMkLst>
            <pc:docMk/>
            <pc:sldMk cId="2433490406" sldId="330"/>
            <ac:picMk id="13" creationId="{62B4A619-9112-6862-92E7-6D26DCCB639B}"/>
          </ac:picMkLst>
        </pc:picChg>
      </pc:sldChg>
      <pc:sldChg chg="delSp modSp add del mod">
        <pc:chgData name="Taylor Schorlemmer" userId="4f91bce2-72e2-44e9-9ec8-b87c1a801fb7" providerId="ADAL" clId="{F581E96A-F76C-42CF-946E-7D70534C4079}" dt="2024-03-05T20:21:17.385" v="1771" actId="47"/>
        <pc:sldMkLst>
          <pc:docMk/>
          <pc:sldMk cId="410388" sldId="331"/>
        </pc:sldMkLst>
        <pc:spChg chg="mod">
          <ac:chgData name="Taylor Schorlemmer" userId="4f91bce2-72e2-44e9-9ec8-b87c1a801fb7" providerId="ADAL" clId="{F581E96A-F76C-42CF-946E-7D70534C4079}" dt="2024-03-05T20:20:49.153" v="1759" actId="20577"/>
          <ac:spMkLst>
            <pc:docMk/>
            <pc:sldMk cId="410388" sldId="331"/>
            <ac:spMk id="3" creationId="{A1D9BFDA-8FF5-8B64-0046-187D51B6DA61}"/>
          </ac:spMkLst>
        </pc:spChg>
        <pc:picChg chg="del">
          <ac:chgData name="Taylor Schorlemmer" userId="4f91bce2-72e2-44e9-9ec8-b87c1a801fb7" providerId="ADAL" clId="{F581E96A-F76C-42CF-946E-7D70534C4079}" dt="2024-03-05T20:20:53.028" v="1760" actId="478"/>
          <ac:picMkLst>
            <pc:docMk/>
            <pc:sldMk cId="410388" sldId="331"/>
            <ac:picMk id="6" creationId="{D83F59AA-A20D-F7BD-DBD6-10F09C38356D}"/>
          </ac:picMkLst>
        </pc:picChg>
      </pc:sldChg>
      <pc:sldChg chg="addSp modSp new mod">
        <pc:chgData name="Taylor Schorlemmer" userId="4f91bce2-72e2-44e9-9ec8-b87c1a801fb7" providerId="ADAL" clId="{F581E96A-F76C-42CF-946E-7D70534C4079}" dt="2024-03-05T20:24:15.623" v="1876" actId="20577"/>
        <pc:sldMkLst>
          <pc:docMk/>
          <pc:sldMk cId="418614661" sldId="332"/>
        </pc:sldMkLst>
        <pc:spChg chg="mod">
          <ac:chgData name="Taylor Schorlemmer" userId="4f91bce2-72e2-44e9-9ec8-b87c1a801fb7" providerId="ADAL" clId="{F581E96A-F76C-42CF-946E-7D70534C4079}" dt="2024-03-05T20:21:13.369" v="1770" actId="20577"/>
          <ac:spMkLst>
            <pc:docMk/>
            <pc:sldMk cId="418614661" sldId="332"/>
            <ac:spMk id="2" creationId="{6108151A-D246-A038-72D5-EC132271C592}"/>
          </ac:spMkLst>
        </pc:spChg>
        <pc:spChg chg="mod">
          <ac:chgData name="Taylor Schorlemmer" userId="4f91bce2-72e2-44e9-9ec8-b87c1a801fb7" providerId="ADAL" clId="{F581E96A-F76C-42CF-946E-7D70534C4079}" dt="2024-03-05T20:24:15.623" v="1876" actId="20577"/>
          <ac:spMkLst>
            <pc:docMk/>
            <pc:sldMk cId="418614661" sldId="332"/>
            <ac:spMk id="3" creationId="{370429B8-6C85-6C39-BF4B-85A48D9D58BF}"/>
          </ac:spMkLst>
        </pc:spChg>
        <pc:spChg chg="mod">
          <ac:chgData name="Taylor Schorlemmer" userId="4f91bce2-72e2-44e9-9ec8-b87c1a801fb7" providerId="ADAL" clId="{F581E96A-F76C-42CF-946E-7D70534C4079}" dt="2024-03-05T20:21:07.427" v="1763" actId="27636"/>
          <ac:spMkLst>
            <pc:docMk/>
            <pc:sldMk cId="418614661" sldId="332"/>
            <ac:spMk id="4" creationId="{20BE6D44-9F91-A267-CFCF-F8988ADA44CB}"/>
          </ac:spMkLst>
        </pc:spChg>
        <pc:picChg chg="add mod modCrop">
          <ac:chgData name="Taylor Schorlemmer" userId="4f91bce2-72e2-44e9-9ec8-b87c1a801fb7" providerId="ADAL" clId="{F581E96A-F76C-42CF-946E-7D70534C4079}" dt="2024-03-05T20:23:25.659" v="1857" actId="1076"/>
          <ac:picMkLst>
            <pc:docMk/>
            <pc:sldMk cId="418614661" sldId="332"/>
            <ac:picMk id="7" creationId="{19DE9A6C-A62C-172A-9A7D-08F6F05A68C9}"/>
          </ac:picMkLst>
        </pc:picChg>
        <pc:picChg chg="add mod">
          <ac:chgData name="Taylor Schorlemmer" userId="4f91bce2-72e2-44e9-9ec8-b87c1a801fb7" providerId="ADAL" clId="{F581E96A-F76C-42CF-946E-7D70534C4079}" dt="2024-03-05T20:23:43.866" v="1859" actId="1076"/>
          <ac:picMkLst>
            <pc:docMk/>
            <pc:sldMk cId="418614661" sldId="332"/>
            <ac:picMk id="8" creationId="{90A405F5-1631-1E5C-514D-CD2B95DBDBBD}"/>
          </ac:picMkLst>
        </pc:picChg>
      </pc:sldChg>
      <pc:sldChg chg="addSp delSp modSp add mod">
        <pc:chgData name="Taylor Schorlemmer" userId="4f91bce2-72e2-44e9-9ec8-b87c1a801fb7" providerId="ADAL" clId="{F581E96A-F76C-42CF-946E-7D70534C4079}" dt="2024-03-05T20:50:24.931" v="2214" actId="1076"/>
        <pc:sldMkLst>
          <pc:docMk/>
          <pc:sldMk cId="30948810" sldId="333"/>
        </pc:sldMkLst>
        <pc:spChg chg="mod">
          <ac:chgData name="Taylor Schorlemmer" userId="4f91bce2-72e2-44e9-9ec8-b87c1a801fb7" providerId="ADAL" clId="{F581E96A-F76C-42CF-946E-7D70534C4079}" dt="2024-03-05T20:28:49.159" v="1910" actId="20577"/>
          <ac:spMkLst>
            <pc:docMk/>
            <pc:sldMk cId="30948810" sldId="333"/>
            <ac:spMk id="3" creationId="{CCE8F776-BCF1-7A7E-A437-82AD7E6A8CB8}"/>
          </ac:spMkLst>
        </pc:spChg>
        <pc:spChg chg="mod">
          <ac:chgData name="Taylor Schorlemmer" userId="4f91bce2-72e2-44e9-9ec8-b87c1a801fb7" providerId="ADAL" clId="{F581E96A-F76C-42CF-946E-7D70534C4079}" dt="2024-03-05T20:30:04.980" v="1915" actId="20577"/>
          <ac:spMkLst>
            <pc:docMk/>
            <pc:sldMk cId="30948810" sldId="333"/>
            <ac:spMk id="4" creationId="{DF4ACA78-3EF0-8B18-092A-BBF4CAFD8C97}"/>
          </ac:spMkLst>
        </pc:spChg>
        <pc:picChg chg="del">
          <ac:chgData name="Taylor Schorlemmer" userId="4f91bce2-72e2-44e9-9ec8-b87c1a801fb7" providerId="ADAL" clId="{F581E96A-F76C-42CF-946E-7D70534C4079}" dt="2024-03-05T20:26:58.459" v="1877" actId="478"/>
          <ac:picMkLst>
            <pc:docMk/>
            <pc:sldMk cId="30948810" sldId="333"/>
            <ac:picMk id="7" creationId="{EBF60136-EAFF-265D-4FE8-AEE44F743DFF}"/>
          </ac:picMkLst>
        </pc:picChg>
        <pc:picChg chg="del">
          <ac:chgData name="Taylor Schorlemmer" userId="4f91bce2-72e2-44e9-9ec8-b87c1a801fb7" providerId="ADAL" clId="{F581E96A-F76C-42CF-946E-7D70534C4079}" dt="2024-03-05T20:27:00.069" v="1878" actId="478"/>
          <ac:picMkLst>
            <pc:docMk/>
            <pc:sldMk cId="30948810" sldId="333"/>
            <ac:picMk id="8" creationId="{9CD42A4C-2EDC-6B75-AE20-4AE35AE2681A}"/>
          </ac:picMkLst>
        </pc:picChg>
        <pc:picChg chg="add mod">
          <ac:chgData name="Taylor Schorlemmer" userId="4f91bce2-72e2-44e9-9ec8-b87c1a801fb7" providerId="ADAL" clId="{F581E96A-F76C-42CF-946E-7D70534C4079}" dt="2024-03-05T20:50:24.931" v="2214" actId="1076"/>
          <ac:picMkLst>
            <pc:docMk/>
            <pc:sldMk cId="30948810" sldId="333"/>
            <ac:picMk id="9" creationId="{8D989CA1-902C-B22C-2835-D3C25AA53E81}"/>
          </ac:picMkLst>
        </pc:picChg>
      </pc:sldChg>
      <pc:sldChg chg="addSp delSp modSp add mod">
        <pc:chgData name="Taylor Schorlemmer" userId="4f91bce2-72e2-44e9-9ec8-b87c1a801fb7" providerId="ADAL" clId="{F581E96A-F76C-42CF-946E-7D70534C4079}" dt="2024-03-05T20:50:15.695" v="2211" actId="1076"/>
        <pc:sldMkLst>
          <pc:docMk/>
          <pc:sldMk cId="822693906" sldId="334"/>
        </pc:sldMkLst>
        <pc:spChg chg="mod">
          <ac:chgData name="Taylor Schorlemmer" userId="4f91bce2-72e2-44e9-9ec8-b87c1a801fb7" providerId="ADAL" clId="{F581E96A-F76C-42CF-946E-7D70534C4079}" dt="2024-03-05T20:30:12.842" v="1935" actId="20577"/>
          <ac:spMkLst>
            <pc:docMk/>
            <pc:sldMk cId="822693906" sldId="334"/>
            <ac:spMk id="4" creationId="{8E86D4A0-2A57-FB73-D070-7C4229F32E2A}"/>
          </ac:spMkLst>
        </pc:spChg>
        <pc:picChg chg="add mod">
          <ac:chgData name="Taylor Schorlemmer" userId="4f91bce2-72e2-44e9-9ec8-b87c1a801fb7" providerId="ADAL" clId="{F581E96A-F76C-42CF-946E-7D70534C4079}" dt="2024-03-05T20:50:15.695" v="2211" actId="1076"/>
          <ac:picMkLst>
            <pc:docMk/>
            <pc:sldMk cId="822693906" sldId="334"/>
            <ac:picMk id="7" creationId="{1AF8791F-5CA1-99AD-E6FC-2A56030726A6}"/>
          </ac:picMkLst>
        </pc:picChg>
        <pc:picChg chg="del">
          <ac:chgData name="Taylor Schorlemmer" userId="4f91bce2-72e2-44e9-9ec8-b87c1a801fb7" providerId="ADAL" clId="{F581E96A-F76C-42CF-946E-7D70534C4079}" dt="2024-03-05T20:30:18.671" v="1936" actId="478"/>
          <ac:picMkLst>
            <pc:docMk/>
            <pc:sldMk cId="822693906" sldId="334"/>
            <ac:picMk id="9" creationId="{700C7CA6-B484-1083-53E9-BF34BB23006C}"/>
          </ac:picMkLst>
        </pc:picChg>
      </pc:sldChg>
      <pc:sldChg chg="modSp add mod">
        <pc:chgData name="Taylor Schorlemmer" userId="4f91bce2-72e2-44e9-9ec8-b87c1a801fb7" providerId="ADAL" clId="{F581E96A-F76C-42CF-946E-7D70534C4079}" dt="2024-03-05T20:31:46.276" v="1959" actId="20577"/>
        <pc:sldMkLst>
          <pc:docMk/>
          <pc:sldMk cId="1669810116" sldId="335"/>
        </pc:sldMkLst>
        <pc:spChg chg="mod">
          <ac:chgData name="Taylor Schorlemmer" userId="4f91bce2-72e2-44e9-9ec8-b87c1a801fb7" providerId="ADAL" clId="{F581E96A-F76C-42CF-946E-7D70534C4079}" dt="2024-03-05T20:31:46.276" v="1959" actId="20577"/>
          <ac:spMkLst>
            <pc:docMk/>
            <pc:sldMk cId="1669810116" sldId="335"/>
            <ac:spMk id="3" creationId="{4AAFDA34-002E-3FD3-8BF6-E538019B9476}"/>
          </ac:spMkLst>
        </pc:spChg>
      </pc:sldChg>
      <pc:sldChg chg="addSp delSp modSp add mod ord">
        <pc:chgData name="Taylor Schorlemmer" userId="4f91bce2-72e2-44e9-9ec8-b87c1a801fb7" providerId="ADAL" clId="{F581E96A-F76C-42CF-946E-7D70534C4079}" dt="2024-03-05T20:32:36.175" v="1997" actId="1076"/>
        <pc:sldMkLst>
          <pc:docMk/>
          <pc:sldMk cId="237487838" sldId="336"/>
        </pc:sldMkLst>
        <pc:spChg chg="mod">
          <ac:chgData name="Taylor Schorlemmer" userId="4f91bce2-72e2-44e9-9ec8-b87c1a801fb7" providerId="ADAL" clId="{F581E96A-F76C-42CF-946E-7D70534C4079}" dt="2024-03-05T20:32:10.892" v="1993" actId="20577"/>
          <ac:spMkLst>
            <pc:docMk/>
            <pc:sldMk cId="237487838" sldId="336"/>
            <ac:spMk id="4" creationId="{55BE2EA0-7858-8CA5-F634-748278CF7A6D}"/>
          </ac:spMkLst>
        </pc:spChg>
        <pc:picChg chg="del">
          <ac:chgData name="Taylor Schorlemmer" userId="4f91bce2-72e2-44e9-9ec8-b87c1a801fb7" providerId="ADAL" clId="{F581E96A-F76C-42CF-946E-7D70534C4079}" dt="2024-03-05T20:32:30.033" v="1995" actId="478"/>
          <ac:picMkLst>
            <pc:docMk/>
            <pc:sldMk cId="237487838" sldId="336"/>
            <ac:picMk id="7" creationId="{E414AC83-103C-F68C-291C-FAB25C0D8AAA}"/>
          </ac:picMkLst>
        </pc:picChg>
        <pc:picChg chg="add mod">
          <ac:chgData name="Taylor Schorlemmer" userId="4f91bce2-72e2-44e9-9ec8-b87c1a801fb7" providerId="ADAL" clId="{F581E96A-F76C-42CF-946E-7D70534C4079}" dt="2024-03-05T20:32:36.175" v="1997" actId="1076"/>
          <ac:picMkLst>
            <pc:docMk/>
            <pc:sldMk cId="237487838" sldId="336"/>
            <ac:picMk id="9" creationId="{3679CEC3-E6D6-58CB-A67D-2FDE6651092C}"/>
          </ac:picMkLst>
        </pc:picChg>
      </pc:sldChg>
      <pc:sldChg chg="addSp modSp new mod">
        <pc:chgData name="Taylor Schorlemmer" userId="4f91bce2-72e2-44e9-9ec8-b87c1a801fb7" providerId="ADAL" clId="{F581E96A-F76C-42CF-946E-7D70534C4079}" dt="2024-03-05T20:38:16.286" v="2084" actId="313"/>
        <pc:sldMkLst>
          <pc:docMk/>
          <pc:sldMk cId="837666568" sldId="337"/>
        </pc:sldMkLst>
        <pc:spChg chg="mod">
          <ac:chgData name="Taylor Schorlemmer" userId="4f91bce2-72e2-44e9-9ec8-b87c1a801fb7" providerId="ADAL" clId="{F581E96A-F76C-42CF-946E-7D70534C4079}" dt="2024-03-05T20:38:16.286" v="2084" actId="313"/>
          <ac:spMkLst>
            <pc:docMk/>
            <pc:sldMk cId="837666568" sldId="337"/>
            <ac:spMk id="3" creationId="{794CCADF-D460-4B9A-5D34-56F05D1C9CDE}"/>
          </ac:spMkLst>
        </pc:spChg>
        <pc:spChg chg="mod">
          <ac:chgData name="Taylor Schorlemmer" userId="4f91bce2-72e2-44e9-9ec8-b87c1a801fb7" providerId="ADAL" clId="{F581E96A-F76C-42CF-946E-7D70534C4079}" dt="2024-03-05T20:37:42.514" v="2032" actId="20577"/>
          <ac:spMkLst>
            <pc:docMk/>
            <pc:sldMk cId="837666568" sldId="337"/>
            <ac:spMk id="4" creationId="{DABD715F-D6BF-4694-2B2A-75475926AAF8}"/>
          </ac:spMkLst>
        </pc:spChg>
        <pc:spChg chg="add mod">
          <ac:chgData name="Taylor Schorlemmer" userId="4f91bce2-72e2-44e9-9ec8-b87c1a801fb7" providerId="ADAL" clId="{F581E96A-F76C-42CF-946E-7D70534C4079}" dt="2024-03-05T20:38:07.441" v="2067" actId="767"/>
          <ac:spMkLst>
            <pc:docMk/>
            <pc:sldMk cId="837666568" sldId="337"/>
            <ac:spMk id="7" creationId="{D385ABA7-1C2B-0B35-3AC8-11668ACBE296}"/>
          </ac:spMkLst>
        </pc:spChg>
      </pc:sldChg>
      <pc:sldChg chg="new del">
        <pc:chgData name="Taylor Schorlemmer" userId="4f91bce2-72e2-44e9-9ec8-b87c1a801fb7" providerId="ADAL" clId="{F581E96A-F76C-42CF-946E-7D70534C4079}" dt="2024-03-05T20:37:28.511" v="2016" actId="47"/>
        <pc:sldMkLst>
          <pc:docMk/>
          <pc:sldMk cId="2337769628" sldId="337"/>
        </pc:sldMkLst>
      </pc:sldChg>
      <pc:sldChg chg="new del">
        <pc:chgData name="Taylor Schorlemmer" userId="4f91bce2-72e2-44e9-9ec8-b87c1a801fb7" providerId="ADAL" clId="{F581E96A-F76C-42CF-946E-7D70534C4079}" dt="2024-03-05T20:37:24.870" v="2014" actId="47"/>
        <pc:sldMkLst>
          <pc:docMk/>
          <pc:sldMk cId="3149199757" sldId="337"/>
        </pc:sldMkLst>
      </pc:sldChg>
      <pc:sldChg chg="addSp delSp modSp add mod">
        <pc:chgData name="Taylor Schorlemmer" userId="4f91bce2-72e2-44e9-9ec8-b87c1a801fb7" providerId="ADAL" clId="{F581E96A-F76C-42CF-946E-7D70534C4079}" dt="2024-03-05T20:42:46.735" v="2107" actId="1076"/>
        <pc:sldMkLst>
          <pc:docMk/>
          <pc:sldMk cId="4266901864" sldId="338"/>
        </pc:sldMkLst>
        <pc:spChg chg="add del">
          <ac:chgData name="Taylor Schorlemmer" userId="4f91bce2-72e2-44e9-9ec8-b87c1a801fb7" providerId="ADAL" clId="{F581E96A-F76C-42CF-946E-7D70534C4079}" dt="2024-03-05T20:42:08.320" v="2098" actId="478"/>
          <ac:spMkLst>
            <pc:docMk/>
            <pc:sldMk cId="4266901864" sldId="338"/>
            <ac:spMk id="2" creationId="{77DA19F8-4A19-DEC6-5266-925D661B1C71}"/>
          </ac:spMkLst>
        </pc:spChg>
        <pc:spChg chg="mod">
          <ac:chgData name="Taylor Schorlemmer" userId="4f91bce2-72e2-44e9-9ec8-b87c1a801fb7" providerId="ADAL" clId="{F581E96A-F76C-42CF-946E-7D70534C4079}" dt="2024-03-05T20:41:56.430" v="2093" actId="20577"/>
          <ac:spMkLst>
            <pc:docMk/>
            <pc:sldMk cId="4266901864" sldId="338"/>
            <ac:spMk id="3" creationId="{B9A155E2-DF93-A2E4-A0D5-323F29A45CD3}"/>
          </ac:spMkLst>
        </pc:spChg>
        <pc:picChg chg="add del mod ord">
          <ac:chgData name="Taylor Schorlemmer" userId="4f91bce2-72e2-44e9-9ec8-b87c1a801fb7" providerId="ADAL" clId="{F581E96A-F76C-42CF-946E-7D70534C4079}" dt="2024-03-05T20:42:03.228" v="2095" actId="22"/>
          <ac:picMkLst>
            <pc:docMk/>
            <pc:sldMk cId="4266901864" sldId="338"/>
            <ac:picMk id="6" creationId="{1B716E13-8B0A-37AC-6CE4-8799D328D627}"/>
          </ac:picMkLst>
        </pc:picChg>
        <pc:picChg chg="add del mod ord">
          <ac:chgData name="Taylor Schorlemmer" userId="4f91bce2-72e2-44e9-9ec8-b87c1a801fb7" providerId="ADAL" clId="{F581E96A-F76C-42CF-946E-7D70534C4079}" dt="2024-03-05T20:42:06.992" v="2097" actId="22"/>
          <ac:picMkLst>
            <pc:docMk/>
            <pc:sldMk cId="4266901864" sldId="338"/>
            <ac:picMk id="10" creationId="{C487C9B4-C854-9475-223A-C3DD862F8358}"/>
          </ac:picMkLst>
        </pc:picChg>
        <pc:picChg chg="add del">
          <ac:chgData name="Taylor Schorlemmer" userId="4f91bce2-72e2-44e9-9ec8-b87c1a801fb7" providerId="ADAL" clId="{F581E96A-F76C-42CF-946E-7D70534C4079}" dt="2024-03-05T20:42:10.836" v="2100" actId="478"/>
          <ac:picMkLst>
            <pc:docMk/>
            <pc:sldMk cId="4266901864" sldId="338"/>
            <ac:picMk id="12" creationId="{3BC217FB-9D89-0975-74F3-ECA11330F2E8}"/>
          </ac:picMkLst>
        </pc:picChg>
        <pc:picChg chg="add mod">
          <ac:chgData name="Taylor Schorlemmer" userId="4f91bce2-72e2-44e9-9ec8-b87c1a801fb7" providerId="ADAL" clId="{F581E96A-F76C-42CF-946E-7D70534C4079}" dt="2024-03-05T20:42:46.735" v="2107" actId="1076"/>
          <ac:picMkLst>
            <pc:docMk/>
            <pc:sldMk cId="4266901864" sldId="338"/>
            <ac:picMk id="14" creationId="{288F0653-A84C-3A62-20EF-8DE676D8F139}"/>
          </ac:picMkLst>
        </pc:picChg>
      </pc:sldChg>
    </pc:docChg>
  </pc:docChgLst>
  <pc:docChgLst>
    <pc:chgData name="Taylor Schorlemmer" userId="4f91bce2-72e2-44e9-9ec8-b87c1a801fb7" providerId="ADAL" clId="{3AD64783-E39A-40F8-BB2D-6E5D1B54F755}"/>
    <pc:docChg chg="undo redo custSel addSld delSld modSld sldOrd">
      <pc:chgData name="Taylor Schorlemmer" userId="4f91bce2-72e2-44e9-9ec8-b87c1a801fb7" providerId="ADAL" clId="{3AD64783-E39A-40F8-BB2D-6E5D1B54F755}" dt="2024-04-02T22:26:14.114" v="6763" actId="20577"/>
      <pc:docMkLst>
        <pc:docMk/>
      </pc:docMkLst>
      <pc:sldChg chg="modNotesTx">
        <pc:chgData name="Taylor Schorlemmer" userId="4f91bce2-72e2-44e9-9ec8-b87c1a801fb7" providerId="ADAL" clId="{3AD64783-E39A-40F8-BB2D-6E5D1B54F755}" dt="2024-04-02T18:30:25.097" v="626" actId="20577"/>
        <pc:sldMkLst>
          <pc:docMk/>
          <pc:sldMk cId="1334081147" sldId="295"/>
        </pc:sldMkLst>
      </pc:sldChg>
      <pc:sldChg chg="modSp mod modAnim modNotesTx">
        <pc:chgData name="Taylor Schorlemmer" userId="4f91bce2-72e2-44e9-9ec8-b87c1a801fb7" providerId="ADAL" clId="{3AD64783-E39A-40F8-BB2D-6E5D1B54F755}" dt="2024-04-02T21:06:25.902" v="4832" actId="20577"/>
        <pc:sldMkLst>
          <pc:docMk/>
          <pc:sldMk cId="3754697129" sldId="305"/>
        </pc:sldMkLst>
        <pc:spChg chg="mod">
          <ac:chgData name="Taylor Schorlemmer" userId="4f91bce2-72e2-44e9-9ec8-b87c1a801fb7" providerId="ADAL" clId="{3AD64783-E39A-40F8-BB2D-6E5D1B54F755}" dt="2024-04-02T20:34:59.862" v="4019" actId="13822"/>
          <ac:spMkLst>
            <pc:docMk/>
            <pc:sldMk cId="3754697129" sldId="305"/>
            <ac:spMk id="14" creationId="{71A41B37-2AC2-E012-2CB2-97924EFFBE31}"/>
          </ac:spMkLst>
        </pc:spChg>
        <pc:spChg chg="mod">
          <ac:chgData name="Taylor Schorlemmer" userId="4f91bce2-72e2-44e9-9ec8-b87c1a801fb7" providerId="ADAL" clId="{3AD64783-E39A-40F8-BB2D-6E5D1B54F755}" dt="2024-04-02T20:34:59.862" v="4019" actId="13822"/>
          <ac:spMkLst>
            <pc:docMk/>
            <pc:sldMk cId="3754697129" sldId="305"/>
            <ac:spMk id="15" creationId="{8B665C7F-0778-09D9-C8BD-A6630B1BCF34}"/>
          </ac:spMkLst>
        </pc:spChg>
        <pc:spChg chg="mod">
          <ac:chgData name="Taylor Schorlemmer" userId="4f91bce2-72e2-44e9-9ec8-b87c1a801fb7" providerId="ADAL" clId="{3AD64783-E39A-40F8-BB2D-6E5D1B54F755}" dt="2024-04-02T20:34:59.862" v="4019" actId="13822"/>
          <ac:spMkLst>
            <pc:docMk/>
            <pc:sldMk cId="3754697129" sldId="305"/>
            <ac:spMk id="16" creationId="{1C201B79-EE3E-91C5-0D9E-28C6CB6DA7FC}"/>
          </ac:spMkLst>
        </pc:spChg>
        <pc:picChg chg="mod">
          <ac:chgData name="Taylor Schorlemmer" userId="4f91bce2-72e2-44e9-9ec8-b87c1a801fb7" providerId="ADAL" clId="{3AD64783-E39A-40F8-BB2D-6E5D1B54F755}" dt="2024-04-02T20:38:20.409" v="4081" actId="1440"/>
          <ac:picMkLst>
            <pc:docMk/>
            <pc:sldMk cId="3754697129" sldId="305"/>
            <ac:picMk id="6" creationId="{EE62C2D8-E61B-2378-8C22-C7B738180A6B}"/>
          </ac:picMkLst>
        </pc:picChg>
        <pc:picChg chg="mod">
          <ac:chgData name="Taylor Schorlemmer" userId="4f91bce2-72e2-44e9-9ec8-b87c1a801fb7" providerId="ADAL" clId="{3AD64783-E39A-40F8-BB2D-6E5D1B54F755}" dt="2024-04-02T20:38:37.164" v="4084" actId="1440"/>
          <ac:picMkLst>
            <pc:docMk/>
            <pc:sldMk cId="3754697129" sldId="305"/>
            <ac:picMk id="23" creationId="{98A7FEBC-4794-A194-4F7B-08559CFCDFB1}"/>
          </ac:picMkLst>
        </pc:picChg>
        <pc:picChg chg="mod">
          <ac:chgData name="Taylor Schorlemmer" userId="4f91bce2-72e2-44e9-9ec8-b87c1a801fb7" providerId="ADAL" clId="{3AD64783-E39A-40F8-BB2D-6E5D1B54F755}" dt="2024-04-02T20:38:37.164" v="4084" actId="1440"/>
          <ac:picMkLst>
            <pc:docMk/>
            <pc:sldMk cId="3754697129" sldId="305"/>
            <ac:picMk id="25" creationId="{539D11EF-E410-8215-62D9-90ED27ADCF85}"/>
          </ac:picMkLst>
        </pc:picChg>
        <pc:picChg chg="mod">
          <ac:chgData name="Taylor Schorlemmer" userId="4f91bce2-72e2-44e9-9ec8-b87c1a801fb7" providerId="ADAL" clId="{3AD64783-E39A-40F8-BB2D-6E5D1B54F755}" dt="2024-04-02T20:38:37.164" v="4084" actId="1440"/>
          <ac:picMkLst>
            <pc:docMk/>
            <pc:sldMk cId="3754697129" sldId="305"/>
            <ac:picMk id="27" creationId="{C9DE9416-26E6-E08F-5D40-E281C7DD96E4}"/>
          </ac:picMkLst>
        </pc:picChg>
        <pc:cxnChg chg="mod">
          <ac:chgData name="Taylor Schorlemmer" userId="4f91bce2-72e2-44e9-9ec8-b87c1a801fb7" providerId="ADAL" clId="{3AD64783-E39A-40F8-BB2D-6E5D1B54F755}" dt="2024-04-02T20:35:16.322" v="4020" actId="208"/>
          <ac:cxnSpMkLst>
            <pc:docMk/>
            <pc:sldMk cId="3754697129" sldId="305"/>
            <ac:cxnSpMk id="18" creationId="{FF98B79E-5E19-4E88-92A8-40B78C0C91A9}"/>
          </ac:cxnSpMkLst>
        </pc:cxnChg>
        <pc:cxnChg chg="mod">
          <ac:chgData name="Taylor Schorlemmer" userId="4f91bce2-72e2-44e9-9ec8-b87c1a801fb7" providerId="ADAL" clId="{3AD64783-E39A-40F8-BB2D-6E5D1B54F755}" dt="2024-04-02T20:35:16.322" v="4020" actId="208"/>
          <ac:cxnSpMkLst>
            <pc:docMk/>
            <pc:sldMk cId="3754697129" sldId="305"/>
            <ac:cxnSpMk id="19" creationId="{BA1360F6-0794-4C13-999C-818936924D97}"/>
          </ac:cxnSpMkLst>
        </pc:cxnChg>
      </pc:sldChg>
      <pc:sldChg chg="modSp modAnim modNotesTx">
        <pc:chgData name="Taylor Schorlemmer" userId="4f91bce2-72e2-44e9-9ec8-b87c1a801fb7" providerId="ADAL" clId="{3AD64783-E39A-40F8-BB2D-6E5D1B54F755}" dt="2024-04-02T20:33:48.136" v="4017" actId="20577"/>
        <pc:sldMkLst>
          <pc:docMk/>
          <pc:sldMk cId="1403214377" sldId="315"/>
        </pc:sldMkLst>
        <pc:spChg chg="mod">
          <ac:chgData name="Taylor Schorlemmer" userId="4f91bce2-72e2-44e9-9ec8-b87c1a801fb7" providerId="ADAL" clId="{3AD64783-E39A-40F8-BB2D-6E5D1B54F755}" dt="2024-04-02T20:30:05.272" v="3576" actId="20577"/>
          <ac:spMkLst>
            <pc:docMk/>
            <pc:sldMk cId="1403214377" sldId="315"/>
            <ac:spMk id="2" creationId="{A8E5F372-B6A9-6EBA-DF77-B191E2781181}"/>
          </ac:spMkLst>
        </pc:spChg>
      </pc:sldChg>
      <pc:sldChg chg="add del modNotesTx">
        <pc:chgData name="Taylor Schorlemmer" userId="4f91bce2-72e2-44e9-9ec8-b87c1a801fb7" providerId="ADAL" clId="{3AD64783-E39A-40F8-BB2D-6E5D1B54F755}" dt="2024-04-02T22:17:50.688" v="6312" actId="20577"/>
        <pc:sldMkLst>
          <pc:docMk/>
          <pc:sldMk cId="2856181338" sldId="316"/>
        </pc:sldMkLst>
      </pc:sldChg>
      <pc:sldChg chg="addSp delSp modSp mod ord delAnim modAnim modNotesTx">
        <pc:chgData name="Taylor Schorlemmer" userId="4f91bce2-72e2-44e9-9ec8-b87c1a801fb7" providerId="ADAL" clId="{3AD64783-E39A-40F8-BB2D-6E5D1B54F755}" dt="2024-04-02T20:16:41.976" v="3340" actId="20577"/>
        <pc:sldMkLst>
          <pc:docMk/>
          <pc:sldMk cId="1811312526" sldId="340"/>
        </pc:sldMkLst>
        <pc:spChg chg="add mod ord">
          <ac:chgData name="Taylor Schorlemmer" userId="4f91bce2-72e2-44e9-9ec8-b87c1a801fb7" providerId="ADAL" clId="{3AD64783-E39A-40F8-BB2D-6E5D1B54F755}" dt="2024-04-02T20:01:31.888" v="2740" actId="164"/>
          <ac:spMkLst>
            <pc:docMk/>
            <pc:sldMk cId="1811312526" sldId="340"/>
            <ac:spMk id="2" creationId="{6B11DFE3-AADC-728B-4A1D-2D3D2CFBCE48}"/>
          </ac:spMkLst>
        </pc:spChg>
        <pc:spChg chg="add mod ord">
          <ac:chgData name="Taylor Schorlemmer" userId="4f91bce2-72e2-44e9-9ec8-b87c1a801fb7" providerId="ADAL" clId="{3AD64783-E39A-40F8-BB2D-6E5D1B54F755}" dt="2024-04-02T20:01:41.302" v="2742" actId="164"/>
          <ac:spMkLst>
            <pc:docMk/>
            <pc:sldMk cId="1811312526" sldId="340"/>
            <ac:spMk id="5" creationId="{DD98CC23-2312-E642-AB5C-4FCB4147FC0C}"/>
          </ac:spMkLst>
        </pc:spChg>
        <pc:spChg chg="add mod ord">
          <ac:chgData name="Taylor Schorlemmer" userId="4f91bce2-72e2-44e9-9ec8-b87c1a801fb7" providerId="ADAL" clId="{3AD64783-E39A-40F8-BB2D-6E5D1B54F755}" dt="2024-04-02T20:01:50.011" v="2744" actId="164"/>
          <ac:spMkLst>
            <pc:docMk/>
            <pc:sldMk cId="1811312526" sldId="340"/>
            <ac:spMk id="6" creationId="{1F30A85E-AD03-671F-F230-62AACC2AD5A7}"/>
          </ac:spMkLst>
        </pc:spChg>
        <pc:spChg chg="add mod">
          <ac:chgData name="Taylor Schorlemmer" userId="4f91bce2-72e2-44e9-9ec8-b87c1a801fb7" providerId="ADAL" clId="{3AD64783-E39A-40F8-BB2D-6E5D1B54F755}" dt="2024-04-02T20:01:31.888" v="2740" actId="164"/>
          <ac:spMkLst>
            <pc:docMk/>
            <pc:sldMk cId="1811312526" sldId="340"/>
            <ac:spMk id="7" creationId="{FEBC1498-930E-58A5-7C09-39B1F3E0705F}"/>
          </ac:spMkLst>
        </pc:spChg>
        <pc:spChg chg="add mod">
          <ac:chgData name="Taylor Schorlemmer" userId="4f91bce2-72e2-44e9-9ec8-b87c1a801fb7" providerId="ADAL" clId="{3AD64783-E39A-40F8-BB2D-6E5D1B54F755}" dt="2024-04-02T20:01:41.302" v="2742" actId="164"/>
          <ac:spMkLst>
            <pc:docMk/>
            <pc:sldMk cId="1811312526" sldId="340"/>
            <ac:spMk id="10" creationId="{8F431D06-4A63-E0F2-0E72-ADD5731D492B}"/>
          </ac:spMkLst>
        </pc:spChg>
        <pc:spChg chg="add mod">
          <ac:chgData name="Taylor Schorlemmer" userId="4f91bce2-72e2-44e9-9ec8-b87c1a801fb7" providerId="ADAL" clId="{3AD64783-E39A-40F8-BB2D-6E5D1B54F755}" dt="2024-04-02T20:16:41.976" v="3340" actId="20577"/>
          <ac:spMkLst>
            <pc:docMk/>
            <pc:sldMk cId="1811312526" sldId="340"/>
            <ac:spMk id="11" creationId="{5034B154-982A-C662-1AAC-C603FF0ABA80}"/>
          </ac:spMkLst>
        </pc:spChg>
        <pc:spChg chg="add mod">
          <ac:chgData name="Taylor Schorlemmer" userId="4f91bce2-72e2-44e9-9ec8-b87c1a801fb7" providerId="ADAL" clId="{3AD64783-E39A-40F8-BB2D-6E5D1B54F755}" dt="2024-04-02T20:10:40.194" v="3240" actId="1582"/>
          <ac:spMkLst>
            <pc:docMk/>
            <pc:sldMk cId="1811312526" sldId="340"/>
            <ac:spMk id="15" creationId="{98746A31-AEEC-CF57-069B-D06685C8CD84}"/>
          </ac:spMkLst>
        </pc:spChg>
        <pc:spChg chg="add mod">
          <ac:chgData name="Taylor Schorlemmer" userId="4f91bce2-72e2-44e9-9ec8-b87c1a801fb7" providerId="ADAL" clId="{3AD64783-E39A-40F8-BB2D-6E5D1B54F755}" dt="2024-04-02T20:11:08.899" v="3242" actId="1076"/>
          <ac:spMkLst>
            <pc:docMk/>
            <pc:sldMk cId="1811312526" sldId="340"/>
            <ac:spMk id="16" creationId="{25B17251-CB9E-C6DC-ABB6-552A84AC2441}"/>
          </ac:spMkLst>
        </pc:spChg>
        <pc:spChg chg="mod">
          <ac:chgData name="Taylor Schorlemmer" userId="4f91bce2-72e2-44e9-9ec8-b87c1a801fb7" providerId="ADAL" clId="{3AD64783-E39A-40F8-BB2D-6E5D1B54F755}" dt="2024-04-02T19:34:19.533" v="2595" actId="1038"/>
          <ac:spMkLst>
            <pc:docMk/>
            <pc:sldMk cId="1811312526" sldId="340"/>
            <ac:spMk id="23" creationId="{2DAA6A11-7888-B3F7-A570-06DBB404A62F}"/>
          </ac:spMkLst>
        </pc:spChg>
        <pc:spChg chg="del">
          <ac:chgData name="Taylor Schorlemmer" userId="4f91bce2-72e2-44e9-9ec8-b87c1a801fb7" providerId="ADAL" clId="{3AD64783-E39A-40F8-BB2D-6E5D1B54F755}" dt="2024-04-02T19:29:39.602" v="2463" actId="478"/>
          <ac:spMkLst>
            <pc:docMk/>
            <pc:sldMk cId="1811312526" sldId="340"/>
            <ac:spMk id="32" creationId="{D99E9A09-06F2-6F05-7091-5868553F3B93}"/>
          </ac:spMkLst>
        </pc:spChg>
        <pc:spChg chg="del">
          <ac:chgData name="Taylor Schorlemmer" userId="4f91bce2-72e2-44e9-9ec8-b87c1a801fb7" providerId="ADAL" clId="{3AD64783-E39A-40F8-BB2D-6E5D1B54F755}" dt="2024-04-02T19:29:41.743" v="2464" actId="478"/>
          <ac:spMkLst>
            <pc:docMk/>
            <pc:sldMk cId="1811312526" sldId="340"/>
            <ac:spMk id="33" creationId="{AB88AB41-3AA6-36FB-5EBA-AEE93000A7E8}"/>
          </ac:spMkLst>
        </pc:spChg>
        <pc:grpChg chg="add mod ord">
          <ac:chgData name="Taylor Schorlemmer" userId="4f91bce2-72e2-44e9-9ec8-b87c1a801fb7" providerId="ADAL" clId="{3AD64783-E39A-40F8-BB2D-6E5D1B54F755}" dt="2024-04-02T20:01:35.529" v="2741" actId="167"/>
          <ac:grpSpMkLst>
            <pc:docMk/>
            <pc:sldMk cId="1811312526" sldId="340"/>
            <ac:grpSpMk id="12" creationId="{B03F9626-DBBA-99AD-0570-4A802ABA0AB7}"/>
          </ac:grpSpMkLst>
        </pc:grpChg>
        <pc:grpChg chg="add mod ord">
          <ac:chgData name="Taylor Schorlemmer" userId="4f91bce2-72e2-44e9-9ec8-b87c1a801fb7" providerId="ADAL" clId="{3AD64783-E39A-40F8-BB2D-6E5D1B54F755}" dt="2024-04-02T20:01:43.772" v="2743" actId="167"/>
          <ac:grpSpMkLst>
            <pc:docMk/>
            <pc:sldMk cId="1811312526" sldId="340"/>
            <ac:grpSpMk id="13" creationId="{8360767A-A0E3-800C-F916-9B3A198276F1}"/>
          </ac:grpSpMkLst>
        </pc:grpChg>
        <pc:grpChg chg="add mod ord">
          <ac:chgData name="Taylor Schorlemmer" userId="4f91bce2-72e2-44e9-9ec8-b87c1a801fb7" providerId="ADAL" clId="{3AD64783-E39A-40F8-BB2D-6E5D1B54F755}" dt="2024-04-02T20:01:53.669" v="2745" actId="167"/>
          <ac:grpSpMkLst>
            <pc:docMk/>
            <pc:sldMk cId="1811312526" sldId="340"/>
            <ac:grpSpMk id="14" creationId="{34BEEEA3-4BE2-E578-E0EE-74255E3522D2}"/>
          </ac:grpSpMkLst>
        </pc:grpChg>
      </pc:sldChg>
      <pc:sldChg chg="modAnim modNotesTx">
        <pc:chgData name="Taylor Schorlemmer" userId="4f91bce2-72e2-44e9-9ec8-b87c1a801fb7" providerId="ADAL" clId="{3AD64783-E39A-40F8-BB2D-6E5D1B54F755}" dt="2024-04-02T22:21:10.531" v="6405" actId="20577"/>
        <pc:sldMkLst>
          <pc:docMk/>
          <pc:sldMk cId="3323749016" sldId="341"/>
        </pc:sldMkLst>
      </pc:sldChg>
      <pc:sldChg chg="add del modAnim modNotesTx">
        <pc:chgData name="Taylor Schorlemmer" userId="4f91bce2-72e2-44e9-9ec8-b87c1a801fb7" providerId="ADAL" clId="{3AD64783-E39A-40F8-BB2D-6E5D1B54F755}" dt="2024-04-02T18:47:05.502" v="1601" actId="47"/>
        <pc:sldMkLst>
          <pc:docMk/>
          <pc:sldMk cId="812315414" sldId="342"/>
        </pc:sldMkLst>
      </pc:sldChg>
      <pc:sldChg chg="modSp mod">
        <pc:chgData name="Taylor Schorlemmer" userId="4f91bce2-72e2-44e9-9ec8-b87c1a801fb7" providerId="ADAL" clId="{3AD64783-E39A-40F8-BB2D-6E5D1B54F755}" dt="2024-04-02T22:26:14.114" v="6763" actId="20577"/>
        <pc:sldMkLst>
          <pc:docMk/>
          <pc:sldMk cId="2083264801" sldId="344"/>
        </pc:sldMkLst>
        <pc:spChg chg="mod">
          <ac:chgData name="Taylor Schorlemmer" userId="4f91bce2-72e2-44e9-9ec8-b87c1a801fb7" providerId="ADAL" clId="{3AD64783-E39A-40F8-BB2D-6E5D1B54F755}" dt="2024-04-02T22:26:14.114" v="6763" actId="20577"/>
          <ac:spMkLst>
            <pc:docMk/>
            <pc:sldMk cId="2083264801" sldId="344"/>
            <ac:spMk id="3" creationId="{794CCADF-D460-4B9A-5D34-56F05D1C9CDE}"/>
          </ac:spMkLst>
        </pc:spChg>
        <pc:spChg chg="mod">
          <ac:chgData name="Taylor Schorlemmer" userId="4f91bce2-72e2-44e9-9ec8-b87c1a801fb7" providerId="ADAL" clId="{3AD64783-E39A-40F8-BB2D-6E5D1B54F755}" dt="2024-04-02T22:23:04.406" v="6426" actId="20577"/>
          <ac:spMkLst>
            <pc:docMk/>
            <pc:sldMk cId="2083264801" sldId="344"/>
            <ac:spMk id="4" creationId="{DABD715F-D6BF-4694-2B2A-75475926AAF8}"/>
          </ac:spMkLst>
        </pc:spChg>
      </pc:sldChg>
      <pc:sldChg chg="modSp mod">
        <pc:chgData name="Taylor Schorlemmer" userId="4f91bce2-72e2-44e9-9ec8-b87c1a801fb7" providerId="ADAL" clId="{3AD64783-E39A-40F8-BB2D-6E5D1B54F755}" dt="2024-04-02T22:25:53.923" v="6721" actId="20577"/>
        <pc:sldMkLst>
          <pc:docMk/>
          <pc:sldMk cId="1298475024" sldId="345"/>
        </pc:sldMkLst>
        <pc:spChg chg="mod">
          <ac:chgData name="Taylor Schorlemmer" userId="4f91bce2-72e2-44e9-9ec8-b87c1a801fb7" providerId="ADAL" clId="{3AD64783-E39A-40F8-BB2D-6E5D1B54F755}" dt="2024-04-02T22:25:53.923" v="6721" actId="20577"/>
          <ac:spMkLst>
            <pc:docMk/>
            <pc:sldMk cId="1298475024" sldId="345"/>
            <ac:spMk id="3" creationId="{794CCADF-D460-4B9A-5D34-56F05D1C9CDE}"/>
          </ac:spMkLst>
        </pc:spChg>
        <pc:spChg chg="mod">
          <ac:chgData name="Taylor Schorlemmer" userId="4f91bce2-72e2-44e9-9ec8-b87c1a801fb7" providerId="ADAL" clId="{3AD64783-E39A-40F8-BB2D-6E5D1B54F755}" dt="2024-04-02T22:24:22.933" v="6585" actId="20577"/>
          <ac:spMkLst>
            <pc:docMk/>
            <pc:sldMk cId="1298475024" sldId="345"/>
            <ac:spMk id="4" creationId="{DABD715F-D6BF-4694-2B2A-75475926AAF8}"/>
          </ac:spMkLst>
        </pc:spChg>
      </pc:sldChg>
      <pc:sldChg chg="modSp del mod modAnim">
        <pc:chgData name="Taylor Schorlemmer" userId="4f91bce2-72e2-44e9-9ec8-b87c1a801fb7" providerId="ADAL" clId="{3AD64783-E39A-40F8-BB2D-6E5D1B54F755}" dt="2024-04-02T18:47:20.342" v="1603" actId="47"/>
        <pc:sldMkLst>
          <pc:docMk/>
          <pc:sldMk cId="3717148650" sldId="346"/>
        </pc:sldMkLst>
        <pc:picChg chg="mod">
          <ac:chgData name="Taylor Schorlemmer" userId="4f91bce2-72e2-44e9-9ec8-b87c1a801fb7" providerId="ADAL" clId="{3AD64783-E39A-40F8-BB2D-6E5D1B54F755}" dt="2024-04-02T18:45:03.936" v="1585" actId="1076"/>
          <ac:picMkLst>
            <pc:docMk/>
            <pc:sldMk cId="3717148650" sldId="346"/>
            <ac:picMk id="11" creationId="{87389214-A1B9-6BE1-2B9E-E598718A9B70}"/>
          </ac:picMkLst>
        </pc:picChg>
        <pc:picChg chg="mod">
          <ac:chgData name="Taylor Schorlemmer" userId="4f91bce2-72e2-44e9-9ec8-b87c1a801fb7" providerId="ADAL" clId="{3AD64783-E39A-40F8-BB2D-6E5D1B54F755}" dt="2024-04-02T18:45:00.030" v="1584" actId="1076"/>
          <ac:picMkLst>
            <pc:docMk/>
            <pc:sldMk cId="3717148650" sldId="346"/>
            <ac:picMk id="15" creationId="{4DCD9190-3325-50F1-894A-1BF8FD3D54E6}"/>
          </ac:picMkLst>
        </pc:picChg>
      </pc:sldChg>
      <pc:sldChg chg="modSp del mod modAnim">
        <pc:chgData name="Taylor Schorlemmer" userId="4f91bce2-72e2-44e9-9ec8-b87c1a801fb7" providerId="ADAL" clId="{3AD64783-E39A-40F8-BB2D-6E5D1B54F755}" dt="2024-04-02T20:44:55.586" v="4101" actId="47"/>
        <pc:sldMkLst>
          <pc:docMk/>
          <pc:sldMk cId="3078681430" sldId="348"/>
        </pc:sldMkLst>
        <pc:spChg chg="mod">
          <ac:chgData name="Taylor Schorlemmer" userId="4f91bce2-72e2-44e9-9ec8-b87c1a801fb7" providerId="ADAL" clId="{3AD64783-E39A-40F8-BB2D-6E5D1B54F755}" dt="2024-04-02T20:42:19.868" v="4095" actId="20577"/>
          <ac:spMkLst>
            <pc:docMk/>
            <pc:sldMk cId="3078681430" sldId="348"/>
            <ac:spMk id="6" creationId="{2416F18F-DF57-40FE-282E-857107C9F52A}"/>
          </ac:spMkLst>
        </pc:spChg>
        <pc:picChg chg="mod modCrop">
          <ac:chgData name="Taylor Schorlemmer" userId="4f91bce2-72e2-44e9-9ec8-b87c1a801fb7" providerId="ADAL" clId="{3AD64783-E39A-40F8-BB2D-6E5D1B54F755}" dt="2024-04-02T20:42:43.985" v="4097" actId="732"/>
          <ac:picMkLst>
            <pc:docMk/>
            <pc:sldMk cId="3078681430" sldId="348"/>
            <ac:picMk id="7" creationId="{E3C32C01-4DDE-5488-2EEC-7B3219F715C5}"/>
          </ac:picMkLst>
        </pc:picChg>
      </pc:sldChg>
      <pc:sldChg chg="modSp new del mod">
        <pc:chgData name="Taylor Schorlemmer" userId="4f91bce2-72e2-44e9-9ec8-b87c1a801fb7" providerId="ADAL" clId="{3AD64783-E39A-40F8-BB2D-6E5D1B54F755}" dt="2024-04-02T17:42:01.551" v="15" actId="47"/>
        <pc:sldMkLst>
          <pc:docMk/>
          <pc:sldMk cId="491535387" sldId="350"/>
        </pc:sldMkLst>
        <pc:spChg chg="mod">
          <ac:chgData name="Taylor Schorlemmer" userId="4f91bce2-72e2-44e9-9ec8-b87c1a801fb7" providerId="ADAL" clId="{3AD64783-E39A-40F8-BB2D-6E5D1B54F755}" dt="2024-04-02T17:40:25.909" v="12" actId="20577"/>
          <ac:spMkLst>
            <pc:docMk/>
            <pc:sldMk cId="491535387" sldId="350"/>
            <ac:spMk id="2" creationId="{4D6E340E-B840-76C2-081D-02F25E5FADEC}"/>
          </ac:spMkLst>
        </pc:spChg>
      </pc:sldChg>
      <pc:sldChg chg="addSp delSp modSp new mod modAnim modNotesTx">
        <pc:chgData name="Taylor Schorlemmer" userId="4f91bce2-72e2-44e9-9ec8-b87c1a801fb7" providerId="ADAL" clId="{3AD64783-E39A-40F8-BB2D-6E5D1B54F755}" dt="2024-04-02T22:19:06.851" v="6401" actId="20577"/>
        <pc:sldMkLst>
          <pc:docMk/>
          <pc:sldMk cId="1386833623" sldId="350"/>
        </pc:sldMkLst>
        <pc:spChg chg="del mod">
          <ac:chgData name="Taylor Schorlemmer" userId="4f91bce2-72e2-44e9-9ec8-b87c1a801fb7" providerId="ADAL" clId="{3AD64783-E39A-40F8-BB2D-6E5D1B54F755}" dt="2024-04-02T18:12:12.387" v="80" actId="478"/>
          <ac:spMkLst>
            <pc:docMk/>
            <pc:sldMk cId="1386833623" sldId="350"/>
            <ac:spMk id="3" creationId="{1A2A51FB-8760-0012-2104-BB1E026057DF}"/>
          </ac:spMkLst>
        </pc:spChg>
        <pc:spChg chg="mod">
          <ac:chgData name="Taylor Schorlemmer" userId="4f91bce2-72e2-44e9-9ec8-b87c1a801fb7" providerId="ADAL" clId="{3AD64783-E39A-40F8-BB2D-6E5D1B54F755}" dt="2024-04-02T18:10:52.728" v="75" actId="313"/>
          <ac:spMkLst>
            <pc:docMk/>
            <pc:sldMk cId="1386833623" sldId="350"/>
            <ac:spMk id="4" creationId="{EB1646CE-F789-7FA8-1A5F-2E4BEDB81687}"/>
          </ac:spMkLst>
        </pc:spChg>
        <pc:picChg chg="add mod modCrop">
          <ac:chgData name="Taylor Schorlemmer" userId="4f91bce2-72e2-44e9-9ec8-b87c1a801fb7" providerId="ADAL" clId="{3AD64783-E39A-40F8-BB2D-6E5D1B54F755}" dt="2024-04-02T18:15:29.804" v="126" actId="12789"/>
          <ac:picMkLst>
            <pc:docMk/>
            <pc:sldMk cId="1386833623" sldId="350"/>
            <ac:picMk id="8" creationId="{F017ED9C-E666-A143-AF71-79E75B82B234}"/>
          </ac:picMkLst>
        </pc:picChg>
        <pc:picChg chg="add mod">
          <ac:chgData name="Taylor Schorlemmer" userId="4f91bce2-72e2-44e9-9ec8-b87c1a801fb7" providerId="ADAL" clId="{3AD64783-E39A-40F8-BB2D-6E5D1B54F755}" dt="2024-04-02T18:12:46.477" v="85" actId="1076"/>
          <ac:picMkLst>
            <pc:docMk/>
            <pc:sldMk cId="1386833623" sldId="350"/>
            <ac:picMk id="1026" creationId="{6D5C56DC-3177-C384-DF88-560B83059FCE}"/>
          </ac:picMkLst>
        </pc:picChg>
        <pc:picChg chg="add mod">
          <ac:chgData name="Taylor Schorlemmer" userId="4f91bce2-72e2-44e9-9ec8-b87c1a801fb7" providerId="ADAL" clId="{3AD64783-E39A-40F8-BB2D-6E5D1B54F755}" dt="2024-04-02T18:15:29.804" v="126" actId="12789"/>
          <ac:picMkLst>
            <pc:docMk/>
            <pc:sldMk cId="1386833623" sldId="350"/>
            <ac:picMk id="1028" creationId="{53B58B9B-6E10-4CD4-50C2-BFE7197809AD}"/>
          </ac:picMkLst>
        </pc:picChg>
        <pc:picChg chg="add mod">
          <ac:chgData name="Taylor Schorlemmer" userId="4f91bce2-72e2-44e9-9ec8-b87c1a801fb7" providerId="ADAL" clId="{3AD64783-E39A-40F8-BB2D-6E5D1B54F755}" dt="2024-04-02T18:15:29.804" v="126" actId="12789"/>
          <ac:picMkLst>
            <pc:docMk/>
            <pc:sldMk cId="1386833623" sldId="350"/>
            <ac:picMk id="1030" creationId="{D8FBB03D-1CF7-B949-75AE-CC75144E580A}"/>
          </ac:picMkLst>
        </pc:picChg>
        <pc:picChg chg="add mod">
          <ac:chgData name="Taylor Schorlemmer" userId="4f91bce2-72e2-44e9-9ec8-b87c1a801fb7" providerId="ADAL" clId="{3AD64783-E39A-40F8-BB2D-6E5D1B54F755}" dt="2024-04-02T18:15:29.804" v="126" actId="12789"/>
          <ac:picMkLst>
            <pc:docMk/>
            <pc:sldMk cId="1386833623" sldId="350"/>
            <ac:picMk id="1032" creationId="{2BA932BC-D97F-55E8-48FE-B298F83427E5}"/>
          </ac:picMkLst>
        </pc:picChg>
      </pc:sldChg>
      <pc:sldChg chg="new del ord">
        <pc:chgData name="Taylor Schorlemmer" userId="4f91bce2-72e2-44e9-9ec8-b87c1a801fb7" providerId="ADAL" clId="{3AD64783-E39A-40F8-BB2D-6E5D1B54F755}" dt="2024-04-02T18:31:18.371" v="633" actId="47"/>
        <pc:sldMkLst>
          <pc:docMk/>
          <pc:sldMk cId="1339071427" sldId="351"/>
        </pc:sldMkLst>
      </pc:sldChg>
      <pc:sldChg chg="addSp modSp new mod ord modAnim modNotesTx">
        <pc:chgData name="Taylor Schorlemmer" userId="4f91bce2-72e2-44e9-9ec8-b87c1a801fb7" providerId="ADAL" clId="{3AD64783-E39A-40F8-BB2D-6E5D1B54F755}" dt="2024-04-02T18:47:02.860" v="1600"/>
        <pc:sldMkLst>
          <pc:docMk/>
          <pc:sldMk cId="1369225774" sldId="351"/>
        </pc:sldMkLst>
        <pc:spChg chg="mod">
          <ac:chgData name="Taylor Schorlemmer" userId="4f91bce2-72e2-44e9-9ec8-b87c1a801fb7" providerId="ADAL" clId="{3AD64783-E39A-40F8-BB2D-6E5D1B54F755}" dt="2024-04-02T18:36:10.415" v="712" actId="313"/>
          <ac:spMkLst>
            <pc:docMk/>
            <pc:sldMk cId="1369225774" sldId="351"/>
            <ac:spMk id="2" creationId="{8B310DDB-0B3D-45BD-6F77-2DD322B9D861}"/>
          </ac:spMkLst>
        </pc:spChg>
        <pc:spChg chg="mod">
          <ac:chgData name="Taylor Schorlemmer" userId="4f91bce2-72e2-44e9-9ec8-b87c1a801fb7" providerId="ADAL" clId="{3AD64783-E39A-40F8-BB2D-6E5D1B54F755}" dt="2024-04-02T18:35:08.214" v="648" actId="20577"/>
          <ac:spMkLst>
            <pc:docMk/>
            <pc:sldMk cId="1369225774" sldId="351"/>
            <ac:spMk id="3" creationId="{3D5F8F95-FDD8-B67D-E2DF-729F990820E9}"/>
          </ac:spMkLst>
        </pc:spChg>
        <pc:spChg chg="mod">
          <ac:chgData name="Taylor Schorlemmer" userId="4f91bce2-72e2-44e9-9ec8-b87c1a801fb7" providerId="ADAL" clId="{3AD64783-E39A-40F8-BB2D-6E5D1B54F755}" dt="2024-04-02T18:35:12.029" v="660" actId="20577"/>
          <ac:spMkLst>
            <pc:docMk/>
            <pc:sldMk cId="1369225774" sldId="351"/>
            <ac:spMk id="4" creationId="{FF51DC41-32F1-5682-A2E1-3495A7201D81}"/>
          </ac:spMkLst>
        </pc:spChg>
        <pc:picChg chg="add mod">
          <ac:chgData name="Taylor Schorlemmer" userId="4f91bce2-72e2-44e9-9ec8-b87c1a801fb7" providerId="ADAL" clId="{3AD64783-E39A-40F8-BB2D-6E5D1B54F755}" dt="2024-04-02T18:46:26.607" v="1591"/>
          <ac:picMkLst>
            <pc:docMk/>
            <pc:sldMk cId="1369225774" sldId="351"/>
            <ac:picMk id="7" creationId="{86839319-5447-2F0A-D1D1-5F9D8F98C3CA}"/>
          </ac:picMkLst>
        </pc:picChg>
        <pc:picChg chg="add mod">
          <ac:chgData name="Taylor Schorlemmer" userId="4f91bce2-72e2-44e9-9ec8-b87c1a801fb7" providerId="ADAL" clId="{3AD64783-E39A-40F8-BB2D-6E5D1B54F755}" dt="2024-04-02T18:46:26.607" v="1591"/>
          <ac:picMkLst>
            <pc:docMk/>
            <pc:sldMk cId="1369225774" sldId="351"/>
            <ac:picMk id="8" creationId="{998B0A2C-D41D-FBBC-FD21-029A72CC4FF0}"/>
          </ac:picMkLst>
        </pc:picChg>
        <pc:picChg chg="add mod">
          <ac:chgData name="Taylor Schorlemmer" userId="4f91bce2-72e2-44e9-9ec8-b87c1a801fb7" providerId="ADAL" clId="{3AD64783-E39A-40F8-BB2D-6E5D1B54F755}" dt="2024-04-02T18:46:26.607" v="1591"/>
          <ac:picMkLst>
            <pc:docMk/>
            <pc:sldMk cId="1369225774" sldId="351"/>
            <ac:picMk id="9" creationId="{0B4EC1F4-B1A7-A802-90BC-13AFA521D439}"/>
          </ac:picMkLst>
        </pc:picChg>
        <pc:picChg chg="add mod">
          <ac:chgData name="Taylor Schorlemmer" userId="4f91bce2-72e2-44e9-9ec8-b87c1a801fb7" providerId="ADAL" clId="{3AD64783-E39A-40F8-BB2D-6E5D1B54F755}" dt="2024-04-02T18:46:26.607" v="1591"/>
          <ac:picMkLst>
            <pc:docMk/>
            <pc:sldMk cId="1369225774" sldId="351"/>
            <ac:picMk id="10" creationId="{704D5DA4-A796-1D99-A2E7-883314A095CC}"/>
          </ac:picMkLst>
        </pc:picChg>
      </pc:sldChg>
      <pc:sldChg chg="addSp modSp add ord modTransition modAnim modNotesTx">
        <pc:chgData name="Taylor Schorlemmer" userId="4f91bce2-72e2-44e9-9ec8-b87c1a801fb7" providerId="ADAL" clId="{3AD64783-E39A-40F8-BB2D-6E5D1B54F755}" dt="2024-04-02T20:40:47.058" v="4085"/>
        <pc:sldMkLst>
          <pc:docMk/>
          <pc:sldMk cId="1286626294" sldId="352"/>
        </pc:sldMkLst>
        <pc:spChg chg="mod">
          <ac:chgData name="Taylor Schorlemmer" userId="4f91bce2-72e2-44e9-9ec8-b87c1a801fb7" providerId="ADAL" clId="{3AD64783-E39A-40F8-BB2D-6E5D1B54F755}" dt="2024-04-02T18:43:38.187" v="1429" actId="20577"/>
          <ac:spMkLst>
            <pc:docMk/>
            <pc:sldMk cId="1286626294" sldId="352"/>
            <ac:spMk id="2" creationId="{8B310DDB-0B3D-45BD-6F77-2DD322B9D861}"/>
          </ac:spMkLst>
        </pc:spChg>
        <pc:picChg chg="add mod">
          <ac:chgData name="Taylor Schorlemmer" userId="4f91bce2-72e2-44e9-9ec8-b87c1a801fb7" providerId="ADAL" clId="{3AD64783-E39A-40F8-BB2D-6E5D1B54F755}" dt="2024-04-02T18:47:16.229" v="1602"/>
          <ac:picMkLst>
            <pc:docMk/>
            <pc:sldMk cId="1286626294" sldId="352"/>
            <ac:picMk id="7" creationId="{2211249E-3F4F-5194-8B58-B74FB3C0CCEA}"/>
          </ac:picMkLst>
        </pc:picChg>
        <pc:picChg chg="add mod">
          <ac:chgData name="Taylor Schorlemmer" userId="4f91bce2-72e2-44e9-9ec8-b87c1a801fb7" providerId="ADAL" clId="{3AD64783-E39A-40F8-BB2D-6E5D1B54F755}" dt="2024-04-02T18:47:16.229" v="1602"/>
          <ac:picMkLst>
            <pc:docMk/>
            <pc:sldMk cId="1286626294" sldId="352"/>
            <ac:picMk id="8" creationId="{CE11CF79-F2A7-3650-C214-1F8923E878FF}"/>
          </ac:picMkLst>
        </pc:picChg>
        <pc:picChg chg="add mod">
          <ac:chgData name="Taylor Schorlemmer" userId="4f91bce2-72e2-44e9-9ec8-b87c1a801fb7" providerId="ADAL" clId="{3AD64783-E39A-40F8-BB2D-6E5D1B54F755}" dt="2024-04-02T18:47:16.229" v="1602"/>
          <ac:picMkLst>
            <pc:docMk/>
            <pc:sldMk cId="1286626294" sldId="352"/>
            <ac:picMk id="9" creationId="{C5C0D60A-AD0A-80AB-88BC-0157E61DB0EE}"/>
          </ac:picMkLst>
        </pc:picChg>
      </pc:sldChg>
      <pc:sldChg chg="addSp delSp modSp add mod modTransition delAnim modAnim modNotesTx">
        <pc:chgData name="Taylor Schorlemmer" userId="4f91bce2-72e2-44e9-9ec8-b87c1a801fb7" providerId="ADAL" clId="{3AD64783-E39A-40F8-BB2D-6E5D1B54F755}" dt="2024-04-02T20:41:29.414" v="4086"/>
        <pc:sldMkLst>
          <pc:docMk/>
          <pc:sldMk cId="1419060748" sldId="353"/>
        </pc:sldMkLst>
        <pc:spChg chg="mod">
          <ac:chgData name="Taylor Schorlemmer" userId="4f91bce2-72e2-44e9-9ec8-b87c1a801fb7" providerId="ADAL" clId="{3AD64783-E39A-40F8-BB2D-6E5D1B54F755}" dt="2024-04-02T18:55:46.574" v="1813" actId="20577"/>
          <ac:spMkLst>
            <pc:docMk/>
            <pc:sldMk cId="1419060748" sldId="353"/>
            <ac:spMk id="2" creationId="{8B310DDB-0B3D-45BD-6F77-2DD322B9D861}"/>
          </ac:spMkLst>
        </pc:spChg>
        <pc:picChg chg="del">
          <ac:chgData name="Taylor Schorlemmer" userId="4f91bce2-72e2-44e9-9ec8-b87c1a801fb7" providerId="ADAL" clId="{3AD64783-E39A-40F8-BB2D-6E5D1B54F755}" dt="2024-04-02T18:53:28.489" v="1611" actId="478"/>
          <ac:picMkLst>
            <pc:docMk/>
            <pc:sldMk cId="1419060748" sldId="353"/>
            <ac:picMk id="7" creationId="{2211249E-3F4F-5194-8B58-B74FB3C0CCEA}"/>
          </ac:picMkLst>
        </pc:picChg>
        <pc:picChg chg="del">
          <ac:chgData name="Taylor Schorlemmer" userId="4f91bce2-72e2-44e9-9ec8-b87c1a801fb7" providerId="ADAL" clId="{3AD64783-E39A-40F8-BB2D-6E5D1B54F755}" dt="2024-04-02T18:53:29.783" v="1613" actId="478"/>
          <ac:picMkLst>
            <pc:docMk/>
            <pc:sldMk cId="1419060748" sldId="353"/>
            <ac:picMk id="8" creationId="{CE11CF79-F2A7-3650-C214-1F8923E878FF}"/>
          </ac:picMkLst>
        </pc:picChg>
        <pc:picChg chg="del">
          <ac:chgData name="Taylor Schorlemmer" userId="4f91bce2-72e2-44e9-9ec8-b87c1a801fb7" providerId="ADAL" clId="{3AD64783-E39A-40F8-BB2D-6E5D1B54F755}" dt="2024-04-02T18:53:29.205" v="1612" actId="478"/>
          <ac:picMkLst>
            <pc:docMk/>
            <pc:sldMk cId="1419060748" sldId="353"/>
            <ac:picMk id="9" creationId="{C5C0D60A-AD0A-80AB-88BC-0157E61DB0EE}"/>
          </ac:picMkLst>
        </pc:picChg>
        <pc:picChg chg="add del mod">
          <ac:chgData name="Taylor Schorlemmer" userId="4f91bce2-72e2-44e9-9ec8-b87c1a801fb7" providerId="ADAL" clId="{3AD64783-E39A-40F8-BB2D-6E5D1B54F755}" dt="2024-04-02T19:01:50.261" v="1901" actId="478"/>
          <ac:picMkLst>
            <pc:docMk/>
            <pc:sldMk cId="1419060748" sldId="353"/>
            <ac:picMk id="11" creationId="{988392C6-77E7-543F-1332-CC53ECD096DD}"/>
          </ac:picMkLst>
        </pc:picChg>
        <pc:picChg chg="add mod">
          <ac:chgData name="Taylor Schorlemmer" userId="4f91bce2-72e2-44e9-9ec8-b87c1a801fb7" providerId="ADAL" clId="{3AD64783-E39A-40F8-BB2D-6E5D1B54F755}" dt="2024-04-02T19:02:14.800" v="1905" actId="1076"/>
          <ac:picMkLst>
            <pc:docMk/>
            <pc:sldMk cId="1419060748" sldId="353"/>
            <ac:picMk id="13" creationId="{3A561AA6-4E60-5393-FED6-DE3D67DABCD2}"/>
          </ac:picMkLst>
        </pc:picChg>
        <pc:picChg chg="add mod modCrop">
          <ac:chgData name="Taylor Schorlemmer" userId="4f91bce2-72e2-44e9-9ec8-b87c1a801fb7" providerId="ADAL" clId="{3AD64783-E39A-40F8-BB2D-6E5D1B54F755}" dt="2024-04-02T19:10:39.111" v="2165" actId="1076"/>
          <ac:picMkLst>
            <pc:docMk/>
            <pc:sldMk cId="1419060748" sldId="353"/>
            <ac:picMk id="15" creationId="{9462599D-8784-9579-8DDD-5AE0084393D5}"/>
          </ac:picMkLst>
        </pc:picChg>
        <pc:picChg chg="add mod">
          <ac:chgData name="Taylor Schorlemmer" userId="4f91bce2-72e2-44e9-9ec8-b87c1a801fb7" providerId="ADAL" clId="{3AD64783-E39A-40F8-BB2D-6E5D1B54F755}" dt="2024-04-02T19:26:16.696" v="2354" actId="1076"/>
          <ac:picMkLst>
            <pc:docMk/>
            <pc:sldMk cId="1419060748" sldId="353"/>
            <ac:picMk id="17" creationId="{4444E9B2-A890-19A5-666A-EB5B77D48A77}"/>
          </ac:picMkLst>
        </pc:picChg>
      </pc:sldChg>
      <pc:sldChg chg="addSp delSp modSp new mod modTransition modAnim">
        <pc:chgData name="Taylor Schorlemmer" userId="4f91bce2-72e2-44e9-9ec8-b87c1a801fb7" providerId="ADAL" clId="{3AD64783-E39A-40F8-BB2D-6E5D1B54F755}" dt="2024-04-02T22:08:56.011" v="6183" actId="20577"/>
        <pc:sldMkLst>
          <pc:docMk/>
          <pc:sldMk cId="1084356910" sldId="354"/>
        </pc:sldMkLst>
        <pc:spChg chg="mod">
          <ac:chgData name="Taylor Schorlemmer" userId="4f91bce2-72e2-44e9-9ec8-b87c1a801fb7" providerId="ADAL" clId="{3AD64783-E39A-40F8-BB2D-6E5D1B54F755}" dt="2024-04-02T21:57:38.930" v="6000" actId="20577"/>
          <ac:spMkLst>
            <pc:docMk/>
            <pc:sldMk cId="1084356910" sldId="354"/>
            <ac:spMk id="2" creationId="{BD7E59C9-A089-3757-EF4D-4E519B4EB183}"/>
          </ac:spMkLst>
        </pc:spChg>
        <pc:spChg chg="mod">
          <ac:chgData name="Taylor Schorlemmer" userId="4f91bce2-72e2-44e9-9ec8-b87c1a801fb7" providerId="ADAL" clId="{3AD64783-E39A-40F8-BB2D-6E5D1B54F755}" dt="2024-04-02T21:54:13.011" v="5963" actId="20577"/>
          <ac:spMkLst>
            <pc:docMk/>
            <pc:sldMk cId="1084356910" sldId="354"/>
            <ac:spMk id="3" creationId="{4694338E-74C6-16BB-E599-EC993AD5C41F}"/>
          </ac:spMkLst>
        </pc:spChg>
        <pc:spChg chg="mod">
          <ac:chgData name="Taylor Schorlemmer" userId="4f91bce2-72e2-44e9-9ec8-b87c1a801fb7" providerId="ADAL" clId="{3AD64783-E39A-40F8-BB2D-6E5D1B54F755}" dt="2024-04-02T22:08:56.011" v="6183" actId="20577"/>
          <ac:spMkLst>
            <pc:docMk/>
            <pc:sldMk cId="1084356910" sldId="354"/>
            <ac:spMk id="4" creationId="{F81A16D1-FCA4-D7E9-8CD1-3AE0905384B4}"/>
          </ac:spMkLst>
        </pc:spChg>
        <pc:spChg chg="add mod">
          <ac:chgData name="Taylor Schorlemmer" userId="4f91bce2-72e2-44e9-9ec8-b87c1a801fb7" providerId="ADAL" clId="{3AD64783-E39A-40F8-BB2D-6E5D1B54F755}" dt="2024-04-02T21:49:04.142" v="5919" actId="207"/>
          <ac:spMkLst>
            <pc:docMk/>
            <pc:sldMk cId="1084356910" sldId="354"/>
            <ac:spMk id="9" creationId="{5EEC4AD8-D50C-4BA6-BAE7-68EAAF5F8345}"/>
          </ac:spMkLst>
        </pc:spChg>
        <pc:spChg chg="add mod">
          <ac:chgData name="Taylor Schorlemmer" userId="4f91bce2-72e2-44e9-9ec8-b87c1a801fb7" providerId="ADAL" clId="{3AD64783-E39A-40F8-BB2D-6E5D1B54F755}" dt="2024-04-02T22:03:29.719" v="6163" actId="1076"/>
          <ac:spMkLst>
            <pc:docMk/>
            <pc:sldMk cId="1084356910" sldId="354"/>
            <ac:spMk id="10" creationId="{C4902D3B-9C85-7160-54F1-B1076BC3729E}"/>
          </ac:spMkLst>
        </pc:spChg>
        <pc:spChg chg="add mod">
          <ac:chgData name="Taylor Schorlemmer" userId="4f91bce2-72e2-44e9-9ec8-b87c1a801fb7" providerId="ADAL" clId="{3AD64783-E39A-40F8-BB2D-6E5D1B54F755}" dt="2024-04-02T22:03:24.239" v="6162" actId="14100"/>
          <ac:spMkLst>
            <pc:docMk/>
            <pc:sldMk cId="1084356910" sldId="354"/>
            <ac:spMk id="11" creationId="{2444879D-D907-56EF-43FF-6A6DA0B5D8FE}"/>
          </ac:spMkLst>
        </pc:spChg>
        <pc:spChg chg="add del">
          <ac:chgData name="Taylor Schorlemmer" userId="4f91bce2-72e2-44e9-9ec8-b87c1a801fb7" providerId="ADAL" clId="{3AD64783-E39A-40F8-BB2D-6E5D1B54F755}" dt="2024-04-02T22:05:22.281" v="6167" actId="11529"/>
          <ac:spMkLst>
            <pc:docMk/>
            <pc:sldMk cId="1084356910" sldId="354"/>
            <ac:spMk id="12" creationId="{C1160592-7D4D-558A-B84C-BF4028D94A27}"/>
          </ac:spMkLst>
        </pc:spChg>
        <pc:spChg chg="add mod">
          <ac:chgData name="Taylor Schorlemmer" userId="4f91bce2-72e2-44e9-9ec8-b87c1a801fb7" providerId="ADAL" clId="{3AD64783-E39A-40F8-BB2D-6E5D1B54F755}" dt="2024-04-02T22:05:52.810" v="6174" actId="1076"/>
          <ac:spMkLst>
            <pc:docMk/>
            <pc:sldMk cId="1084356910" sldId="354"/>
            <ac:spMk id="13" creationId="{C555B227-38E5-D75D-9A94-7F74D87D4922}"/>
          </ac:spMkLst>
        </pc:spChg>
        <pc:spChg chg="add mod">
          <ac:chgData name="Taylor Schorlemmer" userId="4f91bce2-72e2-44e9-9ec8-b87c1a801fb7" providerId="ADAL" clId="{3AD64783-E39A-40F8-BB2D-6E5D1B54F755}" dt="2024-04-02T22:05:57.709" v="6175" actId="571"/>
          <ac:spMkLst>
            <pc:docMk/>
            <pc:sldMk cId="1084356910" sldId="354"/>
            <ac:spMk id="14" creationId="{12C11202-F6E7-18A1-5739-B806C288DB29}"/>
          </ac:spMkLst>
        </pc:spChg>
        <pc:picChg chg="add del mod">
          <ac:chgData name="Taylor Schorlemmer" userId="4f91bce2-72e2-44e9-9ec8-b87c1a801fb7" providerId="ADAL" clId="{3AD64783-E39A-40F8-BB2D-6E5D1B54F755}" dt="2024-04-02T21:47:54.527" v="5913" actId="478"/>
          <ac:picMkLst>
            <pc:docMk/>
            <pc:sldMk cId="1084356910" sldId="354"/>
            <ac:picMk id="7" creationId="{1A2F94A0-8277-A2CA-5510-9EFC1513F072}"/>
          </ac:picMkLst>
        </pc:picChg>
        <pc:picChg chg="add mod">
          <ac:chgData name="Taylor Schorlemmer" userId="4f91bce2-72e2-44e9-9ec8-b87c1a801fb7" providerId="ADAL" clId="{3AD64783-E39A-40F8-BB2D-6E5D1B54F755}" dt="2024-04-02T21:47:52.043" v="5912"/>
          <ac:picMkLst>
            <pc:docMk/>
            <pc:sldMk cId="1084356910" sldId="354"/>
            <ac:picMk id="8" creationId="{B38A0466-E435-3ACC-36CA-93A3E0F5FCF6}"/>
          </ac:picMkLst>
        </pc:picChg>
      </pc:sldChg>
      <pc:sldChg chg="new del ord">
        <pc:chgData name="Taylor Schorlemmer" userId="4f91bce2-72e2-44e9-9ec8-b87c1a801fb7" providerId="ADAL" clId="{3AD64783-E39A-40F8-BB2D-6E5D1B54F755}" dt="2024-04-02T20:15:51.546" v="3320" actId="47"/>
        <pc:sldMkLst>
          <pc:docMk/>
          <pc:sldMk cId="2953003764" sldId="354"/>
        </pc:sldMkLst>
      </pc:sldChg>
      <pc:sldChg chg="modSp add del mod">
        <pc:chgData name="Taylor Schorlemmer" userId="4f91bce2-72e2-44e9-9ec8-b87c1a801fb7" providerId="ADAL" clId="{3AD64783-E39A-40F8-BB2D-6E5D1B54F755}" dt="2024-04-02T21:54:01.995" v="5950" actId="47"/>
        <pc:sldMkLst>
          <pc:docMk/>
          <pc:sldMk cId="909999269" sldId="355"/>
        </pc:sldMkLst>
        <pc:spChg chg="mod">
          <ac:chgData name="Taylor Schorlemmer" userId="4f91bce2-72e2-44e9-9ec8-b87c1a801fb7" providerId="ADAL" clId="{3AD64783-E39A-40F8-BB2D-6E5D1B54F755}" dt="2024-04-02T21:41:40.663" v="5714" actId="20577"/>
          <ac:spMkLst>
            <pc:docMk/>
            <pc:sldMk cId="909999269" sldId="355"/>
            <ac:spMk id="3" creationId="{4694338E-74C6-16BB-E599-EC993AD5C41F}"/>
          </ac:spMkLst>
        </pc:spChg>
      </pc:sldChg>
      <pc:sldChg chg="add del">
        <pc:chgData name="Taylor Schorlemmer" userId="4f91bce2-72e2-44e9-9ec8-b87c1a801fb7" providerId="ADAL" clId="{3AD64783-E39A-40F8-BB2D-6E5D1B54F755}" dt="2024-04-02T20:41:58.546" v="4092" actId="2890"/>
        <pc:sldMkLst>
          <pc:docMk/>
          <pc:sldMk cId="3558582882" sldId="356"/>
        </pc:sldMkLst>
      </pc:sldChg>
      <pc:sldChg chg="modSp add del mod modTransition">
        <pc:chgData name="Taylor Schorlemmer" userId="4f91bce2-72e2-44e9-9ec8-b87c1a801fb7" providerId="ADAL" clId="{3AD64783-E39A-40F8-BB2D-6E5D1B54F755}" dt="2024-04-02T20:47:22.781" v="4121" actId="47"/>
        <pc:sldMkLst>
          <pc:docMk/>
          <pc:sldMk cId="3737960629" sldId="356"/>
        </pc:sldMkLst>
        <pc:spChg chg="mod">
          <ac:chgData name="Taylor Schorlemmer" userId="4f91bce2-72e2-44e9-9ec8-b87c1a801fb7" providerId="ADAL" clId="{3AD64783-E39A-40F8-BB2D-6E5D1B54F755}" dt="2024-04-02T20:47:17.619" v="4119" actId="5793"/>
          <ac:spMkLst>
            <pc:docMk/>
            <pc:sldMk cId="3737960629" sldId="356"/>
            <ac:spMk id="6" creationId="{2416F18F-DF57-40FE-282E-857107C9F52A}"/>
          </ac:spMkLst>
        </pc:spChg>
      </pc:sldChg>
      <pc:sldChg chg="modSp add del mod">
        <pc:chgData name="Taylor Schorlemmer" userId="4f91bce2-72e2-44e9-9ec8-b87c1a801fb7" providerId="ADAL" clId="{3AD64783-E39A-40F8-BB2D-6E5D1B54F755}" dt="2024-04-02T20:47:25.976" v="4122" actId="47"/>
        <pc:sldMkLst>
          <pc:docMk/>
          <pc:sldMk cId="3638343302" sldId="357"/>
        </pc:sldMkLst>
        <pc:spChg chg="mod">
          <ac:chgData name="Taylor Schorlemmer" userId="4f91bce2-72e2-44e9-9ec8-b87c1a801fb7" providerId="ADAL" clId="{3AD64783-E39A-40F8-BB2D-6E5D1B54F755}" dt="2024-04-02T20:45:35.655" v="4111" actId="20577"/>
          <ac:spMkLst>
            <pc:docMk/>
            <pc:sldMk cId="3638343302" sldId="357"/>
            <ac:spMk id="6" creationId="{2416F18F-DF57-40FE-282E-857107C9F52A}"/>
          </ac:spMkLst>
        </pc:spChg>
      </pc:sldChg>
      <pc:sldChg chg="add del">
        <pc:chgData name="Taylor Schorlemmer" userId="4f91bce2-72e2-44e9-9ec8-b87c1a801fb7" providerId="ADAL" clId="{3AD64783-E39A-40F8-BB2D-6E5D1B54F755}" dt="2024-04-02T20:41:57.993" v="4091" actId="2890"/>
        <pc:sldMkLst>
          <pc:docMk/>
          <pc:sldMk cId="4102348439" sldId="357"/>
        </pc:sldMkLst>
      </pc:sldChg>
      <pc:sldChg chg="add del">
        <pc:chgData name="Taylor Schorlemmer" userId="4f91bce2-72e2-44e9-9ec8-b87c1a801fb7" providerId="ADAL" clId="{3AD64783-E39A-40F8-BB2D-6E5D1B54F755}" dt="2024-04-02T20:41:57.789" v="4090" actId="2890"/>
        <pc:sldMkLst>
          <pc:docMk/>
          <pc:sldMk cId="1337594192" sldId="358"/>
        </pc:sldMkLst>
      </pc:sldChg>
      <pc:sldChg chg="modSp add del mod">
        <pc:chgData name="Taylor Schorlemmer" userId="4f91bce2-72e2-44e9-9ec8-b87c1a801fb7" providerId="ADAL" clId="{3AD64783-E39A-40F8-BB2D-6E5D1B54F755}" dt="2024-04-02T20:47:28.104" v="4123" actId="47"/>
        <pc:sldMkLst>
          <pc:docMk/>
          <pc:sldMk cId="2144339039" sldId="358"/>
        </pc:sldMkLst>
        <pc:spChg chg="mod">
          <ac:chgData name="Taylor Schorlemmer" userId="4f91bce2-72e2-44e9-9ec8-b87c1a801fb7" providerId="ADAL" clId="{3AD64783-E39A-40F8-BB2D-6E5D1B54F755}" dt="2024-04-02T20:45:42.807" v="4112" actId="6549"/>
          <ac:spMkLst>
            <pc:docMk/>
            <pc:sldMk cId="2144339039" sldId="358"/>
            <ac:spMk id="6" creationId="{2416F18F-DF57-40FE-282E-857107C9F52A}"/>
          </ac:spMkLst>
        </pc:spChg>
      </pc:sldChg>
      <pc:sldChg chg="addSp delSp modSp add mod modTransition modNotesTx">
        <pc:chgData name="Taylor Schorlemmer" userId="4f91bce2-72e2-44e9-9ec8-b87c1a801fb7" providerId="ADAL" clId="{3AD64783-E39A-40F8-BB2D-6E5D1B54F755}" dt="2024-04-02T21:39:39.353" v="5452" actId="20577"/>
        <pc:sldMkLst>
          <pc:docMk/>
          <pc:sldMk cId="4127445374" sldId="359"/>
        </pc:sldMkLst>
        <pc:spChg chg="mod">
          <ac:chgData name="Taylor Schorlemmer" userId="4f91bce2-72e2-44e9-9ec8-b87c1a801fb7" providerId="ADAL" clId="{3AD64783-E39A-40F8-BB2D-6E5D1B54F755}" dt="2024-04-02T20:53:04.673" v="4191" actId="1076"/>
          <ac:spMkLst>
            <pc:docMk/>
            <pc:sldMk cId="4127445374" sldId="359"/>
            <ac:spMk id="6" creationId="{2416F18F-DF57-40FE-282E-857107C9F52A}"/>
          </ac:spMkLst>
        </pc:spChg>
        <pc:spChg chg="add del mod">
          <ac:chgData name="Taylor Schorlemmer" userId="4f91bce2-72e2-44e9-9ec8-b87c1a801fb7" providerId="ADAL" clId="{3AD64783-E39A-40F8-BB2D-6E5D1B54F755}" dt="2024-04-02T20:53:58.416" v="4203" actId="478"/>
          <ac:spMkLst>
            <pc:docMk/>
            <pc:sldMk cId="4127445374" sldId="359"/>
            <ac:spMk id="10" creationId="{2A3AFA95-04D3-8DB2-A472-D2E2A4033D0E}"/>
          </ac:spMkLst>
        </pc:spChg>
        <pc:spChg chg="add del mod">
          <ac:chgData name="Taylor Schorlemmer" userId="4f91bce2-72e2-44e9-9ec8-b87c1a801fb7" providerId="ADAL" clId="{3AD64783-E39A-40F8-BB2D-6E5D1B54F755}" dt="2024-04-02T20:53:56.596" v="4201" actId="478"/>
          <ac:spMkLst>
            <pc:docMk/>
            <pc:sldMk cId="4127445374" sldId="359"/>
            <ac:spMk id="12" creationId="{975DB06F-AED7-D7C5-9A11-BBB786D12CB0}"/>
          </ac:spMkLst>
        </pc:spChg>
        <pc:spChg chg="add mod">
          <ac:chgData name="Taylor Schorlemmer" userId="4f91bce2-72e2-44e9-9ec8-b87c1a801fb7" providerId="ADAL" clId="{3AD64783-E39A-40F8-BB2D-6E5D1B54F755}" dt="2024-04-02T20:53:04.673" v="4191" actId="1076"/>
          <ac:spMkLst>
            <pc:docMk/>
            <pc:sldMk cId="4127445374" sldId="359"/>
            <ac:spMk id="14" creationId="{3DB9A251-DDB8-22D9-2814-A6CD37C71434}"/>
          </ac:spMkLst>
        </pc:spChg>
        <pc:picChg chg="mod modCrop">
          <ac:chgData name="Taylor Schorlemmer" userId="4f91bce2-72e2-44e9-9ec8-b87c1a801fb7" providerId="ADAL" clId="{3AD64783-E39A-40F8-BB2D-6E5D1B54F755}" dt="2024-04-02T20:55:51.354" v="4210" actId="732"/>
          <ac:picMkLst>
            <pc:docMk/>
            <pc:sldMk cId="4127445374" sldId="359"/>
            <ac:picMk id="7" creationId="{E3C32C01-4DDE-5488-2EEC-7B3219F715C5}"/>
          </ac:picMkLst>
        </pc:picChg>
      </pc:sldChg>
      <pc:sldChg chg="delSp modSp add mod ord modTransition modAnim modNotesTx">
        <pc:chgData name="Taylor Schorlemmer" userId="4f91bce2-72e2-44e9-9ec8-b87c1a801fb7" providerId="ADAL" clId="{3AD64783-E39A-40F8-BB2D-6E5D1B54F755}" dt="2024-04-02T21:38:05.029" v="5247" actId="20577"/>
        <pc:sldMkLst>
          <pc:docMk/>
          <pc:sldMk cId="2496806166" sldId="360"/>
        </pc:sldMkLst>
        <pc:spChg chg="del">
          <ac:chgData name="Taylor Schorlemmer" userId="4f91bce2-72e2-44e9-9ec8-b87c1a801fb7" providerId="ADAL" clId="{3AD64783-E39A-40F8-BB2D-6E5D1B54F755}" dt="2024-04-02T20:53:23.171" v="4193" actId="478"/>
          <ac:spMkLst>
            <pc:docMk/>
            <pc:sldMk cId="2496806166" sldId="360"/>
            <ac:spMk id="10" creationId="{2A3AFA95-04D3-8DB2-A472-D2E2A4033D0E}"/>
          </ac:spMkLst>
        </pc:spChg>
        <pc:spChg chg="del">
          <ac:chgData name="Taylor Schorlemmer" userId="4f91bce2-72e2-44e9-9ec8-b87c1a801fb7" providerId="ADAL" clId="{3AD64783-E39A-40F8-BB2D-6E5D1B54F755}" dt="2024-04-02T20:53:23.171" v="4193" actId="478"/>
          <ac:spMkLst>
            <pc:docMk/>
            <pc:sldMk cId="2496806166" sldId="360"/>
            <ac:spMk id="12" creationId="{975DB06F-AED7-D7C5-9A11-BBB786D12CB0}"/>
          </ac:spMkLst>
        </pc:spChg>
        <pc:spChg chg="del">
          <ac:chgData name="Taylor Schorlemmer" userId="4f91bce2-72e2-44e9-9ec8-b87c1a801fb7" providerId="ADAL" clId="{3AD64783-E39A-40F8-BB2D-6E5D1B54F755}" dt="2024-04-02T20:53:23.171" v="4193" actId="478"/>
          <ac:spMkLst>
            <pc:docMk/>
            <pc:sldMk cId="2496806166" sldId="360"/>
            <ac:spMk id="14" creationId="{3DB9A251-DDB8-22D9-2814-A6CD37C71434}"/>
          </ac:spMkLst>
        </pc:spChg>
        <pc:picChg chg="mod modCrop">
          <ac:chgData name="Taylor Schorlemmer" userId="4f91bce2-72e2-44e9-9ec8-b87c1a801fb7" providerId="ADAL" clId="{3AD64783-E39A-40F8-BB2D-6E5D1B54F755}" dt="2024-04-02T20:55:35.085" v="4208" actId="732"/>
          <ac:picMkLst>
            <pc:docMk/>
            <pc:sldMk cId="2496806166" sldId="360"/>
            <ac:picMk id="7" creationId="{E3C32C01-4DDE-5488-2EEC-7B3219F715C5}"/>
          </ac:picMkLst>
        </pc:picChg>
      </pc:sldChg>
      <pc:sldChg chg="delSp modSp add mod modNotesTx">
        <pc:chgData name="Taylor Schorlemmer" userId="4f91bce2-72e2-44e9-9ec8-b87c1a801fb7" providerId="ADAL" clId="{3AD64783-E39A-40F8-BB2D-6E5D1B54F755}" dt="2024-04-02T21:39:54.637" v="5473" actId="20577"/>
        <pc:sldMkLst>
          <pc:docMk/>
          <pc:sldMk cId="4179136003" sldId="361"/>
        </pc:sldMkLst>
        <pc:spChg chg="del">
          <ac:chgData name="Taylor Schorlemmer" userId="4f91bce2-72e2-44e9-9ec8-b87c1a801fb7" providerId="ADAL" clId="{3AD64783-E39A-40F8-BB2D-6E5D1B54F755}" dt="2024-04-02T20:54:03.029" v="4204" actId="478"/>
          <ac:spMkLst>
            <pc:docMk/>
            <pc:sldMk cId="4179136003" sldId="361"/>
            <ac:spMk id="10" creationId="{2A3AFA95-04D3-8DB2-A472-D2E2A4033D0E}"/>
          </ac:spMkLst>
        </pc:spChg>
        <pc:picChg chg="mod modCrop">
          <ac:chgData name="Taylor Schorlemmer" userId="4f91bce2-72e2-44e9-9ec8-b87c1a801fb7" providerId="ADAL" clId="{3AD64783-E39A-40F8-BB2D-6E5D1B54F755}" dt="2024-04-02T20:56:33.750" v="4213" actId="732"/>
          <ac:picMkLst>
            <pc:docMk/>
            <pc:sldMk cId="4179136003" sldId="361"/>
            <ac:picMk id="7" creationId="{E3C32C01-4DDE-5488-2EEC-7B3219F715C5}"/>
          </ac:picMkLst>
        </pc:picChg>
      </pc:sldChg>
      <pc:sldChg chg="add modNotesTx">
        <pc:chgData name="Taylor Schorlemmer" userId="4f91bce2-72e2-44e9-9ec8-b87c1a801fb7" providerId="ADAL" clId="{3AD64783-E39A-40F8-BB2D-6E5D1B54F755}" dt="2024-04-02T21:40:58.674" v="5665" actId="20577"/>
        <pc:sldMkLst>
          <pc:docMk/>
          <pc:sldMk cId="2671271872" sldId="362"/>
        </pc:sldMkLst>
      </pc:sldChg>
      <pc:sldChg chg="modSp add mod ord">
        <pc:chgData name="Taylor Schorlemmer" userId="4f91bce2-72e2-44e9-9ec8-b87c1a801fb7" providerId="ADAL" clId="{3AD64783-E39A-40F8-BB2D-6E5D1B54F755}" dt="2024-04-02T22:08:52.650" v="6182" actId="20577"/>
        <pc:sldMkLst>
          <pc:docMk/>
          <pc:sldMk cId="402984584" sldId="363"/>
        </pc:sldMkLst>
        <pc:spChg chg="mod">
          <ac:chgData name="Taylor Schorlemmer" userId="4f91bce2-72e2-44e9-9ec8-b87c1a801fb7" providerId="ADAL" clId="{3AD64783-E39A-40F8-BB2D-6E5D1B54F755}" dt="2024-04-02T22:08:52.650" v="6182" actId="20577"/>
          <ac:spMkLst>
            <pc:docMk/>
            <pc:sldMk cId="402984584" sldId="363"/>
            <ac:spMk id="4" creationId="{F81A16D1-FCA4-D7E9-8CD1-3AE0905384B4}"/>
          </ac:spMkLst>
        </pc:spChg>
      </pc:sldChg>
      <pc:sldChg chg="addSp delSp modSp new mod modAnim">
        <pc:chgData name="Taylor Schorlemmer" userId="4f91bce2-72e2-44e9-9ec8-b87c1a801fb7" providerId="ADAL" clId="{3AD64783-E39A-40F8-BB2D-6E5D1B54F755}" dt="2024-04-02T22:16:36.386" v="6311"/>
        <pc:sldMkLst>
          <pc:docMk/>
          <pc:sldMk cId="1347355302" sldId="364"/>
        </pc:sldMkLst>
        <pc:spChg chg="del">
          <ac:chgData name="Taylor Schorlemmer" userId="4f91bce2-72e2-44e9-9ec8-b87c1a801fb7" providerId="ADAL" clId="{3AD64783-E39A-40F8-BB2D-6E5D1B54F755}" dt="2024-04-02T22:11:14.827" v="6230" actId="478"/>
          <ac:spMkLst>
            <pc:docMk/>
            <pc:sldMk cId="1347355302" sldId="364"/>
            <ac:spMk id="2" creationId="{B0E79F7A-B812-D65F-EDF9-69BD10EDA585}"/>
          </ac:spMkLst>
        </pc:spChg>
        <pc:spChg chg="mod">
          <ac:chgData name="Taylor Schorlemmer" userId="4f91bce2-72e2-44e9-9ec8-b87c1a801fb7" providerId="ADAL" clId="{3AD64783-E39A-40F8-BB2D-6E5D1B54F755}" dt="2024-04-02T22:09:10.628" v="6227" actId="20577"/>
          <ac:spMkLst>
            <pc:docMk/>
            <pc:sldMk cId="1347355302" sldId="364"/>
            <ac:spMk id="3" creationId="{A3F3C029-C2D4-E470-B38C-B45656E4ED1D}"/>
          </ac:spMkLst>
        </pc:spChg>
        <pc:spChg chg="mod">
          <ac:chgData name="Taylor Schorlemmer" userId="4f91bce2-72e2-44e9-9ec8-b87c1a801fb7" providerId="ADAL" clId="{3AD64783-E39A-40F8-BB2D-6E5D1B54F755}" dt="2024-04-02T22:09:03.522" v="6205" actId="20577"/>
          <ac:spMkLst>
            <pc:docMk/>
            <pc:sldMk cId="1347355302" sldId="364"/>
            <ac:spMk id="4" creationId="{3A4729F6-13BF-E7FA-BF9E-1F10AE126517}"/>
          </ac:spMkLst>
        </pc:spChg>
        <pc:spChg chg="add mod">
          <ac:chgData name="Taylor Schorlemmer" userId="4f91bce2-72e2-44e9-9ec8-b87c1a801fb7" providerId="ADAL" clId="{3AD64783-E39A-40F8-BB2D-6E5D1B54F755}" dt="2024-04-02T22:15:04.142" v="6301" actId="1076"/>
          <ac:spMkLst>
            <pc:docMk/>
            <pc:sldMk cId="1347355302" sldId="364"/>
            <ac:spMk id="11" creationId="{2EF3F4EB-04F4-B2FB-4EF6-6B6DDE21B2FC}"/>
          </ac:spMkLst>
        </pc:spChg>
        <pc:spChg chg="add mod">
          <ac:chgData name="Taylor Schorlemmer" userId="4f91bce2-72e2-44e9-9ec8-b87c1a801fb7" providerId="ADAL" clId="{3AD64783-E39A-40F8-BB2D-6E5D1B54F755}" dt="2024-04-02T22:16:09.692" v="6308" actId="14100"/>
          <ac:spMkLst>
            <pc:docMk/>
            <pc:sldMk cId="1347355302" sldId="364"/>
            <ac:spMk id="12" creationId="{2EC3F64E-71B1-287C-8429-AE7851B12CEB}"/>
          </ac:spMkLst>
        </pc:spChg>
        <pc:spChg chg="add mod">
          <ac:chgData name="Taylor Schorlemmer" userId="4f91bce2-72e2-44e9-9ec8-b87c1a801fb7" providerId="ADAL" clId="{3AD64783-E39A-40F8-BB2D-6E5D1B54F755}" dt="2024-04-02T22:16:24.273" v="6310" actId="1036"/>
          <ac:spMkLst>
            <pc:docMk/>
            <pc:sldMk cId="1347355302" sldId="364"/>
            <ac:spMk id="13" creationId="{9E4F0BA0-468E-7650-7895-2BCA37410FEA}"/>
          </ac:spMkLst>
        </pc:spChg>
        <pc:picChg chg="add del mod">
          <ac:chgData name="Taylor Schorlemmer" userId="4f91bce2-72e2-44e9-9ec8-b87c1a801fb7" providerId="ADAL" clId="{3AD64783-E39A-40F8-BB2D-6E5D1B54F755}" dt="2024-04-02T22:12:00.882" v="6232" actId="478"/>
          <ac:picMkLst>
            <pc:docMk/>
            <pc:sldMk cId="1347355302" sldId="364"/>
            <ac:picMk id="8" creationId="{02C9F25F-1CF2-4F68-F681-03CE8AC7F3D3}"/>
          </ac:picMkLst>
        </pc:picChg>
        <pc:picChg chg="add mod">
          <ac:chgData name="Taylor Schorlemmer" userId="4f91bce2-72e2-44e9-9ec8-b87c1a801fb7" providerId="ADAL" clId="{3AD64783-E39A-40F8-BB2D-6E5D1B54F755}" dt="2024-04-02T22:12:12.547" v="6235" actId="1076"/>
          <ac:picMkLst>
            <pc:docMk/>
            <pc:sldMk cId="1347355302" sldId="364"/>
            <ac:picMk id="10" creationId="{81A22F09-84B6-EB2B-0E72-333F552CB49F}"/>
          </ac:picMkLst>
        </pc:picChg>
      </pc:sldChg>
    </pc:docChg>
  </pc:docChgLst>
  <pc:docChgLst>
    <pc:chgData name="Taylor Schorlemmer" userId="4f91bce2-72e2-44e9-9ec8-b87c1a801fb7" providerId="ADAL" clId="{665E49DA-5B69-43EB-9173-6C15D2A7834B}"/>
    <pc:docChg chg="undo redo custSel addSld delSld modSld sldOrd">
      <pc:chgData name="Taylor Schorlemmer" userId="4f91bce2-72e2-44e9-9ec8-b87c1a801fb7" providerId="ADAL" clId="{665E49DA-5B69-43EB-9173-6C15D2A7834B}" dt="2024-03-28T18:27:35.156" v="1820" actId="20577"/>
      <pc:docMkLst>
        <pc:docMk/>
      </pc:docMkLst>
      <pc:sldChg chg="modSp mod">
        <pc:chgData name="Taylor Schorlemmer" userId="4f91bce2-72e2-44e9-9ec8-b87c1a801fb7" providerId="ADAL" clId="{665E49DA-5B69-43EB-9173-6C15D2A7834B}" dt="2024-03-28T17:23:24.952" v="1791" actId="20577"/>
        <pc:sldMkLst>
          <pc:docMk/>
          <pc:sldMk cId="1334081147" sldId="295"/>
        </pc:sldMkLst>
        <pc:spChg chg="mod">
          <ac:chgData name="Taylor Schorlemmer" userId="4f91bce2-72e2-44e9-9ec8-b87c1a801fb7" providerId="ADAL" clId="{665E49DA-5B69-43EB-9173-6C15D2A7834B}" dt="2024-03-28T17:23:24.952" v="1791" actId="20577"/>
          <ac:spMkLst>
            <pc:docMk/>
            <pc:sldMk cId="1334081147" sldId="295"/>
            <ac:spMk id="2" creationId="{161EFA80-9BBD-35DC-E934-EBA297238659}"/>
          </ac:spMkLst>
        </pc:spChg>
      </pc:sldChg>
      <pc:sldChg chg="modSp mod">
        <pc:chgData name="Taylor Schorlemmer" userId="4f91bce2-72e2-44e9-9ec8-b87c1a801fb7" providerId="ADAL" clId="{665E49DA-5B69-43EB-9173-6C15D2A7834B}" dt="2024-03-28T17:10:36.607" v="1191" actId="20577"/>
        <pc:sldMkLst>
          <pc:docMk/>
          <pc:sldMk cId="1928312918" sldId="297"/>
        </pc:sldMkLst>
        <pc:spChg chg="mod">
          <ac:chgData name="Taylor Schorlemmer" userId="4f91bce2-72e2-44e9-9ec8-b87c1a801fb7" providerId="ADAL" clId="{665E49DA-5B69-43EB-9173-6C15D2A7834B}" dt="2024-03-28T17:10:36.607" v="1191" actId="20577"/>
          <ac:spMkLst>
            <pc:docMk/>
            <pc:sldMk cId="1928312918" sldId="297"/>
            <ac:spMk id="2" creationId="{9A5AA14E-E00B-1E44-3B47-002626765B2A}"/>
          </ac:spMkLst>
        </pc:spChg>
      </pc:sldChg>
      <pc:sldChg chg="modSp mod">
        <pc:chgData name="Taylor Schorlemmer" userId="4f91bce2-72e2-44e9-9ec8-b87c1a801fb7" providerId="ADAL" clId="{665E49DA-5B69-43EB-9173-6C15D2A7834B}" dt="2024-03-28T16:31:04.130" v="952" actId="20577"/>
        <pc:sldMkLst>
          <pc:docMk/>
          <pc:sldMk cId="1085593307" sldId="303"/>
        </pc:sldMkLst>
        <pc:spChg chg="mod">
          <ac:chgData name="Taylor Schorlemmer" userId="4f91bce2-72e2-44e9-9ec8-b87c1a801fb7" providerId="ADAL" clId="{665E49DA-5B69-43EB-9173-6C15D2A7834B}" dt="2024-03-28T16:31:04.130" v="952" actId="20577"/>
          <ac:spMkLst>
            <pc:docMk/>
            <pc:sldMk cId="1085593307" sldId="303"/>
            <ac:spMk id="2" creationId="{08F139C8-2D74-FDE9-2880-5F03297BD9DC}"/>
          </ac:spMkLst>
        </pc:spChg>
      </pc:sldChg>
      <pc:sldChg chg="addSp modSp mod modAnim">
        <pc:chgData name="Taylor Schorlemmer" userId="4f91bce2-72e2-44e9-9ec8-b87c1a801fb7" providerId="ADAL" clId="{665E49DA-5B69-43EB-9173-6C15D2A7834B}" dt="2024-03-28T17:10:45.632" v="1213" actId="20577"/>
        <pc:sldMkLst>
          <pc:docMk/>
          <pc:sldMk cId="3754697129" sldId="305"/>
        </pc:sldMkLst>
        <pc:spChg chg="mod">
          <ac:chgData name="Taylor Schorlemmer" userId="4f91bce2-72e2-44e9-9ec8-b87c1a801fb7" providerId="ADAL" clId="{665E49DA-5B69-43EB-9173-6C15D2A7834B}" dt="2024-03-28T17:10:45.632" v="1213" actId="20577"/>
          <ac:spMkLst>
            <pc:docMk/>
            <pc:sldMk cId="3754697129" sldId="305"/>
            <ac:spMk id="4" creationId="{8FA7509D-0764-9A7C-A6CA-6466310C822E}"/>
          </ac:spMkLst>
        </pc:spChg>
        <pc:picChg chg="add mod">
          <ac:chgData name="Taylor Schorlemmer" userId="4f91bce2-72e2-44e9-9ec8-b87c1a801fb7" providerId="ADAL" clId="{665E49DA-5B69-43EB-9173-6C15D2A7834B}" dt="2024-03-28T17:08:32.545" v="1166" actId="1076"/>
          <ac:picMkLst>
            <pc:docMk/>
            <pc:sldMk cId="3754697129" sldId="305"/>
            <ac:picMk id="6" creationId="{EE62C2D8-E61B-2378-8C22-C7B738180A6B}"/>
          </ac:picMkLst>
        </pc:picChg>
        <pc:picChg chg="mod modCrop">
          <ac:chgData name="Taylor Schorlemmer" userId="4f91bce2-72e2-44e9-9ec8-b87c1a801fb7" providerId="ADAL" clId="{665E49DA-5B69-43EB-9173-6C15D2A7834B}" dt="2024-03-28T17:08:26.176" v="1165" actId="1076"/>
          <ac:picMkLst>
            <pc:docMk/>
            <pc:sldMk cId="3754697129" sldId="305"/>
            <ac:picMk id="23" creationId="{98A7FEBC-4794-A194-4F7B-08559CFCDFB1}"/>
          </ac:picMkLst>
        </pc:picChg>
        <pc:picChg chg="mod modCrop">
          <ac:chgData name="Taylor Schorlemmer" userId="4f91bce2-72e2-44e9-9ec8-b87c1a801fb7" providerId="ADAL" clId="{665E49DA-5B69-43EB-9173-6C15D2A7834B}" dt="2024-03-28T17:08:26.176" v="1165" actId="1076"/>
          <ac:picMkLst>
            <pc:docMk/>
            <pc:sldMk cId="3754697129" sldId="305"/>
            <ac:picMk id="25" creationId="{539D11EF-E410-8215-62D9-90ED27ADCF85}"/>
          </ac:picMkLst>
        </pc:picChg>
        <pc:picChg chg="mod modCrop">
          <ac:chgData name="Taylor Schorlemmer" userId="4f91bce2-72e2-44e9-9ec8-b87c1a801fb7" providerId="ADAL" clId="{665E49DA-5B69-43EB-9173-6C15D2A7834B}" dt="2024-03-28T17:08:26.176" v="1165" actId="1076"/>
          <ac:picMkLst>
            <pc:docMk/>
            <pc:sldMk cId="3754697129" sldId="305"/>
            <ac:picMk id="27" creationId="{C9DE9416-26E6-E08F-5D40-E281C7DD96E4}"/>
          </ac:picMkLst>
        </pc:picChg>
      </pc:sldChg>
      <pc:sldChg chg="del ord">
        <pc:chgData name="Taylor Schorlemmer" userId="4f91bce2-72e2-44e9-9ec8-b87c1a801fb7" providerId="ADAL" clId="{665E49DA-5B69-43EB-9173-6C15D2A7834B}" dt="2024-03-28T17:09:19.626" v="1169" actId="47"/>
        <pc:sldMkLst>
          <pc:docMk/>
          <pc:sldMk cId="4132693845" sldId="314"/>
        </pc:sldMkLst>
      </pc:sldChg>
      <pc:sldChg chg="modSp mod">
        <pc:chgData name="Taylor Schorlemmer" userId="4f91bce2-72e2-44e9-9ec8-b87c1a801fb7" providerId="ADAL" clId="{665E49DA-5B69-43EB-9173-6C15D2A7834B}" dt="2024-03-28T17:18:30.079" v="1461" actId="20577"/>
        <pc:sldMkLst>
          <pc:docMk/>
          <pc:sldMk cId="1403214377" sldId="315"/>
        </pc:sldMkLst>
        <pc:spChg chg="mod">
          <ac:chgData name="Taylor Schorlemmer" userId="4f91bce2-72e2-44e9-9ec8-b87c1a801fb7" providerId="ADAL" clId="{665E49DA-5B69-43EB-9173-6C15D2A7834B}" dt="2024-03-28T17:18:30.079" v="1461" actId="20577"/>
          <ac:spMkLst>
            <pc:docMk/>
            <pc:sldMk cId="1403214377" sldId="315"/>
            <ac:spMk id="2" creationId="{A8E5F372-B6A9-6EBA-DF77-B191E2781181}"/>
          </ac:spMkLst>
        </pc:spChg>
      </pc:sldChg>
      <pc:sldChg chg="modSp mod">
        <pc:chgData name="Taylor Schorlemmer" userId="4f91bce2-72e2-44e9-9ec8-b87c1a801fb7" providerId="ADAL" clId="{665E49DA-5B69-43EB-9173-6C15D2A7834B}" dt="2024-03-28T15:21:03.353" v="29" actId="1076"/>
        <pc:sldMkLst>
          <pc:docMk/>
          <pc:sldMk cId="2856181338" sldId="316"/>
        </pc:sldMkLst>
        <pc:spChg chg="mod">
          <ac:chgData name="Taylor Schorlemmer" userId="4f91bce2-72e2-44e9-9ec8-b87c1a801fb7" providerId="ADAL" clId="{665E49DA-5B69-43EB-9173-6C15D2A7834B}" dt="2024-03-28T15:20:47.687" v="28" actId="403"/>
          <ac:spMkLst>
            <pc:docMk/>
            <pc:sldMk cId="2856181338" sldId="316"/>
            <ac:spMk id="2" creationId="{F66A3D77-73F4-6EFD-6FE4-EDB1ADADE302}"/>
          </ac:spMkLst>
        </pc:spChg>
        <pc:spChg chg="mod">
          <ac:chgData name="Taylor Schorlemmer" userId="4f91bce2-72e2-44e9-9ec8-b87c1a801fb7" providerId="ADAL" clId="{665E49DA-5B69-43EB-9173-6C15D2A7834B}" dt="2024-03-28T15:21:03.353" v="29" actId="1076"/>
          <ac:spMkLst>
            <pc:docMk/>
            <pc:sldMk cId="2856181338" sldId="316"/>
            <ac:spMk id="3" creationId="{B57AE7B4-5D31-5615-0A39-6AB33C439380}"/>
          </ac:spMkLst>
        </pc:spChg>
      </pc:sldChg>
      <pc:sldChg chg="modSp mod">
        <pc:chgData name="Taylor Schorlemmer" userId="4f91bce2-72e2-44e9-9ec8-b87c1a801fb7" providerId="ADAL" clId="{665E49DA-5B69-43EB-9173-6C15D2A7834B}" dt="2024-03-28T17:23:53.704" v="1800"/>
        <pc:sldMkLst>
          <pc:docMk/>
          <pc:sldMk cId="837666568" sldId="337"/>
        </pc:sldMkLst>
        <pc:spChg chg="mod">
          <ac:chgData name="Taylor Schorlemmer" userId="4f91bce2-72e2-44e9-9ec8-b87c1a801fb7" providerId="ADAL" clId="{665E49DA-5B69-43EB-9173-6C15D2A7834B}" dt="2024-03-28T17:23:53.704" v="1800"/>
          <ac:spMkLst>
            <pc:docMk/>
            <pc:sldMk cId="837666568" sldId="337"/>
            <ac:spMk id="3" creationId="{794CCADF-D460-4B9A-5D34-56F05D1C9CDE}"/>
          </ac:spMkLst>
        </pc:spChg>
      </pc:sldChg>
      <pc:sldChg chg="modSp mod">
        <pc:chgData name="Taylor Schorlemmer" userId="4f91bce2-72e2-44e9-9ec8-b87c1a801fb7" providerId="ADAL" clId="{665E49DA-5B69-43EB-9173-6C15D2A7834B}" dt="2024-03-28T17:11:30.890" v="1263" actId="20577"/>
        <pc:sldMkLst>
          <pc:docMk/>
          <pc:sldMk cId="4266901864" sldId="338"/>
        </pc:sldMkLst>
        <pc:spChg chg="mod">
          <ac:chgData name="Taylor Schorlemmer" userId="4f91bce2-72e2-44e9-9ec8-b87c1a801fb7" providerId="ADAL" clId="{665E49DA-5B69-43EB-9173-6C15D2A7834B}" dt="2024-03-28T17:11:30.890" v="1263" actId="20577"/>
          <ac:spMkLst>
            <pc:docMk/>
            <pc:sldMk cId="4266901864" sldId="338"/>
            <ac:spMk id="4" creationId="{FCB76CE5-423D-62A3-988A-7C33885A812C}"/>
          </ac:spMkLst>
        </pc:spChg>
      </pc:sldChg>
      <pc:sldChg chg="modSp mod">
        <pc:chgData name="Taylor Schorlemmer" userId="4f91bce2-72e2-44e9-9ec8-b87c1a801fb7" providerId="ADAL" clId="{665E49DA-5B69-43EB-9173-6C15D2A7834B}" dt="2024-03-28T17:11:17.184" v="1247" actId="20577"/>
        <pc:sldMkLst>
          <pc:docMk/>
          <pc:sldMk cId="397581780" sldId="339"/>
        </pc:sldMkLst>
        <pc:spChg chg="mod">
          <ac:chgData name="Taylor Schorlemmer" userId="4f91bce2-72e2-44e9-9ec8-b87c1a801fb7" providerId="ADAL" clId="{665E49DA-5B69-43EB-9173-6C15D2A7834B}" dt="2024-03-28T17:11:13.425" v="1231" actId="20577"/>
          <ac:spMkLst>
            <pc:docMk/>
            <pc:sldMk cId="397581780" sldId="339"/>
            <ac:spMk id="3" creationId="{DFC31B8F-3946-937F-4E5F-7001384E127B}"/>
          </ac:spMkLst>
        </pc:spChg>
        <pc:spChg chg="mod">
          <ac:chgData name="Taylor Schorlemmer" userId="4f91bce2-72e2-44e9-9ec8-b87c1a801fb7" providerId="ADAL" clId="{665E49DA-5B69-43EB-9173-6C15D2A7834B}" dt="2024-03-28T17:11:17.184" v="1247" actId="20577"/>
          <ac:spMkLst>
            <pc:docMk/>
            <pc:sldMk cId="397581780" sldId="339"/>
            <ac:spMk id="4" creationId="{25C93D43-1FC8-52F8-B8E2-D7EEC6FF1112}"/>
          </ac:spMkLst>
        </pc:spChg>
      </pc:sldChg>
      <pc:sldChg chg="addSp delSp modSp add mod ord modAnim">
        <pc:chgData name="Taylor Schorlemmer" userId="4f91bce2-72e2-44e9-9ec8-b87c1a801fb7" providerId="ADAL" clId="{665E49DA-5B69-43EB-9173-6C15D2A7834B}" dt="2024-03-28T16:30:02.646" v="930"/>
        <pc:sldMkLst>
          <pc:docMk/>
          <pc:sldMk cId="1811312526" sldId="340"/>
        </pc:sldMkLst>
        <pc:spChg chg="del mod">
          <ac:chgData name="Taylor Schorlemmer" userId="4f91bce2-72e2-44e9-9ec8-b87c1a801fb7" providerId="ADAL" clId="{665E49DA-5B69-43EB-9173-6C15D2A7834B}" dt="2024-03-28T15:40:43.696" v="70"/>
          <ac:spMkLst>
            <pc:docMk/>
            <pc:sldMk cId="1811312526" sldId="340"/>
            <ac:spMk id="2" creationId="{6C8AC4B4-984C-0D1B-992E-E91B669FE67F}"/>
          </ac:spMkLst>
        </pc:spChg>
        <pc:spChg chg="mod">
          <ac:chgData name="Taylor Schorlemmer" userId="4f91bce2-72e2-44e9-9ec8-b87c1a801fb7" providerId="ADAL" clId="{665E49DA-5B69-43EB-9173-6C15D2A7834B}" dt="2024-03-28T15:41:07.056" v="75" actId="1076"/>
          <ac:spMkLst>
            <pc:docMk/>
            <pc:sldMk cId="1811312526" sldId="340"/>
            <ac:spMk id="3" creationId="{D3BEB701-8087-AF8E-29F3-B63625E91F77}"/>
          </ac:spMkLst>
        </pc:spChg>
        <pc:spChg chg="add mod">
          <ac:chgData name="Taylor Schorlemmer" userId="4f91bce2-72e2-44e9-9ec8-b87c1a801fb7" providerId="ADAL" clId="{665E49DA-5B69-43EB-9173-6C15D2A7834B}" dt="2024-03-28T15:40:28.036" v="67"/>
          <ac:spMkLst>
            <pc:docMk/>
            <pc:sldMk cId="1811312526" sldId="340"/>
            <ac:spMk id="5" creationId="{E93E81F4-C7B3-69A1-0C0C-D01B0AACA5F0}"/>
          </ac:spMkLst>
        </pc:spChg>
        <pc:spChg chg="add mod">
          <ac:chgData name="Taylor Schorlemmer" userId="4f91bce2-72e2-44e9-9ec8-b87c1a801fb7" providerId="ADAL" clId="{665E49DA-5B69-43EB-9173-6C15D2A7834B}" dt="2024-03-28T15:40:28.036" v="67"/>
          <ac:spMkLst>
            <pc:docMk/>
            <pc:sldMk cId="1811312526" sldId="340"/>
            <ac:spMk id="6" creationId="{BCA0EE3C-8938-AAB1-E2AF-7079044FA77F}"/>
          </ac:spMkLst>
        </pc:spChg>
        <pc:spChg chg="add mod">
          <ac:chgData name="Taylor Schorlemmer" userId="4f91bce2-72e2-44e9-9ec8-b87c1a801fb7" providerId="ADAL" clId="{665E49DA-5B69-43EB-9173-6C15D2A7834B}" dt="2024-03-28T15:40:28.036" v="67"/>
          <ac:spMkLst>
            <pc:docMk/>
            <pc:sldMk cId="1811312526" sldId="340"/>
            <ac:spMk id="7" creationId="{E85B840F-284C-33E1-F67B-C9A67EBF98D9}"/>
          </ac:spMkLst>
        </pc:spChg>
        <pc:spChg chg="add mod">
          <ac:chgData name="Taylor Schorlemmer" userId="4f91bce2-72e2-44e9-9ec8-b87c1a801fb7" providerId="ADAL" clId="{665E49DA-5B69-43EB-9173-6C15D2A7834B}" dt="2024-03-28T15:40:28.036" v="67"/>
          <ac:spMkLst>
            <pc:docMk/>
            <pc:sldMk cId="1811312526" sldId="340"/>
            <ac:spMk id="10" creationId="{F72F4B0A-9314-B291-0016-F08E4ED2F5A0}"/>
          </ac:spMkLst>
        </pc:spChg>
        <pc:spChg chg="add mod">
          <ac:chgData name="Taylor Schorlemmer" userId="4f91bce2-72e2-44e9-9ec8-b87c1a801fb7" providerId="ADAL" clId="{665E49DA-5B69-43EB-9173-6C15D2A7834B}" dt="2024-03-28T15:40:28.036" v="67"/>
          <ac:spMkLst>
            <pc:docMk/>
            <pc:sldMk cId="1811312526" sldId="340"/>
            <ac:spMk id="11" creationId="{CE7017EC-04D0-8AFE-CA4E-95484FCBA6DE}"/>
          </ac:spMkLst>
        </pc:spChg>
        <pc:spChg chg="add mod">
          <ac:chgData name="Taylor Schorlemmer" userId="4f91bce2-72e2-44e9-9ec8-b87c1a801fb7" providerId="ADAL" clId="{665E49DA-5B69-43EB-9173-6C15D2A7834B}" dt="2024-03-28T15:40:28.036" v="67"/>
          <ac:spMkLst>
            <pc:docMk/>
            <pc:sldMk cId="1811312526" sldId="340"/>
            <ac:spMk id="12" creationId="{DD800F01-36EA-AF63-C4FC-C1B1B2FD3686}"/>
          </ac:spMkLst>
        </pc:spChg>
        <pc:spChg chg="add mod">
          <ac:chgData name="Taylor Schorlemmer" userId="4f91bce2-72e2-44e9-9ec8-b87c1a801fb7" providerId="ADAL" clId="{665E49DA-5B69-43EB-9173-6C15D2A7834B}" dt="2024-03-28T15:40:28.036" v="67"/>
          <ac:spMkLst>
            <pc:docMk/>
            <pc:sldMk cId="1811312526" sldId="340"/>
            <ac:spMk id="13" creationId="{4B763EBC-F598-EB19-0A5D-CE83CE124317}"/>
          </ac:spMkLst>
        </pc:spChg>
        <pc:spChg chg="add mod">
          <ac:chgData name="Taylor Schorlemmer" userId="4f91bce2-72e2-44e9-9ec8-b87c1a801fb7" providerId="ADAL" clId="{665E49DA-5B69-43EB-9173-6C15D2A7834B}" dt="2024-03-28T15:40:28.036" v="67"/>
          <ac:spMkLst>
            <pc:docMk/>
            <pc:sldMk cId="1811312526" sldId="340"/>
            <ac:spMk id="14" creationId="{0EC01DBE-2328-3CB4-4728-118C0EED9C9E}"/>
          </ac:spMkLst>
        </pc:spChg>
        <pc:spChg chg="add mod">
          <ac:chgData name="Taylor Schorlemmer" userId="4f91bce2-72e2-44e9-9ec8-b87c1a801fb7" providerId="ADAL" clId="{665E49DA-5B69-43EB-9173-6C15D2A7834B}" dt="2024-03-28T15:40:38.462" v="69"/>
          <ac:spMkLst>
            <pc:docMk/>
            <pc:sldMk cId="1811312526" sldId="340"/>
            <ac:spMk id="15" creationId="{B6A02137-3118-2B5F-6FB3-2108E4E89F51}"/>
          </ac:spMkLst>
        </pc:spChg>
        <pc:spChg chg="add mod">
          <ac:chgData name="Taylor Schorlemmer" userId="4f91bce2-72e2-44e9-9ec8-b87c1a801fb7" providerId="ADAL" clId="{665E49DA-5B69-43EB-9173-6C15D2A7834B}" dt="2024-03-28T15:40:38.462" v="69"/>
          <ac:spMkLst>
            <pc:docMk/>
            <pc:sldMk cId="1811312526" sldId="340"/>
            <ac:spMk id="16" creationId="{F44BE5B2-E2AE-4E9F-B178-F9ACED7F09DB}"/>
          </ac:spMkLst>
        </pc:spChg>
        <pc:spChg chg="add mod">
          <ac:chgData name="Taylor Schorlemmer" userId="4f91bce2-72e2-44e9-9ec8-b87c1a801fb7" providerId="ADAL" clId="{665E49DA-5B69-43EB-9173-6C15D2A7834B}" dt="2024-03-28T15:40:38.462" v="69"/>
          <ac:spMkLst>
            <pc:docMk/>
            <pc:sldMk cId="1811312526" sldId="340"/>
            <ac:spMk id="17" creationId="{80AE3BCE-BCAD-C313-5D5D-BCA957EB06A9}"/>
          </ac:spMkLst>
        </pc:spChg>
        <pc:spChg chg="add mod">
          <ac:chgData name="Taylor Schorlemmer" userId="4f91bce2-72e2-44e9-9ec8-b87c1a801fb7" providerId="ADAL" clId="{665E49DA-5B69-43EB-9173-6C15D2A7834B}" dt="2024-03-28T15:40:38.462" v="69"/>
          <ac:spMkLst>
            <pc:docMk/>
            <pc:sldMk cId="1811312526" sldId="340"/>
            <ac:spMk id="18" creationId="{0E965E9C-363D-C62B-87C3-9A71A5D1AA7E}"/>
          </ac:spMkLst>
        </pc:spChg>
        <pc:spChg chg="add mod">
          <ac:chgData name="Taylor Schorlemmer" userId="4f91bce2-72e2-44e9-9ec8-b87c1a801fb7" providerId="ADAL" clId="{665E49DA-5B69-43EB-9173-6C15D2A7834B}" dt="2024-03-28T15:40:38.462" v="69"/>
          <ac:spMkLst>
            <pc:docMk/>
            <pc:sldMk cId="1811312526" sldId="340"/>
            <ac:spMk id="19" creationId="{8AA8F5E4-CCF6-4FD7-5398-645E3C63A88E}"/>
          </ac:spMkLst>
        </pc:spChg>
        <pc:spChg chg="add mod">
          <ac:chgData name="Taylor Schorlemmer" userId="4f91bce2-72e2-44e9-9ec8-b87c1a801fb7" providerId="ADAL" clId="{665E49DA-5B69-43EB-9173-6C15D2A7834B}" dt="2024-03-28T15:40:38.462" v="69"/>
          <ac:spMkLst>
            <pc:docMk/>
            <pc:sldMk cId="1811312526" sldId="340"/>
            <ac:spMk id="20" creationId="{4EC94F81-81B5-ADC9-19E6-2E313771AE36}"/>
          </ac:spMkLst>
        </pc:spChg>
        <pc:spChg chg="add mod">
          <ac:chgData name="Taylor Schorlemmer" userId="4f91bce2-72e2-44e9-9ec8-b87c1a801fb7" providerId="ADAL" clId="{665E49DA-5B69-43EB-9173-6C15D2A7834B}" dt="2024-03-28T15:40:38.462" v="69"/>
          <ac:spMkLst>
            <pc:docMk/>
            <pc:sldMk cId="1811312526" sldId="340"/>
            <ac:spMk id="21" creationId="{25DA88D4-F7B0-917F-2891-167DBEC70171}"/>
          </ac:spMkLst>
        </pc:spChg>
        <pc:spChg chg="add mod">
          <ac:chgData name="Taylor Schorlemmer" userId="4f91bce2-72e2-44e9-9ec8-b87c1a801fb7" providerId="ADAL" clId="{665E49DA-5B69-43EB-9173-6C15D2A7834B}" dt="2024-03-28T15:40:38.462" v="69"/>
          <ac:spMkLst>
            <pc:docMk/>
            <pc:sldMk cId="1811312526" sldId="340"/>
            <ac:spMk id="22" creationId="{C0B96DFE-D57F-D2D4-F70D-3E09282F3392}"/>
          </ac:spMkLst>
        </pc:spChg>
        <pc:spChg chg="add mod">
          <ac:chgData name="Taylor Schorlemmer" userId="4f91bce2-72e2-44e9-9ec8-b87c1a801fb7" providerId="ADAL" clId="{665E49DA-5B69-43EB-9173-6C15D2A7834B}" dt="2024-03-28T15:50:49.704" v="190" actId="1076"/>
          <ac:spMkLst>
            <pc:docMk/>
            <pc:sldMk cId="1811312526" sldId="340"/>
            <ac:spMk id="23" creationId="{2DAA6A11-7888-B3F7-A570-06DBB404A62F}"/>
          </ac:spMkLst>
        </pc:spChg>
        <pc:spChg chg="add del mod">
          <ac:chgData name="Taylor Schorlemmer" userId="4f91bce2-72e2-44e9-9ec8-b87c1a801fb7" providerId="ADAL" clId="{665E49DA-5B69-43EB-9173-6C15D2A7834B}" dt="2024-03-28T15:42:02.810" v="85"/>
          <ac:spMkLst>
            <pc:docMk/>
            <pc:sldMk cId="1811312526" sldId="340"/>
            <ac:spMk id="24" creationId="{D0B7D6A4-22B9-9FF4-BB4C-7C7176D9C5EF}"/>
          </ac:spMkLst>
        </pc:spChg>
        <pc:spChg chg="add del mod">
          <ac:chgData name="Taylor Schorlemmer" userId="4f91bce2-72e2-44e9-9ec8-b87c1a801fb7" providerId="ADAL" clId="{665E49DA-5B69-43EB-9173-6C15D2A7834B}" dt="2024-03-28T15:43:44.549" v="97"/>
          <ac:spMkLst>
            <pc:docMk/>
            <pc:sldMk cId="1811312526" sldId="340"/>
            <ac:spMk id="25" creationId="{1BD3A2A0-98C5-059D-1B16-88F618E4DD93}"/>
          </ac:spMkLst>
        </pc:spChg>
        <pc:spChg chg="add del mod">
          <ac:chgData name="Taylor Schorlemmer" userId="4f91bce2-72e2-44e9-9ec8-b87c1a801fb7" providerId="ADAL" clId="{665E49DA-5B69-43EB-9173-6C15D2A7834B}" dt="2024-03-28T15:45:05.977" v="114"/>
          <ac:spMkLst>
            <pc:docMk/>
            <pc:sldMk cId="1811312526" sldId="340"/>
            <ac:spMk id="26" creationId="{2EA9FFD4-DFD5-96B0-0F94-80336391394A}"/>
          </ac:spMkLst>
        </pc:spChg>
        <pc:spChg chg="add del mod">
          <ac:chgData name="Taylor Schorlemmer" userId="4f91bce2-72e2-44e9-9ec8-b87c1a801fb7" providerId="ADAL" clId="{665E49DA-5B69-43EB-9173-6C15D2A7834B}" dt="2024-03-28T15:45:05.978" v="116"/>
          <ac:spMkLst>
            <pc:docMk/>
            <pc:sldMk cId="1811312526" sldId="340"/>
            <ac:spMk id="27" creationId="{092BBAFF-1B72-5A8B-72EC-D7476ABD0DF0}"/>
          </ac:spMkLst>
        </pc:spChg>
        <pc:spChg chg="add del mod">
          <ac:chgData name="Taylor Schorlemmer" userId="4f91bce2-72e2-44e9-9ec8-b87c1a801fb7" providerId="ADAL" clId="{665E49DA-5B69-43EB-9173-6C15D2A7834B}" dt="2024-03-28T15:47:52.285" v="149"/>
          <ac:spMkLst>
            <pc:docMk/>
            <pc:sldMk cId="1811312526" sldId="340"/>
            <ac:spMk id="28" creationId="{840ABFA6-6FF9-A610-865D-751137ECBA4C}"/>
          </ac:spMkLst>
        </pc:spChg>
        <pc:spChg chg="add del mod">
          <ac:chgData name="Taylor Schorlemmer" userId="4f91bce2-72e2-44e9-9ec8-b87c1a801fb7" providerId="ADAL" clId="{665E49DA-5B69-43EB-9173-6C15D2A7834B}" dt="2024-03-28T15:47:52.286" v="151"/>
          <ac:spMkLst>
            <pc:docMk/>
            <pc:sldMk cId="1811312526" sldId="340"/>
            <ac:spMk id="29" creationId="{6913B15A-B4C8-3215-4113-3189A1DEA7F8}"/>
          </ac:spMkLst>
        </pc:spChg>
        <pc:spChg chg="add del mod">
          <ac:chgData name="Taylor Schorlemmer" userId="4f91bce2-72e2-44e9-9ec8-b87c1a801fb7" providerId="ADAL" clId="{665E49DA-5B69-43EB-9173-6C15D2A7834B}" dt="2024-03-28T15:47:52.287" v="153"/>
          <ac:spMkLst>
            <pc:docMk/>
            <pc:sldMk cId="1811312526" sldId="340"/>
            <ac:spMk id="30" creationId="{E0D142B0-810A-EA93-6EB4-0CF07E3D81A0}"/>
          </ac:spMkLst>
        </pc:spChg>
        <pc:spChg chg="add del">
          <ac:chgData name="Taylor Schorlemmer" userId="4f91bce2-72e2-44e9-9ec8-b87c1a801fb7" providerId="ADAL" clId="{665E49DA-5B69-43EB-9173-6C15D2A7834B}" dt="2024-03-28T15:50:59.684" v="192" actId="478"/>
          <ac:spMkLst>
            <pc:docMk/>
            <pc:sldMk cId="1811312526" sldId="340"/>
            <ac:spMk id="31" creationId="{90A42E3E-E383-A19F-4C86-4F44112328EF}"/>
          </ac:spMkLst>
        </pc:spChg>
        <pc:spChg chg="add mod">
          <ac:chgData name="Taylor Schorlemmer" userId="4f91bce2-72e2-44e9-9ec8-b87c1a801fb7" providerId="ADAL" clId="{665E49DA-5B69-43EB-9173-6C15D2A7834B}" dt="2024-03-28T15:51:50.711" v="201" actId="14100"/>
          <ac:spMkLst>
            <pc:docMk/>
            <pc:sldMk cId="1811312526" sldId="340"/>
            <ac:spMk id="32" creationId="{D99E9A09-06F2-6F05-7091-5868553F3B93}"/>
          </ac:spMkLst>
        </pc:spChg>
        <pc:spChg chg="add mod">
          <ac:chgData name="Taylor Schorlemmer" userId="4f91bce2-72e2-44e9-9ec8-b87c1a801fb7" providerId="ADAL" clId="{665E49DA-5B69-43EB-9173-6C15D2A7834B}" dt="2024-03-28T15:52:05.460" v="206" actId="1036"/>
          <ac:spMkLst>
            <pc:docMk/>
            <pc:sldMk cId="1811312526" sldId="340"/>
            <ac:spMk id="33" creationId="{AB88AB41-3AA6-36FB-5EBA-AEE93000A7E8}"/>
          </ac:spMkLst>
        </pc:spChg>
      </pc:sldChg>
      <pc:sldChg chg="new del">
        <pc:chgData name="Taylor Schorlemmer" userId="4f91bce2-72e2-44e9-9ec8-b87c1a801fb7" providerId="ADAL" clId="{665E49DA-5B69-43EB-9173-6C15D2A7834B}" dt="2024-03-28T15:36:17.778" v="31" actId="2696"/>
        <pc:sldMkLst>
          <pc:docMk/>
          <pc:sldMk cId="2476458198" sldId="340"/>
        </pc:sldMkLst>
      </pc:sldChg>
      <pc:sldChg chg="add del ord">
        <pc:chgData name="Taylor Schorlemmer" userId="4f91bce2-72e2-44e9-9ec8-b87c1a801fb7" providerId="ADAL" clId="{665E49DA-5B69-43EB-9173-6C15D2A7834B}" dt="2024-03-28T15:55:26.935" v="210" actId="47"/>
        <pc:sldMkLst>
          <pc:docMk/>
          <pc:sldMk cId="314668130" sldId="341"/>
        </pc:sldMkLst>
      </pc:sldChg>
      <pc:sldChg chg="addSp delSp modSp add mod ord">
        <pc:chgData name="Taylor Schorlemmer" userId="4f91bce2-72e2-44e9-9ec8-b87c1a801fb7" providerId="ADAL" clId="{665E49DA-5B69-43EB-9173-6C15D2A7834B}" dt="2024-03-28T16:22:44.351" v="905" actId="120"/>
        <pc:sldMkLst>
          <pc:docMk/>
          <pc:sldMk cId="3323749016" sldId="341"/>
        </pc:sldMkLst>
        <pc:spChg chg="del">
          <ac:chgData name="Taylor Schorlemmer" userId="4f91bce2-72e2-44e9-9ec8-b87c1a801fb7" providerId="ADAL" clId="{665E49DA-5B69-43EB-9173-6C15D2A7834B}" dt="2024-03-28T15:55:40.223" v="220" actId="478"/>
          <ac:spMkLst>
            <pc:docMk/>
            <pc:sldMk cId="3323749016" sldId="341"/>
            <ac:spMk id="2" creationId="{6C8AC4B4-984C-0D1B-992E-E91B669FE67F}"/>
          </ac:spMkLst>
        </pc:spChg>
        <pc:spChg chg="mod">
          <ac:chgData name="Taylor Schorlemmer" userId="4f91bce2-72e2-44e9-9ec8-b87c1a801fb7" providerId="ADAL" clId="{665E49DA-5B69-43EB-9173-6C15D2A7834B}" dt="2024-03-28T15:55:36.616" v="219" actId="20577"/>
          <ac:spMkLst>
            <pc:docMk/>
            <pc:sldMk cId="3323749016" sldId="341"/>
            <ac:spMk id="3" creationId="{D3BEB701-8087-AF8E-29F3-B63625E91F77}"/>
          </ac:spMkLst>
        </pc:spChg>
        <pc:spChg chg="add mod">
          <ac:chgData name="Taylor Schorlemmer" userId="4f91bce2-72e2-44e9-9ec8-b87c1a801fb7" providerId="ADAL" clId="{665E49DA-5B69-43EB-9173-6C15D2A7834B}" dt="2024-03-28T16:22:44.351" v="905" actId="120"/>
          <ac:spMkLst>
            <pc:docMk/>
            <pc:sldMk cId="3323749016" sldId="341"/>
            <ac:spMk id="6" creationId="{29128B4C-A045-7E6D-D9B2-9E961D78174E}"/>
          </ac:spMkLst>
        </pc:spChg>
      </pc:sldChg>
      <pc:sldChg chg="add del ord">
        <pc:chgData name="Taylor Schorlemmer" userId="4f91bce2-72e2-44e9-9ec8-b87c1a801fb7" providerId="ADAL" clId="{665E49DA-5B69-43EB-9173-6C15D2A7834B}" dt="2024-03-28T16:23:32.830" v="913" actId="47"/>
        <pc:sldMkLst>
          <pc:docMk/>
          <pc:sldMk cId="134599325" sldId="342"/>
        </pc:sldMkLst>
      </pc:sldChg>
      <pc:sldChg chg="addSp delSp modSp add mod ord modAnim">
        <pc:chgData name="Taylor Schorlemmer" userId="4f91bce2-72e2-44e9-9ec8-b87c1a801fb7" providerId="ADAL" clId="{665E49DA-5B69-43EB-9173-6C15D2A7834B}" dt="2024-03-28T18:27:30.416" v="1810" actId="20577"/>
        <pc:sldMkLst>
          <pc:docMk/>
          <pc:sldMk cId="812315414" sldId="342"/>
        </pc:sldMkLst>
        <pc:spChg chg="del mod">
          <ac:chgData name="Taylor Schorlemmer" userId="4f91bce2-72e2-44e9-9ec8-b87c1a801fb7" providerId="ADAL" clId="{665E49DA-5B69-43EB-9173-6C15D2A7834B}" dt="2024-03-28T16:48:05.891" v="1087" actId="478"/>
          <ac:spMkLst>
            <pc:docMk/>
            <pc:sldMk cId="812315414" sldId="342"/>
            <ac:spMk id="2" creationId="{A8E5F372-B6A9-6EBA-DF77-B191E2781181}"/>
          </ac:spMkLst>
        </pc:spChg>
        <pc:spChg chg="mod">
          <ac:chgData name="Taylor Schorlemmer" userId="4f91bce2-72e2-44e9-9ec8-b87c1a801fb7" providerId="ADAL" clId="{665E49DA-5B69-43EB-9173-6C15D2A7834B}" dt="2024-03-28T18:27:30.416" v="1810" actId="20577"/>
          <ac:spMkLst>
            <pc:docMk/>
            <pc:sldMk cId="812315414" sldId="342"/>
            <ac:spMk id="3" creationId="{F1564AF4-BCD3-EEBD-B7D0-EE541ADE90DC}"/>
          </ac:spMkLst>
        </pc:spChg>
        <pc:picChg chg="add del mod">
          <ac:chgData name="Taylor Schorlemmer" userId="4f91bce2-72e2-44e9-9ec8-b87c1a801fb7" providerId="ADAL" clId="{665E49DA-5B69-43EB-9173-6C15D2A7834B}" dt="2024-03-28T16:46:49.795" v="1080" actId="478"/>
          <ac:picMkLst>
            <pc:docMk/>
            <pc:sldMk cId="812315414" sldId="342"/>
            <ac:picMk id="6" creationId="{38720286-CF8A-CEB8-8FD5-AB112B8E4605}"/>
          </ac:picMkLst>
        </pc:picChg>
        <pc:picChg chg="add del mod">
          <ac:chgData name="Taylor Schorlemmer" userId="4f91bce2-72e2-44e9-9ec8-b87c1a801fb7" providerId="ADAL" clId="{665E49DA-5B69-43EB-9173-6C15D2A7834B}" dt="2024-03-28T16:45:58.034" v="1077" actId="22"/>
          <ac:picMkLst>
            <pc:docMk/>
            <pc:sldMk cId="812315414" sldId="342"/>
            <ac:picMk id="10" creationId="{0F9BA2D0-0FE2-B160-4F02-3E78CF28AAA6}"/>
          </ac:picMkLst>
        </pc:picChg>
        <pc:picChg chg="add mod">
          <ac:chgData name="Taylor Schorlemmer" userId="4f91bce2-72e2-44e9-9ec8-b87c1a801fb7" providerId="ADAL" clId="{665E49DA-5B69-43EB-9173-6C15D2A7834B}" dt="2024-03-28T16:54:19.345" v="1107" actId="1440"/>
          <ac:picMkLst>
            <pc:docMk/>
            <pc:sldMk cId="812315414" sldId="342"/>
            <ac:picMk id="12" creationId="{0B7CC098-B683-527D-85C7-AD7F4FCED366}"/>
          </ac:picMkLst>
        </pc:picChg>
        <pc:picChg chg="add mod ord">
          <ac:chgData name="Taylor Schorlemmer" userId="4f91bce2-72e2-44e9-9ec8-b87c1a801fb7" providerId="ADAL" clId="{665E49DA-5B69-43EB-9173-6C15D2A7834B}" dt="2024-03-28T16:54:14.481" v="1106" actId="1440"/>
          <ac:picMkLst>
            <pc:docMk/>
            <pc:sldMk cId="812315414" sldId="342"/>
            <ac:picMk id="14" creationId="{9A57BF3F-2BD7-9358-4D02-ED58CBD3BD50}"/>
          </ac:picMkLst>
        </pc:picChg>
        <pc:picChg chg="add mod">
          <ac:chgData name="Taylor Schorlemmer" userId="4f91bce2-72e2-44e9-9ec8-b87c1a801fb7" providerId="ADAL" clId="{665E49DA-5B69-43EB-9173-6C15D2A7834B}" dt="2024-03-28T16:54:23.345" v="1108" actId="1440"/>
          <ac:picMkLst>
            <pc:docMk/>
            <pc:sldMk cId="812315414" sldId="342"/>
            <ac:picMk id="16" creationId="{60CB9CE8-1436-3A26-E9CC-CBC922DFF3D1}"/>
          </ac:picMkLst>
        </pc:picChg>
        <pc:picChg chg="add mod">
          <ac:chgData name="Taylor Schorlemmer" userId="4f91bce2-72e2-44e9-9ec8-b87c1a801fb7" providerId="ADAL" clId="{665E49DA-5B69-43EB-9173-6C15D2A7834B}" dt="2024-03-28T16:54:25.241" v="1109" actId="1440"/>
          <ac:picMkLst>
            <pc:docMk/>
            <pc:sldMk cId="812315414" sldId="342"/>
            <ac:picMk id="18" creationId="{6569C2EF-D08C-F6D7-A362-34656AE4DA7A}"/>
          </ac:picMkLst>
        </pc:picChg>
      </pc:sldChg>
      <pc:sldChg chg="add del">
        <pc:chgData name="Taylor Schorlemmer" userId="4f91bce2-72e2-44e9-9ec8-b87c1a801fb7" providerId="ADAL" clId="{665E49DA-5B69-43EB-9173-6C15D2A7834B}" dt="2024-03-28T16:23:40.745" v="915" actId="47"/>
        <pc:sldMkLst>
          <pc:docMk/>
          <pc:sldMk cId="2999820222" sldId="342"/>
        </pc:sldMkLst>
      </pc:sldChg>
      <pc:sldChg chg="add">
        <pc:chgData name="Taylor Schorlemmer" userId="4f91bce2-72e2-44e9-9ec8-b87c1a801fb7" providerId="ADAL" clId="{665E49DA-5B69-43EB-9173-6C15D2A7834B}" dt="2024-03-28T16:30:55.992" v="941" actId="2890"/>
        <pc:sldMkLst>
          <pc:docMk/>
          <pc:sldMk cId="3968012840" sldId="343"/>
        </pc:sldMkLst>
      </pc:sldChg>
      <pc:sldChg chg="modSp add mod ord">
        <pc:chgData name="Taylor Schorlemmer" userId="4f91bce2-72e2-44e9-9ec8-b87c1a801fb7" providerId="ADAL" clId="{665E49DA-5B69-43EB-9173-6C15D2A7834B}" dt="2024-03-28T16:34:58.248" v="1054" actId="20577"/>
        <pc:sldMkLst>
          <pc:docMk/>
          <pc:sldMk cId="2083264801" sldId="344"/>
        </pc:sldMkLst>
        <pc:spChg chg="mod">
          <ac:chgData name="Taylor Schorlemmer" userId="4f91bce2-72e2-44e9-9ec8-b87c1a801fb7" providerId="ADAL" clId="{665E49DA-5B69-43EB-9173-6C15D2A7834B}" dt="2024-03-28T16:34:47.313" v="1037" actId="20577"/>
          <ac:spMkLst>
            <pc:docMk/>
            <pc:sldMk cId="2083264801" sldId="344"/>
            <ac:spMk id="2" creationId="{778EDD44-14EB-E10E-48E9-E70D32147756}"/>
          </ac:spMkLst>
        </pc:spChg>
        <pc:spChg chg="mod">
          <ac:chgData name="Taylor Schorlemmer" userId="4f91bce2-72e2-44e9-9ec8-b87c1a801fb7" providerId="ADAL" clId="{665E49DA-5B69-43EB-9173-6C15D2A7834B}" dt="2024-03-28T16:34:58.248" v="1054" actId="20577"/>
          <ac:spMkLst>
            <pc:docMk/>
            <pc:sldMk cId="2083264801" sldId="344"/>
            <ac:spMk id="3" creationId="{794CCADF-D460-4B9A-5D34-56F05D1C9CDE}"/>
          </ac:spMkLst>
        </pc:spChg>
        <pc:spChg chg="mod">
          <ac:chgData name="Taylor Schorlemmer" userId="4f91bce2-72e2-44e9-9ec8-b87c1a801fb7" providerId="ADAL" clId="{665E49DA-5B69-43EB-9173-6C15D2A7834B}" dt="2024-03-28T16:34:41.503" v="1026" actId="20577"/>
          <ac:spMkLst>
            <pc:docMk/>
            <pc:sldMk cId="2083264801" sldId="344"/>
            <ac:spMk id="4" creationId="{DABD715F-D6BF-4694-2B2A-75475926AAF8}"/>
          </ac:spMkLst>
        </pc:spChg>
      </pc:sldChg>
      <pc:sldChg chg="modSp add mod">
        <pc:chgData name="Taylor Schorlemmer" userId="4f91bce2-72e2-44e9-9ec8-b87c1a801fb7" providerId="ADAL" clId="{665E49DA-5B69-43EB-9173-6C15D2A7834B}" dt="2024-03-28T16:34:55.890" v="1053" actId="20577"/>
        <pc:sldMkLst>
          <pc:docMk/>
          <pc:sldMk cId="1298475024" sldId="345"/>
        </pc:sldMkLst>
        <pc:spChg chg="mod">
          <ac:chgData name="Taylor Schorlemmer" userId="4f91bce2-72e2-44e9-9ec8-b87c1a801fb7" providerId="ADAL" clId="{665E49DA-5B69-43EB-9173-6C15D2A7834B}" dt="2024-03-28T16:34:52.288" v="1052" actId="20577"/>
          <ac:spMkLst>
            <pc:docMk/>
            <pc:sldMk cId="1298475024" sldId="345"/>
            <ac:spMk id="2" creationId="{778EDD44-14EB-E10E-48E9-E70D32147756}"/>
          </ac:spMkLst>
        </pc:spChg>
        <pc:spChg chg="mod">
          <ac:chgData name="Taylor Schorlemmer" userId="4f91bce2-72e2-44e9-9ec8-b87c1a801fb7" providerId="ADAL" clId="{665E49DA-5B69-43EB-9173-6C15D2A7834B}" dt="2024-03-28T16:34:55.890" v="1053" actId="20577"/>
          <ac:spMkLst>
            <pc:docMk/>
            <pc:sldMk cId="1298475024" sldId="345"/>
            <ac:spMk id="3" creationId="{794CCADF-D460-4B9A-5D34-56F05D1C9CDE}"/>
          </ac:spMkLst>
        </pc:spChg>
      </pc:sldChg>
      <pc:sldChg chg="addSp delSp modSp add mod delAnim modAnim">
        <pc:chgData name="Taylor Schorlemmer" userId="4f91bce2-72e2-44e9-9ec8-b87c1a801fb7" providerId="ADAL" clId="{665E49DA-5B69-43EB-9173-6C15D2A7834B}" dt="2024-03-28T18:27:35.156" v="1820" actId="20577"/>
        <pc:sldMkLst>
          <pc:docMk/>
          <pc:sldMk cId="3717148650" sldId="346"/>
        </pc:sldMkLst>
        <pc:spChg chg="mod">
          <ac:chgData name="Taylor Schorlemmer" userId="4f91bce2-72e2-44e9-9ec8-b87c1a801fb7" providerId="ADAL" clId="{665E49DA-5B69-43EB-9173-6C15D2A7834B}" dt="2024-03-28T18:27:35.156" v="1820" actId="20577"/>
          <ac:spMkLst>
            <pc:docMk/>
            <pc:sldMk cId="3717148650" sldId="346"/>
            <ac:spMk id="3" creationId="{F1564AF4-BCD3-EEBD-B7D0-EE541ADE90DC}"/>
          </ac:spMkLst>
        </pc:spChg>
        <pc:picChg chg="add del mod">
          <ac:chgData name="Taylor Schorlemmer" userId="4f91bce2-72e2-44e9-9ec8-b87c1a801fb7" providerId="ADAL" clId="{665E49DA-5B69-43EB-9173-6C15D2A7834B}" dt="2024-03-28T16:58:22.414" v="1118" actId="478"/>
          <ac:picMkLst>
            <pc:docMk/>
            <pc:sldMk cId="3717148650" sldId="346"/>
            <ac:picMk id="5" creationId="{63A8665B-6763-0D3C-2F12-D932A64C1B98}"/>
          </ac:picMkLst>
        </pc:picChg>
        <pc:picChg chg="add mod">
          <ac:chgData name="Taylor Schorlemmer" userId="4f91bce2-72e2-44e9-9ec8-b87c1a801fb7" providerId="ADAL" clId="{665E49DA-5B69-43EB-9173-6C15D2A7834B}" dt="2024-03-28T16:58:46.736" v="1123" actId="1076"/>
          <ac:picMkLst>
            <pc:docMk/>
            <pc:sldMk cId="3717148650" sldId="346"/>
            <ac:picMk id="7" creationId="{688A69E3-D945-99A8-419C-3BFF2F67C461}"/>
          </ac:picMkLst>
        </pc:picChg>
        <pc:picChg chg="add mod">
          <ac:chgData name="Taylor Schorlemmer" userId="4f91bce2-72e2-44e9-9ec8-b87c1a801fb7" providerId="ADAL" clId="{665E49DA-5B69-43EB-9173-6C15D2A7834B}" dt="2024-03-28T17:03:12.296" v="1131" actId="1076"/>
          <ac:picMkLst>
            <pc:docMk/>
            <pc:sldMk cId="3717148650" sldId="346"/>
            <ac:picMk id="11" creationId="{87389214-A1B9-6BE1-2B9E-E598718A9B70}"/>
          </ac:picMkLst>
        </pc:picChg>
        <pc:picChg chg="del">
          <ac:chgData name="Taylor Schorlemmer" userId="4f91bce2-72e2-44e9-9ec8-b87c1a801fb7" providerId="ADAL" clId="{665E49DA-5B69-43EB-9173-6C15D2A7834B}" dt="2024-03-28T16:54:41.028" v="1113" actId="478"/>
          <ac:picMkLst>
            <pc:docMk/>
            <pc:sldMk cId="3717148650" sldId="346"/>
            <ac:picMk id="12" creationId="{0B7CC098-B683-527D-85C7-AD7F4FCED366}"/>
          </ac:picMkLst>
        </pc:picChg>
        <pc:picChg chg="del">
          <ac:chgData name="Taylor Schorlemmer" userId="4f91bce2-72e2-44e9-9ec8-b87c1a801fb7" providerId="ADAL" clId="{665E49DA-5B69-43EB-9173-6C15D2A7834B}" dt="2024-03-28T16:54:41.472" v="1114" actId="478"/>
          <ac:picMkLst>
            <pc:docMk/>
            <pc:sldMk cId="3717148650" sldId="346"/>
            <ac:picMk id="14" creationId="{9A57BF3F-2BD7-9358-4D02-ED58CBD3BD50}"/>
          </ac:picMkLst>
        </pc:picChg>
        <pc:picChg chg="add mod ord">
          <ac:chgData name="Taylor Schorlemmer" userId="4f91bce2-72e2-44e9-9ec8-b87c1a801fb7" providerId="ADAL" clId="{665E49DA-5B69-43EB-9173-6C15D2A7834B}" dt="2024-03-28T17:04:46.026" v="1135" actId="167"/>
          <ac:picMkLst>
            <pc:docMk/>
            <pc:sldMk cId="3717148650" sldId="346"/>
            <ac:picMk id="15" creationId="{4DCD9190-3325-50F1-894A-1BF8FD3D54E6}"/>
          </ac:picMkLst>
        </pc:picChg>
        <pc:picChg chg="del">
          <ac:chgData name="Taylor Schorlemmer" userId="4f91bce2-72e2-44e9-9ec8-b87c1a801fb7" providerId="ADAL" clId="{665E49DA-5B69-43EB-9173-6C15D2A7834B}" dt="2024-03-28T16:54:40.567" v="1112" actId="478"/>
          <ac:picMkLst>
            <pc:docMk/>
            <pc:sldMk cId="3717148650" sldId="346"/>
            <ac:picMk id="16" creationId="{60CB9CE8-1436-3A26-E9CC-CBC922DFF3D1}"/>
          </ac:picMkLst>
        </pc:picChg>
        <pc:picChg chg="del">
          <ac:chgData name="Taylor Schorlemmer" userId="4f91bce2-72e2-44e9-9ec8-b87c1a801fb7" providerId="ADAL" clId="{665E49DA-5B69-43EB-9173-6C15D2A7834B}" dt="2024-03-28T16:54:40.114" v="1111" actId="478"/>
          <ac:picMkLst>
            <pc:docMk/>
            <pc:sldMk cId="3717148650" sldId="346"/>
            <ac:picMk id="18" creationId="{6569C2EF-D08C-F6D7-A362-34656AE4DA7A}"/>
          </ac:picMkLst>
        </pc:picChg>
      </pc:sldChg>
      <pc:sldChg chg="modSp add mod ord">
        <pc:chgData name="Taylor Schorlemmer" userId="4f91bce2-72e2-44e9-9ec8-b87c1a801fb7" providerId="ADAL" clId="{665E49DA-5B69-43EB-9173-6C15D2A7834B}" dt="2024-03-28T17:11:07.743" v="1223" actId="20577"/>
        <pc:sldMkLst>
          <pc:docMk/>
          <pc:sldMk cId="1473644965" sldId="347"/>
        </pc:sldMkLst>
        <pc:spChg chg="mod">
          <ac:chgData name="Taylor Schorlemmer" userId="4f91bce2-72e2-44e9-9ec8-b87c1a801fb7" providerId="ADAL" clId="{665E49DA-5B69-43EB-9173-6C15D2A7834B}" dt="2024-03-28T17:11:07.743" v="1223" actId="20577"/>
          <ac:spMkLst>
            <pc:docMk/>
            <pc:sldMk cId="1473644965" sldId="347"/>
            <ac:spMk id="2" creationId="{9A5AA14E-E00B-1E44-3B47-002626765B2A}"/>
          </ac:spMkLst>
        </pc:spChg>
      </pc:sldChg>
      <pc:sldChg chg="addSp modSp add mod ord modAnim">
        <pc:chgData name="Taylor Schorlemmer" userId="4f91bce2-72e2-44e9-9ec8-b87c1a801fb7" providerId="ADAL" clId="{665E49DA-5B69-43EB-9173-6C15D2A7834B}" dt="2024-03-28T17:15:56.981" v="1358"/>
        <pc:sldMkLst>
          <pc:docMk/>
          <pc:sldMk cId="3078681430" sldId="348"/>
        </pc:sldMkLst>
        <pc:spChg chg="mod">
          <ac:chgData name="Taylor Schorlemmer" userId="4f91bce2-72e2-44e9-9ec8-b87c1a801fb7" providerId="ADAL" clId="{665E49DA-5B69-43EB-9173-6C15D2A7834B}" dt="2024-03-28T17:12:50.226" v="1314" actId="20577"/>
          <ac:spMkLst>
            <pc:docMk/>
            <pc:sldMk cId="3078681430" sldId="348"/>
            <ac:spMk id="3" creationId="{DFC31B8F-3946-937F-4E5F-7001384E127B}"/>
          </ac:spMkLst>
        </pc:spChg>
        <pc:spChg chg="mod">
          <ac:chgData name="Taylor Schorlemmer" userId="4f91bce2-72e2-44e9-9ec8-b87c1a801fb7" providerId="ADAL" clId="{665E49DA-5B69-43EB-9173-6C15D2A7834B}" dt="2024-03-28T17:11:56.224" v="1288" actId="20577"/>
          <ac:spMkLst>
            <pc:docMk/>
            <pc:sldMk cId="3078681430" sldId="348"/>
            <ac:spMk id="4" creationId="{25C93D43-1FC8-52F8-B8E2-D7EEC6FF1112}"/>
          </ac:spMkLst>
        </pc:spChg>
        <pc:spChg chg="mod">
          <ac:chgData name="Taylor Schorlemmer" userId="4f91bce2-72e2-44e9-9ec8-b87c1a801fb7" providerId="ADAL" clId="{665E49DA-5B69-43EB-9173-6C15D2A7834B}" dt="2024-03-28T17:15:39.902" v="1354" actId="113"/>
          <ac:spMkLst>
            <pc:docMk/>
            <pc:sldMk cId="3078681430" sldId="348"/>
            <ac:spMk id="6" creationId="{2416F18F-DF57-40FE-282E-857107C9F52A}"/>
          </ac:spMkLst>
        </pc:spChg>
        <pc:picChg chg="add mod">
          <ac:chgData name="Taylor Schorlemmer" userId="4f91bce2-72e2-44e9-9ec8-b87c1a801fb7" providerId="ADAL" clId="{665E49DA-5B69-43EB-9173-6C15D2A7834B}" dt="2024-03-28T17:14:17.096" v="1327" actId="1076"/>
          <ac:picMkLst>
            <pc:docMk/>
            <pc:sldMk cId="3078681430" sldId="348"/>
            <ac:picMk id="7" creationId="{E3C32C01-4DDE-5488-2EEC-7B3219F715C5}"/>
          </ac:picMkLst>
        </pc:picChg>
      </pc:sldChg>
      <pc:sldChg chg="addSp delSp modSp add mod modAnim">
        <pc:chgData name="Taylor Schorlemmer" userId="4f91bce2-72e2-44e9-9ec8-b87c1a801fb7" providerId="ADAL" clId="{665E49DA-5B69-43EB-9173-6C15D2A7834B}" dt="2024-03-28T17:21:40.589" v="1736"/>
        <pc:sldMkLst>
          <pc:docMk/>
          <pc:sldMk cId="2095971312" sldId="349"/>
        </pc:sldMkLst>
        <pc:spChg chg="mod">
          <ac:chgData name="Taylor Schorlemmer" userId="4f91bce2-72e2-44e9-9ec8-b87c1a801fb7" providerId="ADAL" clId="{665E49DA-5B69-43EB-9173-6C15D2A7834B}" dt="2024-03-28T17:18:18.800" v="1451" actId="20577"/>
          <ac:spMkLst>
            <pc:docMk/>
            <pc:sldMk cId="2095971312" sldId="349"/>
            <ac:spMk id="3" creationId="{DFC31B8F-3946-937F-4E5F-7001384E127B}"/>
          </ac:spMkLst>
        </pc:spChg>
        <pc:spChg chg="mod">
          <ac:chgData name="Taylor Schorlemmer" userId="4f91bce2-72e2-44e9-9ec8-b87c1a801fb7" providerId="ADAL" clId="{665E49DA-5B69-43EB-9173-6C15D2A7834B}" dt="2024-03-28T17:21:06.456" v="1732" actId="113"/>
          <ac:spMkLst>
            <pc:docMk/>
            <pc:sldMk cId="2095971312" sldId="349"/>
            <ac:spMk id="6" creationId="{2416F18F-DF57-40FE-282E-857107C9F52A}"/>
          </ac:spMkLst>
        </pc:spChg>
        <pc:picChg chg="add del">
          <ac:chgData name="Taylor Schorlemmer" userId="4f91bce2-72e2-44e9-9ec8-b87c1a801fb7" providerId="ADAL" clId="{665E49DA-5B69-43EB-9173-6C15D2A7834B}" dt="2024-03-28T17:16:53.033" v="1360" actId="22"/>
          <ac:picMkLst>
            <pc:docMk/>
            <pc:sldMk cId="2095971312" sldId="349"/>
            <ac:picMk id="7" creationId="{3A103C70-E616-A69B-D543-B2836967A229}"/>
          </ac:picMkLst>
        </pc:picChg>
        <pc:picChg chg="add mod">
          <ac:chgData name="Taylor Schorlemmer" userId="4f91bce2-72e2-44e9-9ec8-b87c1a801fb7" providerId="ADAL" clId="{665E49DA-5B69-43EB-9173-6C15D2A7834B}" dt="2024-03-28T17:19:47.376" v="1582" actId="1076"/>
          <ac:picMkLst>
            <pc:docMk/>
            <pc:sldMk cId="2095971312" sldId="349"/>
            <ac:picMk id="11" creationId="{318A2B4E-7058-2978-42B1-E4B732AED1B2}"/>
          </ac:picMkLst>
        </pc:picChg>
      </pc:sldChg>
    </pc:docChg>
  </pc:docChgLst>
  <pc:docChgLst>
    <pc:chgData name="Taylor R Schorlemmer" userId="405b929d-0a48-4a51-a53f-2bceb733c864" providerId="ADAL" clId="{78D7D8BD-C6D3-4E35-89B4-F61204B85FD9}"/>
    <pc:docChg chg="undo redo custSel addSld delSld modSld modMainMaster">
      <pc:chgData name="Taylor R Schorlemmer" userId="405b929d-0a48-4a51-a53f-2bceb733c864" providerId="ADAL" clId="{78D7D8BD-C6D3-4E35-89B4-F61204B85FD9}" dt="2024-05-24T01:28:28.739" v="2835" actId="1440"/>
      <pc:docMkLst>
        <pc:docMk/>
      </pc:docMkLst>
      <pc:sldChg chg="addSp modSp mod modAnim delCm modNotesTx">
        <pc:chgData name="Taylor R Schorlemmer" userId="405b929d-0a48-4a51-a53f-2bceb733c864" providerId="ADAL" clId="{78D7D8BD-C6D3-4E35-89B4-F61204B85FD9}" dt="2024-05-19T20:44:25.751" v="1638" actId="20577"/>
        <pc:sldMkLst>
          <pc:docMk/>
          <pc:sldMk cId="3754697129" sldId="305"/>
        </pc:sldMkLst>
        <pc:spChg chg="add mod">
          <ac:chgData name="Taylor R Schorlemmer" userId="405b929d-0a48-4a51-a53f-2bceb733c864" providerId="ADAL" clId="{78D7D8BD-C6D3-4E35-89B4-F61204B85FD9}" dt="2024-05-16T05:10:21.492" v="925" actId="1076"/>
          <ac:spMkLst>
            <pc:docMk/>
            <pc:sldMk cId="3754697129" sldId="305"/>
            <ac:spMk id="2" creationId="{2BDE6553-1626-0DFA-B257-E6ACCFDFF00F}"/>
          </ac:spMkLst>
        </pc:spChg>
        <pc:spChg chg="mod">
          <ac:chgData name="Taylor R Schorlemmer" userId="405b929d-0a48-4a51-a53f-2bceb733c864" providerId="ADAL" clId="{78D7D8BD-C6D3-4E35-89B4-F61204B85FD9}" dt="2024-05-16T05:09:35.312" v="890" actId="20577"/>
          <ac:spMkLst>
            <pc:docMk/>
            <pc:sldMk cId="3754697129" sldId="305"/>
            <ac:spMk id="3" creationId="{E26190D5-D288-2FA7-8FC3-E3B328823135}"/>
          </ac:spMkLst>
        </pc:spChg>
        <pc:spChg chg="mod">
          <ac:chgData name="Taylor R Schorlemmer" userId="405b929d-0a48-4a51-a53f-2bceb733c864" providerId="ADAL" clId="{78D7D8BD-C6D3-4E35-89B4-F61204B85FD9}" dt="2024-05-16T05:09:51.273" v="916" actId="1036"/>
          <ac:spMkLst>
            <pc:docMk/>
            <pc:sldMk cId="3754697129" sldId="305"/>
            <ac:spMk id="14" creationId="{71A41B37-2AC2-E012-2CB2-97924EFFBE31}"/>
          </ac:spMkLst>
        </pc:spChg>
        <pc:spChg chg="mod">
          <ac:chgData name="Taylor R Schorlemmer" userId="405b929d-0a48-4a51-a53f-2bceb733c864" providerId="ADAL" clId="{78D7D8BD-C6D3-4E35-89B4-F61204B85FD9}" dt="2024-05-16T05:09:51.273" v="916" actId="1036"/>
          <ac:spMkLst>
            <pc:docMk/>
            <pc:sldMk cId="3754697129" sldId="305"/>
            <ac:spMk id="15" creationId="{8B665C7F-0778-09D9-C8BD-A6630B1BCF34}"/>
          </ac:spMkLst>
        </pc:spChg>
        <pc:spChg chg="mod">
          <ac:chgData name="Taylor R Schorlemmer" userId="405b929d-0a48-4a51-a53f-2bceb733c864" providerId="ADAL" clId="{78D7D8BD-C6D3-4E35-89B4-F61204B85FD9}" dt="2024-05-16T05:09:51.273" v="916" actId="1036"/>
          <ac:spMkLst>
            <pc:docMk/>
            <pc:sldMk cId="3754697129" sldId="305"/>
            <ac:spMk id="16" creationId="{1C201B79-EE3E-91C5-0D9E-28C6CB6DA7FC}"/>
          </ac:spMkLst>
        </pc:spChg>
        <pc:cxnChg chg="mod">
          <ac:chgData name="Taylor R Schorlemmer" userId="405b929d-0a48-4a51-a53f-2bceb733c864" providerId="ADAL" clId="{78D7D8BD-C6D3-4E35-89B4-F61204B85FD9}" dt="2024-05-16T05:09:51.273" v="916" actId="1036"/>
          <ac:cxnSpMkLst>
            <pc:docMk/>
            <pc:sldMk cId="3754697129" sldId="305"/>
            <ac:cxnSpMk id="18" creationId="{FF98B79E-5E19-4E88-92A8-40B78C0C91A9}"/>
          </ac:cxnSpMkLst>
        </pc:cxnChg>
        <pc:cxnChg chg="mod">
          <ac:chgData name="Taylor R Schorlemmer" userId="405b929d-0a48-4a51-a53f-2bceb733c864" providerId="ADAL" clId="{78D7D8BD-C6D3-4E35-89B4-F61204B85FD9}" dt="2024-05-16T05:09:51.273" v="916" actId="1036"/>
          <ac:cxnSpMkLst>
            <pc:docMk/>
            <pc:sldMk cId="3754697129" sldId="305"/>
            <ac:cxnSpMk id="19" creationId="{BA1360F6-0794-4C13-999C-818936924D97}"/>
          </ac:cxnSpMkLst>
        </pc:cxnChg>
      </pc:sldChg>
      <pc:sldChg chg="modSp mod">
        <pc:chgData name="Taylor R Schorlemmer" userId="405b929d-0a48-4a51-a53f-2bceb733c864" providerId="ADAL" clId="{78D7D8BD-C6D3-4E35-89B4-F61204B85FD9}" dt="2024-05-16T05:15:05.280" v="978" actId="403"/>
        <pc:sldMkLst>
          <pc:docMk/>
          <pc:sldMk cId="3009904639" sldId="306"/>
        </pc:sldMkLst>
        <pc:spChg chg="mod">
          <ac:chgData name="Taylor R Schorlemmer" userId="405b929d-0a48-4a51-a53f-2bceb733c864" providerId="ADAL" clId="{78D7D8BD-C6D3-4E35-89B4-F61204B85FD9}" dt="2024-05-16T05:15:05.280" v="978" actId="403"/>
          <ac:spMkLst>
            <pc:docMk/>
            <pc:sldMk cId="3009904639" sldId="306"/>
            <ac:spMk id="2" creationId="{1F78AE45-66C3-CB03-6BD9-FA423AE4E834}"/>
          </ac:spMkLst>
        </pc:spChg>
      </pc:sldChg>
      <pc:sldChg chg="addSp delSp modSp mod addAnim delAnim modAnim">
        <pc:chgData name="Taylor R Schorlemmer" userId="405b929d-0a48-4a51-a53f-2bceb733c864" providerId="ADAL" clId="{78D7D8BD-C6D3-4E35-89B4-F61204B85FD9}" dt="2024-05-20T02:12:18.415" v="2219"/>
        <pc:sldMkLst>
          <pc:docMk/>
          <pc:sldMk cId="3091547139" sldId="307"/>
        </pc:sldMkLst>
        <pc:spChg chg="mod">
          <ac:chgData name="Taylor R Schorlemmer" userId="405b929d-0a48-4a51-a53f-2bceb733c864" providerId="ADAL" clId="{78D7D8BD-C6D3-4E35-89B4-F61204B85FD9}" dt="2024-05-16T05:15:43.824" v="991" actId="20577"/>
          <ac:spMkLst>
            <pc:docMk/>
            <pc:sldMk cId="3091547139" sldId="307"/>
            <ac:spMk id="2" creationId="{8C8FE4B6-46AE-4DFB-FBBE-03A5FB315DE7}"/>
          </ac:spMkLst>
        </pc:spChg>
        <pc:spChg chg="add del mod">
          <ac:chgData name="Taylor R Schorlemmer" userId="405b929d-0a48-4a51-a53f-2bceb733c864" providerId="ADAL" clId="{78D7D8BD-C6D3-4E35-89B4-F61204B85FD9}" dt="2024-05-20T01:49:41.773" v="2072" actId="1076"/>
          <ac:spMkLst>
            <pc:docMk/>
            <pc:sldMk cId="3091547139" sldId="307"/>
            <ac:spMk id="5" creationId="{5FEF7D0E-F7C1-4807-E472-3F146EED8EF5}"/>
          </ac:spMkLst>
        </pc:spChg>
        <pc:spChg chg="add mod">
          <ac:chgData name="Taylor R Schorlemmer" userId="405b929d-0a48-4a51-a53f-2bceb733c864" providerId="ADAL" clId="{78D7D8BD-C6D3-4E35-89B4-F61204B85FD9}" dt="2024-05-20T01:50:18.630" v="2078" actId="408"/>
          <ac:spMkLst>
            <pc:docMk/>
            <pc:sldMk cId="3091547139" sldId="307"/>
            <ac:spMk id="7" creationId="{5257C899-7339-2042-CB62-E3E9DAA1CCC6}"/>
          </ac:spMkLst>
        </pc:spChg>
        <pc:spChg chg="add mod">
          <ac:chgData name="Taylor R Schorlemmer" userId="405b929d-0a48-4a51-a53f-2bceb733c864" providerId="ADAL" clId="{78D7D8BD-C6D3-4E35-89B4-F61204B85FD9}" dt="2024-05-20T01:50:18.630" v="2078" actId="408"/>
          <ac:spMkLst>
            <pc:docMk/>
            <pc:sldMk cId="3091547139" sldId="307"/>
            <ac:spMk id="10" creationId="{DB71D570-433A-5518-6064-F1CC49C89015}"/>
          </ac:spMkLst>
        </pc:spChg>
        <pc:spChg chg="add mod">
          <ac:chgData name="Taylor R Schorlemmer" userId="405b929d-0a48-4a51-a53f-2bceb733c864" providerId="ADAL" clId="{78D7D8BD-C6D3-4E35-89B4-F61204B85FD9}" dt="2024-05-20T01:50:02.966" v="2077" actId="1076"/>
          <ac:spMkLst>
            <pc:docMk/>
            <pc:sldMk cId="3091547139" sldId="307"/>
            <ac:spMk id="11" creationId="{2D48C307-F7B9-B6B9-44BD-E83F8AA08447}"/>
          </ac:spMkLst>
        </pc:spChg>
        <pc:spChg chg="add mod">
          <ac:chgData name="Taylor R Schorlemmer" userId="405b929d-0a48-4a51-a53f-2bceb733c864" providerId="ADAL" clId="{78D7D8BD-C6D3-4E35-89B4-F61204B85FD9}" dt="2024-05-20T01:50:38.813" v="2081" actId="1076"/>
          <ac:spMkLst>
            <pc:docMk/>
            <pc:sldMk cId="3091547139" sldId="307"/>
            <ac:spMk id="12" creationId="{599B5AFC-03EC-8FEC-EBC8-D0B3D5409D23}"/>
          </ac:spMkLst>
        </pc:spChg>
      </pc:sldChg>
      <pc:sldChg chg="modSp mod modAnim modNotesTx">
        <pc:chgData name="Taylor R Schorlemmer" userId="405b929d-0a48-4a51-a53f-2bceb733c864" providerId="ADAL" clId="{78D7D8BD-C6D3-4E35-89B4-F61204B85FD9}" dt="2024-05-20T01:43:55.029" v="2059" actId="14100"/>
        <pc:sldMkLst>
          <pc:docMk/>
          <pc:sldMk cId="1403214377" sldId="315"/>
        </pc:sldMkLst>
        <pc:spChg chg="mod">
          <ac:chgData name="Taylor R Schorlemmer" userId="405b929d-0a48-4a51-a53f-2bceb733c864" providerId="ADAL" clId="{78D7D8BD-C6D3-4E35-89B4-F61204B85FD9}" dt="2024-05-16T04:38:32.970" v="511" actId="2710"/>
          <ac:spMkLst>
            <pc:docMk/>
            <pc:sldMk cId="1403214377" sldId="315"/>
            <ac:spMk id="2" creationId="{A8E5F372-B6A9-6EBA-DF77-B191E2781181}"/>
          </ac:spMkLst>
        </pc:spChg>
        <pc:spChg chg="mod">
          <ac:chgData name="Taylor R Schorlemmer" userId="405b929d-0a48-4a51-a53f-2bceb733c864" providerId="ADAL" clId="{78D7D8BD-C6D3-4E35-89B4-F61204B85FD9}" dt="2024-05-20T01:43:55.029" v="2059" actId="14100"/>
          <ac:spMkLst>
            <pc:docMk/>
            <pc:sldMk cId="1403214377" sldId="315"/>
            <ac:spMk id="9" creationId="{30B9E1F9-E4CE-9FCC-301A-A7E2B7953EF5}"/>
          </ac:spMkLst>
        </pc:spChg>
      </pc:sldChg>
      <pc:sldChg chg="addSp delSp modSp mod delAnim modAnim delCm modCm modNotesTx">
        <pc:chgData name="Taylor R Schorlemmer" userId="405b929d-0a48-4a51-a53f-2bceb733c864" providerId="ADAL" clId="{78D7D8BD-C6D3-4E35-89B4-F61204B85FD9}" dt="2024-05-24T01:28:28.739" v="2835" actId="1440"/>
        <pc:sldMkLst>
          <pc:docMk/>
          <pc:sldMk cId="2856181338" sldId="316"/>
        </pc:sldMkLst>
        <pc:spChg chg="mod">
          <ac:chgData name="Taylor R Schorlemmer" userId="405b929d-0a48-4a51-a53f-2bceb733c864" providerId="ADAL" clId="{78D7D8BD-C6D3-4E35-89B4-F61204B85FD9}" dt="2024-05-16T04:59:36.644" v="801" actId="1076"/>
          <ac:spMkLst>
            <pc:docMk/>
            <pc:sldMk cId="2856181338" sldId="316"/>
            <ac:spMk id="2" creationId="{F66A3D77-73F4-6EFD-6FE4-EDB1ADADE302}"/>
          </ac:spMkLst>
        </pc:spChg>
        <pc:spChg chg="mod">
          <ac:chgData name="Taylor R Schorlemmer" userId="405b929d-0a48-4a51-a53f-2bceb733c864" providerId="ADAL" clId="{78D7D8BD-C6D3-4E35-89B4-F61204B85FD9}" dt="2024-05-20T01:42:04.455" v="2042" actId="1076"/>
          <ac:spMkLst>
            <pc:docMk/>
            <pc:sldMk cId="2856181338" sldId="316"/>
            <ac:spMk id="3" creationId="{B57AE7B4-5D31-5615-0A39-6AB33C439380}"/>
          </ac:spMkLst>
        </pc:spChg>
        <pc:spChg chg="add mod">
          <ac:chgData name="Taylor R Schorlemmer" userId="405b929d-0a48-4a51-a53f-2bceb733c864" providerId="ADAL" clId="{78D7D8BD-C6D3-4E35-89B4-F61204B85FD9}" dt="2024-05-20T01:42:28.212" v="2045" actId="14100"/>
          <ac:spMkLst>
            <pc:docMk/>
            <pc:sldMk cId="2856181338" sldId="316"/>
            <ac:spMk id="4" creationId="{4CB2D6B1-D4EA-8AEC-0692-3CFA2C46CB0C}"/>
          </ac:spMkLst>
        </pc:spChg>
        <pc:spChg chg="add del mod">
          <ac:chgData name="Taylor R Schorlemmer" userId="405b929d-0a48-4a51-a53f-2bceb733c864" providerId="ADAL" clId="{78D7D8BD-C6D3-4E35-89B4-F61204B85FD9}" dt="2024-05-20T01:43:01.726" v="2057" actId="478"/>
          <ac:spMkLst>
            <pc:docMk/>
            <pc:sldMk cId="2856181338" sldId="316"/>
            <ac:spMk id="5" creationId="{D7DD3B7A-B608-C674-9A1C-A56AA5ACF7B2}"/>
          </ac:spMkLst>
        </pc:spChg>
        <pc:spChg chg="add del mod">
          <ac:chgData name="Taylor R Schorlemmer" userId="405b929d-0a48-4a51-a53f-2bceb733c864" providerId="ADAL" clId="{78D7D8BD-C6D3-4E35-89B4-F61204B85FD9}" dt="2024-05-20T00:56:12.093" v="1806" actId="478"/>
          <ac:spMkLst>
            <pc:docMk/>
            <pc:sldMk cId="2856181338" sldId="316"/>
            <ac:spMk id="6" creationId="{30C7CBC7-2DE2-7350-2021-2B7ACF4FDFC4}"/>
          </ac:spMkLst>
        </pc:spChg>
        <pc:picChg chg="add del mod">
          <ac:chgData name="Taylor R Schorlemmer" userId="405b929d-0a48-4a51-a53f-2bceb733c864" providerId="ADAL" clId="{78D7D8BD-C6D3-4E35-89B4-F61204B85FD9}" dt="2024-05-16T04:57:44.419" v="785" actId="478"/>
          <ac:picMkLst>
            <pc:docMk/>
            <pc:sldMk cId="2856181338" sldId="316"/>
            <ac:picMk id="4" creationId="{B686EC70-9483-AC3B-2C91-73BDC9732279}"/>
          </ac:picMkLst>
        </pc:picChg>
        <pc:picChg chg="add mod">
          <ac:chgData name="Taylor R Schorlemmer" userId="405b929d-0a48-4a51-a53f-2bceb733c864" providerId="ADAL" clId="{78D7D8BD-C6D3-4E35-89B4-F61204B85FD9}" dt="2024-05-24T01:28:28.739" v="2835" actId="1440"/>
          <ac:picMkLst>
            <pc:docMk/>
            <pc:sldMk cId="2856181338" sldId="316"/>
            <ac:picMk id="5" creationId="{F337BB89-9910-46DB-E95B-70D6806FB8F7}"/>
          </ac:picMkLst>
        </pc:picChg>
        <pc:picChg chg="add mod">
          <ac:chgData name="Taylor R Schorlemmer" userId="405b929d-0a48-4a51-a53f-2bceb733c864" providerId="ADAL" clId="{78D7D8BD-C6D3-4E35-89B4-F61204B85FD9}" dt="2024-05-20T01:42:38.713" v="2046" actId="1076"/>
          <ac:picMkLst>
            <pc:docMk/>
            <pc:sldMk cId="2856181338" sldId="316"/>
            <ac:picMk id="13" creationId="{121060AA-930A-4F8F-D7F6-9CFE82494609}"/>
          </ac:picMkLst>
        </pc:picChg>
        <pc:picChg chg="add">
          <ac:chgData name="Taylor R Schorlemmer" userId="405b929d-0a48-4a51-a53f-2bceb733c864" providerId="ADAL" clId="{78D7D8BD-C6D3-4E35-89B4-F61204B85FD9}" dt="2024-05-16T04:54:29.412" v="686"/>
          <ac:picMkLst>
            <pc:docMk/>
            <pc:sldMk cId="2856181338" sldId="316"/>
            <ac:picMk id="1026" creationId="{7A7EB78C-F888-99FD-245B-D4F19B97F93E}"/>
          </ac:picMkLst>
        </pc:picChg>
        <pc:picChg chg="add mod">
          <ac:chgData name="Taylor R Schorlemmer" userId="405b929d-0a48-4a51-a53f-2bceb733c864" providerId="ADAL" clId="{78D7D8BD-C6D3-4E35-89B4-F61204B85FD9}" dt="2024-05-20T01:42:19.306" v="2043" actId="1076"/>
          <ac:picMkLst>
            <pc:docMk/>
            <pc:sldMk cId="2856181338" sldId="316"/>
            <ac:picMk id="1028" creationId="{D462E211-862D-B429-C912-C14F51466BCD}"/>
          </ac:picMkLst>
        </pc:picChg>
        <pc:picChg chg="add mod">
          <ac:chgData name="Taylor R Schorlemmer" userId="405b929d-0a48-4a51-a53f-2bceb733c864" providerId="ADAL" clId="{78D7D8BD-C6D3-4E35-89B4-F61204B85FD9}" dt="2024-05-20T01:42:19.306" v="2043" actId="1076"/>
          <ac:picMkLst>
            <pc:docMk/>
            <pc:sldMk cId="2856181338" sldId="316"/>
            <ac:picMk id="1030" creationId="{E1A84787-0607-4CF4-1C58-B6C4C8664B97}"/>
          </ac:picMkLst>
        </pc:picChg>
        <pc:picChg chg="add mod">
          <ac:chgData name="Taylor R Schorlemmer" userId="405b929d-0a48-4a51-a53f-2bceb733c864" providerId="ADAL" clId="{78D7D8BD-C6D3-4E35-89B4-F61204B85FD9}" dt="2024-05-20T01:42:19.306" v="2043" actId="1076"/>
          <ac:picMkLst>
            <pc:docMk/>
            <pc:sldMk cId="2856181338" sldId="316"/>
            <ac:picMk id="1032" creationId="{77E8C4F1-9AE6-6BE5-C0C1-21E77BB764C4}"/>
          </ac:picMkLst>
        </pc:picChg>
      </pc:sldChg>
      <pc:sldChg chg="addSp delSp modSp mod">
        <pc:chgData name="Taylor R Schorlemmer" userId="405b929d-0a48-4a51-a53f-2bceb733c864" providerId="ADAL" clId="{78D7D8BD-C6D3-4E35-89B4-F61204B85FD9}" dt="2024-05-16T05:15:10.243" v="979" actId="403"/>
        <pc:sldMkLst>
          <pc:docMk/>
          <pc:sldMk cId="108192040" sldId="317"/>
        </pc:sldMkLst>
        <pc:spChg chg="mod">
          <ac:chgData name="Taylor R Schorlemmer" userId="405b929d-0a48-4a51-a53f-2bceb733c864" providerId="ADAL" clId="{78D7D8BD-C6D3-4E35-89B4-F61204B85FD9}" dt="2024-05-16T05:15:10.243" v="979" actId="403"/>
          <ac:spMkLst>
            <pc:docMk/>
            <pc:sldMk cId="108192040" sldId="317"/>
            <ac:spMk id="2" creationId="{AAED1532-F809-6C58-DC24-788ED95AB3EB}"/>
          </ac:spMkLst>
        </pc:spChg>
        <pc:grpChg chg="add mod">
          <ac:chgData name="Taylor R Schorlemmer" userId="405b929d-0a48-4a51-a53f-2bceb733c864" providerId="ADAL" clId="{78D7D8BD-C6D3-4E35-89B4-F61204B85FD9}" dt="2024-05-16T04:36:45.609" v="509" actId="1076"/>
          <ac:grpSpMkLst>
            <pc:docMk/>
            <pc:sldMk cId="108192040" sldId="317"/>
            <ac:grpSpMk id="6" creationId="{DAFD4F05-58AE-1726-AA6E-8D47C96F4F75}"/>
          </ac:grpSpMkLst>
        </pc:grpChg>
        <pc:picChg chg="del">
          <ac:chgData name="Taylor R Schorlemmer" userId="405b929d-0a48-4a51-a53f-2bceb733c864" providerId="ADAL" clId="{78D7D8BD-C6D3-4E35-89B4-F61204B85FD9}" dt="2024-05-16T04:34:35.126" v="491" actId="478"/>
          <ac:picMkLst>
            <pc:docMk/>
            <pc:sldMk cId="108192040" sldId="317"/>
            <ac:picMk id="5" creationId="{FF3F6327-8C6F-B446-8C53-C2105467F8D3}"/>
          </ac:picMkLst>
        </pc:picChg>
        <pc:picChg chg="mod modCrop">
          <ac:chgData name="Taylor R Schorlemmer" userId="405b929d-0a48-4a51-a53f-2bceb733c864" providerId="ADAL" clId="{78D7D8BD-C6D3-4E35-89B4-F61204B85FD9}" dt="2024-05-16T04:35:04.375" v="494" actId="732"/>
          <ac:picMkLst>
            <pc:docMk/>
            <pc:sldMk cId="108192040" sldId="317"/>
            <ac:picMk id="7" creationId="{1B577E9B-7847-12AE-4F07-0E0CD483279C}"/>
          </ac:picMkLst>
        </pc:picChg>
        <pc:picChg chg="mod modCrop">
          <ac:chgData name="Taylor R Schorlemmer" userId="405b929d-0a48-4a51-a53f-2bceb733c864" providerId="ADAL" clId="{78D7D8BD-C6D3-4E35-89B4-F61204B85FD9}" dt="2024-05-16T04:35:21.893" v="495" actId="732"/>
          <ac:picMkLst>
            <pc:docMk/>
            <pc:sldMk cId="108192040" sldId="317"/>
            <ac:picMk id="10" creationId="{F17745DF-8AE5-A502-ECBF-47946C1231A1}"/>
          </ac:picMkLst>
        </pc:picChg>
        <pc:picChg chg="mod modCrop">
          <ac:chgData name="Taylor R Schorlemmer" userId="405b929d-0a48-4a51-a53f-2bceb733c864" providerId="ADAL" clId="{78D7D8BD-C6D3-4E35-89B4-F61204B85FD9}" dt="2024-05-16T04:35:37.599" v="497" actId="732"/>
          <ac:picMkLst>
            <pc:docMk/>
            <pc:sldMk cId="108192040" sldId="317"/>
            <ac:picMk id="11" creationId="{7A2EA876-26AE-A622-ECF6-EB612C8A7896}"/>
          </ac:picMkLst>
        </pc:picChg>
      </pc:sldChg>
      <pc:sldChg chg="delCm">
        <pc:chgData name="Taylor R Schorlemmer" userId="405b929d-0a48-4a51-a53f-2bceb733c864" providerId="ADAL" clId="{78D7D8BD-C6D3-4E35-89B4-F61204B85FD9}" dt="2024-05-15T19:24:53.597" v="92" actId="1592"/>
        <pc:sldMkLst>
          <pc:docMk/>
          <pc:sldMk cId="232606284" sldId="323"/>
        </pc:sldMkLst>
      </pc:sldChg>
      <pc:sldChg chg="addSp delSp modSp mod modAnim modNotesTx">
        <pc:chgData name="Taylor R Schorlemmer" userId="405b929d-0a48-4a51-a53f-2bceb733c864" providerId="ADAL" clId="{78D7D8BD-C6D3-4E35-89B4-F61204B85FD9}" dt="2024-05-20T02:17:16.288" v="2304" actId="20577"/>
        <pc:sldMkLst>
          <pc:docMk/>
          <pc:sldMk cId="4169592490" sldId="328"/>
        </pc:sldMkLst>
        <pc:spChg chg="add mod">
          <ac:chgData name="Taylor R Schorlemmer" userId="405b929d-0a48-4a51-a53f-2bceb733c864" providerId="ADAL" clId="{78D7D8BD-C6D3-4E35-89B4-F61204B85FD9}" dt="2024-05-20T01:51:09.116" v="2084" actId="1076"/>
          <ac:spMkLst>
            <pc:docMk/>
            <pc:sldMk cId="4169592490" sldId="328"/>
            <ac:spMk id="2" creationId="{047118B6-C713-9E5D-F72B-F48E021643AD}"/>
          </ac:spMkLst>
        </pc:spChg>
        <pc:spChg chg="add mod">
          <ac:chgData name="Taylor R Schorlemmer" userId="405b929d-0a48-4a51-a53f-2bceb733c864" providerId="ADAL" clId="{78D7D8BD-C6D3-4E35-89B4-F61204B85FD9}" dt="2024-05-20T01:51:39.050" v="2088" actId="1076"/>
          <ac:spMkLst>
            <pc:docMk/>
            <pc:sldMk cId="4169592490" sldId="328"/>
            <ac:spMk id="5" creationId="{DC60AB8E-8B54-AE4E-682E-6AD700CF8D92}"/>
          </ac:spMkLst>
        </pc:spChg>
        <pc:spChg chg="add mod">
          <ac:chgData name="Taylor R Schorlemmer" userId="405b929d-0a48-4a51-a53f-2bceb733c864" providerId="ADAL" clId="{78D7D8BD-C6D3-4E35-89B4-F61204B85FD9}" dt="2024-05-20T01:51:56.224" v="2089" actId="571"/>
          <ac:spMkLst>
            <pc:docMk/>
            <pc:sldMk cId="4169592490" sldId="328"/>
            <ac:spMk id="6" creationId="{44FF6DC5-72E2-BD5C-C392-21A398B0A8A9}"/>
          </ac:spMkLst>
        </pc:spChg>
        <pc:spChg chg="add mod">
          <ac:chgData name="Taylor R Schorlemmer" userId="405b929d-0a48-4a51-a53f-2bceb733c864" providerId="ADAL" clId="{78D7D8BD-C6D3-4E35-89B4-F61204B85FD9}" dt="2024-05-20T02:00:37.047" v="2188" actId="1076"/>
          <ac:spMkLst>
            <pc:docMk/>
            <pc:sldMk cId="4169592490" sldId="328"/>
            <ac:spMk id="11" creationId="{2E415245-2293-46A7-ABE0-973C21C5D0D3}"/>
          </ac:spMkLst>
        </pc:spChg>
        <pc:picChg chg="del">
          <ac:chgData name="Taylor R Schorlemmer" userId="405b929d-0a48-4a51-a53f-2bceb733c864" providerId="ADAL" clId="{78D7D8BD-C6D3-4E35-89B4-F61204B85FD9}" dt="2024-05-16T04:21:33.845" v="452" actId="478"/>
          <ac:picMkLst>
            <pc:docMk/>
            <pc:sldMk cId="4169592490" sldId="328"/>
            <ac:picMk id="2" creationId="{621E3840-04B9-7253-3837-CF45C7351601}"/>
          </ac:picMkLst>
        </pc:picChg>
        <pc:picChg chg="mod">
          <ac:chgData name="Taylor R Schorlemmer" userId="405b929d-0a48-4a51-a53f-2bceb733c864" providerId="ADAL" clId="{78D7D8BD-C6D3-4E35-89B4-F61204B85FD9}" dt="2024-05-19T20:58:15.153" v="1771" actId="1076"/>
          <ac:picMkLst>
            <pc:docMk/>
            <pc:sldMk cId="4169592490" sldId="328"/>
            <ac:picMk id="10" creationId="{7E67CFBC-B60A-5E8D-9B0B-AD30CFA0C0F4}"/>
          </ac:picMkLst>
        </pc:picChg>
      </pc:sldChg>
      <pc:sldChg chg="addSp delSp modSp mod delAnim modAnim modShow modNotesTx">
        <pc:chgData name="Taylor R Schorlemmer" userId="405b929d-0a48-4a51-a53f-2bceb733c864" providerId="ADAL" clId="{78D7D8BD-C6D3-4E35-89B4-F61204B85FD9}" dt="2024-05-20T02:10:47.498" v="2205"/>
        <pc:sldMkLst>
          <pc:docMk/>
          <pc:sldMk cId="418614661" sldId="332"/>
        </pc:sldMkLst>
        <pc:spChg chg="mod">
          <ac:chgData name="Taylor R Schorlemmer" userId="405b929d-0a48-4a51-a53f-2bceb733c864" providerId="ADAL" clId="{78D7D8BD-C6D3-4E35-89B4-F61204B85FD9}" dt="2024-05-16T04:25:24.976" v="474" actId="2710"/>
          <ac:spMkLst>
            <pc:docMk/>
            <pc:sldMk cId="418614661" sldId="332"/>
            <ac:spMk id="3" creationId="{370429B8-6C85-6C39-BF4B-85A48D9D58BF}"/>
          </ac:spMkLst>
        </pc:spChg>
        <pc:grpChg chg="add mod">
          <ac:chgData name="Taylor R Schorlemmer" userId="405b929d-0a48-4a51-a53f-2bceb733c864" providerId="ADAL" clId="{78D7D8BD-C6D3-4E35-89B4-F61204B85FD9}" dt="2024-05-16T04:27:36.692" v="490" actId="1036"/>
          <ac:grpSpMkLst>
            <pc:docMk/>
            <pc:sldMk cId="418614661" sldId="332"/>
            <ac:grpSpMk id="12" creationId="{B0AF3B15-CC21-B06A-730C-31A4C5618DE5}"/>
          </ac:grpSpMkLst>
        </pc:grpChg>
        <pc:picChg chg="mod modCrop">
          <ac:chgData name="Taylor R Schorlemmer" userId="405b929d-0a48-4a51-a53f-2bceb733c864" providerId="ADAL" clId="{78D7D8BD-C6D3-4E35-89B4-F61204B85FD9}" dt="2024-05-16T04:27:28.460" v="488" actId="164"/>
          <ac:picMkLst>
            <pc:docMk/>
            <pc:sldMk cId="418614661" sldId="332"/>
            <ac:picMk id="7" creationId="{19DE9A6C-A62C-172A-9A7D-08F6F05A68C9}"/>
          </ac:picMkLst>
        </pc:picChg>
        <pc:picChg chg="del">
          <ac:chgData name="Taylor R Schorlemmer" userId="405b929d-0a48-4a51-a53f-2bceb733c864" providerId="ADAL" clId="{78D7D8BD-C6D3-4E35-89B4-F61204B85FD9}" dt="2024-05-19T16:34:26.094" v="1290" actId="478"/>
          <ac:picMkLst>
            <pc:docMk/>
            <pc:sldMk cId="418614661" sldId="332"/>
            <ac:picMk id="8" creationId="{90A405F5-1631-1E5C-514D-CD2B95DBDBBD}"/>
          </ac:picMkLst>
        </pc:picChg>
        <pc:picChg chg="add del mod">
          <ac:chgData name="Taylor R Schorlemmer" userId="405b929d-0a48-4a51-a53f-2bceb733c864" providerId="ADAL" clId="{78D7D8BD-C6D3-4E35-89B4-F61204B85FD9}" dt="2024-05-16T04:25:59.737" v="477" actId="478"/>
          <ac:picMkLst>
            <pc:docMk/>
            <pc:sldMk cId="418614661" sldId="332"/>
            <ac:picMk id="9" creationId="{51EE4B8D-5276-DB10-5BD6-2B6F54AC96CD}"/>
          </ac:picMkLst>
        </pc:picChg>
        <pc:picChg chg="add mod modCrop">
          <ac:chgData name="Taylor R Schorlemmer" userId="405b929d-0a48-4a51-a53f-2bceb733c864" providerId="ADAL" clId="{78D7D8BD-C6D3-4E35-89B4-F61204B85FD9}" dt="2024-05-16T04:27:28.460" v="488" actId="164"/>
          <ac:picMkLst>
            <pc:docMk/>
            <pc:sldMk cId="418614661" sldId="332"/>
            <ac:picMk id="10" creationId="{19EBC797-6801-5755-CBB7-47FB108BCF16}"/>
          </ac:picMkLst>
        </pc:picChg>
        <pc:picChg chg="add mod modCrop">
          <ac:chgData name="Taylor R Schorlemmer" userId="405b929d-0a48-4a51-a53f-2bceb733c864" providerId="ADAL" clId="{78D7D8BD-C6D3-4E35-89B4-F61204B85FD9}" dt="2024-05-16T04:27:28.460" v="488" actId="164"/>
          <ac:picMkLst>
            <pc:docMk/>
            <pc:sldMk cId="418614661" sldId="332"/>
            <ac:picMk id="11" creationId="{F3A9D22E-369A-C6C8-BB82-90B4729ACDED}"/>
          </ac:picMkLst>
        </pc:picChg>
        <pc:picChg chg="add mod">
          <ac:chgData name="Taylor R Schorlemmer" userId="405b929d-0a48-4a51-a53f-2bceb733c864" providerId="ADAL" clId="{78D7D8BD-C6D3-4E35-89B4-F61204B85FD9}" dt="2024-05-19T16:36:35.195" v="1296" actId="1036"/>
          <ac:picMkLst>
            <pc:docMk/>
            <pc:sldMk cId="418614661" sldId="332"/>
            <ac:picMk id="13" creationId="{9704EA2F-6EDC-D45C-AF53-3CFEF0AC0E92}"/>
          </ac:picMkLst>
        </pc:picChg>
      </pc:sldChg>
      <pc:sldChg chg="addSp delSp modSp mod modAnim">
        <pc:chgData name="Taylor R Schorlemmer" userId="405b929d-0a48-4a51-a53f-2bceb733c864" providerId="ADAL" clId="{78D7D8BD-C6D3-4E35-89B4-F61204B85FD9}" dt="2024-05-20T02:01:51.472" v="2199"/>
        <pc:sldMkLst>
          <pc:docMk/>
          <pc:sldMk cId="30948810" sldId="333"/>
        </pc:sldMkLst>
        <pc:spChg chg="del">
          <ac:chgData name="Taylor R Schorlemmer" userId="405b929d-0a48-4a51-a53f-2bceb733c864" providerId="ADAL" clId="{78D7D8BD-C6D3-4E35-89B4-F61204B85FD9}" dt="2024-05-16T04:24:06.894" v="464" actId="478"/>
          <ac:spMkLst>
            <pc:docMk/>
            <pc:sldMk cId="30948810" sldId="333"/>
            <ac:spMk id="3" creationId="{CCE8F776-BCF1-7A7E-A437-82AD7E6A8CB8}"/>
          </ac:spMkLst>
        </pc:spChg>
        <pc:spChg chg="add mod">
          <ac:chgData name="Taylor R Schorlemmer" userId="405b929d-0a48-4a51-a53f-2bceb733c864" providerId="ADAL" clId="{78D7D8BD-C6D3-4E35-89B4-F61204B85FD9}" dt="2024-05-20T01:54:58.914" v="2123" actId="1036"/>
          <ac:spMkLst>
            <pc:docMk/>
            <pc:sldMk cId="30948810" sldId="333"/>
            <ac:spMk id="7" creationId="{D159F204-7E93-F1CD-8B65-51D30244687B}"/>
          </ac:spMkLst>
        </pc:spChg>
        <pc:spChg chg="add mod">
          <ac:chgData name="Taylor R Schorlemmer" userId="405b929d-0a48-4a51-a53f-2bceb733c864" providerId="ADAL" clId="{78D7D8BD-C6D3-4E35-89B4-F61204B85FD9}" dt="2024-05-20T01:55:08.196" v="2141" actId="1036"/>
          <ac:spMkLst>
            <pc:docMk/>
            <pc:sldMk cId="30948810" sldId="333"/>
            <ac:spMk id="8" creationId="{46D92C17-CBF2-7397-1D4A-78BBF02FE9F0}"/>
          </ac:spMkLst>
        </pc:spChg>
        <pc:spChg chg="add mod">
          <ac:chgData name="Taylor R Schorlemmer" userId="405b929d-0a48-4a51-a53f-2bceb733c864" providerId="ADAL" clId="{78D7D8BD-C6D3-4E35-89B4-F61204B85FD9}" dt="2024-05-20T02:01:01.739" v="2191" actId="1076"/>
          <ac:spMkLst>
            <pc:docMk/>
            <pc:sldMk cId="30948810" sldId="333"/>
            <ac:spMk id="9" creationId="{EA280960-CC9E-04B5-1D79-38C26CE9F4D0}"/>
          </ac:spMkLst>
        </pc:spChg>
        <pc:picChg chg="add mod">
          <ac:chgData name="Taylor R Schorlemmer" userId="405b929d-0a48-4a51-a53f-2bceb733c864" providerId="ADAL" clId="{78D7D8BD-C6D3-4E35-89B4-F61204B85FD9}" dt="2024-05-20T01:53:47.726" v="2109" actId="688"/>
          <ac:picMkLst>
            <pc:docMk/>
            <pc:sldMk cId="30948810" sldId="333"/>
            <ac:picMk id="3" creationId="{6C4437CF-3DEF-4499-DECA-1DB28BF4C339}"/>
          </ac:picMkLst>
        </pc:picChg>
        <pc:picChg chg="del mod">
          <ac:chgData name="Taylor R Schorlemmer" userId="405b929d-0a48-4a51-a53f-2bceb733c864" providerId="ADAL" clId="{78D7D8BD-C6D3-4E35-89B4-F61204B85FD9}" dt="2024-05-19T20:58:20.702" v="1772" actId="478"/>
          <ac:picMkLst>
            <pc:docMk/>
            <pc:sldMk cId="30948810" sldId="333"/>
            <ac:picMk id="8" creationId="{6045D0B3-8720-6796-B171-54DC043002F3}"/>
          </ac:picMkLst>
        </pc:picChg>
      </pc:sldChg>
      <pc:sldChg chg="del">
        <pc:chgData name="Taylor R Schorlemmer" userId="405b929d-0a48-4a51-a53f-2bceb733c864" providerId="ADAL" clId="{78D7D8BD-C6D3-4E35-89B4-F61204B85FD9}" dt="2024-05-16T04:22:42.783" v="456" actId="47"/>
        <pc:sldMkLst>
          <pc:docMk/>
          <pc:sldMk cId="822693906" sldId="334"/>
        </pc:sldMkLst>
      </pc:sldChg>
      <pc:sldChg chg="addSp delSp modSp mod modAnim modNotesTx">
        <pc:chgData name="Taylor R Schorlemmer" userId="405b929d-0a48-4a51-a53f-2bceb733c864" providerId="ADAL" clId="{78D7D8BD-C6D3-4E35-89B4-F61204B85FD9}" dt="2024-05-20T02:02:13.764" v="2203"/>
        <pc:sldMkLst>
          <pc:docMk/>
          <pc:sldMk cId="1669810116" sldId="335"/>
        </pc:sldMkLst>
        <pc:spChg chg="add mod">
          <ac:chgData name="Taylor R Schorlemmer" userId="405b929d-0a48-4a51-a53f-2bceb733c864" providerId="ADAL" clId="{78D7D8BD-C6D3-4E35-89B4-F61204B85FD9}" dt="2024-05-20T01:55:43.667" v="2154" actId="1036"/>
          <ac:spMkLst>
            <pc:docMk/>
            <pc:sldMk cId="1669810116" sldId="335"/>
            <ac:spMk id="2" creationId="{7DE8DEB7-9FB4-FAF6-3A22-FFC72BDD2D9B}"/>
          </ac:spMkLst>
        </pc:spChg>
        <pc:spChg chg="mod">
          <ac:chgData name="Taylor R Schorlemmer" userId="405b929d-0a48-4a51-a53f-2bceb733c864" providerId="ADAL" clId="{78D7D8BD-C6D3-4E35-89B4-F61204B85FD9}" dt="2024-05-16T04:24:46.999" v="468" actId="20577"/>
          <ac:spMkLst>
            <pc:docMk/>
            <pc:sldMk cId="1669810116" sldId="335"/>
            <ac:spMk id="3" creationId="{4AAFDA34-002E-3FD3-8BF6-E538019B9476}"/>
          </ac:spMkLst>
        </pc:spChg>
        <pc:spChg chg="add mod">
          <ac:chgData name="Taylor R Schorlemmer" userId="405b929d-0a48-4a51-a53f-2bceb733c864" providerId="ADAL" clId="{78D7D8BD-C6D3-4E35-89B4-F61204B85FD9}" dt="2024-05-20T01:56:28.214" v="2162" actId="1038"/>
          <ac:spMkLst>
            <pc:docMk/>
            <pc:sldMk cId="1669810116" sldId="335"/>
            <ac:spMk id="6" creationId="{C9C5EFED-BC33-D7FD-5C5E-149C0BAAAC8D}"/>
          </ac:spMkLst>
        </pc:spChg>
        <pc:picChg chg="add del mod">
          <ac:chgData name="Taylor R Schorlemmer" userId="405b929d-0a48-4a51-a53f-2bceb733c864" providerId="ADAL" clId="{78D7D8BD-C6D3-4E35-89B4-F61204B85FD9}" dt="2024-05-19T20:58:24.654" v="1774" actId="478"/>
          <ac:picMkLst>
            <pc:docMk/>
            <pc:sldMk cId="1669810116" sldId="335"/>
            <ac:picMk id="2" creationId="{FE266DDC-BD52-84B3-429F-6853B8B98D82}"/>
          </ac:picMkLst>
        </pc:picChg>
        <pc:picChg chg="del">
          <ac:chgData name="Taylor R Schorlemmer" userId="405b929d-0a48-4a51-a53f-2bceb733c864" providerId="ADAL" clId="{78D7D8BD-C6D3-4E35-89B4-F61204B85FD9}" dt="2024-05-16T04:22:54.433" v="458" actId="478"/>
          <ac:picMkLst>
            <pc:docMk/>
            <pc:sldMk cId="1669810116" sldId="335"/>
            <ac:picMk id="5" creationId="{00BF8D7C-8C8F-6244-7775-F7B0C9ABE492}"/>
          </ac:picMkLst>
        </pc:picChg>
        <pc:picChg chg="add mod">
          <ac:chgData name="Taylor R Schorlemmer" userId="405b929d-0a48-4a51-a53f-2bceb733c864" providerId="ADAL" clId="{78D7D8BD-C6D3-4E35-89B4-F61204B85FD9}" dt="2024-05-19T20:58:25.055" v="1775"/>
          <ac:picMkLst>
            <pc:docMk/>
            <pc:sldMk cId="1669810116" sldId="335"/>
            <ac:picMk id="5" creationId="{0B15CAAD-2E45-36D6-3669-CCC1DB31F160}"/>
          </ac:picMkLst>
        </pc:picChg>
        <pc:picChg chg="del mod">
          <ac:chgData name="Taylor R Schorlemmer" userId="405b929d-0a48-4a51-a53f-2bceb733c864" providerId="ADAL" clId="{78D7D8BD-C6D3-4E35-89B4-F61204B85FD9}" dt="2024-05-16T04:24:30.763" v="465" actId="478"/>
          <ac:picMkLst>
            <pc:docMk/>
            <pc:sldMk cId="1669810116" sldId="335"/>
            <ac:picMk id="11" creationId="{DFE6F098-2FE7-9AD2-050F-3F949DDBC439}"/>
          </ac:picMkLst>
        </pc:picChg>
      </pc:sldChg>
      <pc:sldChg chg="del">
        <pc:chgData name="Taylor R Schorlemmer" userId="405b929d-0a48-4a51-a53f-2bceb733c864" providerId="ADAL" clId="{78D7D8BD-C6D3-4E35-89B4-F61204B85FD9}" dt="2024-05-16T04:22:47.053" v="457" actId="47"/>
        <pc:sldMkLst>
          <pc:docMk/>
          <pc:sldMk cId="237487838" sldId="336"/>
        </pc:sldMkLst>
      </pc:sldChg>
      <pc:sldChg chg="modSp mod modAnim modNotesTx">
        <pc:chgData name="Taylor R Schorlemmer" userId="405b929d-0a48-4a51-a53f-2bceb733c864" providerId="ADAL" clId="{78D7D8BD-C6D3-4E35-89B4-F61204B85FD9}" dt="2024-05-20T02:26:20.614" v="2829" actId="20577"/>
        <pc:sldMkLst>
          <pc:docMk/>
          <pc:sldMk cId="837666568" sldId="337"/>
        </pc:sldMkLst>
        <pc:spChg chg="mod">
          <ac:chgData name="Taylor R Schorlemmer" userId="405b929d-0a48-4a51-a53f-2bceb733c864" providerId="ADAL" clId="{78D7D8BD-C6D3-4E35-89B4-F61204B85FD9}" dt="2024-05-20T02:23:33.589" v="2455" actId="20577"/>
          <ac:spMkLst>
            <pc:docMk/>
            <pc:sldMk cId="837666568" sldId="337"/>
            <ac:spMk id="3" creationId="{794CCADF-D460-4B9A-5D34-56F05D1C9CDE}"/>
          </ac:spMkLst>
        </pc:spChg>
        <pc:spChg chg="mod">
          <ac:chgData name="Taylor R Schorlemmer" userId="405b929d-0a48-4a51-a53f-2bceb733c864" providerId="ADAL" clId="{78D7D8BD-C6D3-4E35-89B4-F61204B85FD9}" dt="2024-05-20T02:23:27.729" v="2453" actId="20577"/>
          <ac:spMkLst>
            <pc:docMk/>
            <pc:sldMk cId="837666568" sldId="337"/>
            <ac:spMk id="4" creationId="{DABD715F-D6BF-4694-2B2A-75475926AAF8}"/>
          </ac:spMkLst>
        </pc:spChg>
        <pc:spChg chg="mod">
          <ac:chgData name="Taylor R Schorlemmer" userId="405b929d-0a48-4a51-a53f-2bceb733c864" providerId="ADAL" clId="{78D7D8BD-C6D3-4E35-89B4-F61204B85FD9}" dt="2024-05-20T02:21:57.311" v="2406" actId="1076"/>
          <ac:spMkLst>
            <pc:docMk/>
            <pc:sldMk cId="837666568" sldId="337"/>
            <ac:spMk id="8" creationId="{09CD4565-31EF-FE97-0DDE-BFC9890C0538}"/>
          </ac:spMkLst>
        </pc:spChg>
        <pc:spChg chg="mod">
          <ac:chgData name="Taylor R Schorlemmer" userId="405b929d-0a48-4a51-a53f-2bceb733c864" providerId="ADAL" clId="{78D7D8BD-C6D3-4E35-89B4-F61204B85FD9}" dt="2024-05-20T02:21:57.311" v="2406" actId="1076"/>
          <ac:spMkLst>
            <pc:docMk/>
            <pc:sldMk cId="837666568" sldId="337"/>
            <ac:spMk id="9" creationId="{69DC7B9D-EA38-C5D7-0ED3-26BC5F2DED8D}"/>
          </ac:spMkLst>
        </pc:spChg>
      </pc:sldChg>
      <pc:sldChg chg="addSp delSp modSp del mod">
        <pc:chgData name="Taylor R Schorlemmer" userId="405b929d-0a48-4a51-a53f-2bceb733c864" providerId="ADAL" clId="{78D7D8BD-C6D3-4E35-89B4-F61204B85FD9}" dt="2024-05-15T20:43:36.079" v="425" actId="47"/>
        <pc:sldMkLst>
          <pc:docMk/>
          <pc:sldMk cId="4266901864" sldId="338"/>
        </pc:sldMkLst>
        <pc:spChg chg="mod">
          <ac:chgData name="Taylor R Schorlemmer" userId="405b929d-0a48-4a51-a53f-2bceb733c864" providerId="ADAL" clId="{78D7D8BD-C6D3-4E35-89B4-F61204B85FD9}" dt="2024-05-15T19:22:57.936" v="87" actId="20577"/>
          <ac:spMkLst>
            <pc:docMk/>
            <pc:sldMk cId="4266901864" sldId="338"/>
            <ac:spMk id="3" creationId="{B9A155E2-DF93-A2E4-A0D5-323F29A45CD3}"/>
          </ac:spMkLst>
        </pc:spChg>
        <pc:spChg chg="mod">
          <ac:chgData name="Taylor R Schorlemmer" userId="405b929d-0a48-4a51-a53f-2bceb733c864" providerId="ADAL" clId="{78D7D8BD-C6D3-4E35-89B4-F61204B85FD9}" dt="2024-05-15T19:22:54.508" v="79" actId="20577"/>
          <ac:spMkLst>
            <pc:docMk/>
            <pc:sldMk cId="4266901864" sldId="338"/>
            <ac:spMk id="4" creationId="{FCB76CE5-423D-62A3-988A-7C33885A812C}"/>
          </ac:spMkLst>
        </pc:spChg>
        <pc:spChg chg="add del mod">
          <ac:chgData name="Taylor R Schorlemmer" userId="405b929d-0a48-4a51-a53f-2bceb733c864" providerId="ADAL" clId="{78D7D8BD-C6D3-4E35-89B4-F61204B85FD9}" dt="2024-05-15T20:12:13.901" v="193" actId="478"/>
          <ac:spMkLst>
            <pc:docMk/>
            <pc:sldMk cId="4266901864" sldId="338"/>
            <ac:spMk id="10" creationId="{94C5FB20-2B18-8626-2A38-B1637E60CAC5}"/>
          </ac:spMkLst>
        </pc:spChg>
        <pc:spChg chg="mod">
          <ac:chgData name="Taylor R Schorlemmer" userId="405b929d-0a48-4a51-a53f-2bceb733c864" providerId="ADAL" clId="{78D7D8BD-C6D3-4E35-89B4-F61204B85FD9}" dt="2024-05-15T20:08:47.953" v="175"/>
          <ac:spMkLst>
            <pc:docMk/>
            <pc:sldMk cId="4266901864" sldId="338"/>
            <ac:spMk id="11" creationId="{A4B5E1DF-C3B1-AA13-8D52-18F7C7F9EBF0}"/>
          </ac:spMkLst>
        </pc:spChg>
        <pc:spChg chg="add del mod">
          <ac:chgData name="Taylor R Schorlemmer" userId="405b929d-0a48-4a51-a53f-2bceb733c864" providerId="ADAL" clId="{78D7D8BD-C6D3-4E35-89B4-F61204B85FD9}" dt="2024-05-15T20:21:57.925" v="246" actId="478"/>
          <ac:spMkLst>
            <pc:docMk/>
            <pc:sldMk cId="4266901864" sldId="338"/>
            <ac:spMk id="12" creationId="{82A7D438-5E1E-180E-4A9D-018795EF50F6}"/>
          </ac:spMkLst>
        </pc:spChg>
        <pc:spChg chg="mod">
          <ac:chgData name="Taylor R Schorlemmer" userId="405b929d-0a48-4a51-a53f-2bceb733c864" providerId="ADAL" clId="{78D7D8BD-C6D3-4E35-89B4-F61204B85FD9}" dt="2024-05-15T20:20:59.784" v="244"/>
          <ac:spMkLst>
            <pc:docMk/>
            <pc:sldMk cId="4266901864" sldId="338"/>
            <ac:spMk id="13" creationId="{D1E2A9B4-D37F-23B2-7646-4F52C72680A0}"/>
          </ac:spMkLst>
        </pc:spChg>
        <pc:spChg chg="add del">
          <ac:chgData name="Taylor R Schorlemmer" userId="405b929d-0a48-4a51-a53f-2bceb733c864" providerId="ADAL" clId="{78D7D8BD-C6D3-4E35-89B4-F61204B85FD9}" dt="2024-05-15T20:24:23.954" v="248" actId="478"/>
          <ac:spMkLst>
            <pc:docMk/>
            <pc:sldMk cId="4266901864" sldId="338"/>
            <ac:spMk id="15" creationId="{405039FC-557A-0D39-2298-CCB9D8C079D4}"/>
          </ac:spMkLst>
        </pc:spChg>
        <pc:spChg chg="mod">
          <ac:chgData name="Taylor R Schorlemmer" userId="405b929d-0a48-4a51-a53f-2bceb733c864" providerId="ADAL" clId="{78D7D8BD-C6D3-4E35-89B4-F61204B85FD9}" dt="2024-05-15T20:26:35.590" v="264" actId="1076"/>
          <ac:spMkLst>
            <pc:docMk/>
            <pc:sldMk cId="4266901864" sldId="338"/>
            <ac:spMk id="18" creationId="{C3E34E03-4C14-6FF4-F2BE-CD7BD07EB2E5}"/>
          </ac:spMkLst>
        </pc:spChg>
        <pc:spChg chg="mod">
          <ac:chgData name="Taylor R Schorlemmer" userId="405b929d-0a48-4a51-a53f-2bceb733c864" providerId="ADAL" clId="{78D7D8BD-C6D3-4E35-89B4-F61204B85FD9}" dt="2024-05-15T20:26:50.498" v="270" actId="27803"/>
          <ac:spMkLst>
            <pc:docMk/>
            <pc:sldMk cId="4266901864" sldId="338"/>
            <ac:spMk id="19" creationId="{C3E34E03-4C14-6FF4-F2BE-CD7BD07EB2E5}"/>
          </ac:spMkLst>
        </pc:spChg>
        <pc:spChg chg="del mod">
          <ac:chgData name="Taylor R Schorlemmer" userId="405b929d-0a48-4a51-a53f-2bceb733c864" providerId="ADAL" clId="{78D7D8BD-C6D3-4E35-89B4-F61204B85FD9}" dt="2024-05-15T20:29:25.244" v="280" actId="478"/>
          <ac:spMkLst>
            <pc:docMk/>
            <pc:sldMk cId="4266901864" sldId="338"/>
            <ac:spMk id="20" creationId="{C3E34E03-4C14-6FF4-F2BE-CD7BD07EB2E5}"/>
          </ac:spMkLst>
        </pc:spChg>
        <pc:spChg chg="add del ord">
          <ac:chgData name="Taylor R Schorlemmer" userId="405b929d-0a48-4a51-a53f-2bceb733c864" providerId="ADAL" clId="{78D7D8BD-C6D3-4E35-89B4-F61204B85FD9}" dt="2024-05-15T20:31:57.065" v="334" actId="478"/>
          <ac:spMkLst>
            <pc:docMk/>
            <pc:sldMk cId="4266901864" sldId="338"/>
            <ac:spMk id="24" creationId="{227B560C-6A94-2E8F-81F0-75A29B526D64}"/>
          </ac:spMkLst>
        </pc:spChg>
        <pc:spChg chg="mod">
          <ac:chgData name="Taylor R Schorlemmer" userId="405b929d-0a48-4a51-a53f-2bceb733c864" providerId="ADAL" clId="{78D7D8BD-C6D3-4E35-89B4-F61204B85FD9}" dt="2024-05-15T20:32:41.729" v="339" actId="27803"/>
          <ac:spMkLst>
            <pc:docMk/>
            <pc:sldMk cId="4266901864" sldId="338"/>
            <ac:spMk id="28" creationId="{923A62B8-5C92-3665-29B6-FB82B0A4C7A1}"/>
          </ac:spMkLst>
        </pc:spChg>
        <pc:spChg chg="mod">
          <ac:chgData name="Taylor R Schorlemmer" userId="405b929d-0a48-4a51-a53f-2bceb733c864" providerId="ADAL" clId="{78D7D8BD-C6D3-4E35-89B4-F61204B85FD9}" dt="2024-05-15T20:32:41.729" v="339" actId="27803"/>
          <ac:spMkLst>
            <pc:docMk/>
            <pc:sldMk cId="4266901864" sldId="338"/>
            <ac:spMk id="29" creationId="{BF3980E8-7637-C0BD-3C22-F16E3F049076}"/>
          </ac:spMkLst>
        </pc:spChg>
        <pc:grpChg chg="add del mod">
          <ac:chgData name="Taylor R Schorlemmer" userId="405b929d-0a48-4a51-a53f-2bceb733c864" providerId="ADAL" clId="{78D7D8BD-C6D3-4E35-89B4-F61204B85FD9}" dt="2024-05-15T20:32:41.729" v="339" actId="27803"/>
          <ac:grpSpMkLst>
            <pc:docMk/>
            <pc:sldMk cId="4266901864" sldId="338"/>
            <ac:grpSpMk id="27" creationId="{4E99AA36-0B1B-CE2E-0B3D-50D0B1442E5C}"/>
          </ac:grpSpMkLst>
        </pc:grpChg>
        <pc:picChg chg="add del mod ord">
          <ac:chgData name="Taylor R Schorlemmer" userId="405b929d-0a48-4a51-a53f-2bceb733c864" providerId="ADAL" clId="{78D7D8BD-C6D3-4E35-89B4-F61204B85FD9}" dt="2024-05-15T20:36:12.469" v="369" actId="478"/>
          <ac:picMkLst>
            <pc:docMk/>
            <pc:sldMk cId="4266901864" sldId="338"/>
            <ac:picMk id="5" creationId="{C07F618B-0E98-7B0F-F6C0-EFCFCBA6036C}"/>
          </ac:picMkLst>
        </pc:picChg>
        <pc:picChg chg="add del mod modCrop">
          <ac:chgData name="Taylor R Schorlemmer" userId="405b929d-0a48-4a51-a53f-2bceb733c864" providerId="ADAL" clId="{78D7D8BD-C6D3-4E35-89B4-F61204B85FD9}" dt="2024-05-15T20:18:59.735" v="240" actId="478"/>
          <ac:picMkLst>
            <pc:docMk/>
            <pc:sldMk cId="4266901864" sldId="338"/>
            <ac:picMk id="7" creationId="{4EDCB40D-851A-4CC5-883B-2CC37224E079}"/>
          </ac:picMkLst>
        </pc:picChg>
        <pc:picChg chg="del mod">
          <ac:chgData name="Taylor R Schorlemmer" userId="405b929d-0a48-4a51-a53f-2bceb733c864" providerId="ADAL" clId="{78D7D8BD-C6D3-4E35-89B4-F61204B85FD9}" dt="2024-05-15T19:59:13.878" v="96" actId="478"/>
          <ac:picMkLst>
            <pc:docMk/>
            <pc:sldMk cId="4266901864" sldId="338"/>
            <ac:picMk id="14" creationId="{288F0653-A84C-3A62-20EF-8DE676D8F139}"/>
          </ac:picMkLst>
        </pc:picChg>
        <pc:picChg chg="add del mod">
          <ac:chgData name="Taylor R Schorlemmer" userId="405b929d-0a48-4a51-a53f-2bceb733c864" providerId="ADAL" clId="{78D7D8BD-C6D3-4E35-89B4-F61204B85FD9}" dt="2024-05-15T20:27:29.047" v="278" actId="27803"/>
          <ac:picMkLst>
            <pc:docMk/>
            <pc:sldMk cId="4266901864" sldId="338"/>
            <ac:picMk id="17" creationId="{C3E34E03-4C14-6FF4-F2BE-CD7BD07EB2E5}"/>
          </ac:picMkLst>
        </pc:picChg>
        <pc:picChg chg="add del mod ord">
          <ac:chgData name="Taylor R Schorlemmer" userId="405b929d-0a48-4a51-a53f-2bceb733c864" providerId="ADAL" clId="{78D7D8BD-C6D3-4E35-89B4-F61204B85FD9}" dt="2024-05-15T20:32:52.379" v="342" actId="478"/>
          <ac:picMkLst>
            <pc:docMk/>
            <pc:sldMk cId="4266901864" sldId="338"/>
            <ac:picMk id="22" creationId="{34A2465C-93D8-25ED-E3FE-B3D66455BE4B}"/>
          </ac:picMkLst>
        </pc:picChg>
        <pc:picChg chg="add mod">
          <ac:chgData name="Taylor R Schorlemmer" userId="405b929d-0a48-4a51-a53f-2bceb733c864" providerId="ADAL" clId="{78D7D8BD-C6D3-4E35-89B4-F61204B85FD9}" dt="2024-05-15T20:30:41.297" v="327"/>
          <ac:picMkLst>
            <pc:docMk/>
            <pc:sldMk cId="4266901864" sldId="338"/>
            <ac:picMk id="23" creationId="{3910C75A-A494-09C9-005A-559B44C6B9E1}"/>
          </ac:picMkLst>
        </pc:picChg>
        <pc:picChg chg="add del mod">
          <ac:chgData name="Taylor R Schorlemmer" userId="405b929d-0a48-4a51-a53f-2bceb733c864" providerId="ADAL" clId="{78D7D8BD-C6D3-4E35-89B4-F61204B85FD9}" dt="2024-05-15T20:32:43.544" v="341" actId="478"/>
          <ac:picMkLst>
            <pc:docMk/>
            <pc:sldMk cId="4266901864" sldId="338"/>
            <ac:picMk id="26" creationId="{8F724234-6F75-94C9-41B4-AD75E9BB508C}"/>
          </ac:picMkLst>
        </pc:picChg>
        <pc:picChg chg="add mod">
          <ac:chgData name="Taylor R Schorlemmer" userId="405b929d-0a48-4a51-a53f-2bceb733c864" providerId="ADAL" clId="{78D7D8BD-C6D3-4E35-89B4-F61204B85FD9}" dt="2024-05-15T20:34:59.700" v="361"/>
          <ac:picMkLst>
            <pc:docMk/>
            <pc:sldMk cId="4266901864" sldId="338"/>
            <ac:picMk id="30" creationId="{040E28D2-1D81-9258-7BC4-3BA306771D6F}"/>
          </ac:picMkLst>
        </pc:picChg>
        <pc:picChg chg="add mod">
          <ac:chgData name="Taylor R Schorlemmer" userId="405b929d-0a48-4a51-a53f-2bceb733c864" providerId="ADAL" clId="{78D7D8BD-C6D3-4E35-89B4-F61204B85FD9}" dt="2024-05-15T20:36:25.579" v="374" actId="1076"/>
          <ac:picMkLst>
            <pc:docMk/>
            <pc:sldMk cId="4266901864" sldId="338"/>
            <ac:picMk id="2050" creationId="{60FE230B-4A88-9987-0DF1-2EDE08DED15B}"/>
          </ac:picMkLst>
        </pc:picChg>
      </pc:sldChg>
      <pc:sldChg chg="modSp mod modNotesTx">
        <pc:chgData name="Taylor R Schorlemmer" userId="405b929d-0a48-4a51-a53f-2bceb733c864" providerId="ADAL" clId="{78D7D8BD-C6D3-4E35-89B4-F61204B85FD9}" dt="2024-05-19T20:49:27.404" v="1766" actId="20577"/>
        <pc:sldMkLst>
          <pc:docMk/>
          <pc:sldMk cId="397581780" sldId="339"/>
        </pc:sldMkLst>
        <pc:spChg chg="mod">
          <ac:chgData name="Taylor R Schorlemmer" userId="405b929d-0a48-4a51-a53f-2bceb733c864" providerId="ADAL" clId="{78D7D8BD-C6D3-4E35-89B4-F61204B85FD9}" dt="2024-05-15T19:22:48.866" v="78" actId="20577"/>
          <ac:spMkLst>
            <pc:docMk/>
            <pc:sldMk cId="397581780" sldId="339"/>
            <ac:spMk id="4" creationId="{25C93D43-1FC8-52F8-B8E2-D7EEC6FF1112}"/>
          </ac:spMkLst>
        </pc:spChg>
        <pc:spChg chg="mod">
          <ac:chgData name="Taylor R Schorlemmer" userId="405b929d-0a48-4a51-a53f-2bceb733c864" providerId="ADAL" clId="{78D7D8BD-C6D3-4E35-89B4-F61204B85FD9}" dt="2024-05-19T20:48:34.571" v="1738" actId="20577"/>
          <ac:spMkLst>
            <pc:docMk/>
            <pc:sldMk cId="397581780" sldId="339"/>
            <ac:spMk id="6" creationId="{2416F18F-DF57-40FE-282E-857107C9F52A}"/>
          </ac:spMkLst>
        </pc:spChg>
        <pc:spChg chg="mod">
          <ac:chgData name="Taylor R Schorlemmer" userId="405b929d-0a48-4a51-a53f-2bceb733c864" providerId="ADAL" clId="{78D7D8BD-C6D3-4E35-89B4-F61204B85FD9}" dt="2024-05-16T05:12:13.203" v="945" actId="1037"/>
          <ac:spMkLst>
            <pc:docMk/>
            <pc:sldMk cId="397581780" sldId="339"/>
            <ac:spMk id="7" creationId="{76142394-EFB5-F50E-882A-B20AF408D376}"/>
          </ac:spMkLst>
        </pc:spChg>
        <pc:picChg chg="mod">
          <ac:chgData name="Taylor R Schorlemmer" userId="405b929d-0a48-4a51-a53f-2bceb733c864" providerId="ADAL" clId="{78D7D8BD-C6D3-4E35-89B4-F61204B85FD9}" dt="2024-05-16T05:12:13.203" v="945" actId="1037"/>
          <ac:picMkLst>
            <pc:docMk/>
            <pc:sldMk cId="397581780" sldId="339"/>
            <ac:picMk id="1026" creationId="{51C15285-2654-F6CF-5290-7F4215699925}"/>
          </ac:picMkLst>
        </pc:picChg>
      </pc:sldChg>
      <pc:sldChg chg="modSp mod">
        <pc:chgData name="Taylor R Schorlemmer" userId="405b929d-0a48-4a51-a53f-2bceb733c864" providerId="ADAL" clId="{78D7D8BD-C6D3-4E35-89B4-F61204B85FD9}" dt="2024-05-20T02:23:28.027" v="2454" actId="20577"/>
        <pc:sldMkLst>
          <pc:docMk/>
          <pc:sldMk cId="3968012840" sldId="343"/>
        </pc:sldMkLst>
        <pc:spChg chg="mod">
          <ac:chgData name="Taylor R Schorlemmer" userId="405b929d-0a48-4a51-a53f-2bceb733c864" providerId="ADAL" clId="{78D7D8BD-C6D3-4E35-89B4-F61204B85FD9}" dt="2024-05-20T02:23:28.027" v="2454" actId="20577"/>
          <ac:spMkLst>
            <pc:docMk/>
            <pc:sldMk cId="3968012840" sldId="343"/>
            <ac:spMk id="2" creationId="{08F139C8-2D74-FDE9-2880-5F03297BD9DC}"/>
          </ac:spMkLst>
        </pc:spChg>
      </pc:sldChg>
      <pc:sldChg chg="addSp modSp mod modAnim addCm delCm">
        <pc:chgData name="Taylor R Schorlemmer" userId="405b929d-0a48-4a51-a53f-2bceb733c864" providerId="ADAL" clId="{78D7D8BD-C6D3-4E35-89B4-F61204B85FD9}" dt="2024-05-16T05:13:42.762" v="953"/>
        <pc:sldMkLst>
          <pc:docMk/>
          <pc:sldMk cId="2411448477" sldId="368"/>
        </pc:sldMkLst>
        <pc:spChg chg="add mod">
          <ac:chgData name="Taylor R Schorlemmer" userId="405b929d-0a48-4a51-a53f-2bceb733c864" providerId="ADAL" clId="{78D7D8BD-C6D3-4E35-89B4-F61204B85FD9}" dt="2024-05-16T05:13:23.964" v="951" actId="14100"/>
          <ac:spMkLst>
            <pc:docMk/>
            <pc:sldMk cId="2411448477" sldId="368"/>
            <ac:spMk id="7" creationId="{30A18BD8-5240-9FBA-E50F-9B2959CAC72A}"/>
          </ac:spMkLst>
        </pc:spChg>
        <pc:spChg chg="add mod">
          <ac:chgData name="Taylor R Schorlemmer" userId="405b929d-0a48-4a51-a53f-2bceb733c864" providerId="ADAL" clId="{78D7D8BD-C6D3-4E35-89B4-F61204B85FD9}" dt="2024-05-16T05:13:33.745" v="952" actId="571"/>
          <ac:spMkLst>
            <pc:docMk/>
            <pc:sldMk cId="2411448477" sldId="368"/>
            <ac:spMk id="8" creationId="{C2632FDF-FD3C-9F63-2C45-445599756182}"/>
          </ac:spMkLst>
        </pc:spChg>
      </pc:sldChg>
      <pc:sldChg chg="add del">
        <pc:chgData name="Taylor R Schorlemmer" userId="405b929d-0a48-4a51-a53f-2bceb733c864" providerId="ADAL" clId="{78D7D8BD-C6D3-4E35-89B4-F61204B85FD9}" dt="2024-05-15T20:42:28.283" v="407" actId="47"/>
        <pc:sldMkLst>
          <pc:docMk/>
          <pc:sldMk cId="126514806" sldId="369"/>
        </pc:sldMkLst>
      </pc:sldChg>
      <pc:sldChg chg="addSp modSp add del mod">
        <pc:chgData name="Taylor R Schorlemmer" userId="405b929d-0a48-4a51-a53f-2bceb733c864" providerId="ADAL" clId="{78D7D8BD-C6D3-4E35-89B4-F61204B85FD9}" dt="2024-05-15T20:36:28.298" v="375" actId="47"/>
        <pc:sldMkLst>
          <pc:docMk/>
          <pc:sldMk cId="734847805" sldId="369"/>
        </pc:sldMkLst>
        <pc:picChg chg="mod">
          <ac:chgData name="Taylor R Schorlemmer" userId="405b929d-0a48-4a51-a53f-2bceb733c864" providerId="ADAL" clId="{78D7D8BD-C6D3-4E35-89B4-F61204B85FD9}" dt="2024-05-15T20:36:02.810" v="365" actId="14826"/>
          <ac:picMkLst>
            <pc:docMk/>
            <pc:sldMk cId="734847805" sldId="369"/>
            <ac:picMk id="5" creationId="{C07F618B-0E98-7B0F-F6C0-EFCFCBA6036C}"/>
          </ac:picMkLst>
        </pc:picChg>
        <pc:picChg chg="add">
          <ac:chgData name="Taylor R Schorlemmer" userId="405b929d-0a48-4a51-a53f-2bceb733c864" providerId="ADAL" clId="{78D7D8BD-C6D3-4E35-89B4-F61204B85FD9}" dt="2024-05-15T20:35:55.591" v="363"/>
          <ac:picMkLst>
            <pc:docMk/>
            <pc:sldMk cId="734847805" sldId="369"/>
            <ac:picMk id="1026" creationId="{D7574CD5-66B8-07DA-A67B-CA6A558CCA8B}"/>
          </ac:picMkLst>
        </pc:picChg>
      </pc:sldChg>
      <pc:sldChg chg="addSp delSp modSp add del mod modTransition">
        <pc:chgData name="Taylor R Schorlemmer" userId="405b929d-0a48-4a51-a53f-2bceb733c864" providerId="ADAL" clId="{78D7D8BD-C6D3-4E35-89B4-F61204B85FD9}" dt="2024-05-15T20:18:47.233" v="238" actId="47"/>
        <pc:sldMkLst>
          <pc:docMk/>
          <pc:sldMk cId="1535032818" sldId="369"/>
        </pc:sldMkLst>
        <pc:spChg chg="add del mod">
          <ac:chgData name="Taylor R Schorlemmer" userId="405b929d-0a48-4a51-a53f-2bceb733c864" providerId="ADAL" clId="{78D7D8BD-C6D3-4E35-89B4-F61204B85FD9}" dt="2024-05-15T20:16:11.201" v="219" actId="478"/>
          <ac:spMkLst>
            <pc:docMk/>
            <pc:sldMk cId="1535032818" sldId="369"/>
            <ac:spMk id="2" creationId="{E6552385-53B3-E704-A494-A294BB526E5A}"/>
          </ac:spMkLst>
        </pc:spChg>
        <pc:picChg chg="add del mod modCrop">
          <ac:chgData name="Taylor R Schorlemmer" userId="405b929d-0a48-4a51-a53f-2bceb733c864" providerId="ADAL" clId="{78D7D8BD-C6D3-4E35-89B4-F61204B85FD9}" dt="2024-05-15T20:18:44.874" v="237" actId="732"/>
          <ac:picMkLst>
            <pc:docMk/>
            <pc:sldMk cId="1535032818" sldId="369"/>
            <ac:picMk id="7" creationId="{4EDCB40D-851A-4CC5-883B-2CC37224E079}"/>
          </ac:picMkLst>
        </pc:picChg>
      </pc:sldChg>
      <pc:sldChg chg="modSp add del mod">
        <pc:chgData name="Taylor R Schorlemmer" userId="405b929d-0a48-4a51-a53f-2bceb733c864" providerId="ADAL" clId="{78D7D8BD-C6D3-4E35-89B4-F61204B85FD9}" dt="2024-05-15T20:34:51.194" v="356" actId="47"/>
        <pc:sldMkLst>
          <pc:docMk/>
          <pc:sldMk cId="1827951700" sldId="369"/>
        </pc:sldMkLst>
        <pc:picChg chg="mod modCrop">
          <ac:chgData name="Taylor R Schorlemmer" userId="405b929d-0a48-4a51-a53f-2bceb733c864" providerId="ADAL" clId="{78D7D8BD-C6D3-4E35-89B4-F61204B85FD9}" dt="2024-05-15T20:33:05.411" v="343" actId="732"/>
          <ac:picMkLst>
            <pc:docMk/>
            <pc:sldMk cId="1827951700" sldId="369"/>
            <ac:picMk id="22" creationId="{34A2465C-93D8-25ED-E3FE-B3D66455BE4B}"/>
          </ac:picMkLst>
        </pc:picChg>
      </pc:sldChg>
      <pc:sldChg chg="add del">
        <pc:chgData name="Taylor R Schorlemmer" userId="405b929d-0a48-4a51-a53f-2bceb733c864" providerId="ADAL" clId="{78D7D8BD-C6D3-4E35-89B4-F61204B85FD9}" dt="2024-05-15T20:41:46.851" v="404" actId="47"/>
        <pc:sldMkLst>
          <pc:docMk/>
          <pc:sldMk cId="241181809" sldId="370"/>
        </pc:sldMkLst>
      </pc:sldChg>
      <pc:sldChg chg="modSp add del mod">
        <pc:chgData name="Taylor R Schorlemmer" userId="405b929d-0a48-4a51-a53f-2bceb733c864" providerId="ADAL" clId="{78D7D8BD-C6D3-4E35-89B4-F61204B85FD9}" dt="2024-05-15T20:18:44.311" v="236" actId="2890"/>
        <pc:sldMkLst>
          <pc:docMk/>
          <pc:sldMk cId="2882293447" sldId="370"/>
        </pc:sldMkLst>
        <pc:picChg chg="mod modCrop">
          <ac:chgData name="Taylor R Schorlemmer" userId="405b929d-0a48-4a51-a53f-2bceb733c864" providerId="ADAL" clId="{78D7D8BD-C6D3-4E35-89B4-F61204B85FD9}" dt="2024-05-15T20:18:43.514" v="235" actId="732"/>
          <ac:picMkLst>
            <pc:docMk/>
            <pc:sldMk cId="2882293447" sldId="370"/>
            <ac:picMk id="7" creationId="{4EDCB40D-851A-4CC5-883B-2CC37224E079}"/>
          </ac:picMkLst>
        </pc:picChg>
      </pc:sldChg>
      <pc:sldChg chg="modSp add del mod">
        <pc:chgData name="Taylor R Schorlemmer" userId="405b929d-0a48-4a51-a53f-2bceb733c864" providerId="ADAL" clId="{78D7D8BD-C6D3-4E35-89B4-F61204B85FD9}" dt="2024-05-15T20:34:52.437" v="357" actId="47"/>
        <pc:sldMkLst>
          <pc:docMk/>
          <pc:sldMk cId="3006924732" sldId="370"/>
        </pc:sldMkLst>
        <pc:picChg chg="mod modCrop">
          <ac:chgData name="Taylor R Schorlemmer" userId="405b929d-0a48-4a51-a53f-2bceb733c864" providerId="ADAL" clId="{78D7D8BD-C6D3-4E35-89B4-F61204B85FD9}" dt="2024-05-15T20:34:02.738" v="350" actId="732"/>
          <ac:picMkLst>
            <pc:docMk/>
            <pc:sldMk cId="3006924732" sldId="370"/>
            <ac:picMk id="22" creationId="{34A2465C-93D8-25ED-E3FE-B3D66455BE4B}"/>
          </ac:picMkLst>
        </pc:picChg>
      </pc:sldChg>
      <pc:sldChg chg="modSp add del mod">
        <pc:chgData name="Taylor R Schorlemmer" userId="405b929d-0a48-4a51-a53f-2bceb733c864" providerId="ADAL" clId="{78D7D8BD-C6D3-4E35-89B4-F61204B85FD9}" dt="2024-05-15T20:34:53.068" v="358" actId="47"/>
        <pc:sldMkLst>
          <pc:docMk/>
          <pc:sldMk cId="818416271" sldId="371"/>
        </pc:sldMkLst>
        <pc:picChg chg="mod modCrop">
          <ac:chgData name="Taylor R Schorlemmer" userId="405b929d-0a48-4a51-a53f-2bceb733c864" providerId="ADAL" clId="{78D7D8BD-C6D3-4E35-89B4-F61204B85FD9}" dt="2024-05-15T20:34:31.113" v="353" actId="732"/>
          <ac:picMkLst>
            <pc:docMk/>
            <pc:sldMk cId="818416271" sldId="371"/>
            <ac:picMk id="22" creationId="{34A2465C-93D8-25ED-E3FE-B3D66455BE4B}"/>
          </ac:picMkLst>
        </pc:picChg>
      </pc:sldChg>
      <pc:sldChg chg="modSp add">
        <pc:chgData name="Taylor R Schorlemmer" userId="405b929d-0a48-4a51-a53f-2bceb733c864" providerId="ADAL" clId="{78D7D8BD-C6D3-4E35-89B4-F61204B85FD9}" dt="2024-05-15T20:44:35.272" v="448" actId="1035"/>
        <pc:sldMkLst>
          <pc:docMk/>
          <pc:sldMk cId="845898490" sldId="371"/>
        </pc:sldMkLst>
        <pc:picChg chg="mod">
          <ac:chgData name="Taylor R Schorlemmer" userId="405b929d-0a48-4a51-a53f-2bceb733c864" providerId="ADAL" clId="{78D7D8BD-C6D3-4E35-89B4-F61204B85FD9}" dt="2024-05-15T20:44:35.272" v="448" actId="1035"/>
          <ac:picMkLst>
            <pc:docMk/>
            <pc:sldMk cId="845898490" sldId="371"/>
            <ac:picMk id="2050" creationId="{60FE230B-4A88-9987-0DF1-2EDE08DED15B}"/>
          </ac:picMkLst>
        </pc:picChg>
      </pc:sldChg>
      <pc:sldChg chg="add del">
        <pc:chgData name="Taylor R Schorlemmer" userId="405b929d-0a48-4a51-a53f-2bceb733c864" providerId="ADAL" clId="{78D7D8BD-C6D3-4E35-89B4-F61204B85FD9}" dt="2024-05-15T20:18:42.373" v="234" actId="2890"/>
        <pc:sldMkLst>
          <pc:docMk/>
          <pc:sldMk cId="2456074997" sldId="371"/>
        </pc:sldMkLst>
      </pc:sldChg>
      <pc:sldChg chg="modSp add del">
        <pc:chgData name="Taylor R Schorlemmer" userId="405b929d-0a48-4a51-a53f-2bceb733c864" providerId="ADAL" clId="{78D7D8BD-C6D3-4E35-89B4-F61204B85FD9}" dt="2024-05-15T20:41:40.866" v="402" actId="47"/>
        <pc:sldMkLst>
          <pc:docMk/>
          <pc:sldMk cId="511183198" sldId="372"/>
        </pc:sldMkLst>
        <pc:picChg chg="mod">
          <ac:chgData name="Taylor R Schorlemmer" userId="405b929d-0a48-4a51-a53f-2bceb733c864" providerId="ADAL" clId="{78D7D8BD-C6D3-4E35-89B4-F61204B85FD9}" dt="2024-05-15T20:40:23.400" v="391" actId="1036"/>
          <ac:picMkLst>
            <pc:docMk/>
            <pc:sldMk cId="511183198" sldId="372"/>
            <ac:picMk id="2050" creationId="{60FE230B-4A88-9987-0DF1-2EDE08DED15B}"/>
          </ac:picMkLst>
        </pc:picChg>
      </pc:sldChg>
      <pc:sldChg chg="add del">
        <pc:chgData name="Taylor R Schorlemmer" userId="405b929d-0a48-4a51-a53f-2bceb733c864" providerId="ADAL" clId="{78D7D8BD-C6D3-4E35-89B4-F61204B85FD9}" dt="2024-05-15T20:18:42.061" v="233" actId="2890"/>
        <pc:sldMkLst>
          <pc:docMk/>
          <pc:sldMk cId="884943808" sldId="372"/>
        </pc:sldMkLst>
      </pc:sldChg>
      <pc:sldChg chg="modSp add del mod">
        <pc:chgData name="Taylor R Schorlemmer" userId="405b929d-0a48-4a51-a53f-2bceb733c864" providerId="ADAL" clId="{78D7D8BD-C6D3-4E35-89B4-F61204B85FD9}" dt="2024-05-15T20:34:53.566" v="359" actId="47"/>
        <pc:sldMkLst>
          <pc:docMk/>
          <pc:sldMk cId="1168638330" sldId="372"/>
        </pc:sldMkLst>
        <pc:picChg chg="mod modCrop">
          <ac:chgData name="Taylor R Schorlemmer" userId="405b929d-0a48-4a51-a53f-2bceb733c864" providerId="ADAL" clId="{78D7D8BD-C6D3-4E35-89B4-F61204B85FD9}" dt="2024-05-15T20:34:46.794" v="355" actId="732"/>
          <ac:picMkLst>
            <pc:docMk/>
            <pc:sldMk cId="1168638330" sldId="372"/>
            <ac:picMk id="22" creationId="{34A2465C-93D8-25ED-E3FE-B3D66455BE4B}"/>
          </ac:picMkLst>
        </pc:picChg>
      </pc:sldChg>
      <pc:sldChg chg="modSp add del">
        <pc:chgData name="Taylor R Schorlemmer" userId="405b929d-0a48-4a51-a53f-2bceb733c864" providerId="ADAL" clId="{78D7D8BD-C6D3-4E35-89B4-F61204B85FD9}" dt="2024-05-16T04:37:07.711" v="510" actId="47"/>
        <pc:sldMkLst>
          <pc:docMk/>
          <pc:sldMk cId="171670441" sldId="373"/>
        </pc:sldMkLst>
        <pc:picChg chg="mod">
          <ac:chgData name="Taylor R Schorlemmer" userId="405b929d-0a48-4a51-a53f-2bceb733c864" providerId="ADAL" clId="{78D7D8BD-C6D3-4E35-89B4-F61204B85FD9}" dt="2024-05-15T20:39:32.897" v="386" actId="14826"/>
          <ac:picMkLst>
            <pc:docMk/>
            <pc:sldMk cId="171670441" sldId="373"/>
            <ac:picMk id="2050" creationId="{60FE230B-4A88-9987-0DF1-2EDE08DED15B}"/>
          </ac:picMkLst>
        </pc:picChg>
      </pc:sldChg>
      <pc:sldChg chg="add del">
        <pc:chgData name="Taylor R Schorlemmer" userId="405b929d-0a48-4a51-a53f-2bceb733c864" providerId="ADAL" clId="{78D7D8BD-C6D3-4E35-89B4-F61204B85FD9}" dt="2024-05-15T20:18:40.389" v="232" actId="2890"/>
        <pc:sldMkLst>
          <pc:docMk/>
          <pc:sldMk cId="2116522347" sldId="373"/>
        </pc:sldMkLst>
      </pc:sldChg>
      <pc:sldChg chg="modSp add del">
        <pc:chgData name="Taylor R Schorlemmer" userId="405b929d-0a48-4a51-a53f-2bceb733c864" providerId="ADAL" clId="{78D7D8BD-C6D3-4E35-89B4-F61204B85FD9}" dt="2024-05-16T04:37:07.711" v="510" actId="47"/>
        <pc:sldMkLst>
          <pc:docMk/>
          <pc:sldMk cId="4010582533" sldId="374"/>
        </pc:sldMkLst>
        <pc:picChg chg="mod">
          <ac:chgData name="Taylor R Schorlemmer" userId="405b929d-0a48-4a51-a53f-2bceb733c864" providerId="ADAL" clId="{78D7D8BD-C6D3-4E35-89B4-F61204B85FD9}" dt="2024-05-15T20:37:50.710" v="385" actId="14826"/>
          <ac:picMkLst>
            <pc:docMk/>
            <pc:sldMk cId="4010582533" sldId="374"/>
            <ac:picMk id="2050" creationId="{60FE230B-4A88-9987-0DF1-2EDE08DED15B}"/>
          </ac:picMkLst>
        </pc:picChg>
      </pc:sldChg>
      <pc:sldChg chg="modSp add del">
        <pc:chgData name="Taylor R Schorlemmer" userId="405b929d-0a48-4a51-a53f-2bceb733c864" providerId="ADAL" clId="{78D7D8BD-C6D3-4E35-89B4-F61204B85FD9}" dt="2024-05-16T04:37:07.711" v="510" actId="47"/>
        <pc:sldMkLst>
          <pc:docMk/>
          <pc:sldMk cId="133263691" sldId="375"/>
        </pc:sldMkLst>
        <pc:picChg chg="mod">
          <ac:chgData name="Taylor R Schorlemmer" userId="405b929d-0a48-4a51-a53f-2bceb733c864" providerId="ADAL" clId="{78D7D8BD-C6D3-4E35-89B4-F61204B85FD9}" dt="2024-05-15T20:37:15.686" v="384" actId="14826"/>
          <ac:picMkLst>
            <pc:docMk/>
            <pc:sldMk cId="133263691" sldId="375"/>
            <ac:picMk id="2050" creationId="{60FE230B-4A88-9987-0DF1-2EDE08DED15B}"/>
          </ac:picMkLst>
        </pc:picChg>
      </pc:sldChg>
      <pc:sldChg chg="modSp add mod modShow">
        <pc:chgData name="Taylor R Schorlemmer" userId="405b929d-0a48-4a51-a53f-2bceb733c864" providerId="ADAL" clId="{78D7D8BD-C6D3-4E35-89B4-F61204B85FD9}" dt="2024-05-19T16:24:27.528" v="1281" actId="729"/>
        <pc:sldMkLst>
          <pc:docMk/>
          <pc:sldMk cId="1756037042" sldId="376"/>
        </pc:sldMkLst>
        <pc:picChg chg="mod">
          <ac:chgData name="Taylor R Schorlemmer" userId="405b929d-0a48-4a51-a53f-2bceb733c864" providerId="ADAL" clId="{78D7D8BD-C6D3-4E35-89B4-F61204B85FD9}" dt="2024-05-19T16:19:47.337" v="1277" actId="1076"/>
          <ac:picMkLst>
            <pc:docMk/>
            <pc:sldMk cId="1756037042" sldId="376"/>
            <ac:picMk id="2050" creationId="{60FE230B-4A88-9987-0DF1-2EDE08DED15B}"/>
          </ac:picMkLst>
        </pc:picChg>
      </pc:sldChg>
      <pc:sldChg chg="add del">
        <pc:chgData name="Taylor R Schorlemmer" userId="405b929d-0a48-4a51-a53f-2bceb733c864" providerId="ADAL" clId="{78D7D8BD-C6D3-4E35-89B4-F61204B85FD9}" dt="2024-05-16T04:37:07.711" v="510" actId="47"/>
        <pc:sldMkLst>
          <pc:docMk/>
          <pc:sldMk cId="3230914831" sldId="377"/>
        </pc:sldMkLst>
      </pc:sldChg>
      <pc:sldChg chg="add del">
        <pc:chgData name="Taylor R Schorlemmer" userId="405b929d-0a48-4a51-a53f-2bceb733c864" providerId="ADAL" clId="{78D7D8BD-C6D3-4E35-89B4-F61204B85FD9}" dt="2024-05-16T04:37:07.711" v="510" actId="47"/>
        <pc:sldMkLst>
          <pc:docMk/>
          <pc:sldMk cId="3687946046" sldId="378"/>
        </pc:sldMkLst>
      </pc:sldChg>
      <pc:sldChg chg="add del">
        <pc:chgData name="Taylor R Schorlemmer" userId="405b929d-0a48-4a51-a53f-2bceb733c864" providerId="ADAL" clId="{78D7D8BD-C6D3-4E35-89B4-F61204B85FD9}" dt="2024-05-16T04:37:07.711" v="510" actId="47"/>
        <pc:sldMkLst>
          <pc:docMk/>
          <pc:sldMk cId="2716453790" sldId="379"/>
        </pc:sldMkLst>
      </pc:sldChg>
      <pc:sldChg chg="add del">
        <pc:chgData name="Taylor R Schorlemmer" userId="405b929d-0a48-4a51-a53f-2bceb733c864" providerId="ADAL" clId="{78D7D8BD-C6D3-4E35-89B4-F61204B85FD9}" dt="2024-05-16T04:37:07.711" v="510" actId="47"/>
        <pc:sldMkLst>
          <pc:docMk/>
          <pc:sldMk cId="3068531665" sldId="380"/>
        </pc:sldMkLst>
      </pc:sldChg>
      <pc:sldMasterChg chg="modSldLayout">
        <pc:chgData name="Taylor R Schorlemmer" userId="405b929d-0a48-4a51-a53f-2bceb733c864" providerId="ADAL" clId="{78D7D8BD-C6D3-4E35-89B4-F61204B85FD9}" dt="2024-05-20T01:46:28.662" v="2065" actId="1076"/>
        <pc:sldMasterMkLst>
          <pc:docMk/>
          <pc:sldMasterMk cId="3825614813" sldId="2147483648"/>
        </pc:sldMasterMkLst>
        <pc:sldLayoutChg chg="delSp mod">
          <pc:chgData name="Taylor R Schorlemmer" userId="405b929d-0a48-4a51-a53f-2bceb733c864" providerId="ADAL" clId="{78D7D8BD-C6D3-4E35-89B4-F61204B85FD9}" dt="2024-05-16T05:02:07.652" v="802" actId="21"/>
          <pc:sldLayoutMkLst>
            <pc:docMk/>
            <pc:sldMasterMk cId="3825614813" sldId="2147483648"/>
            <pc:sldLayoutMk cId="4214527922" sldId="2147483649"/>
          </pc:sldLayoutMkLst>
          <pc:picChg chg="del">
            <ac:chgData name="Taylor R Schorlemmer" userId="405b929d-0a48-4a51-a53f-2bceb733c864" providerId="ADAL" clId="{78D7D8BD-C6D3-4E35-89B4-F61204B85FD9}" dt="2024-05-16T05:02:07.652" v="802" actId="21"/>
            <ac:picMkLst>
              <pc:docMk/>
              <pc:sldMasterMk cId="3825614813" sldId="2147483648"/>
              <pc:sldLayoutMk cId="4214527922" sldId="2147483649"/>
              <ac:picMk id="13" creationId="{121060AA-930A-4F8F-D7F6-9CFE82494609}"/>
            </ac:picMkLst>
          </pc:picChg>
        </pc:sldLayoutChg>
        <pc:sldLayoutChg chg="modSp">
          <pc:chgData name="Taylor R Schorlemmer" userId="405b929d-0a48-4a51-a53f-2bceb733c864" providerId="ADAL" clId="{78D7D8BD-C6D3-4E35-89B4-F61204B85FD9}" dt="2024-05-15T19:24:17.481" v="91" actId="403"/>
          <pc:sldLayoutMkLst>
            <pc:docMk/>
            <pc:sldMasterMk cId="3825614813" sldId="2147483648"/>
            <pc:sldLayoutMk cId="569925206" sldId="2147483686"/>
          </pc:sldLayoutMkLst>
          <pc:spChg chg="mod">
            <ac:chgData name="Taylor R Schorlemmer" userId="405b929d-0a48-4a51-a53f-2bceb733c864" providerId="ADAL" clId="{78D7D8BD-C6D3-4E35-89B4-F61204B85FD9}" dt="2024-05-15T19:24:17.481" v="91" actId="403"/>
            <ac:spMkLst>
              <pc:docMk/>
              <pc:sldMasterMk cId="3825614813" sldId="2147483648"/>
              <pc:sldLayoutMk cId="569925206" sldId="2147483686"/>
              <ac:spMk id="6" creationId="{B1EEEEC0-D7E4-4DE5-4E3D-FAAD9ABA8990}"/>
            </ac:spMkLst>
          </pc:spChg>
        </pc:sldLayoutChg>
        <pc:sldLayoutChg chg="modSp mod">
          <pc:chgData name="Taylor R Schorlemmer" userId="405b929d-0a48-4a51-a53f-2bceb733c864" providerId="ADAL" clId="{78D7D8BD-C6D3-4E35-89B4-F61204B85FD9}" dt="2024-05-20T01:46:28.662" v="2065" actId="1076"/>
          <pc:sldLayoutMkLst>
            <pc:docMk/>
            <pc:sldMasterMk cId="3825614813" sldId="2147483648"/>
            <pc:sldLayoutMk cId="3628432518" sldId="2147483687"/>
          </pc:sldLayoutMkLst>
          <pc:spChg chg="mod">
            <ac:chgData name="Taylor R Schorlemmer" userId="405b929d-0a48-4a51-a53f-2bceb733c864" providerId="ADAL" clId="{78D7D8BD-C6D3-4E35-89B4-F61204B85FD9}" dt="2024-05-20T01:46:28.662" v="2065" actId="1076"/>
            <ac:spMkLst>
              <pc:docMk/>
              <pc:sldMasterMk cId="3825614813" sldId="2147483648"/>
              <pc:sldLayoutMk cId="3628432518" sldId="2147483687"/>
              <ac:spMk id="9" creationId="{F69EC5F5-3310-1498-3488-63567DDE3F6D}"/>
            </ac:spMkLst>
          </pc:spChg>
        </pc:sldLayoutChg>
        <pc:sldLayoutChg chg="modSp mod">
          <pc:chgData name="Taylor R Schorlemmer" userId="405b929d-0a48-4a51-a53f-2bceb733c864" providerId="ADAL" clId="{78D7D8BD-C6D3-4E35-89B4-F61204B85FD9}" dt="2024-05-20T01:45:07.756" v="2062" actId="1076"/>
          <pc:sldLayoutMkLst>
            <pc:docMk/>
            <pc:sldMasterMk cId="3825614813" sldId="2147483648"/>
            <pc:sldLayoutMk cId="1626903686" sldId="2147483688"/>
          </pc:sldLayoutMkLst>
          <pc:spChg chg="mod">
            <ac:chgData name="Taylor R Schorlemmer" userId="405b929d-0a48-4a51-a53f-2bceb733c864" providerId="ADAL" clId="{78D7D8BD-C6D3-4E35-89B4-F61204B85FD9}" dt="2024-05-20T01:45:07.756" v="2062" actId="1076"/>
            <ac:spMkLst>
              <pc:docMk/>
              <pc:sldMasterMk cId="3825614813" sldId="2147483648"/>
              <pc:sldLayoutMk cId="1626903686" sldId="2147483688"/>
              <ac:spMk id="11" creationId="{976E1A7B-E467-5A13-69E2-E8DFC23C7140}"/>
            </ac:spMkLst>
          </pc:spChg>
        </pc:sldLayoutChg>
      </pc:sldMasterChg>
    </pc:docChg>
  </pc:docChgLst>
  <pc:docChgLst>
    <pc:chgData name="Taylor Schorlemmer" userId="4f91bce2-72e2-44e9-9ec8-b87c1a801fb7" providerId="ADAL" clId="{F0E1E76A-5251-4691-AEF5-92CA77A94FF8}"/>
    <pc:docChg chg="undo custSel addSld delSld modSld sldOrd">
      <pc:chgData name="Taylor Schorlemmer" userId="4f91bce2-72e2-44e9-9ec8-b87c1a801fb7" providerId="ADAL" clId="{F0E1E76A-5251-4691-AEF5-92CA77A94FF8}" dt="2024-04-03T13:27:47.341" v="1589"/>
      <pc:docMkLst>
        <pc:docMk/>
      </pc:docMkLst>
      <pc:sldChg chg="modSp mod">
        <pc:chgData name="Taylor Schorlemmer" userId="4f91bce2-72e2-44e9-9ec8-b87c1a801fb7" providerId="ADAL" clId="{F0E1E76A-5251-4691-AEF5-92CA77A94FF8}" dt="2024-04-03T12:43:19.128" v="450" actId="20577"/>
        <pc:sldMkLst>
          <pc:docMk/>
          <pc:sldMk cId="1334081147" sldId="295"/>
        </pc:sldMkLst>
        <pc:spChg chg="mod">
          <ac:chgData name="Taylor Schorlemmer" userId="4f91bce2-72e2-44e9-9ec8-b87c1a801fb7" providerId="ADAL" clId="{F0E1E76A-5251-4691-AEF5-92CA77A94FF8}" dt="2024-04-03T12:43:19.128" v="450" actId="20577"/>
          <ac:spMkLst>
            <pc:docMk/>
            <pc:sldMk cId="1334081147" sldId="295"/>
            <ac:spMk id="2" creationId="{161EFA80-9BBD-35DC-E934-EBA297238659}"/>
          </ac:spMkLst>
        </pc:spChg>
      </pc:sldChg>
      <pc:sldChg chg="modSp mod">
        <pc:chgData name="Taylor Schorlemmer" userId="4f91bce2-72e2-44e9-9ec8-b87c1a801fb7" providerId="ADAL" clId="{F0E1E76A-5251-4691-AEF5-92CA77A94FF8}" dt="2024-04-03T12:42:06.743" v="382" actId="20577"/>
        <pc:sldMkLst>
          <pc:docMk/>
          <pc:sldMk cId="1928312918" sldId="297"/>
        </pc:sldMkLst>
        <pc:spChg chg="mod">
          <ac:chgData name="Taylor Schorlemmer" userId="4f91bce2-72e2-44e9-9ec8-b87c1a801fb7" providerId="ADAL" clId="{F0E1E76A-5251-4691-AEF5-92CA77A94FF8}" dt="2024-04-03T12:42:06.743" v="382" actId="20577"/>
          <ac:spMkLst>
            <pc:docMk/>
            <pc:sldMk cId="1928312918" sldId="297"/>
            <ac:spMk id="2" creationId="{9A5AA14E-E00B-1E44-3B47-002626765B2A}"/>
          </ac:spMkLst>
        </pc:spChg>
      </pc:sldChg>
      <pc:sldChg chg="addSp modSp mod modAnim">
        <pc:chgData name="Taylor Schorlemmer" userId="4f91bce2-72e2-44e9-9ec8-b87c1a801fb7" providerId="ADAL" clId="{F0E1E76A-5251-4691-AEF5-92CA77A94FF8}" dt="2024-04-03T12:47:04.939" v="488" actId="164"/>
        <pc:sldMkLst>
          <pc:docMk/>
          <pc:sldMk cId="3754697129" sldId="305"/>
        </pc:sldMkLst>
        <pc:spChg chg="mod">
          <ac:chgData name="Taylor Schorlemmer" userId="4f91bce2-72e2-44e9-9ec8-b87c1a801fb7" providerId="ADAL" clId="{F0E1E76A-5251-4691-AEF5-92CA77A94FF8}" dt="2024-04-03T12:42:11.608" v="385" actId="20577"/>
          <ac:spMkLst>
            <pc:docMk/>
            <pc:sldMk cId="3754697129" sldId="305"/>
            <ac:spMk id="4" creationId="{8FA7509D-0764-9A7C-A6CA-6466310C822E}"/>
          </ac:spMkLst>
        </pc:spChg>
        <pc:spChg chg="mod">
          <ac:chgData name="Taylor Schorlemmer" userId="4f91bce2-72e2-44e9-9ec8-b87c1a801fb7" providerId="ADAL" clId="{F0E1E76A-5251-4691-AEF5-92CA77A94FF8}" dt="2024-04-03T12:47:04.939" v="488" actId="164"/>
          <ac:spMkLst>
            <pc:docMk/>
            <pc:sldMk cId="3754697129" sldId="305"/>
            <ac:spMk id="14" creationId="{71A41B37-2AC2-E012-2CB2-97924EFFBE31}"/>
          </ac:spMkLst>
        </pc:spChg>
        <pc:spChg chg="mod">
          <ac:chgData name="Taylor Schorlemmer" userId="4f91bce2-72e2-44e9-9ec8-b87c1a801fb7" providerId="ADAL" clId="{F0E1E76A-5251-4691-AEF5-92CA77A94FF8}" dt="2024-04-03T12:47:04.939" v="488" actId="164"/>
          <ac:spMkLst>
            <pc:docMk/>
            <pc:sldMk cId="3754697129" sldId="305"/>
            <ac:spMk id="15" creationId="{8B665C7F-0778-09D9-C8BD-A6630B1BCF34}"/>
          </ac:spMkLst>
        </pc:spChg>
        <pc:spChg chg="mod">
          <ac:chgData name="Taylor Schorlemmer" userId="4f91bce2-72e2-44e9-9ec8-b87c1a801fb7" providerId="ADAL" clId="{F0E1E76A-5251-4691-AEF5-92CA77A94FF8}" dt="2024-04-03T12:47:04.939" v="488" actId="164"/>
          <ac:spMkLst>
            <pc:docMk/>
            <pc:sldMk cId="3754697129" sldId="305"/>
            <ac:spMk id="16" creationId="{1C201B79-EE3E-91C5-0D9E-28C6CB6DA7FC}"/>
          </ac:spMkLst>
        </pc:spChg>
        <pc:grpChg chg="add mod">
          <ac:chgData name="Taylor Schorlemmer" userId="4f91bce2-72e2-44e9-9ec8-b87c1a801fb7" providerId="ADAL" clId="{F0E1E76A-5251-4691-AEF5-92CA77A94FF8}" dt="2024-04-03T12:47:04.939" v="488" actId="164"/>
          <ac:grpSpMkLst>
            <pc:docMk/>
            <pc:sldMk cId="3754697129" sldId="305"/>
            <ac:grpSpMk id="2" creationId="{3D39B4DC-E8D3-351D-1300-15C8E7F8A385}"/>
          </ac:grpSpMkLst>
        </pc:grpChg>
        <pc:picChg chg="mod modCrop">
          <ac:chgData name="Taylor Schorlemmer" userId="4f91bce2-72e2-44e9-9ec8-b87c1a801fb7" providerId="ADAL" clId="{F0E1E76A-5251-4691-AEF5-92CA77A94FF8}" dt="2024-04-03T12:22:09.976" v="113" actId="1076"/>
          <ac:picMkLst>
            <pc:docMk/>
            <pc:sldMk cId="3754697129" sldId="305"/>
            <ac:picMk id="6" creationId="{EE62C2D8-E61B-2378-8C22-C7B738180A6B}"/>
          </ac:picMkLst>
        </pc:picChg>
        <pc:picChg chg="mod modCrop">
          <ac:chgData name="Taylor Schorlemmer" userId="4f91bce2-72e2-44e9-9ec8-b87c1a801fb7" providerId="ADAL" clId="{F0E1E76A-5251-4691-AEF5-92CA77A94FF8}" dt="2024-04-03T12:25:39.622" v="133" actId="1076"/>
          <ac:picMkLst>
            <pc:docMk/>
            <pc:sldMk cId="3754697129" sldId="305"/>
            <ac:picMk id="23" creationId="{98A7FEBC-4794-A194-4F7B-08559CFCDFB1}"/>
          </ac:picMkLst>
        </pc:picChg>
        <pc:picChg chg="mod">
          <ac:chgData name="Taylor Schorlemmer" userId="4f91bce2-72e2-44e9-9ec8-b87c1a801fb7" providerId="ADAL" clId="{F0E1E76A-5251-4691-AEF5-92CA77A94FF8}" dt="2024-04-03T12:25:39.622" v="133" actId="1076"/>
          <ac:picMkLst>
            <pc:docMk/>
            <pc:sldMk cId="3754697129" sldId="305"/>
            <ac:picMk id="25" creationId="{539D11EF-E410-8215-62D9-90ED27ADCF85}"/>
          </ac:picMkLst>
        </pc:picChg>
        <pc:picChg chg="mod">
          <ac:chgData name="Taylor Schorlemmer" userId="4f91bce2-72e2-44e9-9ec8-b87c1a801fb7" providerId="ADAL" clId="{F0E1E76A-5251-4691-AEF5-92CA77A94FF8}" dt="2024-04-03T12:25:33.353" v="132" actId="1076"/>
          <ac:picMkLst>
            <pc:docMk/>
            <pc:sldMk cId="3754697129" sldId="305"/>
            <ac:picMk id="27" creationId="{C9DE9416-26E6-E08F-5D40-E281C7DD96E4}"/>
          </ac:picMkLst>
        </pc:picChg>
        <pc:cxnChg chg="mod">
          <ac:chgData name="Taylor Schorlemmer" userId="4f91bce2-72e2-44e9-9ec8-b87c1a801fb7" providerId="ADAL" clId="{F0E1E76A-5251-4691-AEF5-92CA77A94FF8}" dt="2024-04-03T12:47:04.939" v="488" actId="164"/>
          <ac:cxnSpMkLst>
            <pc:docMk/>
            <pc:sldMk cId="3754697129" sldId="305"/>
            <ac:cxnSpMk id="18" creationId="{FF98B79E-5E19-4E88-92A8-40B78C0C91A9}"/>
          </ac:cxnSpMkLst>
        </pc:cxnChg>
        <pc:cxnChg chg="mod">
          <ac:chgData name="Taylor Schorlemmer" userId="4f91bce2-72e2-44e9-9ec8-b87c1a801fb7" providerId="ADAL" clId="{F0E1E76A-5251-4691-AEF5-92CA77A94FF8}" dt="2024-04-03T12:47:04.939" v="488" actId="164"/>
          <ac:cxnSpMkLst>
            <pc:docMk/>
            <pc:sldMk cId="3754697129" sldId="305"/>
            <ac:cxnSpMk id="19" creationId="{BA1360F6-0794-4C13-999C-818936924D97}"/>
          </ac:cxnSpMkLst>
        </pc:cxnChg>
      </pc:sldChg>
      <pc:sldChg chg="modNotesTx">
        <pc:chgData name="Taylor Schorlemmer" userId="4f91bce2-72e2-44e9-9ec8-b87c1a801fb7" providerId="ADAL" clId="{F0E1E76A-5251-4691-AEF5-92CA77A94FF8}" dt="2024-04-03T13:25:42.801" v="1557"/>
        <pc:sldMkLst>
          <pc:docMk/>
          <pc:sldMk cId="1521730263" sldId="308"/>
        </pc:sldMkLst>
      </pc:sldChg>
      <pc:sldChg chg="delSp modSp del mod">
        <pc:chgData name="Taylor Schorlemmer" userId="4f91bce2-72e2-44e9-9ec8-b87c1a801fb7" providerId="ADAL" clId="{F0E1E76A-5251-4691-AEF5-92CA77A94FF8}" dt="2024-04-03T13:21:09.240" v="1205" actId="47"/>
        <pc:sldMkLst>
          <pc:docMk/>
          <pc:sldMk cId="534601984" sldId="325"/>
        </pc:sldMkLst>
        <pc:picChg chg="del mod">
          <ac:chgData name="Taylor Schorlemmer" userId="4f91bce2-72e2-44e9-9ec8-b87c1a801fb7" providerId="ADAL" clId="{F0E1E76A-5251-4691-AEF5-92CA77A94FF8}" dt="2024-04-03T13:19:27.962" v="1116" actId="21"/>
          <ac:picMkLst>
            <pc:docMk/>
            <pc:sldMk cId="534601984" sldId="325"/>
            <ac:picMk id="10" creationId="{469B426B-7E66-29B8-0AEA-AA3E1027E100}"/>
          </ac:picMkLst>
        </pc:picChg>
      </pc:sldChg>
      <pc:sldChg chg="del">
        <pc:chgData name="Taylor Schorlemmer" userId="4f91bce2-72e2-44e9-9ec8-b87c1a801fb7" providerId="ADAL" clId="{F0E1E76A-5251-4691-AEF5-92CA77A94FF8}" dt="2024-04-03T13:25:44.977" v="1558" actId="47"/>
        <pc:sldMkLst>
          <pc:docMk/>
          <pc:sldMk cId="3216444895" sldId="327"/>
        </pc:sldMkLst>
      </pc:sldChg>
      <pc:sldChg chg="ord">
        <pc:chgData name="Taylor Schorlemmer" userId="4f91bce2-72e2-44e9-9ec8-b87c1a801fb7" providerId="ADAL" clId="{F0E1E76A-5251-4691-AEF5-92CA77A94FF8}" dt="2024-04-03T13:26:05.158" v="1560"/>
        <pc:sldMkLst>
          <pc:docMk/>
          <pc:sldMk cId="2433490406" sldId="330"/>
        </pc:sldMkLst>
      </pc:sldChg>
      <pc:sldChg chg="addSp modSp mod modAnim">
        <pc:chgData name="Taylor Schorlemmer" userId="4f91bce2-72e2-44e9-9ec8-b87c1a801fb7" providerId="ADAL" clId="{F0E1E76A-5251-4691-AEF5-92CA77A94FF8}" dt="2024-04-03T13:27:47.341" v="1589"/>
        <pc:sldMkLst>
          <pc:docMk/>
          <pc:sldMk cId="837666568" sldId="337"/>
        </pc:sldMkLst>
        <pc:spChg chg="mod">
          <ac:chgData name="Taylor Schorlemmer" userId="4f91bce2-72e2-44e9-9ec8-b87c1a801fb7" providerId="ADAL" clId="{F0E1E76A-5251-4691-AEF5-92CA77A94FF8}" dt="2024-04-03T13:27:08.473" v="1567" actId="14100"/>
          <ac:spMkLst>
            <pc:docMk/>
            <pc:sldMk cId="837666568" sldId="337"/>
            <ac:spMk id="3" creationId="{794CCADF-D460-4B9A-5D34-56F05D1C9CDE}"/>
          </ac:spMkLst>
        </pc:spChg>
        <pc:spChg chg="add mod">
          <ac:chgData name="Taylor Schorlemmer" userId="4f91bce2-72e2-44e9-9ec8-b87c1a801fb7" providerId="ADAL" clId="{F0E1E76A-5251-4691-AEF5-92CA77A94FF8}" dt="2024-04-03T13:27:42.467" v="1588" actId="1076"/>
          <ac:spMkLst>
            <pc:docMk/>
            <pc:sldMk cId="837666568" sldId="337"/>
            <ac:spMk id="7" creationId="{2E06BAB5-34FC-4AEB-579A-BCA3EEF9C4FB}"/>
          </ac:spMkLst>
        </pc:spChg>
      </pc:sldChg>
      <pc:sldChg chg="modSp mod">
        <pc:chgData name="Taylor Schorlemmer" userId="4f91bce2-72e2-44e9-9ec8-b87c1a801fb7" providerId="ADAL" clId="{F0E1E76A-5251-4691-AEF5-92CA77A94FF8}" dt="2024-04-03T12:43:58.734" v="454"/>
        <pc:sldMkLst>
          <pc:docMk/>
          <pc:sldMk cId="4266901864" sldId="338"/>
        </pc:sldMkLst>
        <pc:spChg chg="mod">
          <ac:chgData name="Taylor Schorlemmer" userId="4f91bce2-72e2-44e9-9ec8-b87c1a801fb7" providerId="ADAL" clId="{F0E1E76A-5251-4691-AEF5-92CA77A94FF8}" dt="2024-04-03T02:08:26.006" v="35" actId="20577"/>
          <ac:spMkLst>
            <pc:docMk/>
            <pc:sldMk cId="4266901864" sldId="338"/>
            <ac:spMk id="3" creationId="{B9A155E2-DF93-A2E4-A0D5-323F29A45CD3}"/>
          </ac:spMkLst>
        </pc:spChg>
        <pc:spChg chg="mod">
          <ac:chgData name="Taylor Schorlemmer" userId="4f91bce2-72e2-44e9-9ec8-b87c1a801fb7" providerId="ADAL" clId="{F0E1E76A-5251-4691-AEF5-92CA77A94FF8}" dt="2024-04-03T12:43:58.734" v="454"/>
          <ac:spMkLst>
            <pc:docMk/>
            <pc:sldMk cId="4266901864" sldId="338"/>
            <ac:spMk id="4" creationId="{FCB76CE5-423D-62A3-988A-7C33885A812C}"/>
          </ac:spMkLst>
        </pc:spChg>
      </pc:sldChg>
      <pc:sldChg chg="addSp modSp mod">
        <pc:chgData name="Taylor Schorlemmer" userId="4f91bce2-72e2-44e9-9ec8-b87c1a801fb7" providerId="ADAL" clId="{F0E1E76A-5251-4691-AEF5-92CA77A94FF8}" dt="2024-04-03T12:43:54.782" v="453"/>
        <pc:sldMkLst>
          <pc:docMk/>
          <pc:sldMk cId="397581780" sldId="339"/>
        </pc:sldMkLst>
        <pc:spChg chg="mod">
          <ac:chgData name="Taylor Schorlemmer" userId="4f91bce2-72e2-44e9-9ec8-b87c1a801fb7" providerId="ADAL" clId="{F0E1E76A-5251-4691-AEF5-92CA77A94FF8}" dt="2024-04-03T12:43:54.782" v="453"/>
          <ac:spMkLst>
            <pc:docMk/>
            <pc:sldMk cId="397581780" sldId="339"/>
            <ac:spMk id="4" creationId="{25C93D43-1FC8-52F8-B8E2-D7EEC6FF1112}"/>
          </ac:spMkLst>
        </pc:spChg>
        <pc:spChg chg="mod">
          <ac:chgData name="Taylor Schorlemmer" userId="4f91bce2-72e2-44e9-9ec8-b87c1a801fb7" providerId="ADAL" clId="{F0E1E76A-5251-4691-AEF5-92CA77A94FF8}" dt="2024-04-03T01:52:07.957" v="4" actId="20577"/>
          <ac:spMkLst>
            <pc:docMk/>
            <pc:sldMk cId="397581780" sldId="339"/>
            <ac:spMk id="6" creationId="{2416F18F-DF57-40FE-282E-857107C9F52A}"/>
          </ac:spMkLst>
        </pc:spChg>
        <pc:spChg chg="add mod">
          <ac:chgData name="Taylor Schorlemmer" userId="4f91bce2-72e2-44e9-9ec8-b87c1a801fb7" providerId="ADAL" clId="{F0E1E76A-5251-4691-AEF5-92CA77A94FF8}" dt="2024-04-03T02:07:42.974" v="32" actId="1076"/>
          <ac:spMkLst>
            <pc:docMk/>
            <pc:sldMk cId="397581780" sldId="339"/>
            <ac:spMk id="7" creationId="{76142394-EFB5-F50E-882A-B20AF408D376}"/>
          </ac:spMkLst>
        </pc:spChg>
        <pc:picChg chg="add mod">
          <ac:chgData name="Taylor Schorlemmer" userId="4f91bce2-72e2-44e9-9ec8-b87c1a801fb7" providerId="ADAL" clId="{F0E1E76A-5251-4691-AEF5-92CA77A94FF8}" dt="2024-04-03T02:07:55.814" v="34" actId="1076"/>
          <ac:picMkLst>
            <pc:docMk/>
            <pc:sldMk cId="397581780" sldId="339"/>
            <ac:picMk id="1026" creationId="{51C15285-2654-F6CF-5290-7F4215699925}"/>
          </ac:picMkLst>
        </pc:picChg>
      </pc:sldChg>
      <pc:sldChg chg="modSp mod ord">
        <pc:chgData name="Taylor Schorlemmer" userId="4f91bce2-72e2-44e9-9ec8-b87c1a801fb7" providerId="ADAL" clId="{F0E1E76A-5251-4691-AEF5-92CA77A94FF8}" dt="2024-04-03T12:42:58.340" v="419"/>
        <pc:sldMkLst>
          <pc:docMk/>
          <pc:sldMk cId="1473644965" sldId="347"/>
        </pc:sldMkLst>
        <pc:spChg chg="mod">
          <ac:chgData name="Taylor Schorlemmer" userId="4f91bce2-72e2-44e9-9ec8-b87c1a801fb7" providerId="ADAL" clId="{F0E1E76A-5251-4691-AEF5-92CA77A94FF8}" dt="2024-04-03T12:42:52.088" v="417" actId="20577"/>
          <ac:spMkLst>
            <pc:docMk/>
            <pc:sldMk cId="1473644965" sldId="347"/>
            <ac:spMk id="2" creationId="{9A5AA14E-E00B-1E44-3B47-002626765B2A}"/>
          </ac:spMkLst>
        </pc:spChg>
      </pc:sldChg>
      <pc:sldChg chg="addSp delSp modSp mod modAnim">
        <pc:chgData name="Taylor Schorlemmer" userId="4f91bce2-72e2-44e9-9ec8-b87c1a801fb7" providerId="ADAL" clId="{F0E1E76A-5251-4691-AEF5-92CA77A94FF8}" dt="2024-04-03T13:18:32.346" v="1110" actId="1076"/>
        <pc:sldMkLst>
          <pc:docMk/>
          <pc:sldMk cId="2095971312" sldId="349"/>
        </pc:sldMkLst>
        <pc:spChg chg="add mod">
          <ac:chgData name="Taylor Schorlemmer" userId="4f91bce2-72e2-44e9-9ec8-b87c1a801fb7" providerId="ADAL" clId="{F0E1E76A-5251-4691-AEF5-92CA77A94FF8}" dt="2024-04-03T13:09:03.455" v="898" actId="164"/>
          <ac:spMkLst>
            <pc:docMk/>
            <pc:sldMk cId="2095971312" sldId="349"/>
            <ac:spMk id="2" creationId="{F8CD2B25-96FA-F9AB-E63F-C0A85D7A91E8}"/>
          </ac:spMkLst>
        </pc:spChg>
        <pc:spChg chg="mod">
          <ac:chgData name="Taylor Schorlemmer" userId="4f91bce2-72e2-44e9-9ec8-b87c1a801fb7" providerId="ADAL" clId="{F0E1E76A-5251-4691-AEF5-92CA77A94FF8}" dt="2024-04-03T12:43:30.954" v="451"/>
          <ac:spMkLst>
            <pc:docMk/>
            <pc:sldMk cId="2095971312" sldId="349"/>
            <ac:spMk id="4" creationId="{25C93D43-1FC8-52F8-B8E2-D7EEC6FF1112}"/>
          </ac:spMkLst>
        </pc:spChg>
        <pc:spChg chg="mod">
          <ac:chgData name="Taylor Schorlemmer" userId="4f91bce2-72e2-44e9-9ec8-b87c1a801fb7" providerId="ADAL" clId="{F0E1E76A-5251-4691-AEF5-92CA77A94FF8}" dt="2024-04-03T13:18:32.346" v="1110" actId="1076"/>
          <ac:spMkLst>
            <pc:docMk/>
            <pc:sldMk cId="2095971312" sldId="349"/>
            <ac:spMk id="6" creationId="{2416F18F-DF57-40FE-282E-857107C9F52A}"/>
          </ac:spMkLst>
        </pc:spChg>
        <pc:spChg chg="add mod">
          <ac:chgData name="Taylor Schorlemmer" userId="4f91bce2-72e2-44e9-9ec8-b87c1a801fb7" providerId="ADAL" clId="{F0E1E76A-5251-4691-AEF5-92CA77A94FF8}" dt="2024-04-03T13:09:03.455" v="898" actId="164"/>
          <ac:spMkLst>
            <pc:docMk/>
            <pc:sldMk cId="2095971312" sldId="349"/>
            <ac:spMk id="7" creationId="{E4D46605-4F3F-FB9D-0117-D9405CFD41DC}"/>
          </ac:spMkLst>
        </pc:spChg>
        <pc:spChg chg="add del mod">
          <ac:chgData name="Taylor Schorlemmer" userId="4f91bce2-72e2-44e9-9ec8-b87c1a801fb7" providerId="ADAL" clId="{F0E1E76A-5251-4691-AEF5-92CA77A94FF8}" dt="2024-04-03T13:07:46.747" v="883" actId="478"/>
          <ac:spMkLst>
            <pc:docMk/>
            <pc:sldMk cId="2095971312" sldId="349"/>
            <ac:spMk id="10" creationId="{74CE7C87-17BA-BBE5-8761-7144E60213B7}"/>
          </ac:spMkLst>
        </pc:spChg>
        <pc:spChg chg="add mod">
          <ac:chgData name="Taylor Schorlemmer" userId="4f91bce2-72e2-44e9-9ec8-b87c1a801fb7" providerId="ADAL" clId="{F0E1E76A-5251-4691-AEF5-92CA77A94FF8}" dt="2024-04-03T13:09:09.872" v="899" actId="164"/>
          <ac:spMkLst>
            <pc:docMk/>
            <pc:sldMk cId="2095971312" sldId="349"/>
            <ac:spMk id="12" creationId="{CA01FACB-F08A-F70A-5A1E-8D36542B6EEC}"/>
          </ac:spMkLst>
        </pc:spChg>
        <pc:spChg chg="add mod">
          <ac:chgData name="Taylor Schorlemmer" userId="4f91bce2-72e2-44e9-9ec8-b87c1a801fb7" providerId="ADAL" clId="{F0E1E76A-5251-4691-AEF5-92CA77A94FF8}" dt="2024-04-03T13:09:09.872" v="899" actId="164"/>
          <ac:spMkLst>
            <pc:docMk/>
            <pc:sldMk cId="2095971312" sldId="349"/>
            <ac:spMk id="13" creationId="{1BFB6643-0EB0-E1EA-561F-1BE335F99699}"/>
          </ac:spMkLst>
        </pc:spChg>
        <pc:spChg chg="add mod">
          <ac:chgData name="Taylor Schorlemmer" userId="4f91bce2-72e2-44e9-9ec8-b87c1a801fb7" providerId="ADAL" clId="{F0E1E76A-5251-4691-AEF5-92CA77A94FF8}" dt="2024-04-03T13:09:09.872" v="899" actId="164"/>
          <ac:spMkLst>
            <pc:docMk/>
            <pc:sldMk cId="2095971312" sldId="349"/>
            <ac:spMk id="14" creationId="{210014E9-B6CA-3BA6-5E78-A7120313FB84}"/>
          </ac:spMkLst>
        </pc:spChg>
        <pc:spChg chg="add mod">
          <ac:chgData name="Taylor Schorlemmer" userId="4f91bce2-72e2-44e9-9ec8-b87c1a801fb7" providerId="ADAL" clId="{F0E1E76A-5251-4691-AEF5-92CA77A94FF8}" dt="2024-04-03T13:08:13.186" v="889" actId="571"/>
          <ac:spMkLst>
            <pc:docMk/>
            <pc:sldMk cId="2095971312" sldId="349"/>
            <ac:spMk id="16" creationId="{7F925B8F-F70C-C778-E363-B638B0D7C828}"/>
          </ac:spMkLst>
        </pc:spChg>
        <pc:spChg chg="add mod">
          <ac:chgData name="Taylor Schorlemmer" userId="4f91bce2-72e2-44e9-9ec8-b87c1a801fb7" providerId="ADAL" clId="{F0E1E76A-5251-4691-AEF5-92CA77A94FF8}" dt="2024-04-03T13:09:15.657" v="900" actId="164"/>
          <ac:spMkLst>
            <pc:docMk/>
            <pc:sldMk cId="2095971312" sldId="349"/>
            <ac:spMk id="17" creationId="{036EFD35-FAE7-5E04-498B-9B821818A885}"/>
          </ac:spMkLst>
        </pc:spChg>
        <pc:spChg chg="add mod">
          <ac:chgData name="Taylor Schorlemmer" userId="4f91bce2-72e2-44e9-9ec8-b87c1a801fb7" providerId="ADAL" clId="{F0E1E76A-5251-4691-AEF5-92CA77A94FF8}" dt="2024-04-03T13:09:15.657" v="900" actId="164"/>
          <ac:spMkLst>
            <pc:docMk/>
            <pc:sldMk cId="2095971312" sldId="349"/>
            <ac:spMk id="18" creationId="{F2083ED7-A0EB-0424-9075-88B00268CF01}"/>
          </ac:spMkLst>
        </pc:spChg>
        <pc:grpChg chg="add mod">
          <ac:chgData name="Taylor Schorlemmer" userId="4f91bce2-72e2-44e9-9ec8-b87c1a801fb7" providerId="ADAL" clId="{F0E1E76A-5251-4691-AEF5-92CA77A94FF8}" dt="2024-04-03T13:09:03.455" v="898" actId="164"/>
          <ac:grpSpMkLst>
            <pc:docMk/>
            <pc:sldMk cId="2095971312" sldId="349"/>
            <ac:grpSpMk id="19" creationId="{EDDD5E3A-E3FB-FEBD-1E0B-73B00CF0D5D9}"/>
          </ac:grpSpMkLst>
        </pc:grpChg>
        <pc:grpChg chg="add mod">
          <ac:chgData name="Taylor Schorlemmer" userId="4f91bce2-72e2-44e9-9ec8-b87c1a801fb7" providerId="ADAL" clId="{F0E1E76A-5251-4691-AEF5-92CA77A94FF8}" dt="2024-04-03T13:09:09.872" v="899" actId="164"/>
          <ac:grpSpMkLst>
            <pc:docMk/>
            <pc:sldMk cId="2095971312" sldId="349"/>
            <ac:grpSpMk id="20" creationId="{728452A8-E84D-15C6-D756-6798910ECE60}"/>
          </ac:grpSpMkLst>
        </pc:grpChg>
        <pc:grpChg chg="add mod">
          <ac:chgData name="Taylor Schorlemmer" userId="4f91bce2-72e2-44e9-9ec8-b87c1a801fb7" providerId="ADAL" clId="{F0E1E76A-5251-4691-AEF5-92CA77A94FF8}" dt="2024-04-03T13:09:15.657" v="900" actId="164"/>
          <ac:grpSpMkLst>
            <pc:docMk/>
            <pc:sldMk cId="2095971312" sldId="349"/>
            <ac:grpSpMk id="21" creationId="{D5D8EC49-B974-60C8-4242-E8C3EA2F5141}"/>
          </ac:grpSpMkLst>
        </pc:grpChg>
        <pc:picChg chg="mod">
          <ac:chgData name="Taylor Schorlemmer" userId="4f91bce2-72e2-44e9-9ec8-b87c1a801fb7" providerId="ADAL" clId="{F0E1E76A-5251-4691-AEF5-92CA77A94FF8}" dt="2024-04-03T13:07:36.259" v="880" actId="1076"/>
          <ac:picMkLst>
            <pc:docMk/>
            <pc:sldMk cId="2095971312" sldId="349"/>
            <ac:picMk id="11" creationId="{318A2B4E-7058-2978-42B1-E4B732AED1B2}"/>
          </ac:picMkLst>
        </pc:picChg>
        <pc:picChg chg="add mod">
          <ac:chgData name="Taylor Schorlemmer" userId="4f91bce2-72e2-44e9-9ec8-b87c1a801fb7" providerId="ADAL" clId="{F0E1E76A-5251-4691-AEF5-92CA77A94FF8}" dt="2024-04-03T13:08:13.186" v="889" actId="571"/>
          <ac:picMkLst>
            <pc:docMk/>
            <pc:sldMk cId="2095971312" sldId="349"/>
            <ac:picMk id="15" creationId="{62803D57-7B49-79C4-5880-D6DE1E28FDBD}"/>
          </ac:picMkLst>
        </pc:picChg>
      </pc:sldChg>
      <pc:sldChg chg="modSp mod">
        <pc:chgData name="Taylor Schorlemmer" userId="4f91bce2-72e2-44e9-9ec8-b87c1a801fb7" providerId="ADAL" clId="{F0E1E76A-5251-4691-AEF5-92CA77A94FF8}" dt="2024-04-03T12:42:43.059" v="401"/>
        <pc:sldMkLst>
          <pc:docMk/>
          <pc:sldMk cId="1084356910" sldId="354"/>
        </pc:sldMkLst>
        <pc:spChg chg="mod">
          <ac:chgData name="Taylor Schorlemmer" userId="4f91bce2-72e2-44e9-9ec8-b87c1a801fb7" providerId="ADAL" clId="{F0E1E76A-5251-4691-AEF5-92CA77A94FF8}" dt="2024-04-03T12:19:38.493" v="93" actId="20577"/>
          <ac:spMkLst>
            <pc:docMk/>
            <pc:sldMk cId="1084356910" sldId="354"/>
            <ac:spMk id="3" creationId="{4694338E-74C6-16BB-E599-EC993AD5C41F}"/>
          </ac:spMkLst>
        </pc:spChg>
        <pc:spChg chg="mod">
          <ac:chgData name="Taylor Schorlemmer" userId="4f91bce2-72e2-44e9-9ec8-b87c1a801fb7" providerId="ADAL" clId="{F0E1E76A-5251-4691-AEF5-92CA77A94FF8}" dt="2024-04-03T12:42:43.059" v="401"/>
          <ac:spMkLst>
            <pc:docMk/>
            <pc:sldMk cId="1084356910" sldId="354"/>
            <ac:spMk id="4" creationId="{F81A16D1-FCA4-D7E9-8CD1-3AE0905384B4}"/>
          </ac:spMkLst>
        </pc:spChg>
      </pc:sldChg>
      <pc:sldChg chg="modSp mod">
        <pc:chgData name="Taylor Schorlemmer" userId="4f91bce2-72e2-44e9-9ec8-b87c1a801fb7" providerId="ADAL" clId="{F0E1E76A-5251-4691-AEF5-92CA77A94FF8}" dt="2024-04-03T12:42:32.081" v="397"/>
        <pc:sldMkLst>
          <pc:docMk/>
          <pc:sldMk cId="4127445374" sldId="359"/>
        </pc:sldMkLst>
        <pc:spChg chg="mod">
          <ac:chgData name="Taylor Schorlemmer" userId="4f91bce2-72e2-44e9-9ec8-b87c1a801fb7" providerId="ADAL" clId="{F0E1E76A-5251-4691-AEF5-92CA77A94FF8}" dt="2024-04-03T12:42:32.081" v="397"/>
          <ac:spMkLst>
            <pc:docMk/>
            <pc:sldMk cId="4127445374" sldId="359"/>
            <ac:spMk id="4" creationId="{25C93D43-1FC8-52F8-B8E2-D7EEC6FF1112}"/>
          </ac:spMkLst>
        </pc:spChg>
      </pc:sldChg>
      <pc:sldChg chg="modSp mod">
        <pc:chgData name="Taylor Schorlemmer" userId="4f91bce2-72e2-44e9-9ec8-b87c1a801fb7" providerId="ADAL" clId="{F0E1E76A-5251-4691-AEF5-92CA77A94FF8}" dt="2024-04-03T12:42:27.960" v="396" actId="20577"/>
        <pc:sldMkLst>
          <pc:docMk/>
          <pc:sldMk cId="2496806166" sldId="360"/>
        </pc:sldMkLst>
        <pc:spChg chg="mod">
          <ac:chgData name="Taylor Schorlemmer" userId="4f91bce2-72e2-44e9-9ec8-b87c1a801fb7" providerId="ADAL" clId="{F0E1E76A-5251-4691-AEF5-92CA77A94FF8}" dt="2024-04-03T12:42:27.960" v="396" actId="20577"/>
          <ac:spMkLst>
            <pc:docMk/>
            <pc:sldMk cId="2496806166" sldId="360"/>
            <ac:spMk id="4" creationId="{25C93D43-1FC8-52F8-B8E2-D7EEC6FF1112}"/>
          </ac:spMkLst>
        </pc:spChg>
      </pc:sldChg>
      <pc:sldChg chg="modSp mod">
        <pc:chgData name="Taylor Schorlemmer" userId="4f91bce2-72e2-44e9-9ec8-b87c1a801fb7" providerId="ADAL" clId="{F0E1E76A-5251-4691-AEF5-92CA77A94FF8}" dt="2024-04-03T12:42:34.427" v="398"/>
        <pc:sldMkLst>
          <pc:docMk/>
          <pc:sldMk cId="4179136003" sldId="361"/>
        </pc:sldMkLst>
        <pc:spChg chg="mod">
          <ac:chgData name="Taylor Schorlemmer" userId="4f91bce2-72e2-44e9-9ec8-b87c1a801fb7" providerId="ADAL" clId="{F0E1E76A-5251-4691-AEF5-92CA77A94FF8}" dt="2024-04-03T12:42:34.427" v="398"/>
          <ac:spMkLst>
            <pc:docMk/>
            <pc:sldMk cId="4179136003" sldId="361"/>
            <ac:spMk id="4" creationId="{25C93D43-1FC8-52F8-B8E2-D7EEC6FF1112}"/>
          </ac:spMkLst>
        </pc:spChg>
      </pc:sldChg>
      <pc:sldChg chg="modSp mod">
        <pc:chgData name="Taylor Schorlemmer" userId="4f91bce2-72e2-44e9-9ec8-b87c1a801fb7" providerId="ADAL" clId="{F0E1E76A-5251-4691-AEF5-92CA77A94FF8}" dt="2024-04-03T12:42:37.427" v="399"/>
        <pc:sldMkLst>
          <pc:docMk/>
          <pc:sldMk cId="2671271872" sldId="362"/>
        </pc:sldMkLst>
        <pc:spChg chg="mod">
          <ac:chgData name="Taylor Schorlemmer" userId="4f91bce2-72e2-44e9-9ec8-b87c1a801fb7" providerId="ADAL" clId="{F0E1E76A-5251-4691-AEF5-92CA77A94FF8}" dt="2024-04-03T12:42:37.427" v="399"/>
          <ac:spMkLst>
            <pc:docMk/>
            <pc:sldMk cId="2671271872" sldId="362"/>
            <ac:spMk id="4" creationId="{25C93D43-1FC8-52F8-B8E2-D7EEC6FF1112}"/>
          </ac:spMkLst>
        </pc:spChg>
      </pc:sldChg>
      <pc:sldChg chg="modSp mod">
        <pc:chgData name="Taylor Schorlemmer" userId="4f91bce2-72e2-44e9-9ec8-b87c1a801fb7" providerId="ADAL" clId="{F0E1E76A-5251-4691-AEF5-92CA77A94FF8}" dt="2024-04-03T12:42:40.510" v="400"/>
        <pc:sldMkLst>
          <pc:docMk/>
          <pc:sldMk cId="402984584" sldId="363"/>
        </pc:sldMkLst>
        <pc:spChg chg="mod">
          <ac:chgData name="Taylor Schorlemmer" userId="4f91bce2-72e2-44e9-9ec8-b87c1a801fb7" providerId="ADAL" clId="{F0E1E76A-5251-4691-AEF5-92CA77A94FF8}" dt="2024-04-03T12:18:51.617" v="56" actId="20577"/>
          <ac:spMkLst>
            <pc:docMk/>
            <pc:sldMk cId="402984584" sldId="363"/>
            <ac:spMk id="3" creationId="{4694338E-74C6-16BB-E599-EC993AD5C41F}"/>
          </ac:spMkLst>
        </pc:spChg>
        <pc:spChg chg="mod">
          <ac:chgData name="Taylor Schorlemmer" userId="4f91bce2-72e2-44e9-9ec8-b87c1a801fb7" providerId="ADAL" clId="{F0E1E76A-5251-4691-AEF5-92CA77A94FF8}" dt="2024-04-03T12:42:40.510" v="400"/>
          <ac:spMkLst>
            <pc:docMk/>
            <pc:sldMk cId="402984584" sldId="363"/>
            <ac:spMk id="4" creationId="{F81A16D1-FCA4-D7E9-8CD1-3AE0905384B4}"/>
          </ac:spMkLst>
        </pc:spChg>
      </pc:sldChg>
      <pc:sldChg chg="modSp mod">
        <pc:chgData name="Taylor Schorlemmer" userId="4f91bce2-72e2-44e9-9ec8-b87c1a801fb7" providerId="ADAL" clId="{F0E1E76A-5251-4691-AEF5-92CA77A94FF8}" dt="2024-04-03T12:43:34.702" v="452"/>
        <pc:sldMkLst>
          <pc:docMk/>
          <pc:sldMk cId="1347355302" sldId="364"/>
        </pc:sldMkLst>
        <pc:spChg chg="mod">
          <ac:chgData name="Taylor Schorlemmer" userId="4f91bce2-72e2-44e9-9ec8-b87c1a801fb7" providerId="ADAL" clId="{F0E1E76A-5251-4691-AEF5-92CA77A94FF8}" dt="2024-04-03T12:43:34.702" v="452"/>
          <ac:spMkLst>
            <pc:docMk/>
            <pc:sldMk cId="1347355302" sldId="364"/>
            <ac:spMk id="4" creationId="{3A4729F6-13BF-E7FA-BF9E-1F10AE126517}"/>
          </ac:spMkLst>
        </pc:spChg>
      </pc:sldChg>
      <pc:sldChg chg="modSp add mod ord">
        <pc:chgData name="Taylor Schorlemmer" userId="4f91bce2-72e2-44e9-9ec8-b87c1a801fb7" providerId="ADAL" clId="{F0E1E76A-5251-4691-AEF5-92CA77A94FF8}" dt="2024-04-03T12:40:32.105" v="338" actId="20577"/>
        <pc:sldMkLst>
          <pc:docMk/>
          <pc:sldMk cId="3563500600" sldId="365"/>
        </pc:sldMkLst>
        <pc:spChg chg="mod">
          <ac:chgData name="Taylor Schorlemmer" userId="4f91bce2-72e2-44e9-9ec8-b87c1a801fb7" providerId="ADAL" clId="{F0E1E76A-5251-4691-AEF5-92CA77A94FF8}" dt="2024-04-03T12:40:32.105" v="338" actId="20577"/>
          <ac:spMkLst>
            <pc:docMk/>
            <pc:sldMk cId="3563500600" sldId="365"/>
            <ac:spMk id="2" creationId="{9A5AA14E-E00B-1E44-3B47-002626765B2A}"/>
          </ac:spMkLst>
        </pc:spChg>
      </pc:sldChg>
      <pc:sldChg chg="add del">
        <pc:chgData name="Taylor Schorlemmer" userId="4f91bce2-72e2-44e9-9ec8-b87c1a801fb7" providerId="ADAL" clId="{F0E1E76A-5251-4691-AEF5-92CA77A94FF8}" dt="2024-04-03T12:40:43.225" v="340"/>
        <pc:sldMkLst>
          <pc:docMk/>
          <pc:sldMk cId="14649270" sldId="366"/>
        </pc:sldMkLst>
      </pc:sldChg>
      <pc:sldChg chg="modSp add mod ord">
        <pc:chgData name="Taylor Schorlemmer" userId="4f91bce2-72e2-44e9-9ec8-b87c1a801fb7" providerId="ADAL" clId="{F0E1E76A-5251-4691-AEF5-92CA77A94FF8}" dt="2024-04-03T12:43:16.839" v="449" actId="20577"/>
        <pc:sldMkLst>
          <pc:docMk/>
          <pc:sldMk cId="3956198807" sldId="366"/>
        </pc:sldMkLst>
        <pc:spChg chg="mod">
          <ac:chgData name="Taylor Schorlemmer" userId="4f91bce2-72e2-44e9-9ec8-b87c1a801fb7" providerId="ADAL" clId="{F0E1E76A-5251-4691-AEF5-92CA77A94FF8}" dt="2024-04-03T12:43:16.839" v="449" actId="20577"/>
          <ac:spMkLst>
            <pc:docMk/>
            <pc:sldMk cId="3956198807" sldId="366"/>
            <ac:spMk id="2" creationId="{9A5AA14E-E00B-1E44-3B47-002626765B2A}"/>
          </ac:spMkLst>
        </pc:spChg>
      </pc:sldChg>
      <pc:sldChg chg="add del">
        <pc:chgData name="Taylor Schorlemmer" userId="4f91bce2-72e2-44e9-9ec8-b87c1a801fb7" providerId="ADAL" clId="{F0E1E76A-5251-4691-AEF5-92CA77A94FF8}" dt="2024-04-03T12:40:56.182" v="345"/>
        <pc:sldMkLst>
          <pc:docMk/>
          <pc:sldMk cId="448823259" sldId="367"/>
        </pc:sldMkLst>
      </pc:sldChg>
      <pc:sldChg chg="add del">
        <pc:chgData name="Taylor Schorlemmer" userId="4f91bce2-72e2-44e9-9ec8-b87c1a801fb7" providerId="ADAL" clId="{F0E1E76A-5251-4691-AEF5-92CA77A94FF8}" dt="2024-04-03T12:40:43.225" v="340"/>
        <pc:sldMkLst>
          <pc:docMk/>
          <pc:sldMk cId="1118288851" sldId="367"/>
        </pc:sldMkLst>
      </pc:sldChg>
      <pc:sldChg chg="addSp delSp modSp add del mod modTransition delAnim modAnim">
        <pc:chgData name="Taylor Schorlemmer" userId="4f91bce2-72e2-44e9-9ec8-b87c1a801fb7" providerId="ADAL" clId="{F0E1E76A-5251-4691-AEF5-92CA77A94FF8}" dt="2024-04-03T12:45:42.926" v="468" actId="47"/>
        <pc:sldMkLst>
          <pc:docMk/>
          <pc:sldMk cId="1240403921" sldId="367"/>
        </pc:sldMkLst>
        <pc:spChg chg="mod">
          <ac:chgData name="Taylor Schorlemmer" userId="4f91bce2-72e2-44e9-9ec8-b87c1a801fb7" providerId="ADAL" clId="{F0E1E76A-5251-4691-AEF5-92CA77A94FF8}" dt="2024-04-03T12:44:58.950" v="459" actId="14100"/>
          <ac:spMkLst>
            <pc:docMk/>
            <pc:sldMk cId="1240403921" sldId="367"/>
            <ac:spMk id="5" creationId="{835D5808-2FEF-FFF5-41EE-98ACE1AF0027}"/>
          </ac:spMkLst>
        </pc:spChg>
        <pc:spChg chg="add mod">
          <ac:chgData name="Taylor Schorlemmer" userId="4f91bce2-72e2-44e9-9ec8-b87c1a801fb7" providerId="ADAL" clId="{F0E1E76A-5251-4691-AEF5-92CA77A94FF8}" dt="2024-04-03T12:45:25.820" v="466" actId="478"/>
          <ac:spMkLst>
            <pc:docMk/>
            <pc:sldMk cId="1240403921" sldId="367"/>
            <ac:spMk id="10" creationId="{518DD0C1-6634-F356-48C5-B48537191B85}"/>
          </ac:spMkLst>
        </pc:spChg>
        <pc:spChg chg="mod">
          <ac:chgData name="Taylor Schorlemmer" userId="4f91bce2-72e2-44e9-9ec8-b87c1a801fb7" providerId="ADAL" clId="{F0E1E76A-5251-4691-AEF5-92CA77A94FF8}" dt="2024-04-03T12:45:06.630" v="460" actId="164"/>
          <ac:spMkLst>
            <pc:docMk/>
            <pc:sldMk cId="1240403921" sldId="367"/>
            <ac:spMk id="14" creationId="{71A41B37-2AC2-E012-2CB2-97924EFFBE31}"/>
          </ac:spMkLst>
        </pc:spChg>
        <pc:spChg chg="mod">
          <ac:chgData name="Taylor Schorlemmer" userId="4f91bce2-72e2-44e9-9ec8-b87c1a801fb7" providerId="ADAL" clId="{F0E1E76A-5251-4691-AEF5-92CA77A94FF8}" dt="2024-04-03T12:45:06.630" v="460" actId="164"/>
          <ac:spMkLst>
            <pc:docMk/>
            <pc:sldMk cId="1240403921" sldId="367"/>
            <ac:spMk id="15" creationId="{8B665C7F-0778-09D9-C8BD-A6630B1BCF34}"/>
          </ac:spMkLst>
        </pc:spChg>
        <pc:spChg chg="mod">
          <ac:chgData name="Taylor Schorlemmer" userId="4f91bce2-72e2-44e9-9ec8-b87c1a801fb7" providerId="ADAL" clId="{F0E1E76A-5251-4691-AEF5-92CA77A94FF8}" dt="2024-04-03T12:45:06.630" v="460" actId="164"/>
          <ac:spMkLst>
            <pc:docMk/>
            <pc:sldMk cId="1240403921" sldId="367"/>
            <ac:spMk id="16" creationId="{1C201B79-EE3E-91C5-0D9E-28C6CB6DA7FC}"/>
          </ac:spMkLst>
        </pc:spChg>
        <pc:grpChg chg="add mod">
          <ac:chgData name="Taylor Schorlemmer" userId="4f91bce2-72e2-44e9-9ec8-b87c1a801fb7" providerId="ADAL" clId="{F0E1E76A-5251-4691-AEF5-92CA77A94FF8}" dt="2024-04-03T12:45:22.571" v="462" actId="1076"/>
          <ac:grpSpMkLst>
            <pc:docMk/>
            <pc:sldMk cId="1240403921" sldId="367"/>
            <ac:grpSpMk id="2" creationId="{8788178A-75CD-7387-A931-BB9D070BCA31}"/>
          </ac:grpSpMkLst>
        </pc:grpChg>
        <pc:picChg chg="del">
          <ac:chgData name="Taylor Schorlemmer" userId="4f91bce2-72e2-44e9-9ec8-b87c1a801fb7" providerId="ADAL" clId="{F0E1E76A-5251-4691-AEF5-92CA77A94FF8}" dt="2024-04-03T12:45:24.443" v="463" actId="478"/>
          <ac:picMkLst>
            <pc:docMk/>
            <pc:sldMk cId="1240403921" sldId="367"/>
            <ac:picMk id="6" creationId="{EE62C2D8-E61B-2378-8C22-C7B738180A6B}"/>
          </ac:picMkLst>
        </pc:picChg>
        <pc:picChg chg="del">
          <ac:chgData name="Taylor Schorlemmer" userId="4f91bce2-72e2-44e9-9ec8-b87c1a801fb7" providerId="ADAL" clId="{F0E1E76A-5251-4691-AEF5-92CA77A94FF8}" dt="2024-04-03T12:45:25.067" v="464" actId="478"/>
          <ac:picMkLst>
            <pc:docMk/>
            <pc:sldMk cId="1240403921" sldId="367"/>
            <ac:picMk id="23" creationId="{98A7FEBC-4794-A194-4F7B-08559CFCDFB1}"/>
          </ac:picMkLst>
        </pc:picChg>
        <pc:picChg chg="del">
          <ac:chgData name="Taylor Schorlemmer" userId="4f91bce2-72e2-44e9-9ec8-b87c1a801fb7" providerId="ADAL" clId="{F0E1E76A-5251-4691-AEF5-92CA77A94FF8}" dt="2024-04-03T12:45:25.418" v="465" actId="478"/>
          <ac:picMkLst>
            <pc:docMk/>
            <pc:sldMk cId="1240403921" sldId="367"/>
            <ac:picMk id="25" creationId="{539D11EF-E410-8215-62D9-90ED27ADCF85}"/>
          </ac:picMkLst>
        </pc:picChg>
        <pc:picChg chg="del">
          <ac:chgData name="Taylor Schorlemmer" userId="4f91bce2-72e2-44e9-9ec8-b87c1a801fb7" providerId="ADAL" clId="{F0E1E76A-5251-4691-AEF5-92CA77A94FF8}" dt="2024-04-03T12:45:25.820" v="466" actId="478"/>
          <ac:picMkLst>
            <pc:docMk/>
            <pc:sldMk cId="1240403921" sldId="367"/>
            <ac:picMk id="27" creationId="{C9DE9416-26E6-E08F-5D40-E281C7DD96E4}"/>
          </ac:picMkLst>
        </pc:picChg>
        <pc:cxnChg chg="mod">
          <ac:chgData name="Taylor Schorlemmer" userId="4f91bce2-72e2-44e9-9ec8-b87c1a801fb7" providerId="ADAL" clId="{F0E1E76A-5251-4691-AEF5-92CA77A94FF8}" dt="2024-04-03T12:45:06.630" v="460" actId="164"/>
          <ac:cxnSpMkLst>
            <pc:docMk/>
            <pc:sldMk cId="1240403921" sldId="367"/>
            <ac:cxnSpMk id="18" creationId="{FF98B79E-5E19-4E88-92A8-40B78C0C91A9}"/>
          </ac:cxnSpMkLst>
        </pc:cxnChg>
        <pc:cxnChg chg="mod">
          <ac:chgData name="Taylor Schorlemmer" userId="4f91bce2-72e2-44e9-9ec8-b87c1a801fb7" providerId="ADAL" clId="{F0E1E76A-5251-4691-AEF5-92CA77A94FF8}" dt="2024-04-03T12:45:06.630" v="460" actId="164"/>
          <ac:cxnSpMkLst>
            <pc:docMk/>
            <pc:sldMk cId="1240403921" sldId="367"/>
            <ac:cxnSpMk id="19" creationId="{BA1360F6-0794-4C13-999C-818936924D97}"/>
          </ac:cxnSpMkLst>
        </pc:cxnChg>
      </pc:sldChg>
      <pc:sldChg chg="addSp delSp modSp add mod delAnim modAnim modNotesTx">
        <pc:chgData name="Taylor Schorlemmer" userId="4f91bce2-72e2-44e9-9ec8-b87c1a801fb7" providerId="ADAL" clId="{F0E1E76A-5251-4691-AEF5-92CA77A94FF8}" dt="2024-04-03T13:03:03.911" v="836" actId="1036"/>
        <pc:sldMkLst>
          <pc:docMk/>
          <pc:sldMk cId="2329444393" sldId="367"/>
        </pc:sldMkLst>
        <pc:spChg chg="mod">
          <ac:chgData name="Taylor Schorlemmer" userId="4f91bce2-72e2-44e9-9ec8-b87c1a801fb7" providerId="ADAL" clId="{F0E1E76A-5251-4691-AEF5-92CA77A94FF8}" dt="2024-04-03T12:47:48.610" v="513" actId="20577"/>
          <ac:spMkLst>
            <pc:docMk/>
            <pc:sldMk cId="2329444393" sldId="367"/>
            <ac:spMk id="3" creationId="{E26190D5-D288-2FA7-8FC3-E3B328823135}"/>
          </ac:spMkLst>
        </pc:spChg>
        <pc:spChg chg="add del mod">
          <ac:chgData name="Taylor Schorlemmer" userId="4f91bce2-72e2-44e9-9ec8-b87c1a801fb7" providerId="ADAL" clId="{F0E1E76A-5251-4691-AEF5-92CA77A94FF8}" dt="2024-04-03T12:53:42.800" v="525" actId="478"/>
          <ac:spMkLst>
            <pc:docMk/>
            <pc:sldMk cId="2329444393" sldId="367"/>
            <ac:spMk id="7" creationId="{B0EB0A0E-4C85-CAA1-C6AD-1957411C35BD}"/>
          </ac:spMkLst>
        </pc:spChg>
        <pc:spChg chg="add mod">
          <ac:chgData name="Taylor Schorlemmer" userId="4f91bce2-72e2-44e9-9ec8-b87c1a801fb7" providerId="ADAL" clId="{F0E1E76A-5251-4691-AEF5-92CA77A94FF8}" dt="2024-04-03T12:57:51.824" v="613" actId="164"/>
          <ac:spMkLst>
            <pc:docMk/>
            <pc:sldMk cId="2329444393" sldId="367"/>
            <ac:spMk id="11" creationId="{02EC2177-4945-525A-CBC2-1D691E390FC7}"/>
          </ac:spMkLst>
        </pc:spChg>
        <pc:spChg chg="add mod">
          <ac:chgData name="Taylor Schorlemmer" userId="4f91bce2-72e2-44e9-9ec8-b87c1a801fb7" providerId="ADAL" clId="{F0E1E76A-5251-4691-AEF5-92CA77A94FF8}" dt="2024-04-03T12:57:48.394" v="612" actId="164"/>
          <ac:spMkLst>
            <pc:docMk/>
            <pc:sldMk cId="2329444393" sldId="367"/>
            <ac:spMk id="12" creationId="{90E96754-ECD0-0899-CE09-5DA22393EB50}"/>
          </ac:spMkLst>
        </pc:spChg>
        <pc:spChg chg="add mod">
          <ac:chgData name="Taylor Schorlemmer" userId="4f91bce2-72e2-44e9-9ec8-b87c1a801fb7" providerId="ADAL" clId="{F0E1E76A-5251-4691-AEF5-92CA77A94FF8}" dt="2024-04-03T12:57:43.945" v="611" actId="164"/>
          <ac:spMkLst>
            <pc:docMk/>
            <pc:sldMk cId="2329444393" sldId="367"/>
            <ac:spMk id="13" creationId="{984DFF0E-8FB2-C59D-6845-9852FD48A8E3}"/>
          </ac:spMkLst>
        </pc:spChg>
        <pc:spChg chg="mod">
          <ac:chgData name="Taylor Schorlemmer" userId="4f91bce2-72e2-44e9-9ec8-b87c1a801fb7" providerId="ADAL" clId="{F0E1E76A-5251-4691-AEF5-92CA77A94FF8}" dt="2024-04-03T12:47:31.844" v="497" actId="164"/>
          <ac:spMkLst>
            <pc:docMk/>
            <pc:sldMk cId="2329444393" sldId="367"/>
            <ac:spMk id="14" creationId="{71A41B37-2AC2-E012-2CB2-97924EFFBE31}"/>
          </ac:spMkLst>
        </pc:spChg>
        <pc:spChg chg="mod">
          <ac:chgData name="Taylor Schorlemmer" userId="4f91bce2-72e2-44e9-9ec8-b87c1a801fb7" providerId="ADAL" clId="{F0E1E76A-5251-4691-AEF5-92CA77A94FF8}" dt="2024-04-03T12:47:31.844" v="497" actId="164"/>
          <ac:spMkLst>
            <pc:docMk/>
            <pc:sldMk cId="2329444393" sldId="367"/>
            <ac:spMk id="15" creationId="{8B665C7F-0778-09D9-C8BD-A6630B1BCF34}"/>
          </ac:spMkLst>
        </pc:spChg>
        <pc:spChg chg="mod">
          <ac:chgData name="Taylor Schorlemmer" userId="4f91bce2-72e2-44e9-9ec8-b87c1a801fb7" providerId="ADAL" clId="{F0E1E76A-5251-4691-AEF5-92CA77A94FF8}" dt="2024-04-03T12:47:31.844" v="497" actId="164"/>
          <ac:spMkLst>
            <pc:docMk/>
            <pc:sldMk cId="2329444393" sldId="367"/>
            <ac:spMk id="16" creationId="{1C201B79-EE3E-91C5-0D9E-28C6CB6DA7FC}"/>
          </ac:spMkLst>
        </pc:spChg>
        <pc:spChg chg="add del mod">
          <ac:chgData name="Taylor Schorlemmer" userId="4f91bce2-72e2-44e9-9ec8-b87c1a801fb7" providerId="ADAL" clId="{F0E1E76A-5251-4691-AEF5-92CA77A94FF8}" dt="2024-04-03T13:02:33.570" v="808"/>
          <ac:spMkLst>
            <pc:docMk/>
            <pc:sldMk cId="2329444393" sldId="367"/>
            <ac:spMk id="31" creationId="{744C9DD8-1970-1902-8DE6-BB1EB918DD21}"/>
          </ac:spMkLst>
        </pc:spChg>
        <pc:spChg chg="add mod">
          <ac:chgData name="Taylor Schorlemmer" userId="4f91bce2-72e2-44e9-9ec8-b87c1a801fb7" providerId="ADAL" clId="{F0E1E76A-5251-4691-AEF5-92CA77A94FF8}" dt="2024-04-03T13:02:55.447" v="810" actId="164"/>
          <ac:spMkLst>
            <pc:docMk/>
            <pc:sldMk cId="2329444393" sldId="367"/>
            <ac:spMk id="32" creationId="{6F26B600-7AC8-1F17-7593-84AA5985F955}"/>
          </ac:spMkLst>
        </pc:spChg>
        <pc:spChg chg="add mod">
          <ac:chgData name="Taylor Schorlemmer" userId="4f91bce2-72e2-44e9-9ec8-b87c1a801fb7" providerId="ADAL" clId="{F0E1E76A-5251-4691-AEF5-92CA77A94FF8}" dt="2024-04-03T13:02:55.447" v="810" actId="164"/>
          <ac:spMkLst>
            <pc:docMk/>
            <pc:sldMk cId="2329444393" sldId="367"/>
            <ac:spMk id="33" creationId="{AC4D91CF-CC2F-2171-F5AE-22797105995C}"/>
          </ac:spMkLst>
        </pc:spChg>
        <pc:spChg chg="add mod">
          <ac:chgData name="Taylor Schorlemmer" userId="4f91bce2-72e2-44e9-9ec8-b87c1a801fb7" providerId="ADAL" clId="{F0E1E76A-5251-4691-AEF5-92CA77A94FF8}" dt="2024-04-03T13:02:55.447" v="810" actId="164"/>
          <ac:spMkLst>
            <pc:docMk/>
            <pc:sldMk cId="2329444393" sldId="367"/>
            <ac:spMk id="34" creationId="{4EF9656B-A241-79D3-7AED-3534C513E994}"/>
          </ac:spMkLst>
        </pc:spChg>
        <pc:grpChg chg="add del mod">
          <ac:chgData name="Taylor Schorlemmer" userId="4f91bce2-72e2-44e9-9ec8-b87c1a801fb7" providerId="ADAL" clId="{F0E1E76A-5251-4691-AEF5-92CA77A94FF8}" dt="2024-04-03T13:00:02.734" v="701" actId="478"/>
          <ac:grpSpMkLst>
            <pc:docMk/>
            <pc:sldMk cId="2329444393" sldId="367"/>
            <ac:grpSpMk id="10" creationId="{ECC24B5F-16D3-AD26-328C-A4C4426D360B}"/>
          </ac:grpSpMkLst>
        </pc:grpChg>
        <pc:grpChg chg="add mod">
          <ac:chgData name="Taylor Schorlemmer" userId="4f91bce2-72e2-44e9-9ec8-b87c1a801fb7" providerId="ADAL" clId="{F0E1E76A-5251-4691-AEF5-92CA77A94FF8}" dt="2024-04-03T13:03:03.911" v="836" actId="1036"/>
          <ac:grpSpMkLst>
            <pc:docMk/>
            <pc:sldMk cId="2329444393" sldId="367"/>
            <ac:grpSpMk id="28" creationId="{CD403CFB-29BC-ADFA-90B9-F3FEF436B337}"/>
          </ac:grpSpMkLst>
        </pc:grpChg>
        <pc:grpChg chg="add mod">
          <ac:chgData name="Taylor Schorlemmer" userId="4f91bce2-72e2-44e9-9ec8-b87c1a801fb7" providerId="ADAL" clId="{F0E1E76A-5251-4691-AEF5-92CA77A94FF8}" dt="2024-04-03T13:03:03.911" v="836" actId="1036"/>
          <ac:grpSpMkLst>
            <pc:docMk/>
            <pc:sldMk cId="2329444393" sldId="367"/>
            <ac:grpSpMk id="29" creationId="{F615C6AB-8EAE-9257-8465-3F287A450594}"/>
          </ac:grpSpMkLst>
        </pc:grpChg>
        <pc:grpChg chg="add mod">
          <ac:chgData name="Taylor Schorlemmer" userId="4f91bce2-72e2-44e9-9ec8-b87c1a801fb7" providerId="ADAL" clId="{F0E1E76A-5251-4691-AEF5-92CA77A94FF8}" dt="2024-04-03T13:03:03.911" v="836" actId="1036"/>
          <ac:grpSpMkLst>
            <pc:docMk/>
            <pc:sldMk cId="2329444393" sldId="367"/>
            <ac:grpSpMk id="30" creationId="{C2E9188E-D395-C080-CC45-3483B51CB607}"/>
          </ac:grpSpMkLst>
        </pc:grpChg>
        <pc:grpChg chg="add mod">
          <ac:chgData name="Taylor Schorlemmer" userId="4f91bce2-72e2-44e9-9ec8-b87c1a801fb7" providerId="ADAL" clId="{F0E1E76A-5251-4691-AEF5-92CA77A94FF8}" dt="2024-04-03T13:02:55.447" v="810" actId="164"/>
          <ac:grpSpMkLst>
            <pc:docMk/>
            <pc:sldMk cId="2329444393" sldId="367"/>
            <ac:grpSpMk id="37" creationId="{7220D93D-1539-8271-E4FD-EB0CA6E15C3D}"/>
          </ac:grpSpMkLst>
        </pc:grpChg>
        <pc:picChg chg="del">
          <ac:chgData name="Taylor Schorlemmer" userId="4f91bce2-72e2-44e9-9ec8-b87c1a801fb7" providerId="ADAL" clId="{F0E1E76A-5251-4691-AEF5-92CA77A94FF8}" dt="2024-04-03T12:47:18.909" v="490" actId="478"/>
          <ac:picMkLst>
            <pc:docMk/>
            <pc:sldMk cId="2329444393" sldId="367"/>
            <ac:picMk id="6" creationId="{EE62C2D8-E61B-2378-8C22-C7B738180A6B}"/>
          </ac:picMkLst>
        </pc:picChg>
        <pc:picChg chg="add mod">
          <ac:chgData name="Taylor Schorlemmer" userId="4f91bce2-72e2-44e9-9ec8-b87c1a801fb7" providerId="ADAL" clId="{F0E1E76A-5251-4691-AEF5-92CA77A94FF8}" dt="2024-04-03T12:58:15.785" v="658" actId="1076"/>
          <ac:picMkLst>
            <pc:docMk/>
            <pc:sldMk cId="2329444393" sldId="367"/>
            <ac:picMk id="20" creationId="{F62F3434-FC00-7608-1FA7-FE7C11654795}"/>
          </ac:picMkLst>
        </pc:picChg>
        <pc:picChg chg="add mod">
          <ac:chgData name="Taylor Schorlemmer" userId="4f91bce2-72e2-44e9-9ec8-b87c1a801fb7" providerId="ADAL" clId="{F0E1E76A-5251-4691-AEF5-92CA77A94FF8}" dt="2024-04-03T12:57:48.394" v="612" actId="164"/>
          <ac:picMkLst>
            <pc:docMk/>
            <pc:sldMk cId="2329444393" sldId="367"/>
            <ac:picMk id="22" creationId="{BE823AA5-35DB-2284-D848-2B4ACD7E36CE}"/>
          </ac:picMkLst>
        </pc:picChg>
        <pc:picChg chg="del">
          <ac:chgData name="Taylor Schorlemmer" userId="4f91bce2-72e2-44e9-9ec8-b87c1a801fb7" providerId="ADAL" clId="{F0E1E76A-5251-4691-AEF5-92CA77A94FF8}" dt="2024-04-03T12:47:19.524" v="491" actId="478"/>
          <ac:picMkLst>
            <pc:docMk/>
            <pc:sldMk cId="2329444393" sldId="367"/>
            <ac:picMk id="23" creationId="{98A7FEBC-4794-A194-4F7B-08559CFCDFB1}"/>
          </ac:picMkLst>
        </pc:picChg>
        <pc:picChg chg="del">
          <ac:chgData name="Taylor Schorlemmer" userId="4f91bce2-72e2-44e9-9ec8-b87c1a801fb7" providerId="ADAL" clId="{F0E1E76A-5251-4691-AEF5-92CA77A94FF8}" dt="2024-04-03T12:47:19.818" v="492" actId="478"/>
          <ac:picMkLst>
            <pc:docMk/>
            <pc:sldMk cId="2329444393" sldId="367"/>
            <ac:picMk id="25" creationId="{539D11EF-E410-8215-62D9-90ED27ADCF85}"/>
          </ac:picMkLst>
        </pc:picChg>
        <pc:picChg chg="add mod">
          <ac:chgData name="Taylor Schorlemmer" userId="4f91bce2-72e2-44e9-9ec8-b87c1a801fb7" providerId="ADAL" clId="{F0E1E76A-5251-4691-AEF5-92CA77A94FF8}" dt="2024-04-03T12:57:43.945" v="611" actId="164"/>
          <ac:picMkLst>
            <pc:docMk/>
            <pc:sldMk cId="2329444393" sldId="367"/>
            <ac:picMk id="26" creationId="{16D5F99D-70CE-F3E7-3E71-98AF36D52473}"/>
          </ac:picMkLst>
        </pc:picChg>
        <pc:picChg chg="del">
          <ac:chgData name="Taylor Schorlemmer" userId="4f91bce2-72e2-44e9-9ec8-b87c1a801fb7" providerId="ADAL" clId="{F0E1E76A-5251-4691-AEF5-92CA77A94FF8}" dt="2024-04-03T12:47:20.313" v="493" actId="478"/>
          <ac:picMkLst>
            <pc:docMk/>
            <pc:sldMk cId="2329444393" sldId="367"/>
            <ac:picMk id="27" creationId="{C9DE9416-26E6-E08F-5D40-E281C7DD96E4}"/>
          </ac:picMkLst>
        </pc:picChg>
        <pc:cxnChg chg="mod">
          <ac:chgData name="Taylor Schorlemmer" userId="4f91bce2-72e2-44e9-9ec8-b87c1a801fb7" providerId="ADAL" clId="{F0E1E76A-5251-4691-AEF5-92CA77A94FF8}" dt="2024-04-03T13:00:02.734" v="701" actId="478"/>
          <ac:cxnSpMkLst>
            <pc:docMk/>
            <pc:sldMk cId="2329444393" sldId="367"/>
            <ac:cxnSpMk id="18" creationId="{FF98B79E-5E19-4E88-92A8-40B78C0C91A9}"/>
          </ac:cxnSpMkLst>
        </pc:cxnChg>
        <pc:cxnChg chg="mod">
          <ac:chgData name="Taylor Schorlemmer" userId="4f91bce2-72e2-44e9-9ec8-b87c1a801fb7" providerId="ADAL" clId="{F0E1E76A-5251-4691-AEF5-92CA77A94FF8}" dt="2024-04-03T13:00:02.734" v="701" actId="478"/>
          <ac:cxnSpMkLst>
            <pc:docMk/>
            <pc:sldMk cId="2329444393" sldId="367"/>
            <ac:cxnSpMk id="19" creationId="{BA1360F6-0794-4C13-999C-818936924D97}"/>
          </ac:cxnSpMkLst>
        </pc:cxnChg>
        <pc:cxnChg chg="add mod">
          <ac:chgData name="Taylor Schorlemmer" userId="4f91bce2-72e2-44e9-9ec8-b87c1a801fb7" providerId="ADAL" clId="{F0E1E76A-5251-4691-AEF5-92CA77A94FF8}" dt="2024-04-03T13:02:55.447" v="810" actId="164"/>
          <ac:cxnSpMkLst>
            <pc:docMk/>
            <pc:sldMk cId="2329444393" sldId="367"/>
            <ac:cxnSpMk id="35" creationId="{DF6B6330-1775-298F-6682-5AF58CF8EB72}"/>
          </ac:cxnSpMkLst>
        </pc:cxnChg>
        <pc:cxnChg chg="add mod">
          <ac:chgData name="Taylor Schorlemmer" userId="4f91bce2-72e2-44e9-9ec8-b87c1a801fb7" providerId="ADAL" clId="{F0E1E76A-5251-4691-AEF5-92CA77A94FF8}" dt="2024-04-03T13:02:55.447" v="810" actId="164"/>
          <ac:cxnSpMkLst>
            <pc:docMk/>
            <pc:sldMk cId="2329444393" sldId="367"/>
            <ac:cxnSpMk id="36" creationId="{42BCB717-C190-7816-4027-8833F88754E3}"/>
          </ac:cxnSpMkLst>
        </pc:cxnChg>
      </pc:sldChg>
      <pc:sldChg chg="new del">
        <pc:chgData name="Taylor Schorlemmer" userId="4f91bce2-72e2-44e9-9ec8-b87c1a801fb7" providerId="ADAL" clId="{F0E1E76A-5251-4691-AEF5-92CA77A94FF8}" dt="2024-04-03T12:44:41.377" v="456" actId="680"/>
        <pc:sldMkLst>
          <pc:docMk/>
          <pc:sldMk cId="2566089793" sldId="367"/>
        </pc:sldMkLst>
      </pc:sldChg>
      <pc:sldChg chg="addSp delSp modSp add del mod modTransition addAnim delAnim">
        <pc:chgData name="Taylor Schorlemmer" userId="4f91bce2-72e2-44e9-9ec8-b87c1a801fb7" providerId="ADAL" clId="{F0E1E76A-5251-4691-AEF5-92CA77A94FF8}" dt="2024-04-03T12:47:03.339" v="487" actId="2890"/>
        <pc:sldMkLst>
          <pc:docMk/>
          <pc:sldMk cId="3199723521" sldId="367"/>
        </pc:sldMkLst>
        <pc:spChg chg="add del mod">
          <ac:chgData name="Taylor Schorlemmer" userId="4f91bce2-72e2-44e9-9ec8-b87c1a801fb7" providerId="ADAL" clId="{F0E1E76A-5251-4691-AEF5-92CA77A94FF8}" dt="2024-04-03T12:47:00.993" v="483" actId="478"/>
          <ac:spMkLst>
            <pc:docMk/>
            <pc:sldMk cId="3199723521" sldId="367"/>
            <ac:spMk id="10" creationId="{1626D6D0-022A-3023-7F68-736CBBD60BB2}"/>
          </ac:spMkLst>
        </pc:spChg>
        <pc:grpChg chg="mod">
          <ac:chgData name="Taylor Schorlemmer" userId="4f91bce2-72e2-44e9-9ec8-b87c1a801fb7" providerId="ADAL" clId="{F0E1E76A-5251-4691-AEF5-92CA77A94FF8}" dt="2024-04-03T12:46:59.018" v="480" actId="14100"/>
          <ac:grpSpMkLst>
            <pc:docMk/>
            <pc:sldMk cId="3199723521" sldId="367"/>
            <ac:grpSpMk id="2" creationId="{3D39B4DC-E8D3-351D-1300-15C8E7F8A385}"/>
          </ac:grpSpMkLst>
        </pc:grpChg>
        <pc:picChg chg="add del">
          <ac:chgData name="Taylor Schorlemmer" userId="4f91bce2-72e2-44e9-9ec8-b87c1a801fb7" providerId="ADAL" clId="{F0E1E76A-5251-4691-AEF5-92CA77A94FF8}" dt="2024-04-03T12:47:02.781" v="486" actId="478"/>
          <ac:picMkLst>
            <pc:docMk/>
            <pc:sldMk cId="3199723521" sldId="367"/>
            <ac:picMk id="6" creationId="{EE62C2D8-E61B-2378-8C22-C7B738180A6B}"/>
          </ac:picMkLst>
        </pc:picChg>
        <pc:picChg chg="add del">
          <ac:chgData name="Taylor Schorlemmer" userId="4f91bce2-72e2-44e9-9ec8-b87c1a801fb7" providerId="ADAL" clId="{F0E1E76A-5251-4691-AEF5-92CA77A94FF8}" dt="2024-04-03T12:47:02.162" v="485" actId="478"/>
          <ac:picMkLst>
            <pc:docMk/>
            <pc:sldMk cId="3199723521" sldId="367"/>
            <ac:picMk id="23" creationId="{98A7FEBC-4794-A194-4F7B-08559CFCDFB1}"/>
          </ac:picMkLst>
        </pc:picChg>
        <pc:picChg chg="add del">
          <ac:chgData name="Taylor Schorlemmer" userId="4f91bce2-72e2-44e9-9ec8-b87c1a801fb7" providerId="ADAL" clId="{F0E1E76A-5251-4691-AEF5-92CA77A94FF8}" dt="2024-04-03T12:47:01.694" v="484" actId="478"/>
          <ac:picMkLst>
            <pc:docMk/>
            <pc:sldMk cId="3199723521" sldId="367"/>
            <ac:picMk id="25" creationId="{539D11EF-E410-8215-62D9-90ED27ADCF85}"/>
          </ac:picMkLst>
        </pc:picChg>
        <pc:picChg chg="add del">
          <ac:chgData name="Taylor Schorlemmer" userId="4f91bce2-72e2-44e9-9ec8-b87c1a801fb7" providerId="ADAL" clId="{F0E1E76A-5251-4691-AEF5-92CA77A94FF8}" dt="2024-04-03T12:47:00.993" v="483" actId="478"/>
          <ac:picMkLst>
            <pc:docMk/>
            <pc:sldMk cId="3199723521" sldId="367"/>
            <ac:picMk id="27" creationId="{C9DE9416-26E6-E08F-5D40-E281C7DD96E4}"/>
          </ac:picMkLst>
        </pc:picChg>
      </pc:sldChg>
      <pc:sldChg chg="addSp delSp modSp new mod modAnim">
        <pc:chgData name="Taylor Schorlemmer" userId="4f91bce2-72e2-44e9-9ec8-b87c1a801fb7" providerId="ADAL" clId="{F0E1E76A-5251-4691-AEF5-92CA77A94FF8}" dt="2024-04-03T13:24:55.013" v="1556"/>
        <pc:sldMkLst>
          <pc:docMk/>
          <pc:sldMk cId="2411448477" sldId="368"/>
        </pc:sldMkLst>
        <pc:spChg chg="mod">
          <ac:chgData name="Taylor Schorlemmer" userId="4f91bce2-72e2-44e9-9ec8-b87c1a801fb7" providerId="ADAL" clId="{F0E1E76A-5251-4691-AEF5-92CA77A94FF8}" dt="2024-04-03T13:24:36.414" v="1552" actId="20577"/>
          <ac:spMkLst>
            <pc:docMk/>
            <pc:sldMk cId="2411448477" sldId="368"/>
            <ac:spMk id="2" creationId="{F4C21450-4F10-4051-2C29-247CF7AF2993}"/>
          </ac:spMkLst>
        </pc:spChg>
        <pc:spChg chg="mod">
          <ac:chgData name="Taylor Schorlemmer" userId="4f91bce2-72e2-44e9-9ec8-b87c1a801fb7" providerId="ADAL" clId="{F0E1E76A-5251-4691-AEF5-92CA77A94FF8}" dt="2024-04-03T13:19:14.627" v="1114" actId="27636"/>
          <ac:spMkLst>
            <pc:docMk/>
            <pc:sldMk cId="2411448477" sldId="368"/>
            <ac:spMk id="3" creationId="{A8CB7A40-5968-55A8-7B81-92F399ABB531}"/>
          </ac:spMkLst>
        </pc:spChg>
        <pc:spChg chg="mod">
          <ac:chgData name="Taylor Schorlemmer" userId="4f91bce2-72e2-44e9-9ec8-b87c1a801fb7" providerId="ADAL" clId="{F0E1E76A-5251-4691-AEF5-92CA77A94FF8}" dt="2024-04-03T13:19:19.498" v="1115"/>
          <ac:spMkLst>
            <pc:docMk/>
            <pc:sldMk cId="2411448477" sldId="368"/>
            <ac:spMk id="4" creationId="{6FD52D39-136F-BA1E-92CA-EC2D31DA97CF}"/>
          </ac:spMkLst>
        </pc:spChg>
        <pc:picChg chg="add del mod">
          <ac:chgData name="Taylor Schorlemmer" userId="4f91bce2-72e2-44e9-9ec8-b87c1a801fb7" providerId="ADAL" clId="{F0E1E76A-5251-4691-AEF5-92CA77A94FF8}" dt="2024-04-03T13:21:05.311" v="1204" actId="478"/>
          <ac:picMkLst>
            <pc:docMk/>
            <pc:sldMk cId="2411448477" sldId="368"/>
            <ac:picMk id="10" creationId="{469B426B-7E66-29B8-0AEA-AA3E1027E100}"/>
          </ac:picMkLst>
        </pc:picChg>
      </pc:sldChg>
      <pc:sldChg chg="add del">
        <pc:chgData name="Taylor Schorlemmer" userId="4f91bce2-72e2-44e9-9ec8-b87c1a801fb7" providerId="ADAL" clId="{F0E1E76A-5251-4691-AEF5-92CA77A94FF8}" dt="2024-04-03T12:40:56.182" v="345"/>
        <pc:sldMkLst>
          <pc:docMk/>
          <pc:sldMk cId="3256905864" sldId="368"/>
        </pc:sldMkLst>
      </pc:sldChg>
    </pc:docChg>
  </pc:docChgLst>
  <pc:docChgLst>
    <pc:chgData name="Taylor Schorlemmer" userId="4f91bce2-72e2-44e9-9ec8-b87c1a801fb7" providerId="ADAL" clId="{736283FC-FF0E-4566-A681-D0D92D54D529}"/>
    <pc:docChg chg="undo custSel delSld modSld sldOrd modNotesMaster modHandout">
      <pc:chgData name="Taylor Schorlemmer" userId="4f91bce2-72e2-44e9-9ec8-b87c1a801fb7" providerId="ADAL" clId="{736283FC-FF0E-4566-A681-D0D92D54D529}" dt="2024-04-03T16:00:00.763" v="6446"/>
      <pc:docMkLst>
        <pc:docMk/>
      </pc:docMkLst>
      <pc:sldChg chg="mod modShow">
        <pc:chgData name="Taylor Schorlemmer" userId="4f91bce2-72e2-44e9-9ec8-b87c1a801fb7" providerId="ADAL" clId="{736283FC-FF0E-4566-A681-D0D92D54D529}" dt="2024-04-03T14:20:05.647" v="76" actId="729"/>
        <pc:sldMkLst>
          <pc:docMk/>
          <pc:sldMk cId="3555266232" sldId="277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2716960860" sldId="281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4121513408" sldId="282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3365050261" sldId="284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1484601889" sldId="285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3680591970" sldId="286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3450218763" sldId="287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2200990116" sldId="288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330858116" sldId="290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497656020" sldId="292"/>
        </pc:sldMkLst>
      </pc:sldChg>
      <pc:sldChg chg="del">
        <pc:chgData name="Taylor Schorlemmer" userId="4f91bce2-72e2-44e9-9ec8-b87c1a801fb7" providerId="ADAL" clId="{736283FC-FF0E-4566-A681-D0D92D54D529}" dt="2024-04-03T14:19:18.195" v="69" actId="47"/>
        <pc:sldMkLst>
          <pc:docMk/>
          <pc:sldMk cId="3520543482" sldId="294"/>
        </pc:sldMkLst>
      </pc:sldChg>
      <pc:sldChg chg="addSp modSp mod modNotesTx">
        <pc:chgData name="Taylor Schorlemmer" userId="4f91bce2-72e2-44e9-9ec8-b87c1a801fb7" providerId="ADAL" clId="{736283FC-FF0E-4566-A681-D0D92D54D529}" dt="2024-04-03T15:13:48.234" v="1508" actId="20577"/>
        <pc:sldMkLst>
          <pc:docMk/>
          <pc:sldMk cId="1334081147" sldId="295"/>
        </pc:sldMkLst>
        <pc:spChg chg="add mod">
          <ac:chgData name="Taylor Schorlemmer" userId="4f91bce2-72e2-44e9-9ec8-b87c1a801fb7" providerId="ADAL" clId="{736283FC-FF0E-4566-A681-D0D92D54D529}" dt="2024-04-03T14:14:08.865" v="65" actId="20577"/>
          <ac:spMkLst>
            <pc:docMk/>
            <pc:sldMk cId="1334081147" sldId="295"/>
            <ac:spMk id="5" creationId="{30FE9ED8-10D1-DFAE-1CFC-4907678B7F9E}"/>
          </ac:spMkLst>
        </pc:spChg>
        <pc:spChg chg="add mod">
          <ac:chgData name="Taylor Schorlemmer" userId="4f91bce2-72e2-44e9-9ec8-b87c1a801fb7" providerId="ADAL" clId="{736283FC-FF0E-4566-A681-D0D92D54D529}" dt="2024-04-03T15:13:29.849" v="1470" actId="20577"/>
          <ac:spMkLst>
            <pc:docMk/>
            <pc:sldMk cId="1334081147" sldId="295"/>
            <ac:spMk id="6" creationId="{70592ACF-6F39-4ABC-07D1-047D5036488E}"/>
          </ac:spMkLst>
        </pc:spChg>
        <pc:cxnChg chg="add mod">
          <ac:chgData name="Taylor Schorlemmer" userId="4f91bce2-72e2-44e9-9ec8-b87c1a801fb7" providerId="ADAL" clId="{736283FC-FF0E-4566-A681-D0D92D54D529}" dt="2024-04-03T14:14:47.427" v="68" actId="1582"/>
          <ac:cxnSpMkLst>
            <pc:docMk/>
            <pc:sldMk cId="1334081147" sldId="295"/>
            <ac:cxnSpMk id="10" creationId="{6E09B879-68E4-5E36-33BE-6E3DB0514031}"/>
          </ac:cxnSpMkLst>
        </pc:cxnChg>
        <pc:cxnChg chg="add mod">
          <ac:chgData name="Taylor Schorlemmer" userId="4f91bce2-72e2-44e9-9ec8-b87c1a801fb7" providerId="ADAL" clId="{736283FC-FF0E-4566-A681-D0D92D54D529}" dt="2024-04-03T14:14:47.427" v="68" actId="1582"/>
          <ac:cxnSpMkLst>
            <pc:docMk/>
            <pc:sldMk cId="1334081147" sldId="295"/>
            <ac:cxnSpMk id="11" creationId="{70D2EA45-BE76-D404-F168-775FE374D120}"/>
          </ac:cxnSpMkLst>
        </pc:cxnChg>
        <pc:cxnChg chg="add mod">
          <ac:chgData name="Taylor Schorlemmer" userId="4f91bce2-72e2-44e9-9ec8-b87c1a801fb7" providerId="ADAL" clId="{736283FC-FF0E-4566-A681-D0D92D54D529}" dt="2024-04-03T14:14:47.427" v="68" actId="1582"/>
          <ac:cxnSpMkLst>
            <pc:docMk/>
            <pc:sldMk cId="1334081147" sldId="295"/>
            <ac:cxnSpMk id="12" creationId="{A7693903-161E-0E32-42CF-CD254261126C}"/>
          </ac:cxnSpMkLst>
        </pc:cxnChg>
      </pc:sldChg>
      <pc:sldChg chg="addSp modSp mod modAnim">
        <pc:chgData name="Taylor Schorlemmer" userId="4f91bce2-72e2-44e9-9ec8-b87c1a801fb7" providerId="ADAL" clId="{736283FC-FF0E-4566-A681-D0D92D54D529}" dt="2024-04-03T14:28:05.722" v="131" actId="207"/>
        <pc:sldMkLst>
          <pc:docMk/>
          <pc:sldMk cId="3091547139" sldId="307"/>
        </pc:sldMkLst>
        <pc:spChg chg="add mod">
          <ac:chgData name="Taylor Schorlemmer" userId="4f91bce2-72e2-44e9-9ec8-b87c1a801fb7" providerId="ADAL" clId="{736283FC-FF0E-4566-A681-D0D92D54D529}" dt="2024-04-03T14:28:05.722" v="131" actId="207"/>
          <ac:spMkLst>
            <pc:docMk/>
            <pc:sldMk cId="3091547139" sldId="307"/>
            <ac:spMk id="5" creationId="{5FEF7D0E-F7C1-4807-E472-3F146EED8EF5}"/>
          </ac:spMkLst>
        </pc:spChg>
      </pc:sldChg>
      <pc:sldChg chg="addSp modSp mod modAnim">
        <pc:chgData name="Taylor Schorlemmer" userId="4f91bce2-72e2-44e9-9ec8-b87c1a801fb7" providerId="ADAL" clId="{736283FC-FF0E-4566-A681-D0D92D54D529}" dt="2024-04-03T15:49:59.857" v="5752"/>
        <pc:sldMkLst>
          <pc:docMk/>
          <pc:sldMk cId="1521730263" sldId="308"/>
        </pc:sldMkLst>
        <pc:spChg chg="add mod">
          <ac:chgData name="Taylor Schorlemmer" userId="4f91bce2-72e2-44e9-9ec8-b87c1a801fb7" providerId="ADAL" clId="{736283FC-FF0E-4566-A681-D0D92D54D529}" dt="2024-04-03T15:49:06.402" v="5746" actId="1076"/>
          <ac:spMkLst>
            <pc:docMk/>
            <pc:sldMk cId="1521730263" sldId="308"/>
            <ac:spMk id="2" creationId="{8B645428-F4C9-3A13-4766-875F350030F6}"/>
          </ac:spMkLst>
        </pc:spChg>
      </pc:sldChg>
      <pc:sldChg chg="addSp modSp mod modAnim modNotesTx">
        <pc:chgData name="Taylor Schorlemmer" userId="4f91bce2-72e2-44e9-9ec8-b87c1a801fb7" providerId="ADAL" clId="{736283FC-FF0E-4566-A681-D0D92D54D529}" dt="2024-04-03T15:42:30.397" v="5084" actId="20577"/>
        <pc:sldMkLst>
          <pc:docMk/>
          <pc:sldMk cId="1008578501" sldId="319"/>
        </pc:sldMkLst>
        <pc:spChg chg="add mod">
          <ac:chgData name="Taylor Schorlemmer" userId="4f91bce2-72e2-44e9-9ec8-b87c1a801fb7" providerId="ADAL" clId="{736283FC-FF0E-4566-A681-D0D92D54D529}" dt="2024-04-03T14:29:09.966" v="141" actId="1035"/>
          <ac:spMkLst>
            <pc:docMk/>
            <pc:sldMk cId="1008578501" sldId="319"/>
            <ac:spMk id="2" creationId="{A000498C-6DBB-7BAE-8CBB-DFB617B7DFBC}"/>
          </ac:spMkLst>
        </pc:spChg>
      </pc:sldChg>
      <pc:sldChg chg="addSp modSp mod modAnim modNotesTx">
        <pc:chgData name="Taylor Schorlemmer" userId="4f91bce2-72e2-44e9-9ec8-b87c1a801fb7" providerId="ADAL" clId="{736283FC-FF0E-4566-A681-D0D92D54D529}" dt="2024-04-03T15:42:53.921" v="5102" actId="20577"/>
        <pc:sldMkLst>
          <pc:docMk/>
          <pc:sldMk cId="2012898307" sldId="320"/>
        </pc:sldMkLst>
        <pc:spChg chg="add mod">
          <ac:chgData name="Taylor Schorlemmer" userId="4f91bce2-72e2-44e9-9ec8-b87c1a801fb7" providerId="ADAL" clId="{736283FC-FF0E-4566-A681-D0D92D54D529}" dt="2024-04-03T14:31:07.568" v="154" actId="1076"/>
          <ac:spMkLst>
            <pc:docMk/>
            <pc:sldMk cId="2012898307" sldId="320"/>
            <ac:spMk id="2" creationId="{14ADB374-70B7-DD81-3B46-F9338B870D77}"/>
          </ac:spMkLst>
        </pc:spChg>
      </pc:sldChg>
      <pc:sldChg chg="modNotesTx">
        <pc:chgData name="Taylor Schorlemmer" userId="4f91bce2-72e2-44e9-9ec8-b87c1a801fb7" providerId="ADAL" clId="{736283FC-FF0E-4566-A681-D0D92D54D529}" dt="2024-04-03T15:47:45.147" v="5742" actId="12"/>
        <pc:sldMkLst>
          <pc:docMk/>
          <pc:sldMk cId="3129135285" sldId="321"/>
        </pc:sldMkLst>
      </pc:sldChg>
      <pc:sldChg chg="modNotesTx">
        <pc:chgData name="Taylor Schorlemmer" userId="4f91bce2-72e2-44e9-9ec8-b87c1a801fb7" providerId="ADAL" clId="{736283FC-FF0E-4566-A681-D0D92D54D529}" dt="2024-04-03T15:31:33.080" v="3775" actId="20577"/>
        <pc:sldMkLst>
          <pc:docMk/>
          <pc:sldMk cId="232606284" sldId="323"/>
        </pc:sldMkLst>
      </pc:sldChg>
      <pc:sldChg chg="modNotesTx">
        <pc:chgData name="Taylor Schorlemmer" userId="4f91bce2-72e2-44e9-9ec8-b87c1a801fb7" providerId="ADAL" clId="{736283FC-FF0E-4566-A681-D0D92D54D529}" dt="2024-04-03T15:39:56.377" v="4871" actId="20577"/>
        <pc:sldMkLst>
          <pc:docMk/>
          <pc:sldMk cId="2032574058" sldId="324"/>
        </pc:sldMkLst>
      </pc:sldChg>
      <pc:sldChg chg="addSp modSp mod modAnim">
        <pc:chgData name="Taylor Schorlemmer" userId="4f91bce2-72e2-44e9-9ec8-b87c1a801fb7" providerId="ADAL" clId="{736283FC-FF0E-4566-A681-D0D92D54D529}" dt="2024-04-03T14:34:46.459" v="182"/>
        <pc:sldMkLst>
          <pc:docMk/>
          <pc:sldMk cId="2413014345" sldId="326"/>
        </pc:sldMkLst>
        <pc:spChg chg="add mod">
          <ac:chgData name="Taylor Schorlemmer" userId="4f91bce2-72e2-44e9-9ec8-b87c1a801fb7" providerId="ADAL" clId="{736283FC-FF0E-4566-A681-D0D92D54D529}" dt="2024-04-03T14:32:47.545" v="162" actId="1076"/>
          <ac:spMkLst>
            <pc:docMk/>
            <pc:sldMk cId="2413014345" sldId="326"/>
            <ac:spMk id="5" creationId="{2BBB0AA3-4648-B28B-74C6-E92A26E4C9CE}"/>
          </ac:spMkLst>
        </pc:spChg>
      </pc:sldChg>
      <pc:sldChg chg="modAnim modNotesTx">
        <pc:chgData name="Taylor Schorlemmer" userId="4f91bce2-72e2-44e9-9ec8-b87c1a801fb7" providerId="ADAL" clId="{736283FC-FF0E-4566-A681-D0D92D54D529}" dt="2024-04-03T15:55:25.904" v="6294" actId="313"/>
        <pc:sldMkLst>
          <pc:docMk/>
          <pc:sldMk cId="4169592490" sldId="328"/>
        </pc:sldMkLst>
      </pc:sldChg>
      <pc:sldChg chg="modAnim modNotesTx">
        <pc:chgData name="Taylor Schorlemmer" userId="4f91bce2-72e2-44e9-9ec8-b87c1a801fb7" providerId="ADAL" clId="{736283FC-FF0E-4566-A681-D0D92D54D529}" dt="2024-04-03T15:55:50.555" v="6383" actId="20577"/>
        <pc:sldMkLst>
          <pc:docMk/>
          <pc:sldMk cId="3930407906" sldId="329"/>
        </pc:sldMkLst>
      </pc:sldChg>
      <pc:sldChg chg="modSp mod modNotesTx">
        <pc:chgData name="Taylor Schorlemmer" userId="4f91bce2-72e2-44e9-9ec8-b87c1a801fb7" providerId="ADAL" clId="{736283FC-FF0E-4566-A681-D0D92D54D529}" dt="2024-04-03T15:53:26.394" v="6162" actId="20577"/>
        <pc:sldMkLst>
          <pc:docMk/>
          <pc:sldMk cId="2433490406" sldId="330"/>
        </pc:sldMkLst>
        <pc:picChg chg="mod">
          <ac:chgData name="Taylor Schorlemmer" userId="4f91bce2-72e2-44e9-9ec8-b87c1a801fb7" providerId="ADAL" clId="{736283FC-FF0E-4566-A681-D0D92D54D529}" dt="2024-04-03T14:35:32.865" v="184" actId="1076"/>
          <ac:picMkLst>
            <pc:docMk/>
            <pc:sldMk cId="2433490406" sldId="330"/>
            <ac:picMk id="6" creationId="{115DA4E6-EB2D-1FBA-0058-7E8676BB6C1D}"/>
          </ac:picMkLst>
        </pc:picChg>
      </pc:sldChg>
      <pc:sldChg chg="modNotesTx">
        <pc:chgData name="Taylor Schorlemmer" userId="4f91bce2-72e2-44e9-9ec8-b87c1a801fb7" providerId="ADAL" clId="{736283FC-FF0E-4566-A681-D0D92D54D529}" dt="2024-04-03T15:56:36.552" v="6443" actId="20577"/>
        <pc:sldMkLst>
          <pc:docMk/>
          <pc:sldMk cId="418614661" sldId="332"/>
        </pc:sldMkLst>
      </pc:sldChg>
      <pc:sldChg chg="addSp delSp modSp mod delAnim">
        <pc:chgData name="Taylor Schorlemmer" userId="4f91bce2-72e2-44e9-9ec8-b87c1a801fb7" providerId="ADAL" clId="{736283FC-FF0E-4566-A681-D0D92D54D529}" dt="2024-04-03T14:20:36.551" v="100" actId="14100"/>
        <pc:sldMkLst>
          <pc:docMk/>
          <pc:sldMk cId="837666568" sldId="337"/>
        </pc:sldMkLst>
        <pc:spChg chg="del">
          <ac:chgData name="Taylor Schorlemmer" userId="4f91bce2-72e2-44e9-9ec8-b87c1a801fb7" providerId="ADAL" clId="{736283FC-FF0E-4566-A681-D0D92D54D529}" dt="2024-04-03T14:19:48.952" v="73" actId="478"/>
          <ac:spMkLst>
            <pc:docMk/>
            <pc:sldMk cId="837666568" sldId="337"/>
            <ac:spMk id="7" creationId="{2E06BAB5-34FC-4AEB-579A-BCA3EEF9C4FB}"/>
          </ac:spMkLst>
        </pc:spChg>
        <pc:spChg chg="add mod">
          <ac:chgData name="Taylor Schorlemmer" userId="4f91bce2-72e2-44e9-9ec8-b87c1a801fb7" providerId="ADAL" clId="{736283FC-FF0E-4566-A681-D0D92D54D529}" dt="2024-04-03T14:20:24.905" v="98" actId="27636"/>
          <ac:spMkLst>
            <pc:docMk/>
            <pc:sldMk cId="837666568" sldId="337"/>
            <ac:spMk id="8" creationId="{09CD4565-31EF-FE97-0DDE-BFC9890C0538}"/>
          </ac:spMkLst>
        </pc:spChg>
        <pc:spChg chg="add mod">
          <ac:chgData name="Taylor Schorlemmer" userId="4f91bce2-72e2-44e9-9ec8-b87c1a801fb7" providerId="ADAL" clId="{736283FC-FF0E-4566-A681-D0D92D54D529}" dt="2024-04-03T14:20:36.551" v="100" actId="14100"/>
          <ac:spMkLst>
            <pc:docMk/>
            <pc:sldMk cId="837666568" sldId="337"/>
            <ac:spMk id="9" creationId="{69DC7B9D-EA38-C5D7-0ED3-26BC5F2DED8D}"/>
          </ac:spMkLst>
        </pc:spChg>
      </pc:sldChg>
      <pc:sldChg chg="modNotesTx">
        <pc:chgData name="Taylor Schorlemmer" userId="4f91bce2-72e2-44e9-9ec8-b87c1a801fb7" providerId="ADAL" clId="{736283FC-FF0E-4566-A681-D0D92D54D529}" dt="2024-04-03T15:46:00.380" v="5468" actId="20577"/>
        <pc:sldMkLst>
          <pc:docMk/>
          <pc:sldMk cId="4266901864" sldId="338"/>
        </pc:sldMkLst>
      </pc:sldChg>
      <pc:sldChg chg="modSp modAnim modNotesTx">
        <pc:chgData name="Taylor Schorlemmer" userId="4f91bce2-72e2-44e9-9ec8-b87c1a801fb7" providerId="ADAL" clId="{736283FC-FF0E-4566-A681-D0D92D54D529}" dt="2024-04-03T15:29:38.691" v="3671" actId="20577"/>
        <pc:sldMkLst>
          <pc:docMk/>
          <pc:sldMk cId="397581780" sldId="339"/>
        </pc:sldMkLst>
        <pc:spChg chg="mod">
          <ac:chgData name="Taylor Schorlemmer" userId="4f91bce2-72e2-44e9-9ec8-b87c1a801fb7" providerId="ADAL" clId="{736283FC-FF0E-4566-A681-D0D92D54D529}" dt="2024-04-03T15:26:25.542" v="3277" actId="20577"/>
          <ac:spMkLst>
            <pc:docMk/>
            <pc:sldMk cId="397581780" sldId="339"/>
            <ac:spMk id="3" creationId="{DFC31B8F-3946-937F-4E5F-7001384E127B}"/>
          </ac:spMkLst>
        </pc:spChg>
      </pc:sldChg>
      <pc:sldChg chg="modNotesTx">
        <pc:chgData name="Taylor Schorlemmer" userId="4f91bce2-72e2-44e9-9ec8-b87c1a801fb7" providerId="ADAL" clId="{736283FC-FF0E-4566-A681-D0D92D54D529}" dt="2024-04-03T15:25:45.497" v="3239" actId="20577"/>
        <pc:sldMkLst>
          <pc:docMk/>
          <pc:sldMk cId="1473644965" sldId="347"/>
        </pc:sldMkLst>
      </pc:sldChg>
      <pc:sldChg chg="modNotesTx">
        <pc:chgData name="Taylor Schorlemmer" userId="4f91bce2-72e2-44e9-9ec8-b87c1a801fb7" providerId="ADAL" clId="{736283FC-FF0E-4566-A681-D0D92D54D529}" dt="2024-04-03T15:23:54.914" v="2949" actId="20577"/>
        <pc:sldMkLst>
          <pc:docMk/>
          <pc:sldMk cId="2095971312" sldId="349"/>
        </pc:sldMkLst>
      </pc:sldChg>
      <pc:sldChg chg="addSp delSp modSp mod delAnim modAnim modNotesTx">
        <pc:chgData name="Taylor Schorlemmer" userId="4f91bce2-72e2-44e9-9ec8-b87c1a801fb7" providerId="ADAL" clId="{736283FC-FF0E-4566-A681-D0D92D54D529}" dt="2024-04-03T15:12:12.975" v="1358" actId="6549"/>
        <pc:sldMkLst>
          <pc:docMk/>
          <pc:sldMk cId="1286626294" sldId="352"/>
        </pc:sldMkLst>
        <pc:picChg chg="del">
          <ac:chgData name="Taylor Schorlemmer" userId="4f91bce2-72e2-44e9-9ec8-b87c1a801fb7" providerId="ADAL" clId="{736283FC-FF0E-4566-A681-D0D92D54D529}" dt="2024-04-03T15:09:30.205" v="1065" actId="478"/>
          <ac:picMkLst>
            <pc:docMk/>
            <pc:sldMk cId="1286626294" sldId="352"/>
            <ac:picMk id="8" creationId="{CE11CF79-F2A7-3650-C214-1F8923E878FF}"/>
          </ac:picMkLst>
        </pc:picChg>
        <pc:picChg chg="mod">
          <ac:chgData name="Taylor Schorlemmer" userId="4f91bce2-72e2-44e9-9ec8-b87c1a801fb7" providerId="ADAL" clId="{736283FC-FF0E-4566-A681-D0D92D54D529}" dt="2024-04-03T15:09:32.786" v="1066" actId="1076"/>
          <ac:picMkLst>
            <pc:docMk/>
            <pc:sldMk cId="1286626294" sldId="352"/>
            <ac:picMk id="9" creationId="{C5C0D60A-AD0A-80AB-88BC-0157E61DB0EE}"/>
          </ac:picMkLst>
        </pc:picChg>
        <pc:picChg chg="add mod">
          <ac:chgData name="Taylor Schorlemmer" userId="4f91bce2-72e2-44e9-9ec8-b87c1a801fb7" providerId="ADAL" clId="{736283FC-FF0E-4566-A681-D0D92D54D529}" dt="2024-04-03T15:09:33.252" v="1067"/>
          <ac:picMkLst>
            <pc:docMk/>
            <pc:sldMk cId="1286626294" sldId="352"/>
            <ac:picMk id="10" creationId="{4C1B6BFA-C3BB-4D70-48FA-F68D88E2C2B7}"/>
          </ac:picMkLst>
        </pc:picChg>
        <pc:picChg chg="add mod">
          <ac:chgData name="Taylor Schorlemmer" userId="4f91bce2-72e2-44e9-9ec8-b87c1a801fb7" providerId="ADAL" clId="{736283FC-FF0E-4566-A681-D0D92D54D529}" dt="2024-04-03T15:10:01.329" v="1071" actId="1440"/>
          <ac:picMkLst>
            <pc:docMk/>
            <pc:sldMk cId="1286626294" sldId="352"/>
            <ac:picMk id="12" creationId="{E1C8B22E-6E20-90CF-3E15-88793713AAEC}"/>
          </ac:picMkLst>
        </pc:picChg>
      </pc:sldChg>
      <pc:sldChg chg="addSp delSp modSp mod ord">
        <pc:chgData name="Taylor Schorlemmer" userId="4f91bce2-72e2-44e9-9ec8-b87c1a801fb7" providerId="ADAL" clId="{736283FC-FF0E-4566-A681-D0D92D54D529}" dt="2024-04-03T16:00:00.763" v="6446"/>
        <pc:sldMkLst>
          <pc:docMk/>
          <pc:sldMk cId="1419060748" sldId="353"/>
        </pc:sldMkLst>
        <pc:picChg chg="add del mod">
          <ac:chgData name="Taylor Schorlemmer" userId="4f91bce2-72e2-44e9-9ec8-b87c1a801fb7" providerId="ADAL" clId="{736283FC-FF0E-4566-A681-D0D92D54D529}" dt="2024-04-03T15:09:09.856" v="1062" actId="21"/>
          <ac:picMkLst>
            <pc:docMk/>
            <pc:sldMk cId="1419060748" sldId="353"/>
            <ac:picMk id="8" creationId="{4C1B6BFA-C3BB-4D70-48FA-F68D88E2C2B7}"/>
          </ac:picMkLst>
        </pc:picChg>
      </pc:sldChg>
      <pc:sldChg chg="modSp mod modNotesTx">
        <pc:chgData name="Taylor Schorlemmer" userId="4f91bce2-72e2-44e9-9ec8-b87c1a801fb7" providerId="ADAL" clId="{736283FC-FF0E-4566-A681-D0D92D54D529}" dt="2024-04-03T15:21:51.238" v="2723" actId="20577"/>
        <pc:sldMkLst>
          <pc:docMk/>
          <pc:sldMk cId="1084356910" sldId="354"/>
        </pc:sldMkLst>
        <pc:spChg chg="mod">
          <ac:chgData name="Taylor Schorlemmer" userId="4f91bce2-72e2-44e9-9ec8-b87c1a801fb7" providerId="ADAL" clId="{736283FC-FF0E-4566-A681-D0D92D54D529}" dt="2024-04-03T14:28:15.441" v="132" actId="207"/>
          <ac:spMkLst>
            <pc:docMk/>
            <pc:sldMk cId="1084356910" sldId="354"/>
            <ac:spMk id="9" creationId="{5EEC4AD8-D50C-4BA6-BAE7-68EAAF5F8345}"/>
          </ac:spMkLst>
        </pc:spChg>
      </pc:sldChg>
      <pc:sldChg chg="modNotesTx">
        <pc:chgData name="Taylor Schorlemmer" userId="4f91bce2-72e2-44e9-9ec8-b87c1a801fb7" providerId="ADAL" clId="{736283FC-FF0E-4566-A681-D0D92D54D529}" dt="2024-04-03T15:22:42.969" v="2782" actId="20577"/>
        <pc:sldMkLst>
          <pc:docMk/>
          <pc:sldMk cId="2496806166" sldId="360"/>
        </pc:sldMkLst>
      </pc:sldChg>
      <pc:sldChg chg="modSp mod modNotesTx">
        <pc:chgData name="Taylor Schorlemmer" userId="4f91bce2-72e2-44e9-9ec8-b87c1a801fb7" providerId="ADAL" clId="{736283FC-FF0E-4566-A681-D0D92D54D529}" dt="2024-04-03T15:16:07.350" v="1868" actId="20577"/>
        <pc:sldMkLst>
          <pc:docMk/>
          <pc:sldMk cId="402984584" sldId="363"/>
        </pc:sldMkLst>
        <pc:spChg chg="mod">
          <ac:chgData name="Taylor Schorlemmer" userId="4f91bce2-72e2-44e9-9ec8-b87c1a801fb7" providerId="ADAL" clId="{736283FC-FF0E-4566-A681-D0D92D54D529}" dt="2024-04-03T14:28:23.338" v="133" actId="207"/>
          <ac:spMkLst>
            <pc:docMk/>
            <pc:sldMk cId="402984584" sldId="363"/>
            <ac:spMk id="9" creationId="{5EEC4AD8-D50C-4BA6-BAE7-68EAAF5F8345}"/>
          </ac:spMkLst>
        </pc:spChg>
      </pc:sldChg>
      <pc:sldChg chg="modNotesTx">
        <pc:chgData name="Taylor Schorlemmer" userId="4f91bce2-72e2-44e9-9ec8-b87c1a801fb7" providerId="ADAL" clId="{736283FC-FF0E-4566-A681-D0D92D54D529}" dt="2024-04-03T15:25:24.124" v="3176" actId="20577"/>
        <pc:sldMkLst>
          <pc:docMk/>
          <pc:sldMk cId="1347355302" sldId="364"/>
        </pc:sldMkLst>
      </pc:sldChg>
      <pc:sldChg chg="modNotesTx">
        <pc:chgData name="Taylor Schorlemmer" userId="4f91bce2-72e2-44e9-9ec8-b87c1a801fb7" providerId="ADAL" clId="{736283FC-FF0E-4566-A681-D0D92D54D529}" dt="2024-04-03T15:40:35.803" v="4943" actId="20577"/>
        <pc:sldMkLst>
          <pc:docMk/>
          <pc:sldMk cId="2411448477" sldId="368"/>
        </pc:sldMkLst>
      </pc:sldChg>
    </pc:docChg>
  </pc:docChgLst>
  <pc:docChgLst>
    <pc:chgData name="Taylor Schorlemmer" userId="4f91bce2-72e2-44e9-9ec8-b87c1a801fb7" providerId="ADAL" clId="{9976B05E-659A-42F2-AE09-5BE2EF4D831D}"/>
    <pc:docChg chg="undo custSel delSld modSld sldOrd modMainMaster">
      <pc:chgData name="Taylor Schorlemmer" userId="4f91bce2-72e2-44e9-9ec8-b87c1a801fb7" providerId="ADAL" clId="{9976B05E-659A-42F2-AE09-5BE2EF4D831D}" dt="2024-05-14T21:20:49.092" v="91" actId="47"/>
      <pc:docMkLst>
        <pc:docMk/>
      </pc:docMkLst>
      <pc:sldChg chg="del">
        <pc:chgData name="Taylor Schorlemmer" userId="4f91bce2-72e2-44e9-9ec8-b87c1a801fb7" providerId="ADAL" clId="{9976B05E-659A-42F2-AE09-5BE2EF4D831D}" dt="2024-05-14T21:20:06.159" v="90" actId="47"/>
        <pc:sldMkLst>
          <pc:docMk/>
          <pc:sldMk cId="3555266232" sldId="277"/>
        </pc:sldMkLst>
      </pc:sldChg>
      <pc:sldChg chg="modSp del mod">
        <pc:chgData name="Taylor Schorlemmer" userId="4f91bce2-72e2-44e9-9ec8-b87c1a801fb7" providerId="ADAL" clId="{9976B05E-659A-42F2-AE09-5BE2EF4D831D}" dt="2024-05-14T21:20:49.092" v="91" actId="47"/>
        <pc:sldMkLst>
          <pc:docMk/>
          <pc:sldMk cId="1334081147" sldId="295"/>
        </pc:sldMkLst>
        <pc:spChg chg="mod">
          <ac:chgData name="Taylor Schorlemmer" userId="4f91bce2-72e2-44e9-9ec8-b87c1a801fb7" providerId="ADAL" clId="{9976B05E-659A-42F2-AE09-5BE2EF4D831D}" dt="2024-05-14T03:25:16.312" v="52" actId="20577"/>
          <ac:spMkLst>
            <pc:docMk/>
            <pc:sldMk cId="1334081147" sldId="295"/>
            <ac:spMk id="2" creationId="{161EFA80-9BBD-35DC-E934-EBA297238659}"/>
          </ac:spMkLst>
        </pc:spChg>
      </pc:sldChg>
      <pc:sldChg chg="del mod modShow">
        <pc:chgData name="Taylor Schorlemmer" userId="4f91bce2-72e2-44e9-9ec8-b87c1a801fb7" providerId="ADAL" clId="{9976B05E-659A-42F2-AE09-5BE2EF4D831D}" dt="2024-05-14T21:19:37.855" v="80" actId="47"/>
        <pc:sldMkLst>
          <pc:docMk/>
          <pc:sldMk cId="670345903" sldId="296"/>
        </pc:sldMkLst>
      </pc:sldChg>
      <pc:sldChg chg="modSp mod">
        <pc:chgData name="Taylor Schorlemmer" userId="4f91bce2-72e2-44e9-9ec8-b87c1a801fb7" providerId="ADAL" clId="{9976B05E-659A-42F2-AE09-5BE2EF4D831D}" dt="2024-05-14T03:21:05.951" v="13" actId="20577"/>
        <pc:sldMkLst>
          <pc:docMk/>
          <pc:sldMk cId="1928312918" sldId="297"/>
        </pc:sldMkLst>
        <pc:spChg chg="mod">
          <ac:chgData name="Taylor Schorlemmer" userId="4f91bce2-72e2-44e9-9ec8-b87c1a801fb7" providerId="ADAL" clId="{9976B05E-659A-42F2-AE09-5BE2EF4D831D}" dt="2024-05-14T03:21:05.951" v="13" actId="20577"/>
          <ac:spMkLst>
            <pc:docMk/>
            <pc:sldMk cId="1928312918" sldId="297"/>
            <ac:spMk id="2" creationId="{9A5AA14E-E00B-1E44-3B47-002626765B2A}"/>
          </ac:spMkLst>
        </pc:spChg>
      </pc:sldChg>
      <pc:sldChg chg="modSp mod">
        <pc:chgData name="Taylor Schorlemmer" userId="4f91bce2-72e2-44e9-9ec8-b87c1a801fb7" providerId="ADAL" clId="{9976B05E-659A-42F2-AE09-5BE2EF4D831D}" dt="2024-05-14T03:23:49.828" v="38" actId="20577"/>
        <pc:sldMkLst>
          <pc:docMk/>
          <pc:sldMk cId="3822144328" sldId="298"/>
        </pc:sldMkLst>
        <pc:spChg chg="mod">
          <ac:chgData name="Taylor Schorlemmer" userId="4f91bce2-72e2-44e9-9ec8-b87c1a801fb7" providerId="ADAL" clId="{9976B05E-659A-42F2-AE09-5BE2EF4D831D}" dt="2024-05-14T03:23:49.828" v="38" actId="20577"/>
          <ac:spMkLst>
            <pc:docMk/>
            <pc:sldMk cId="3822144328" sldId="298"/>
            <ac:spMk id="2" creationId="{614458AE-A123-8B9B-EF93-4854AF73916B}"/>
          </ac:spMkLst>
        </pc:spChg>
      </pc:sldChg>
      <pc:sldChg chg="del">
        <pc:chgData name="Taylor Schorlemmer" userId="4f91bce2-72e2-44e9-9ec8-b87c1a801fb7" providerId="ADAL" clId="{9976B05E-659A-42F2-AE09-5BE2EF4D831D}" dt="2024-05-14T21:20:04.270" v="89" actId="47"/>
        <pc:sldMkLst>
          <pc:docMk/>
          <pc:sldMk cId="1085593307" sldId="303"/>
        </pc:sldMkLst>
      </pc:sldChg>
      <pc:sldChg chg="modSp mod delCm">
        <pc:chgData name="Taylor Schorlemmer" userId="4f91bce2-72e2-44e9-9ec8-b87c1a801fb7" providerId="ADAL" clId="{9976B05E-659A-42F2-AE09-5BE2EF4D831D}" dt="2024-05-14T21:16:37.125" v="77" actId="1592"/>
        <pc:sldMkLst>
          <pc:docMk/>
          <pc:sldMk cId="3754697129" sldId="305"/>
        </pc:sldMkLst>
        <pc:spChg chg="mod">
          <ac:chgData name="Taylor Schorlemmer" userId="4f91bce2-72e2-44e9-9ec8-b87c1a801fb7" providerId="ADAL" clId="{9976B05E-659A-42F2-AE09-5BE2EF4D831D}" dt="2024-05-14T03:21:10.140" v="14" actId="20577"/>
          <ac:spMkLst>
            <pc:docMk/>
            <pc:sldMk cId="3754697129" sldId="305"/>
            <ac:spMk id="4" creationId="{8FA7509D-0764-9A7C-A6CA-6466310C822E}"/>
          </ac:spMkLst>
        </pc:spChg>
      </pc:sldChg>
      <pc:sldChg chg="modSp ord modAnim modNotesTx">
        <pc:chgData name="Taylor Schorlemmer" userId="4f91bce2-72e2-44e9-9ec8-b87c1a801fb7" providerId="ADAL" clId="{9976B05E-659A-42F2-AE09-5BE2EF4D831D}" dt="2024-05-14T21:19:46.786" v="82"/>
        <pc:sldMkLst>
          <pc:docMk/>
          <pc:sldMk cId="1403214377" sldId="315"/>
        </pc:sldMkLst>
        <pc:spChg chg="mod">
          <ac:chgData name="Taylor Schorlemmer" userId="4f91bce2-72e2-44e9-9ec8-b87c1a801fb7" providerId="ADAL" clId="{9976B05E-659A-42F2-AE09-5BE2EF4D831D}" dt="2024-05-14T03:22:10.439" v="25" actId="20577"/>
          <ac:spMkLst>
            <pc:docMk/>
            <pc:sldMk cId="1403214377" sldId="315"/>
            <ac:spMk id="2" creationId="{A8E5F372-B6A9-6EBA-DF77-B191E2781181}"/>
          </ac:spMkLst>
        </pc:spChg>
      </pc:sldChg>
      <pc:sldChg chg="modSp mod chgLayout">
        <pc:chgData name="Taylor Schorlemmer" userId="4f91bce2-72e2-44e9-9ec8-b87c1a801fb7" providerId="ADAL" clId="{9976B05E-659A-42F2-AE09-5BE2EF4D831D}" dt="2024-05-14T20:50:11.302" v="62" actId="700"/>
        <pc:sldMkLst>
          <pc:docMk/>
          <pc:sldMk cId="2856181338" sldId="316"/>
        </pc:sldMkLst>
        <pc:spChg chg="mod ord">
          <ac:chgData name="Taylor Schorlemmer" userId="4f91bce2-72e2-44e9-9ec8-b87c1a801fb7" providerId="ADAL" clId="{9976B05E-659A-42F2-AE09-5BE2EF4D831D}" dt="2024-05-14T20:50:11.302" v="62" actId="700"/>
          <ac:spMkLst>
            <pc:docMk/>
            <pc:sldMk cId="2856181338" sldId="316"/>
            <ac:spMk id="2" creationId="{F66A3D77-73F4-6EFD-6FE4-EDB1ADADE302}"/>
          </ac:spMkLst>
        </pc:spChg>
        <pc:spChg chg="mod ord">
          <ac:chgData name="Taylor Schorlemmer" userId="4f91bce2-72e2-44e9-9ec8-b87c1a801fb7" providerId="ADAL" clId="{9976B05E-659A-42F2-AE09-5BE2EF4D831D}" dt="2024-05-14T20:50:11.302" v="62" actId="700"/>
          <ac:spMkLst>
            <pc:docMk/>
            <pc:sldMk cId="2856181338" sldId="316"/>
            <ac:spMk id="3" creationId="{B57AE7B4-5D31-5615-0A39-6AB33C439380}"/>
          </ac:spMkLst>
        </pc:spChg>
      </pc:sldChg>
      <pc:sldChg chg="del mod modShow">
        <pc:chgData name="Taylor Schorlemmer" userId="4f91bce2-72e2-44e9-9ec8-b87c1a801fb7" providerId="ADAL" clId="{9976B05E-659A-42F2-AE09-5BE2EF4D831D}" dt="2024-05-14T21:19:55.065" v="84" actId="47"/>
        <pc:sldMkLst>
          <pc:docMk/>
          <pc:sldMk cId="1008578501" sldId="319"/>
        </pc:sldMkLst>
      </pc:sldChg>
      <pc:sldChg chg="del mod modShow">
        <pc:chgData name="Taylor Schorlemmer" userId="4f91bce2-72e2-44e9-9ec8-b87c1a801fb7" providerId="ADAL" clId="{9976B05E-659A-42F2-AE09-5BE2EF4D831D}" dt="2024-05-14T21:19:55.065" v="84" actId="47"/>
        <pc:sldMkLst>
          <pc:docMk/>
          <pc:sldMk cId="2012898307" sldId="320"/>
        </pc:sldMkLst>
      </pc:sldChg>
      <pc:sldChg chg="del mod modShow">
        <pc:chgData name="Taylor Schorlemmer" userId="4f91bce2-72e2-44e9-9ec8-b87c1a801fb7" providerId="ADAL" clId="{9976B05E-659A-42F2-AE09-5BE2EF4D831D}" dt="2024-05-14T21:19:55.065" v="84" actId="47"/>
        <pc:sldMkLst>
          <pc:docMk/>
          <pc:sldMk cId="3129135285" sldId="321"/>
        </pc:sldMkLst>
      </pc:sldChg>
      <pc:sldChg chg="del mod modShow">
        <pc:chgData name="Taylor Schorlemmer" userId="4f91bce2-72e2-44e9-9ec8-b87c1a801fb7" providerId="ADAL" clId="{9976B05E-659A-42F2-AE09-5BE2EF4D831D}" dt="2024-05-14T21:19:55.065" v="84" actId="47"/>
        <pc:sldMkLst>
          <pc:docMk/>
          <pc:sldMk cId="2413014345" sldId="326"/>
        </pc:sldMkLst>
      </pc:sldChg>
      <pc:sldChg chg="del mod modShow">
        <pc:chgData name="Taylor Schorlemmer" userId="4f91bce2-72e2-44e9-9ec8-b87c1a801fb7" providerId="ADAL" clId="{9976B05E-659A-42F2-AE09-5BE2EF4D831D}" dt="2024-05-14T21:19:58.757" v="87" actId="47"/>
        <pc:sldMkLst>
          <pc:docMk/>
          <pc:sldMk cId="3930407906" sldId="329"/>
        </pc:sldMkLst>
      </pc:sldChg>
      <pc:sldChg chg="del mod modShow">
        <pc:chgData name="Taylor Schorlemmer" userId="4f91bce2-72e2-44e9-9ec8-b87c1a801fb7" providerId="ADAL" clId="{9976B05E-659A-42F2-AE09-5BE2EF4D831D}" dt="2024-05-14T21:19:57.639" v="86" actId="47"/>
        <pc:sldMkLst>
          <pc:docMk/>
          <pc:sldMk cId="2433490406" sldId="330"/>
        </pc:sldMkLst>
      </pc:sldChg>
      <pc:sldChg chg="modSp mod">
        <pc:chgData name="Taylor Schorlemmer" userId="4f91bce2-72e2-44e9-9ec8-b87c1a801fb7" providerId="ADAL" clId="{9976B05E-659A-42F2-AE09-5BE2EF4D831D}" dt="2024-05-14T03:24:27.881" v="48" actId="20577"/>
        <pc:sldMkLst>
          <pc:docMk/>
          <pc:sldMk cId="837666568" sldId="337"/>
        </pc:sldMkLst>
        <pc:spChg chg="mod">
          <ac:chgData name="Taylor Schorlemmer" userId="4f91bce2-72e2-44e9-9ec8-b87c1a801fb7" providerId="ADAL" clId="{9976B05E-659A-42F2-AE09-5BE2EF4D831D}" dt="2024-05-14T03:24:27.881" v="48" actId="20577"/>
          <ac:spMkLst>
            <pc:docMk/>
            <pc:sldMk cId="837666568" sldId="337"/>
            <ac:spMk id="3" creationId="{794CCADF-D460-4B9A-5D34-56F05D1C9CDE}"/>
          </ac:spMkLst>
        </pc:spChg>
        <pc:spChg chg="mod">
          <ac:chgData name="Taylor Schorlemmer" userId="4f91bce2-72e2-44e9-9ec8-b87c1a801fb7" providerId="ADAL" clId="{9976B05E-659A-42F2-AE09-5BE2EF4D831D}" dt="2024-05-14T03:24:21.342" v="42" actId="20577"/>
          <ac:spMkLst>
            <pc:docMk/>
            <pc:sldMk cId="837666568" sldId="337"/>
            <ac:spMk id="8" creationId="{09CD4565-31EF-FE97-0DDE-BFC9890C0538}"/>
          </ac:spMkLst>
        </pc:spChg>
      </pc:sldChg>
      <pc:sldChg chg="modSp mod">
        <pc:chgData name="Taylor Schorlemmer" userId="4f91bce2-72e2-44e9-9ec8-b87c1a801fb7" providerId="ADAL" clId="{9976B05E-659A-42F2-AE09-5BE2EF4D831D}" dt="2024-05-14T03:24:17.487" v="41" actId="20577"/>
        <pc:sldMkLst>
          <pc:docMk/>
          <pc:sldMk cId="3968012840" sldId="343"/>
        </pc:sldMkLst>
        <pc:spChg chg="mod">
          <ac:chgData name="Taylor Schorlemmer" userId="4f91bce2-72e2-44e9-9ec8-b87c1a801fb7" providerId="ADAL" clId="{9976B05E-659A-42F2-AE09-5BE2EF4D831D}" dt="2024-05-14T03:24:17.487" v="41" actId="20577"/>
          <ac:spMkLst>
            <pc:docMk/>
            <pc:sldMk cId="3968012840" sldId="343"/>
            <ac:spMk id="2" creationId="{08F139C8-2D74-FDE9-2880-5F03297BD9DC}"/>
          </ac:spMkLst>
        </pc:spChg>
      </pc:sldChg>
      <pc:sldChg chg="del">
        <pc:chgData name="Taylor Schorlemmer" userId="4f91bce2-72e2-44e9-9ec8-b87c1a801fb7" providerId="ADAL" clId="{9976B05E-659A-42F2-AE09-5BE2EF4D831D}" dt="2024-05-14T21:20:04.270" v="89" actId="47"/>
        <pc:sldMkLst>
          <pc:docMk/>
          <pc:sldMk cId="2083264801" sldId="344"/>
        </pc:sldMkLst>
      </pc:sldChg>
      <pc:sldChg chg="del">
        <pc:chgData name="Taylor Schorlemmer" userId="4f91bce2-72e2-44e9-9ec8-b87c1a801fb7" providerId="ADAL" clId="{9976B05E-659A-42F2-AE09-5BE2EF4D831D}" dt="2024-05-14T21:20:04.270" v="89" actId="47"/>
        <pc:sldMkLst>
          <pc:docMk/>
          <pc:sldMk cId="1298475024" sldId="345"/>
        </pc:sldMkLst>
      </pc:sldChg>
      <pc:sldChg chg="del mod modShow">
        <pc:chgData name="Taylor Schorlemmer" userId="4f91bce2-72e2-44e9-9ec8-b87c1a801fb7" providerId="ADAL" clId="{9976B05E-659A-42F2-AE09-5BE2EF4D831D}" dt="2024-05-14T21:19:35.085" v="79" actId="47"/>
        <pc:sldMkLst>
          <pc:docMk/>
          <pc:sldMk cId="1473644965" sldId="347"/>
        </pc:sldMkLst>
      </pc:sldChg>
      <pc:sldChg chg="del mod modShow">
        <pc:chgData name="Taylor Schorlemmer" userId="4f91bce2-72e2-44e9-9ec8-b87c1a801fb7" providerId="ADAL" clId="{9976B05E-659A-42F2-AE09-5BE2EF4D831D}" dt="2024-05-14T21:19:29.284" v="78" actId="47"/>
        <pc:sldMkLst>
          <pc:docMk/>
          <pc:sldMk cId="1369225774" sldId="351"/>
        </pc:sldMkLst>
      </pc:sldChg>
      <pc:sldChg chg="del mod modShow">
        <pc:chgData name="Taylor Schorlemmer" userId="4f91bce2-72e2-44e9-9ec8-b87c1a801fb7" providerId="ADAL" clId="{9976B05E-659A-42F2-AE09-5BE2EF4D831D}" dt="2024-05-14T21:19:29.284" v="78" actId="47"/>
        <pc:sldMkLst>
          <pc:docMk/>
          <pc:sldMk cId="1286626294" sldId="352"/>
        </pc:sldMkLst>
      </pc:sldChg>
      <pc:sldChg chg="del mod modShow">
        <pc:chgData name="Taylor Schorlemmer" userId="4f91bce2-72e2-44e9-9ec8-b87c1a801fb7" providerId="ADAL" clId="{9976B05E-659A-42F2-AE09-5BE2EF4D831D}" dt="2024-05-14T21:19:29.284" v="78" actId="47"/>
        <pc:sldMkLst>
          <pc:docMk/>
          <pc:sldMk cId="1419060748" sldId="353"/>
        </pc:sldMkLst>
      </pc:sldChg>
      <pc:sldChg chg="del">
        <pc:chgData name="Taylor Schorlemmer" userId="4f91bce2-72e2-44e9-9ec8-b87c1a801fb7" providerId="ADAL" clId="{9976B05E-659A-42F2-AE09-5BE2EF4D831D}" dt="2024-05-14T21:19:35.085" v="79" actId="47"/>
        <pc:sldMkLst>
          <pc:docMk/>
          <pc:sldMk cId="1084356910" sldId="354"/>
        </pc:sldMkLst>
      </pc:sldChg>
      <pc:sldChg chg="modSp del mod">
        <pc:chgData name="Taylor Schorlemmer" userId="4f91bce2-72e2-44e9-9ec8-b87c1a801fb7" providerId="ADAL" clId="{9976B05E-659A-42F2-AE09-5BE2EF4D831D}" dt="2024-05-14T21:19:35.085" v="79" actId="47"/>
        <pc:sldMkLst>
          <pc:docMk/>
          <pc:sldMk cId="4127445374" sldId="359"/>
        </pc:sldMkLst>
        <pc:spChg chg="mod">
          <ac:chgData name="Taylor Schorlemmer" userId="4f91bce2-72e2-44e9-9ec8-b87c1a801fb7" providerId="ADAL" clId="{9976B05E-659A-42F2-AE09-5BE2EF4D831D}" dt="2024-05-14T20:48:13.116" v="57" actId="27636"/>
          <ac:spMkLst>
            <pc:docMk/>
            <pc:sldMk cId="4127445374" sldId="359"/>
            <ac:spMk id="6" creationId="{2416F18F-DF57-40FE-282E-857107C9F52A}"/>
          </ac:spMkLst>
        </pc:spChg>
      </pc:sldChg>
      <pc:sldChg chg="modSp del mod">
        <pc:chgData name="Taylor Schorlemmer" userId="4f91bce2-72e2-44e9-9ec8-b87c1a801fb7" providerId="ADAL" clId="{9976B05E-659A-42F2-AE09-5BE2EF4D831D}" dt="2024-05-14T21:19:35.085" v="79" actId="47"/>
        <pc:sldMkLst>
          <pc:docMk/>
          <pc:sldMk cId="2496806166" sldId="360"/>
        </pc:sldMkLst>
        <pc:spChg chg="mod">
          <ac:chgData name="Taylor Schorlemmer" userId="4f91bce2-72e2-44e9-9ec8-b87c1a801fb7" providerId="ADAL" clId="{9976B05E-659A-42F2-AE09-5BE2EF4D831D}" dt="2024-05-14T20:48:13.103" v="56" actId="27636"/>
          <ac:spMkLst>
            <pc:docMk/>
            <pc:sldMk cId="2496806166" sldId="360"/>
            <ac:spMk id="6" creationId="{2416F18F-DF57-40FE-282E-857107C9F52A}"/>
          </ac:spMkLst>
        </pc:spChg>
      </pc:sldChg>
      <pc:sldChg chg="modSp del mod">
        <pc:chgData name="Taylor Schorlemmer" userId="4f91bce2-72e2-44e9-9ec8-b87c1a801fb7" providerId="ADAL" clId="{9976B05E-659A-42F2-AE09-5BE2EF4D831D}" dt="2024-05-14T21:19:35.085" v="79" actId="47"/>
        <pc:sldMkLst>
          <pc:docMk/>
          <pc:sldMk cId="4179136003" sldId="361"/>
        </pc:sldMkLst>
        <pc:spChg chg="mod">
          <ac:chgData name="Taylor Schorlemmer" userId="4f91bce2-72e2-44e9-9ec8-b87c1a801fb7" providerId="ADAL" clId="{9976B05E-659A-42F2-AE09-5BE2EF4D831D}" dt="2024-05-14T20:48:13.122" v="58" actId="27636"/>
          <ac:spMkLst>
            <pc:docMk/>
            <pc:sldMk cId="4179136003" sldId="361"/>
            <ac:spMk id="6" creationId="{2416F18F-DF57-40FE-282E-857107C9F52A}"/>
          </ac:spMkLst>
        </pc:spChg>
      </pc:sldChg>
      <pc:sldChg chg="modSp del mod">
        <pc:chgData name="Taylor Schorlemmer" userId="4f91bce2-72e2-44e9-9ec8-b87c1a801fb7" providerId="ADAL" clId="{9976B05E-659A-42F2-AE09-5BE2EF4D831D}" dt="2024-05-14T21:19:35.085" v="79" actId="47"/>
        <pc:sldMkLst>
          <pc:docMk/>
          <pc:sldMk cId="2671271872" sldId="362"/>
        </pc:sldMkLst>
        <pc:spChg chg="mod">
          <ac:chgData name="Taylor Schorlemmer" userId="4f91bce2-72e2-44e9-9ec8-b87c1a801fb7" providerId="ADAL" clId="{9976B05E-659A-42F2-AE09-5BE2EF4D831D}" dt="2024-05-14T20:48:13.129" v="59" actId="27636"/>
          <ac:spMkLst>
            <pc:docMk/>
            <pc:sldMk cId="2671271872" sldId="362"/>
            <ac:spMk id="6" creationId="{2416F18F-DF57-40FE-282E-857107C9F52A}"/>
          </ac:spMkLst>
        </pc:spChg>
      </pc:sldChg>
      <pc:sldChg chg="del">
        <pc:chgData name="Taylor Schorlemmer" userId="4f91bce2-72e2-44e9-9ec8-b87c1a801fb7" providerId="ADAL" clId="{9976B05E-659A-42F2-AE09-5BE2EF4D831D}" dt="2024-05-14T21:19:35.085" v="79" actId="47"/>
        <pc:sldMkLst>
          <pc:docMk/>
          <pc:sldMk cId="402984584" sldId="363"/>
        </pc:sldMkLst>
      </pc:sldChg>
      <pc:sldChg chg="del">
        <pc:chgData name="Taylor Schorlemmer" userId="4f91bce2-72e2-44e9-9ec8-b87c1a801fb7" providerId="ADAL" clId="{9976B05E-659A-42F2-AE09-5BE2EF4D831D}" dt="2024-05-14T21:19:35.085" v="79" actId="47"/>
        <pc:sldMkLst>
          <pc:docMk/>
          <pc:sldMk cId="3563500600" sldId="365"/>
        </pc:sldMkLst>
      </pc:sldChg>
      <pc:sldChg chg="del mod modShow">
        <pc:chgData name="Taylor Schorlemmer" userId="4f91bce2-72e2-44e9-9ec8-b87c1a801fb7" providerId="ADAL" clId="{9976B05E-659A-42F2-AE09-5BE2EF4D831D}" dt="2024-05-14T21:19:35.085" v="79" actId="47"/>
        <pc:sldMkLst>
          <pc:docMk/>
          <pc:sldMk cId="2329444393" sldId="367"/>
        </pc:sldMkLst>
      </pc:sldChg>
      <pc:sldChg chg="del mod modShow">
        <pc:chgData name="Taylor Schorlemmer" userId="4f91bce2-72e2-44e9-9ec8-b87c1a801fb7" providerId="ADAL" clId="{9976B05E-659A-42F2-AE09-5BE2EF4D831D}" dt="2024-05-14T21:19:49.300" v="83" actId="47"/>
        <pc:sldMkLst>
          <pc:docMk/>
          <pc:sldMk cId="1462220548" sldId="370"/>
        </pc:sldMkLst>
      </pc:sldChg>
      <pc:sldChg chg="del mod modShow">
        <pc:chgData name="Taylor Schorlemmer" userId="4f91bce2-72e2-44e9-9ec8-b87c1a801fb7" providerId="ADAL" clId="{9976B05E-659A-42F2-AE09-5BE2EF4D831D}" dt="2024-05-14T21:19:56.774" v="85" actId="47"/>
        <pc:sldMkLst>
          <pc:docMk/>
          <pc:sldMk cId="2916668208" sldId="371"/>
        </pc:sldMkLst>
      </pc:sldChg>
      <pc:sldChg chg="del mod modShow">
        <pc:chgData name="Taylor Schorlemmer" userId="4f91bce2-72e2-44e9-9ec8-b87c1a801fb7" providerId="ADAL" clId="{9976B05E-659A-42F2-AE09-5BE2EF4D831D}" dt="2024-05-14T21:19:59.887" v="88" actId="47"/>
        <pc:sldMkLst>
          <pc:docMk/>
          <pc:sldMk cId="3974316762" sldId="372"/>
        </pc:sldMkLst>
      </pc:sldChg>
      <pc:sldMasterChg chg="modSldLayout">
        <pc:chgData name="Taylor Schorlemmer" userId="4f91bce2-72e2-44e9-9ec8-b87c1a801fb7" providerId="ADAL" clId="{9976B05E-659A-42F2-AE09-5BE2EF4D831D}" dt="2024-05-14T21:15:52.115" v="76" actId="1076"/>
        <pc:sldMasterMkLst>
          <pc:docMk/>
          <pc:sldMasterMk cId="3825614813" sldId="2147483648"/>
        </pc:sldMasterMkLst>
        <pc:sldLayoutChg chg="modSp mod">
          <pc:chgData name="Taylor Schorlemmer" userId="4f91bce2-72e2-44e9-9ec8-b87c1a801fb7" providerId="ADAL" clId="{9976B05E-659A-42F2-AE09-5BE2EF4D831D}" dt="2024-05-14T21:15:33.631" v="74" actId="1076"/>
          <pc:sldLayoutMkLst>
            <pc:docMk/>
            <pc:sldMasterMk cId="3825614813" sldId="2147483648"/>
            <pc:sldLayoutMk cId="3628432518" sldId="2147483687"/>
          </pc:sldLayoutMkLst>
          <pc:spChg chg="mod">
            <ac:chgData name="Taylor Schorlemmer" userId="4f91bce2-72e2-44e9-9ec8-b87c1a801fb7" providerId="ADAL" clId="{9976B05E-659A-42F2-AE09-5BE2EF4D831D}" dt="2024-05-14T21:15:33.631" v="74" actId="1076"/>
            <ac:spMkLst>
              <pc:docMk/>
              <pc:sldMasterMk cId="3825614813" sldId="2147483648"/>
              <pc:sldLayoutMk cId="3628432518" sldId="2147483687"/>
              <ac:spMk id="8" creationId="{3F6F62C1-FC64-2BCA-456C-BFADA0734680}"/>
            </ac:spMkLst>
          </pc:spChg>
          <pc:picChg chg="mod">
            <ac:chgData name="Taylor Schorlemmer" userId="4f91bce2-72e2-44e9-9ec8-b87c1a801fb7" providerId="ADAL" clId="{9976B05E-659A-42F2-AE09-5BE2EF4D831D}" dt="2024-05-14T21:15:27.887" v="73" actId="1076"/>
            <ac:picMkLst>
              <pc:docMk/>
              <pc:sldMasterMk cId="3825614813" sldId="2147483648"/>
              <pc:sldLayoutMk cId="3628432518" sldId="2147483687"/>
              <ac:picMk id="4" creationId="{D337403E-4A63-3B42-FC84-47BAEDD7A75E}"/>
            </ac:picMkLst>
          </pc:picChg>
        </pc:sldLayoutChg>
        <pc:sldLayoutChg chg="modSp mod">
          <pc:chgData name="Taylor Schorlemmer" userId="4f91bce2-72e2-44e9-9ec8-b87c1a801fb7" providerId="ADAL" clId="{9976B05E-659A-42F2-AE09-5BE2EF4D831D}" dt="2024-05-14T21:15:20.255" v="72" actId="1076"/>
          <pc:sldLayoutMkLst>
            <pc:docMk/>
            <pc:sldMasterMk cId="3825614813" sldId="2147483648"/>
            <pc:sldLayoutMk cId="1626903686" sldId="2147483688"/>
          </pc:sldLayoutMkLst>
          <pc:spChg chg="mod">
            <ac:chgData name="Taylor Schorlemmer" userId="4f91bce2-72e2-44e9-9ec8-b87c1a801fb7" providerId="ADAL" clId="{9976B05E-659A-42F2-AE09-5BE2EF4D831D}" dt="2024-05-14T21:15:20.255" v="72" actId="1076"/>
            <ac:spMkLst>
              <pc:docMk/>
              <pc:sldMasterMk cId="3825614813" sldId="2147483648"/>
              <pc:sldLayoutMk cId="1626903686" sldId="2147483688"/>
              <ac:spMk id="10" creationId="{0CBF932E-58D7-482F-AE4D-37FF8424EE05}"/>
            </ac:spMkLst>
          </pc:spChg>
          <pc:picChg chg="mod">
            <ac:chgData name="Taylor Schorlemmer" userId="4f91bce2-72e2-44e9-9ec8-b87c1a801fb7" providerId="ADAL" clId="{9976B05E-659A-42F2-AE09-5BE2EF4D831D}" dt="2024-05-14T21:15:10.854" v="71" actId="1076"/>
            <ac:picMkLst>
              <pc:docMk/>
              <pc:sldMasterMk cId="3825614813" sldId="2147483648"/>
              <pc:sldLayoutMk cId="1626903686" sldId="2147483688"/>
              <ac:picMk id="3" creationId="{57E46A32-0E35-7B3E-4B6F-A7D50B076D9C}"/>
            </ac:picMkLst>
          </pc:picChg>
        </pc:sldLayoutChg>
        <pc:sldLayoutChg chg="modSp mod">
          <pc:chgData name="Taylor Schorlemmer" userId="4f91bce2-72e2-44e9-9ec8-b87c1a801fb7" providerId="ADAL" clId="{9976B05E-659A-42F2-AE09-5BE2EF4D831D}" dt="2024-05-14T21:15:52.115" v="76" actId="1076"/>
          <pc:sldLayoutMkLst>
            <pc:docMk/>
            <pc:sldMasterMk cId="3825614813" sldId="2147483648"/>
            <pc:sldLayoutMk cId="1131998448" sldId="2147483714"/>
          </pc:sldLayoutMkLst>
          <pc:spChg chg="mod">
            <ac:chgData name="Taylor Schorlemmer" userId="4f91bce2-72e2-44e9-9ec8-b87c1a801fb7" providerId="ADAL" clId="{9976B05E-659A-42F2-AE09-5BE2EF4D831D}" dt="2024-05-14T21:15:52.115" v="76" actId="1076"/>
            <ac:spMkLst>
              <pc:docMk/>
              <pc:sldMasterMk cId="3825614813" sldId="2147483648"/>
              <pc:sldLayoutMk cId="1131998448" sldId="2147483714"/>
              <ac:spMk id="8" creationId="{21B22DC0-F235-3743-6098-084CACCC3CEB}"/>
            </ac:spMkLst>
          </pc:spChg>
          <pc:picChg chg="mod">
            <ac:chgData name="Taylor Schorlemmer" userId="4f91bce2-72e2-44e9-9ec8-b87c1a801fb7" providerId="ADAL" clId="{9976B05E-659A-42F2-AE09-5BE2EF4D831D}" dt="2024-05-14T21:15:48.320" v="75" actId="1076"/>
            <ac:picMkLst>
              <pc:docMk/>
              <pc:sldMasterMk cId="3825614813" sldId="2147483648"/>
              <pc:sldLayoutMk cId="1131998448" sldId="2147483714"/>
              <ac:picMk id="4" creationId="{D337403E-4A63-3B42-FC84-47BAEDD7A75E}"/>
            </ac:picMkLst>
          </pc:picChg>
        </pc:sldLayoutChg>
      </pc:sldMasterChg>
    </pc:docChg>
  </pc:docChgLst>
  <pc:docChgLst>
    <pc:chgData name="Taylor Schorlemmer" userId="4f91bce2-72e2-44e9-9ec8-b87c1a801fb7" providerId="ADAL" clId="{53C1691F-0EA9-47E4-B83D-90EC092C1B93}"/>
    <pc:docChg chg="undo custSel addSld modSld">
      <pc:chgData name="Taylor Schorlemmer" userId="4f91bce2-72e2-44e9-9ec8-b87c1a801fb7" providerId="ADAL" clId="{53C1691F-0EA9-47E4-B83D-90EC092C1B93}" dt="2024-03-06T18:20:48.616" v="514" actId="20577"/>
      <pc:docMkLst>
        <pc:docMk/>
      </pc:docMkLst>
      <pc:sldChg chg="modSp mod">
        <pc:chgData name="Taylor Schorlemmer" userId="4f91bce2-72e2-44e9-9ec8-b87c1a801fb7" providerId="ADAL" clId="{53C1691F-0EA9-47E4-B83D-90EC092C1B93}" dt="2024-03-06T18:04:14.541" v="56"/>
        <pc:sldMkLst>
          <pc:docMk/>
          <pc:sldMk cId="3555266232" sldId="277"/>
        </pc:sldMkLst>
        <pc:spChg chg="mod">
          <ac:chgData name="Taylor Schorlemmer" userId="4f91bce2-72e2-44e9-9ec8-b87c1a801fb7" providerId="ADAL" clId="{53C1691F-0EA9-47E4-B83D-90EC092C1B93}" dt="2024-03-06T18:04:14.541" v="56"/>
          <ac:spMkLst>
            <pc:docMk/>
            <pc:sldMk cId="3555266232" sldId="277"/>
            <ac:spMk id="3" creationId="{CE8FBDCD-BC38-D4A8-A210-EA02F2610057}"/>
          </ac:spMkLst>
        </pc:spChg>
      </pc:sldChg>
      <pc:sldChg chg="addSp delSp modSp mod modAnim">
        <pc:chgData name="Taylor Schorlemmer" userId="4f91bce2-72e2-44e9-9ec8-b87c1a801fb7" providerId="ADAL" clId="{53C1691F-0EA9-47E4-B83D-90EC092C1B93}" dt="2024-03-06T18:14:48.492" v="171"/>
        <pc:sldMkLst>
          <pc:docMk/>
          <pc:sldMk cId="3754697129" sldId="305"/>
        </pc:sldMkLst>
        <pc:spChg chg="add del mod">
          <ac:chgData name="Taylor Schorlemmer" userId="4f91bce2-72e2-44e9-9ec8-b87c1a801fb7" providerId="ADAL" clId="{53C1691F-0EA9-47E4-B83D-90EC092C1B93}" dt="2024-03-06T18:14:10.133" v="158" actId="22"/>
          <ac:spMkLst>
            <pc:docMk/>
            <pc:sldMk cId="3754697129" sldId="305"/>
            <ac:spMk id="6" creationId="{0B96DF7B-F1E5-9A9F-B29C-5CDF942CFA42}"/>
          </ac:spMkLst>
        </pc:spChg>
        <pc:spChg chg="add mod">
          <ac:chgData name="Taylor Schorlemmer" userId="4f91bce2-72e2-44e9-9ec8-b87c1a801fb7" providerId="ADAL" clId="{53C1691F-0EA9-47E4-B83D-90EC092C1B93}" dt="2024-03-06T18:10:09.089" v="134" actId="1076"/>
          <ac:spMkLst>
            <pc:docMk/>
            <pc:sldMk cId="3754697129" sldId="305"/>
            <ac:spMk id="14" creationId="{71A41B37-2AC2-E012-2CB2-97924EFFBE31}"/>
          </ac:spMkLst>
        </pc:spChg>
        <pc:spChg chg="add mod">
          <ac:chgData name="Taylor Schorlemmer" userId="4f91bce2-72e2-44e9-9ec8-b87c1a801fb7" providerId="ADAL" clId="{53C1691F-0EA9-47E4-B83D-90EC092C1B93}" dt="2024-03-06T18:10:09.089" v="134" actId="1076"/>
          <ac:spMkLst>
            <pc:docMk/>
            <pc:sldMk cId="3754697129" sldId="305"/>
            <ac:spMk id="15" creationId="{8B665C7F-0778-09D9-C8BD-A6630B1BCF34}"/>
          </ac:spMkLst>
        </pc:spChg>
        <pc:spChg chg="add mod">
          <ac:chgData name="Taylor Schorlemmer" userId="4f91bce2-72e2-44e9-9ec8-b87c1a801fb7" providerId="ADAL" clId="{53C1691F-0EA9-47E4-B83D-90EC092C1B93}" dt="2024-03-06T18:10:09.089" v="134" actId="1076"/>
          <ac:spMkLst>
            <pc:docMk/>
            <pc:sldMk cId="3754697129" sldId="305"/>
            <ac:spMk id="16" creationId="{1C201B79-EE3E-91C5-0D9E-28C6CB6DA7FC}"/>
          </ac:spMkLst>
        </pc:spChg>
        <pc:picChg chg="del">
          <ac:chgData name="Taylor Schorlemmer" userId="4f91bce2-72e2-44e9-9ec8-b87c1a801fb7" providerId="ADAL" clId="{53C1691F-0EA9-47E4-B83D-90EC092C1B93}" dt="2024-03-06T18:04:28.649" v="57" actId="478"/>
          <ac:picMkLst>
            <pc:docMk/>
            <pc:sldMk cId="3754697129" sldId="305"/>
            <ac:picMk id="7" creationId="{C9921A8C-0BFB-73D3-2190-29A89606E337}"/>
          </ac:picMkLst>
        </pc:picChg>
        <pc:picChg chg="add del mod">
          <ac:chgData name="Taylor Schorlemmer" userId="4f91bce2-72e2-44e9-9ec8-b87c1a801fb7" providerId="ADAL" clId="{53C1691F-0EA9-47E4-B83D-90EC092C1B93}" dt="2024-03-06T18:07:34.849" v="69" actId="478"/>
          <ac:picMkLst>
            <pc:docMk/>
            <pc:sldMk cId="3754697129" sldId="305"/>
            <ac:picMk id="11" creationId="{6C49ED11-8B59-2C9F-7C55-EFFB3EA78043}"/>
          </ac:picMkLst>
        </pc:picChg>
        <pc:picChg chg="add del mod">
          <ac:chgData name="Taylor Schorlemmer" userId="4f91bce2-72e2-44e9-9ec8-b87c1a801fb7" providerId="ADAL" clId="{53C1691F-0EA9-47E4-B83D-90EC092C1B93}" dt="2024-03-06T18:11:59.814" v="144" actId="478"/>
          <ac:picMkLst>
            <pc:docMk/>
            <pc:sldMk cId="3754697129" sldId="305"/>
            <ac:picMk id="13" creationId="{263D31A8-BBAD-E108-63DC-6759BFF53088}"/>
          </ac:picMkLst>
        </pc:picChg>
        <pc:picChg chg="add mod">
          <ac:chgData name="Taylor Schorlemmer" userId="4f91bce2-72e2-44e9-9ec8-b87c1a801fb7" providerId="ADAL" clId="{53C1691F-0EA9-47E4-B83D-90EC092C1B93}" dt="2024-03-06T18:14:32.691" v="165" actId="1076"/>
          <ac:picMkLst>
            <pc:docMk/>
            <pc:sldMk cId="3754697129" sldId="305"/>
            <ac:picMk id="23" creationId="{98A7FEBC-4794-A194-4F7B-08559CFCDFB1}"/>
          </ac:picMkLst>
        </pc:picChg>
        <pc:picChg chg="add mod">
          <ac:chgData name="Taylor Schorlemmer" userId="4f91bce2-72e2-44e9-9ec8-b87c1a801fb7" providerId="ADAL" clId="{53C1691F-0EA9-47E4-B83D-90EC092C1B93}" dt="2024-03-06T18:14:34.192" v="166" actId="1076"/>
          <ac:picMkLst>
            <pc:docMk/>
            <pc:sldMk cId="3754697129" sldId="305"/>
            <ac:picMk id="25" creationId="{539D11EF-E410-8215-62D9-90ED27ADCF85}"/>
          </ac:picMkLst>
        </pc:picChg>
        <pc:picChg chg="add mod ord">
          <ac:chgData name="Taylor Schorlemmer" userId="4f91bce2-72e2-44e9-9ec8-b87c1a801fb7" providerId="ADAL" clId="{53C1691F-0EA9-47E4-B83D-90EC092C1B93}" dt="2024-03-06T18:14:37.286" v="168" actId="1076"/>
          <ac:picMkLst>
            <pc:docMk/>
            <pc:sldMk cId="3754697129" sldId="305"/>
            <ac:picMk id="27" creationId="{C9DE9416-26E6-E08F-5D40-E281C7DD96E4}"/>
          </ac:picMkLst>
        </pc:picChg>
        <pc:cxnChg chg="add mod">
          <ac:chgData name="Taylor Schorlemmer" userId="4f91bce2-72e2-44e9-9ec8-b87c1a801fb7" providerId="ADAL" clId="{53C1691F-0EA9-47E4-B83D-90EC092C1B93}" dt="2024-03-06T18:10:46.367" v="140" actId="1582"/>
          <ac:cxnSpMkLst>
            <pc:docMk/>
            <pc:sldMk cId="3754697129" sldId="305"/>
            <ac:cxnSpMk id="18" creationId="{FF98B79E-5E19-4E88-92A8-40B78C0C91A9}"/>
          </ac:cxnSpMkLst>
        </pc:cxnChg>
        <pc:cxnChg chg="add mod">
          <ac:chgData name="Taylor Schorlemmer" userId="4f91bce2-72e2-44e9-9ec8-b87c1a801fb7" providerId="ADAL" clId="{53C1691F-0EA9-47E4-B83D-90EC092C1B93}" dt="2024-03-06T18:10:55.202" v="143" actId="14100"/>
          <ac:cxnSpMkLst>
            <pc:docMk/>
            <pc:sldMk cId="3754697129" sldId="305"/>
            <ac:cxnSpMk id="19" creationId="{BA1360F6-0794-4C13-999C-818936924D97}"/>
          </ac:cxnSpMkLst>
        </pc:cxnChg>
      </pc:sldChg>
      <pc:sldChg chg="modSp mod">
        <pc:chgData name="Taylor Schorlemmer" userId="4f91bce2-72e2-44e9-9ec8-b87c1a801fb7" providerId="ADAL" clId="{53C1691F-0EA9-47E4-B83D-90EC092C1B93}" dt="2024-03-06T18:02:48.957" v="3" actId="20577"/>
        <pc:sldMkLst>
          <pc:docMk/>
          <pc:sldMk cId="2856181338" sldId="316"/>
        </pc:sldMkLst>
        <pc:spChg chg="mod">
          <ac:chgData name="Taylor Schorlemmer" userId="4f91bce2-72e2-44e9-9ec8-b87c1a801fb7" providerId="ADAL" clId="{53C1691F-0EA9-47E4-B83D-90EC092C1B93}" dt="2024-03-06T18:02:48.957" v="3" actId="20577"/>
          <ac:spMkLst>
            <pc:docMk/>
            <pc:sldMk cId="2856181338" sldId="316"/>
            <ac:spMk id="3" creationId="{B57AE7B4-5D31-5615-0A39-6AB33C439380}"/>
          </ac:spMkLst>
        </pc:spChg>
      </pc:sldChg>
      <pc:sldChg chg="modNotesTx">
        <pc:chgData name="Taylor Schorlemmer" userId="4f91bce2-72e2-44e9-9ec8-b87c1a801fb7" providerId="ADAL" clId="{53C1691F-0EA9-47E4-B83D-90EC092C1B93}" dt="2024-03-06T18:19:21.244" v="448" actId="20577"/>
        <pc:sldMkLst>
          <pc:docMk/>
          <pc:sldMk cId="30948810" sldId="333"/>
        </pc:sldMkLst>
      </pc:sldChg>
      <pc:sldChg chg="modNotesTx">
        <pc:chgData name="Taylor Schorlemmer" userId="4f91bce2-72e2-44e9-9ec8-b87c1a801fb7" providerId="ADAL" clId="{53C1691F-0EA9-47E4-B83D-90EC092C1B93}" dt="2024-03-06T18:20:01.278" v="454" actId="20577"/>
        <pc:sldMkLst>
          <pc:docMk/>
          <pc:sldMk cId="822693906" sldId="334"/>
        </pc:sldMkLst>
      </pc:sldChg>
      <pc:sldChg chg="modNotesTx">
        <pc:chgData name="Taylor Schorlemmer" userId="4f91bce2-72e2-44e9-9ec8-b87c1a801fb7" providerId="ADAL" clId="{53C1691F-0EA9-47E4-B83D-90EC092C1B93}" dt="2024-03-06T18:20:48.616" v="514" actId="20577"/>
        <pc:sldMkLst>
          <pc:docMk/>
          <pc:sldMk cId="1669810116" sldId="335"/>
        </pc:sldMkLst>
      </pc:sldChg>
      <pc:sldChg chg="modSp add mod">
        <pc:chgData name="Taylor Schorlemmer" userId="4f91bce2-72e2-44e9-9ec8-b87c1a801fb7" providerId="ADAL" clId="{53C1691F-0EA9-47E4-B83D-90EC092C1B93}" dt="2024-03-06T18:16:14.896" v="378" actId="20577"/>
        <pc:sldMkLst>
          <pc:docMk/>
          <pc:sldMk cId="397581780" sldId="339"/>
        </pc:sldMkLst>
        <pc:spChg chg="mod">
          <ac:chgData name="Taylor Schorlemmer" userId="4f91bce2-72e2-44e9-9ec8-b87c1a801fb7" providerId="ADAL" clId="{53C1691F-0EA9-47E4-B83D-90EC092C1B93}" dt="2024-03-06T18:04:45.450" v="65" actId="20577"/>
          <ac:spMkLst>
            <pc:docMk/>
            <pc:sldMk cId="397581780" sldId="339"/>
            <ac:spMk id="3" creationId="{DFC31B8F-3946-937F-4E5F-7001384E127B}"/>
          </ac:spMkLst>
        </pc:spChg>
        <pc:spChg chg="mod">
          <ac:chgData name="Taylor Schorlemmer" userId="4f91bce2-72e2-44e9-9ec8-b87c1a801fb7" providerId="ADAL" clId="{53C1691F-0EA9-47E4-B83D-90EC092C1B93}" dt="2024-03-06T18:16:14.896" v="378" actId="20577"/>
          <ac:spMkLst>
            <pc:docMk/>
            <pc:sldMk cId="397581780" sldId="339"/>
            <ac:spMk id="6" creationId="{2416F18F-DF57-40FE-282E-857107C9F5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31D668-5E4C-AE16-D842-8175D06C9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D0735-7E07-A55C-9B0F-E27B0BA3F5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5161AC6-2B3A-401B-9353-2E48B965E0D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E47FE-86DB-135D-CC1E-5D18317B0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2C0DC-CFAB-5649-1FAA-10C41402A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466BCD-469C-4179-95AA-EFE47FBE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6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My name is</a:t>
            </a:r>
          </a:p>
          <a:p>
            <a:r>
              <a:rPr lang="en-US" dirty="0"/>
              <a:t>Today I’m presenting</a:t>
            </a:r>
          </a:p>
          <a:p>
            <a:r>
              <a:rPr lang="en-US" dirty="0"/>
              <a:t>Part of my MSc</a:t>
            </a:r>
          </a:p>
          <a:p>
            <a:r>
              <a:rPr lang="en-US" dirty="0"/>
              <a:t>Thanks Dr. James C. Davis</a:t>
            </a:r>
          </a:p>
          <a:p>
            <a:r>
              <a:rPr lang="en-US" dirty="0"/>
              <a:t>Combined effort with my co-authors from Purdue</a:t>
            </a:r>
          </a:p>
          <a:p>
            <a:r>
              <a:rPr lang="en-US" dirty="0"/>
              <a:t>Made possible from the support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OCT 2022 and SEP 2023 all registries (except Maven Central) had less than 2% of artifacts signed</a:t>
            </a:r>
          </a:p>
          <a:p>
            <a:r>
              <a:rPr lang="en-US" dirty="0"/>
              <a:t>Maven had 95.3% of artifacts signed in the same time period (mandated signing)</a:t>
            </a:r>
          </a:p>
          <a:p>
            <a:r>
              <a:rPr lang="en-US" dirty="0"/>
              <a:t>Signing failures are common</a:t>
            </a:r>
          </a:p>
          <a:p>
            <a:pPr lvl="1"/>
            <a:r>
              <a:rPr lang="en-US" dirty="0"/>
              <a:t>24.0% of Maven Central signatures invalid</a:t>
            </a:r>
          </a:p>
          <a:p>
            <a:pPr lvl="1"/>
            <a:r>
              <a:rPr lang="en-US" dirty="0"/>
              <a:t>53.1% of </a:t>
            </a:r>
            <a:r>
              <a:rPr lang="en-US" dirty="0" err="1"/>
              <a:t>PyPI</a:t>
            </a:r>
            <a:r>
              <a:rPr lang="en-US" dirty="0"/>
              <a:t> signatures invalid</a:t>
            </a:r>
          </a:p>
          <a:p>
            <a:pPr lvl="1"/>
            <a:r>
              <a:rPr lang="en-US" dirty="0"/>
              <a:t>77.5% of Hugging Face signatures invalid</a:t>
            </a:r>
          </a:p>
          <a:p>
            <a:pPr lvl="1"/>
            <a:r>
              <a:rPr lang="en-US" dirty="0"/>
              <a:t>None of Docker Hub signatures invalid (dedicated tooling)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6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axes</a:t>
            </a:r>
          </a:p>
          <a:p>
            <a:r>
              <a:rPr lang="en-US" dirty="0"/>
              <a:t>Maven higher over entire period</a:t>
            </a:r>
          </a:p>
          <a:p>
            <a:r>
              <a:rPr lang="en-US" dirty="0"/>
              <a:t>Docker slight bump</a:t>
            </a:r>
          </a:p>
          <a:p>
            <a:r>
              <a:rPr lang="en-US" dirty="0"/>
              <a:t>HF spikey</a:t>
            </a:r>
          </a:p>
          <a:p>
            <a:r>
              <a:rPr lang="en-US" dirty="0" err="1"/>
              <a:t>PyPI</a:t>
            </a:r>
            <a:r>
              <a:rPr lang="en-US" dirty="0"/>
              <a:t> decreases till </a:t>
            </a:r>
            <a:r>
              <a:rPr lang="en-US" dirty="0" err="1"/>
              <a:t>remoed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our hypotheses &amp; the events we used to test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37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r>
              <a:rPr lang="en-US" dirty="0" err="1"/>
              <a:t>PyPI</a:t>
            </a:r>
            <a:r>
              <a:rPr lang="en-US" dirty="0"/>
              <a:t> </a:t>
            </a:r>
            <a:r>
              <a:rPr lang="en-US" dirty="0" err="1"/>
              <a:t>deemp</a:t>
            </a:r>
            <a:endParaRPr lang="en-US" dirty="0"/>
          </a:p>
          <a:p>
            <a:pPr marL="232943" indent="-232943">
              <a:buAutoNum type="arabicPeriod"/>
            </a:pPr>
            <a:r>
              <a:rPr lang="en-US" dirty="0"/>
              <a:t>Docker Update</a:t>
            </a:r>
          </a:p>
          <a:p>
            <a:pPr marL="232943" indent="-232943">
              <a:buAutoNum type="arabicPeriod"/>
            </a:pPr>
            <a:r>
              <a:rPr lang="en-US" dirty="0"/>
              <a:t>Maven way higher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8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Hack Apr 2019</a:t>
            </a:r>
          </a:p>
          <a:p>
            <a:r>
              <a:rPr lang="en-US" dirty="0"/>
              <a:t>Solar Winds Dec 2020</a:t>
            </a:r>
          </a:p>
          <a:p>
            <a:r>
              <a:rPr lang="en-US" dirty="0"/>
              <a:t>Other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1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Practices vary widely – signing isn’t in a great state if we want to use this technology</a:t>
            </a:r>
          </a:p>
          <a:p>
            <a:endParaRPr lang="en-US" dirty="0"/>
          </a:p>
          <a:p>
            <a:r>
              <a:rPr lang="en-US" dirty="0"/>
              <a:t>But, there is hope.</a:t>
            </a:r>
          </a:p>
          <a:p>
            <a:endParaRPr lang="en-US" dirty="0"/>
          </a:p>
          <a:p>
            <a:r>
              <a:rPr lang="en-US" dirty="0"/>
              <a:t>All empirical research has limitations</a:t>
            </a:r>
          </a:p>
          <a:p>
            <a:r>
              <a:rPr lang="en-US" dirty="0"/>
              <a:t>Quasi-experiment -&gt; correlation</a:t>
            </a:r>
          </a:p>
          <a:p>
            <a:r>
              <a:rPr lang="en-US" dirty="0"/>
              <a:t>Suggests: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Registry </a:t>
            </a:r>
            <a:r>
              <a:rPr lang="en-US" dirty="0" err="1"/>
              <a:t>operaters</a:t>
            </a:r>
            <a:r>
              <a:rPr lang="en-US" dirty="0"/>
              <a:t> have a big influence w/ policies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Events don’t seem to affect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Emerging tools look promising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contributions are as follows: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Measurements for signing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A technique for SSC security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4 registries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GAP: These measurements haven’t been compiled before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Quantity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Quality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Quasi-experiment for factors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GAP: why don’t people use signatures?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Provide some explanation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Key 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part of SSC: provenance</a:t>
            </a:r>
          </a:p>
          <a:p>
            <a:r>
              <a:rPr lang="en-US" dirty="0"/>
              <a:t>Provenance – origin of artifacts</a:t>
            </a:r>
          </a:p>
          <a:p>
            <a:endParaRPr lang="en-US" dirty="0"/>
          </a:p>
          <a:p>
            <a:r>
              <a:rPr lang="en-US" dirty="0"/>
              <a:t>How does this look in a SSC?</a:t>
            </a:r>
          </a:p>
          <a:p>
            <a:endParaRPr lang="en-US" dirty="0"/>
          </a:p>
          <a:p>
            <a:r>
              <a:rPr lang="en-US" dirty="0"/>
              <a:t>First – Upstream software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Typically, something someone else made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Example: package on </a:t>
            </a:r>
            <a:r>
              <a:rPr lang="en-US" dirty="0" err="1"/>
              <a:t>PyPI</a:t>
            </a:r>
            <a:endParaRPr lang="en-US" dirty="0"/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/>
              <a:t>Allows user to interact with SQLite3 DB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/>
              <a:t>Pip install to include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Your software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Project you/your org creates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Example: code I wrote to collect data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/>
              <a:t>Python import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dirty="0"/>
              <a:t>Use to connect </a:t>
            </a:r>
            <a:r>
              <a:rPr lang="en-US" dirty="0" err="1"/>
              <a:t>db</a:t>
            </a:r>
            <a:endParaRPr lang="en-US" dirty="0"/>
          </a:p>
          <a:p>
            <a:pPr marL="640594" lvl="1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Downstream software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You may publish/someone could use your software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Example: someone may use my code/tools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provide provenance between these steps?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9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Signing is an established way to provide provenance</a:t>
            </a:r>
          </a:p>
          <a:p>
            <a:endParaRPr lang="en-US" dirty="0"/>
          </a:p>
          <a:p>
            <a:r>
              <a:rPr lang="en-US" dirty="0"/>
              <a:t>Cryptographic proof of origin – see diagram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Two guarantees: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Created by actor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Artifact hasn’t changed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Doesn’t mean good SW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walk through how this process works in practice and how it can go wrong</a:t>
            </a:r>
          </a:p>
          <a:p>
            <a:endParaRPr lang="en-US" dirty="0"/>
          </a:p>
          <a:p>
            <a:r>
              <a:rPr lang="en-US" dirty="0"/>
              <a:t>First, maintainer creates/maintains SW package</a:t>
            </a:r>
          </a:p>
          <a:p>
            <a:endParaRPr lang="en-US" dirty="0"/>
          </a:p>
          <a:p>
            <a:r>
              <a:rPr lang="en-US" dirty="0"/>
              <a:t>Next signer (could also be maintainer) creates keys + signature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They could fail to do so – creating a signature isn’t always required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Keys might be bad (wrong key, corrupted,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Signature might be bad (incorrect or unverifiable, signed wrong artifact, unsupported </a:t>
            </a:r>
            <a:r>
              <a:rPr lang="en-US" dirty="0" err="1"/>
              <a:t>alg</a:t>
            </a:r>
            <a:r>
              <a:rPr lang="en-US" dirty="0"/>
              <a:t>, incompatible format)</a:t>
            </a:r>
          </a:p>
          <a:p>
            <a:endParaRPr lang="en-US" dirty="0"/>
          </a:p>
          <a:p>
            <a:r>
              <a:rPr lang="en-US" dirty="0"/>
              <a:t>Next, published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They may fail to publish the key/signature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Sometimes no requirement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Things sit on registries (may be the same)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Key may be revoked (theft/key rotation)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Key may expire (associated signatures no longer valid)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Signature may expire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User fetches things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May fail to discover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User validates signature</a:t>
            </a:r>
          </a:p>
          <a:p>
            <a:endParaRPr lang="en-US" dirty="0"/>
          </a:p>
          <a:p>
            <a:r>
              <a:rPr lang="en-US" dirty="0"/>
              <a:t>Note: all orange failure modes are indistinguishable from the user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Cant tell if discover failure or it doesn’t exist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walk through how this process works in practice and how it can go wrong</a:t>
            </a:r>
          </a:p>
          <a:p>
            <a:endParaRPr lang="en-US" dirty="0"/>
          </a:p>
          <a:p>
            <a:r>
              <a:rPr lang="en-US" dirty="0"/>
              <a:t>First, maintainer creates/maintains SW package</a:t>
            </a:r>
          </a:p>
          <a:p>
            <a:endParaRPr lang="en-US" dirty="0"/>
          </a:p>
          <a:p>
            <a:r>
              <a:rPr lang="en-US" dirty="0"/>
              <a:t>Next signer (could also be maintainer) creates keys + signature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They could fail to do so – creating a signature isn’t always required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Keys might be bad (wrong key, corrupted,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Signature might be bad (incorrect or unverifiable, signed wrong artifact, unsupported </a:t>
            </a:r>
            <a:r>
              <a:rPr lang="en-US" dirty="0" err="1"/>
              <a:t>alg</a:t>
            </a:r>
            <a:r>
              <a:rPr lang="en-US" dirty="0"/>
              <a:t>, incompatible format)</a:t>
            </a:r>
          </a:p>
          <a:p>
            <a:endParaRPr lang="en-US" dirty="0"/>
          </a:p>
          <a:p>
            <a:r>
              <a:rPr lang="en-US" dirty="0"/>
              <a:t>Next, published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They may fail to publish the key/signature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Sometimes no requirement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Things sit on registries (may be the same)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Key may be revoked (theft/key rotation)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Key may expire (associated signatures no longer valid)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Signature may expire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User fetches things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May fail to discover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User validates signature</a:t>
            </a:r>
          </a:p>
          <a:p>
            <a:endParaRPr lang="en-US" dirty="0"/>
          </a:p>
          <a:p>
            <a:r>
              <a:rPr lang="en-US" dirty="0"/>
              <a:t>Note: all orange failure modes are indistinguishable from the user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Cant tell if discover failure or it doesn’t exist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8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existing literature, we devised a theory to explain a maintainers decision to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behavioral economics</a:t>
            </a:r>
          </a:p>
          <a:p>
            <a:r>
              <a:rPr lang="en-US" dirty="0"/>
              <a:t>Dev theory of influence of incentives on signature adoption</a:t>
            </a:r>
          </a:p>
          <a:p>
            <a:endParaRPr lang="en-US" dirty="0"/>
          </a:p>
          <a:p>
            <a:r>
              <a:rPr lang="en-US" dirty="0"/>
              <a:t>Incentives influence maintainers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these four</a:t>
            </a:r>
          </a:p>
          <a:p>
            <a:endParaRPr lang="en-US" dirty="0"/>
          </a:p>
          <a:p>
            <a:r>
              <a:rPr lang="en-US" dirty="0"/>
              <a:t>Others likely exist, but we did not explore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606381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3204369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0D7331-7575-72D3-671C-B445E9E9FE3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DCC29E7-7FBD-4EAC-A86D-B32B808955CC}" type="datetime5">
              <a:rPr lang="en-US" smtClean="0"/>
              <a:t>23-May-24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2F492-FBBD-3ADB-94E0-B284B7A1763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50108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1676399-72AC-4263-E11C-5BB9C74A49E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C535628-E931-E213-9606-BC745D2A9A5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44083F4-60D0-4901-9627-0DD8F46A7A1E}" type="datetime5">
              <a:rPr lang="en-US" smtClean="0"/>
              <a:t>23-May-24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EDBED46-6517-097F-B80A-AD6C3C3658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550108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3528E9F-6D40-DD4D-36EF-CB3177834EB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E32DACA-D1B5-9DCF-3871-D85FAE90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D262-7AFC-4A07-9520-E1EDB4D0FE45}" type="datetime5">
              <a:rPr lang="en-US" smtClean="0"/>
              <a:t>23-May-24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6C51F-6E33-162E-1670-B0542AF059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50108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52C18C3-3348-0AA1-EC2E-2AD133B1B8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663038A-FA77-476B-91F6-287C9A17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67E8-5EFB-44DD-941A-EE615924E2B4}" type="datetime5">
              <a:rPr lang="en-US" smtClean="0"/>
              <a:t>23-May-24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1BF888-0462-B8C1-EF7F-85214F1DB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50108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B54B1AA-FCDD-F4EA-94EC-850FFF8214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6D905-791B-AFF6-695B-DC2C1F4234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259962-88D9-479F-B6FC-E82749A729F7}" type="datetime5">
              <a:rPr lang="en-US" smtClean="0"/>
              <a:t>23-May-24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8CF36-0D2B-5BB3-F767-7CA7EF4CE6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550108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D84F44F-6C01-78DB-DABF-BAAD1B7E66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AD6412-9B44-06C1-3EF9-A9F2AF234A5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858CF99-C882-4CCA-8AF6-0CA4BA388ADA}" type="datetime5">
              <a:rPr lang="en-US" smtClean="0"/>
              <a:t>23-May-24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C410942-D9D1-82F7-8B54-3458AFE04B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CC9DCA1-D6BC-A917-1BB3-59530A3664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58DDED6-C87F-6FAD-2F98-17B2FD9F6B8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82DEB976-4D4E-4E1D-B9D9-E5FCBDC188F1}" type="datetime5">
              <a:rPr lang="en-US" smtClean="0"/>
              <a:t>23-May-24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DAE2DF1-C853-EE81-F106-2FF5ADE0889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34AC2B6-824E-F39F-194A-3B0C9C82FFF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6F754E-D3E0-1855-7ACA-497F3554228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2BA31D-B99D-41DC-BCC6-4BF03C74E48F}" type="datetime5">
              <a:rPr lang="en-US" smtClean="0"/>
              <a:t>23-May-24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15175E0-5DC4-0D55-C302-18B2E27863C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699CD0-8609-6914-A633-E51BF14605B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B6E58D6-E826-4DA4-9D63-A8EE2CC705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722751D-CD36-4E33-99D4-98FB06B4B6D0}" type="datetime5">
              <a:rPr lang="en-US" smtClean="0"/>
              <a:t>23-May-24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76D39EA-FF0F-BD6B-51A2-5676BA9A212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19464F2-CDC4-24E4-721A-5D98DFA0BD5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D838AA3-F6F5-7656-FC4E-E7F98942EC1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309BDF4C-B235-402B-9388-5307F380D7C7}" type="datetime5">
              <a:rPr lang="en-US" smtClean="0"/>
              <a:t>23-May-24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836E3746-BB17-32CC-1A0A-93A4C701D48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F74A713-40ED-594F-27BA-985E0873E90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465281"/>
            <a:ext cx="7763458" cy="719757"/>
          </a:xfrm>
        </p:spPr>
        <p:txBody>
          <a:bodyPr>
            <a:noAutofit/>
          </a:bodyPr>
          <a:lstStyle>
            <a:lvl1pPr>
              <a:defRPr sz="6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3204369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EADFF4F-8C85-9421-9081-AC8E30C3C5B6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837B4CCB-AD50-412A-B86B-EF4DF4FA7723}" type="datetime5">
              <a:rPr lang="en-US" smtClean="0"/>
              <a:t>23-May-24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63833E-3334-6DEC-4C95-D3DB17EB96D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E6FB2D-088C-919B-F4EA-A35E36D780B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70FAD-6207-6770-C85D-5AB56110D664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1067EC03-6C53-4B5D-BE46-B20129E39637}" type="datetime5">
              <a:rPr lang="en-US" smtClean="0"/>
              <a:t>23-May-24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3DA70-2C97-974A-1497-85D7920CEC8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755DD-F5EB-D0B4-A153-0EE63B340A8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9176C5-F80C-EBA8-2587-68A234496F2F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02D24A6E-5EC3-41C6-866F-98B4BA7C5CDB}" type="datetime5">
              <a:rPr lang="en-US" smtClean="0"/>
              <a:t>23-May-24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06265-AB92-BC72-26FB-1AA6CA7C673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97172-C944-AD95-AD00-054E31CD6CC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67524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90D97-3593-C9FF-65F2-14C1D82CF2C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F9931B4-E591-40F0-8847-549239CA10C9}" type="datetime5">
              <a:rPr lang="en-US" smtClean="0"/>
              <a:t>23-May-24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BDC1-B9AB-728B-1758-5CEDAC6E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108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D0E4F6-84BE-8A73-FB3E-BCC1207D8B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0557" y="6311611"/>
            <a:ext cx="604243" cy="3227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45AA25-DD86-FC1A-1AE6-5456390EA4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D2F4208-F6ED-40BB-87EA-D60BD264BC6E}" type="datetime5">
              <a:rPr lang="en-US" smtClean="0"/>
              <a:t>23-May-24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6F62C1-FC64-2BCA-456C-BFADA07346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45865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69EC5F5-3310-1498-3488-63567DDE3F6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806246" y="6451815"/>
            <a:ext cx="4590393" cy="365125"/>
          </a:xfrm>
        </p:spPr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0557" y="6311611"/>
            <a:ext cx="604243" cy="32276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A2BD7E-C274-0F9C-E500-3E8015A945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990748F-163B-481C-AAC8-00460C8406DE}" type="datetime5">
              <a:rPr lang="en-US" smtClean="0"/>
              <a:t>23-May-24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B22DC0-F235-3743-6098-084CACCC3C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45865" y="6290144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09448D-528C-9BB8-CB28-A011EDEDE0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0557" y="6311611"/>
            <a:ext cx="604243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9C38E31-D024-D324-423A-0EF6E03C80A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492C8F4-70BA-46B8-B48C-67679DB91110}" type="datetime5">
              <a:rPr lang="en-US" smtClean="0"/>
              <a:t>23-May-24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CBF932E-58D7-482F-AE4D-37FF8424EE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945865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6E1A7B-E467-5A13-69E2-E8DFC23C71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842845" y="6451815"/>
            <a:ext cx="4506310" cy="365125"/>
          </a:xfrm>
        </p:spPr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30EDF0-3120-B66A-6DE6-E73ADB6C12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D7837F-E60D-438C-A80E-7EA2A38674E7}" type="datetime5">
              <a:rPr lang="en-US" smtClean="0"/>
              <a:t>23-May-24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F11A-DE52-4539-8109-3DE72B7581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550108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C6117F-9714-073C-8AAA-3B7E483CB5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8B3F7-6FC8-5D35-B011-FE4C58E3F75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41321A8-2B80-4E13-B0D4-608EE0CEF689}" type="datetime5">
              <a:rPr lang="en-US" smtClean="0"/>
              <a:t>23-May-24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F4CBB-522A-9AAC-305E-E0A76AABF61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550108" y="6290433"/>
            <a:ext cx="1184692" cy="365125"/>
          </a:xfrm>
          <a:prstGeom prst="rect">
            <a:avLst/>
          </a:prstGeom>
        </p:spPr>
        <p:txBody>
          <a:bodyPr/>
          <a:lstStyle/>
          <a:p>
            <a:fld id="{C40C0A7D-72B0-48CD-B426-5AA5D47346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65D0AE0-7DF2-5330-C393-20D5A8C94A7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4492A-C79F-9A87-908A-F15D50C17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0108" y="6290433"/>
            <a:ext cx="1184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C0A7D-72B0-48CD-B426-5AA5D47346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ED659-CF6F-C471-FDA5-7594366FA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06487" y="6290433"/>
            <a:ext cx="1352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62ABB-D442-47A7-9D3A-9CDA6109C50C}" type="datetime5">
              <a:rPr lang="en-US" smtClean="0"/>
              <a:t>23-May-24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25DA6E-9553-C1E3-8A51-35B9036F5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3D77-73F4-6EFD-6FE4-EDB1ADAD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96" y="1636610"/>
            <a:ext cx="11517329" cy="592834"/>
          </a:xfrm>
        </p:spPr>
        <p:txBody>
          <a:bodyPr/>
          <a:lstStyle/>
          <a:p>
            <a:r>
              <a:rPr lang="en-US" sz="4400" dirty="0"/>
              <a:t>Signing in Four Public Software Package Registries: Quantity, Quality, and Influencing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AE7B4-5D31-5615-0A39-6AB33C439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996" y="2883008"/>
            <a:ext cx="10787375" cy="1492023"/>
          </a:xfrm>
        </p:spPr>
        <p:txBody>
          <a:bodyPr vert="horz" lIns="91440" tIns="45720" rIns="91440" bIns="45720" numCol="3" rtlCol="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Taylor R. Schorlemmer</a:t>
            </a:r>
          </a:p>
          <a:p>
            <a:pPr>
              <a:spcBef>
                <a:spcPts val="1200"/>
              </a:spcBef>
            </a:pPr>
            <a:r>
              <a:rPr lang="en-US" dirty="0"/>
              <a:t>Kyung Myung Ko</a:t>
            </a:r>
          </a:p>
          <a:p>
            <a:pPr>
              <a:spcBef>
                <a:spcPts val="1200"/>
              </a:spcBef>
            </a:pPr>
            <a:r>
              <a:rPr lang="en-US" dirty="0"/>
              <a:t>Santiago Torres-Arias </a:t>
            </a:r>
          </a:p>
          <a:p>
            <a:pPr>
              <a:spcBef>
                <a:spcPts val="1200"/>
              </a:spcBef>
            </a:pPr>
            <a:r>
              <a:rPr lang="en-US" dirty="0"/>
              <a:t>Kelechi G. Kalu</a:t>
            </a:r>
          </a:p>
          <a:p>
            <a:pPr>
              <a:spcBef>
                <a:spcPts val="1200"/>
              </a:spcBef>
            </a:pPr>
            <a:r>
              <a:rPr lang="en-US" dirty="0"/>
              <a:t>Eman Abu Ishgair</a:t>
            </a:r>
          </a:p>
          <a:p>
            <a:pPr>
              <a:spcBef>
                <a:spcPts val="1200"/>
              </a:spcBef>
            </a:pPr>
            <a:r>
              <a:rPr lang="en-US" dirty="0"/>
              <a:t>James C. Davis</a:t>
            </a:r>
          </a:p>
          <a:p>
            <a:pPr>
              <a:spcBef>
                <a:spcPts val="1200"/>
              </a:spcBef>
            </a:pPr>
            <a:r>
              <a:rPr lang="en-US" dirty="0"/>
              <a:t>Luke Chigges</a:t>
            </a:r>
          </a:p>
          <a:p>
            <a:pPr>
              <a:spcBef>
                <a:spcPts val="1200"/>
              </a:spcBef>
            </a:pPr>
            <a:r>
              <a:rPr lang="en-US" dirty="0"/>
              <a:t>Saurabh Bagchi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62E211-862D-B429-C912-C14F5146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364" y="5342886"/>
            <a:ext cx="802307" cy="80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A84787-0607-4CF4-1C58-B6C4C866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87" y="5404468"/>
            <a:ext cx="1286907" cy="67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7E8C4F1-9AE6-6BE5-C0C1-21E77BB76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41" y="5338847"/>
            <a:ext cx="802308" cy="8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96" y="5277267"/>
            <a:ext cx="4504804" cy="80634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CB2D6B1-D4EA-8AEC-0692-3CFA2C46CB0C}"/>
              </a:ext>
            </a:extLst>
          </p:cNvPr>
          <p:cNvSpPr txBox="1">
            <a:spLocks/>
          </p:cNvSpPr>
          <p:nvPr/>
        </p:nvSpPr>
        <p:spPr>
          <a:xfrm>
            <a:off x="5362402" y="4811634"/>
            <a:ext cx="2898269" cy="527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fontAlgn="b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i="1" kern="1200" cap="none" baseline="0">
                <a:solidFill>
                  <a:schemeClr val="bg1"/>
                </a:solidFill>
                <a:latin typeface="Acumin Pro Condensed Semibold" panose="020B0506020202020204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/>
              <a:t>Supported by:</a:t>
            </a:r>
          </a:p>
        </p:txBody>
      </p:sp>
      <p:pic>
        <p:nvPicPr>
          <p:cNvPr id="5" name="Camera 4">
            <a:extLst>
              <a:ext uri="{FF2B5EF4-FFF2-40B4-BE49-F238E27FC236}">
                <a16:creationId xmlns:a16="http://schemas.microsoft.com/office/drawing/2014/main" id="{F337BB89-9910-46DB-E95B-70D6806FB8F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71925" y="4713320"/>
            <a:ext cx="2057400" cy="20574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5618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C21450-4F10-4051-2C29-247CF7AF299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Registry Policies</a:t>
            </a:r>
          </a:p>
          <a:p>
            <a:pPr lvl="1"/>
            <a:r>
              <a:rPr lang="en-US" dirty="0"/>
              <a:t>Policies that explicitly encourage or discourage software signing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Dedicated Tooling</a:t>
            </a:r>
          </a:p>
          <a:p>
            <a:pPr lvl="1"/>
            <a:r>
              <a:rPr lang="en-US" dirty="0"/>
              <a:t>Tools which simplify the signing workflow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Signing Events</a:t>
            </a:r>
          </a:p>
          <a:p>
            <a:pPr lvl="1"/>
            <a:r>
              <a:rPr lang="en-US" dirty="0"/>
              <a:t>Cybersecurity events such as cyberattacks or the publication of government/industry standards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High Startup Cost</a:t>
            </a:r>
          </a:p>
          <a:p>
            <a:pPr lvl="1"/>
            <a:r>
              <a:rPr lang="en-US" dirty="0"/>
              <a:t>The first signature might be the hardest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CB7A40-5968-55A8-7B81-92F399AB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Incentives Considered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52D39-136F-BA1E-92CA-EC2D31DA9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Signing Adoption Theory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AC5D0-FF7A-3837-EE6E-074AA218DB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C2CCD-FB30-DADE-950A-276F6263B8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18BD8-5240-9FBA-E50F-9B2959CAC72A}"/>
              </a:ext>
            </a:extLst>
          </p:cNvPr>
          <p:cNvSpPr/>
          <p:nvPr/>
        </p:nvSpPr>
        <p:spPr>
          <a:xfrm>
            <a:off x="468086" y="1543323"/>
            <a:ext cx="10662471" cy="778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632FDF-FD3C-9F63-2C45-445599756182}"/>
              </a:ext>
            </a:extLst>
          </p:cNvPr>
          <p:cNvSpPr/>
          <p:nvPr/>
        </p:nvSpPr>
        <p:spPr>
          <a:xfrm>
            <a:off x="468086" y="3557058"/>
            <a:ext cx="10662471" cy="7786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58AE-A123-8B9B-EF93-4854AF73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909BA-8FFC-3643-875A-018CD68ED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0CDD7-C16A-144B-C7FD-CC9C5D12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8AE45-66C3-CB03-6BD9-FA423AE4E83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RQ1: </a:t>
            </a:r>
            <a:r>
              <a:rPr lang="en-US" sz="2400" dirty="0"/>
              <a:t>What is the current quantity and quality of signing in public registries?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RQ2: </a:t>
            </a:r>
            <a:r>
              <a:rPr lang="en-US" sz="2400" dirty="0"/>
              <a:t>How do signing practices change over time?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5A9804-A2BA-FD2C-C5CF-217FD4F2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Theme 1: Measuring Signing in Four Package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D2371-9D03-4557-926A-F5EC4FC936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688252-85EC-5725-5B3D-79601D6C98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12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72BBBF-0B71-67E8-CFBF-405878579D3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0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96A62-F463-3DBC-8225-B84B65202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ED1532-F809-6C58-DC24-788ED95AB3E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RQ3: </a:t>
            </a:r>
            <a:r>
              <a:rPr lang="en-US" sz="2400" dirty="0"/>
              <a:t>How do signing incentives influence signature adoption?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Hypothesis 1: </a:t>
            </a:r>
            <a:r>
              <a:rPr lang="en-US" sz="2000" dirty="0"/>
              <a:t>Registry policies that explicitly encourage or discourage software signing will have the corresponding direct effect on signing quantity.</a:t>
            </a:r>
          </a:p>
          <a:p>
            <a:pPr lvl="1">
              <a:lnSpc>
                <a:spcPct val="100000"/>
              </a:lnSpc>
            </a:pPr>
            <a:r>
              <a:rPr lang="en-US" sz="2000" b="1" dirty="0"/>
              <a:t>Hypothesis 2: </a:t>
            </a:r>
            <a:r>
              <a:rPr lang="en-US" sz="2000" dirty="0"/>
              <a:t>Cybersecurity events such as cyberattacks or the publication of relevant government or industry standards will increase signing adoption (quantity and quality).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1D916-D581-1E1B-3F72-DF98300F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Theme 2: Signing Incentives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E54D1-8A99-CC0B-B940-F12BFA2CC2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826DD5-96C6-BCA8-6F28-13A0CBF71E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615B3A0-42C7-67E6-918B-E9D636878A9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D4F05-58AE-1726-AA6E-8D47C96F4F75}"/>
              </a:ext>
            </a:extLst>
          </p:cNvPr>
          <p:cNvGrpSpPr/>
          <p:nvPr/>
        </p:nvGrpSpPr>
        <p:grpSpPr>
          <a:xfrm>
            <a:off x="4356573" y="4189223"/>
            <a:ext cx="3478854" cy="1474775"/>
            <a:chOff x="336355" y="3429001"/>
            <a:chExt cx="3478854" cy="14747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577E9B-7847-12AE-4F07-0E0CD4832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829" b="54242"/>
            <a:stretch/>
          </p:blipFill>
          <p:spPr>
            <a:xfrm>
              <a:off x="336355" y="3429001"/>
              <a:ext cx="3478854" cy="8991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7745DF-8AE5-A502-ECBF-47946C123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2236" r="35829" b="19530"/>
            <a:stretch/>
          </p:blipFill>
          <p:spPr>
            <a:xfrm>
              <a:off x="336355" y="4328161"/>
              <a:ext cx="3478854" cy="3583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2EA876-26AE-A622-ECF6-EB612C8A78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4926" r="35829" b="-7660"/>
            <a:stretch/>
          </p:blipFill>
          <p:spPr>
            <a:xfrm>
              <a:off x="336355" y="4653523"/>
              <a:ext cx="3478854" cy="250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9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1D70-F14C-E45B-F90C-7E777D2E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E259D-37E7-994B-1501-9F7C5089E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7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AC5D-E94A-AAF8-8EFB-599312A03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8FE4B6-46AE-4DFB-FBBE-03A5FB315D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4936018" cy="445470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Select Registries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Collect Packages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Filter Packages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Measure Signatures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Evaluate Adoption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50611-0CE8-3D24-589B-F31F0E08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7AF24-237A-8BEB-77CA-1245D00AC3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7EE66B-0F20-6B2A-EA19-15AE3265D0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15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4DAC3A-D6D3-71FD-CAE8-996D025778B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BB962-6833-E786-9D8E-204F70A1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336" y="1543323"/>
            <a:ext cx="6552127" cy="363121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5FEF7D0E-F7C1-4807-E472-3F146EED8EF5}"/>
              </a:ext>
            </a:extLst>
          </p:cNvPr>
          <p:cNvSpPr/>
          <p:nvPr/>
        </p:nvSpPr>
        <p:spPr>
          <a:xfrm flipV="1">
            <a:off x="5268290" y="5117849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257C899-7339-2042-CB62-E3E9DAA1CCC6}"/>
              </a:ext>
            </a:extLst>
          </p:cNvPr>
          <p:cNvSpPr/>
          <p:nvPr/>
        </p:nvSpPr>
        <p:spPr>
          <a:xfrm flipV="1">
            <a:off x="6993177" y="5117849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B71D570-433A-5518-6064-F1CC49C89015}"/>
              </a:ext>
            </a:extLst>
          </p:cNvPr>
          <p:cNvSpPr/>
          <p:nvPr/>
        </p:nvSpPr>
        <p:spPr>
          <a:xfrm flipV="1">
            <a:off x="8718064" y="5117849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D48C307-F7B9-B6B9-44BD-E83F8AA08447}"/>
              </a:ext>
            </a:extLst>
          </p:cNvPr>
          <p:cNvSpPr/>
          <p:nvPr/>
        </p:nvSpPr>
        <p:spPr>
          <a:xfrm flipV="1">
            <a:off x="10442952" y="5122115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99B5AFC-03EC-8FEC-EBC8-D0B3D5409D23}"/>
              </a:ext>
            </a:extLst>
          </p:cNvPr>
          <p:cNvSpPr/>
          <p:nvPr/>
        </p:nvSpPr>
        <p:spPr>
          <a:xfrm rot="5400000" flipV="1">
            <a:off x="4382815" y="1867444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0" grpId="0" animBg="1"/>
      <p:bldP spid="10" grpId="1" animBg="1"/>
      <p:bldP spid="11" grpId="0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D9A0-7A0D-DC0B-840D-40D2FAA3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9195-CFAA-CC59-F4D5-9E658FD82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8D30-772D-17D2-A3C4-8B62FB541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percentages&#10;&#10;Description automatically generated">
            <a:extLst>
              <a:ext uri="{FF2B5EF4-FFF2-40B4-BE49-F238E27FC236}">
                <a16:creationId xmlns:a16="http://schemas.microsoft.com/office/drawing/2014/main" id="{0463F05F-0160-90EA-DBDD-B3AC2E07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82" y="1346792"/>
            <a:ext cx="9503834" cy="42173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D27F89-9797-5AF4-DA1E-00036294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Current Quantity and Quality of Signatures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EE484-1E95-55CA-94F1-5CB9BFC4F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7480BE-15B6-E561-D085-59FCB851EE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BD7DC4-1F98-EF77-0ECA-26392332E2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181EBE7-4FE7-DED6-1770-EBE1F8E2309B}"/>
              </a:ext>
            </a:extLst>
          </p:cNvPr>
          <p:cNvSpPr txBox="1">
            <a:spLocks/>
          </p:cNvSpPr>
          <p:nvPr/>
        </p:nvSpPr>
        <p:spPr>
          <a:xfrm>
            <a:off x="620486" y="1695724"/>
            <a:ext cx="11266714" cy="4454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645428-F4C9-3A13-4766-875F350030F6}"/>
              </a:ext>
            </a:extLst>
          </p:cNvPr>
          <p:cNvSpPr/>
          <p:nvPr/>
        </p:nvSpPr>
        <p:spPr>
          <a:xfrm>
            <a:off x="1279297" y="3268931"/>
            <a:ext cx="9633405" cy="320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9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0C724-5EB8-8D46-C553-D35F73AA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D3EBC6-A35B-1917-30F3-2C97FF2E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Change in Signing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B8ACE-A9D1-FB4C-022E-014302E9C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DFA83D-4E16-1B46-C263-106F91CA65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40A62F1-913A-2924-7321-8EC541B907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326F481-F94C-74F3-F3D9-ED5C6A4C77E7}"/>
              </a:ext>
            </a:extLst>
          </p:cNvPr>
          <p:cNvSpPr txBox="1">
            <a:spLocks/>
          </p:cNvSpPr>
          <p:nvPr/>
        </p:nvSpPr>
        <p:spPr>
          <a:xfrm>
            <a:off x="620486" y="1695724"/>
            <a:ext cx="11266714" cy="4454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E67CFBC-B60A-5E8D-9B0B-AD30CFA0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55" y="954291"/>
            <a:ext cx="7413090" cy="549896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047118B6-C713-9E5D-F72B-F48E021643AD}"/>
              </a:ext>
            </a:extLst>
          </p:cNvPr>
          <p:cNvSpPr/>
          <p:nvPr/>
        </p:nvSpPr>
        <p:spPr>
          <a:xfrm rot="16200000" flipV="1">
            <a:off x="9459311" y="1307178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C60AB8E-8B54-AE4E-682E-6AD700CF8D92}"/>
              </a:ext>
            </a:extLst>
          </p:cNvPr>
          <p:cNvSpPr/>
          <p:nvPr/>
        </p:nvSpPr>
        <p:spPr>
          <a:xfrm rot="10800000" flipV="1">
            <a:off x="6600497" y="3807464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4FF6DC5-72E2-BD5C-C392-21A398B0A8A9}"/>
              </a:ext>
            </a:extLst>
          </p:cNvPr>
          <p:cNvSpPr/>
          <p:nvPr/>
        </p:nvSpPr>
        <p:spPr>
          <a:xfrm rot="10800000" flipV="1">
            <a:off x="3398448" y="4017671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E415245-2293-46A7-ABE0-973C21C5D0D3}"/>
              </a:ext>
            </a:extLst>
          </p:cNvPr>
          <p:cNvSpPr/>
          <p:nvPr/>
        </p:nvSpPr>
        <p:spPr>
          <a:xfrm rot="10800000" flipV="1">
            <a:off x="4722751" y="2513650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1138 0.005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20391 0.2356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43594 0.031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97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11" grpId="0" animBg="1"/>
      <p:bldP spid="11" grpId="1" animBg="1"/>
      <p:bldP spid="11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8151A-D246-A038-72D5-EC132271C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429B8-6C85-6C39-BF4B-85A48D9D5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H1: Registry Policies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H2: Cybersecurity 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E6D44-9F91-A267-CFCF-F8988ADA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RQ3: Influence of Incentive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66C8E-0B24-A7FE-5CCD-342DA5FDBB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4743E-4489-837B-4EDA-6F6D65764F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AF3B15-CC21-B06A-730C-31A4C5618DE5}"/>
              </a:ext>
            </a:extLst>
          </p:cNvPr>
          <p:cNvGrpSpPr/>
          <p:nvPr/>
        </p:nvGrpSpPr>
        <p:grpSpPr>
          <a:xfrm>
            <a:off x="457199" y="4175761"/>
            <a:ext cx="5443982" cy="1582842"/>
            <a:chOff x="336355" y="3429001"/>
            <a:chExt cx="5443982" cy="15828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DE9A6C-A62C-172A-9A7D-08F6F05A6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-420" b="54242"/>
            <a:stretch/>
          </p:blipFill>
          <p:spPr>
            <a:xfrm>
              <a:off x="336355" y="3429001"/>
              <a:ext cx="5443982" cy="8991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EBC797-6801-5755-CBB7-47FB108BCF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236" r="-420" b="19530"/>
            <a:stretch/>
          </p:blipFill>
          <p:spPr>
            <a:xfrm>
              <a:off x="336355" y="4328161"/>
              <a:ext cx="5443982" cy="3583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A9D22E-369A-C6C8-BB82-90B4729AC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4926" r="-420" b="-13160"/>
            <a:stretch/>
          </p:blipFill>
          <p:spPr>
            <a:xfrm>
              <a:off x="336355" y="4653523"/>
              <a:ext cx="5443982" cy="35832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704EA2F-6EDC-D45C-AF53-3CFEF0A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443" y="1276949"/>
            <a:ext cx="5703848" cy="42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38EA9-1A31-C11E-8F8F-9E7B01BB5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5F372-B6A9-6EBA-DF77-B191E278118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Up-to-date measurements of software signing practices in four major package registries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Quantity – how many?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Quality – how good?</a:t>
            </a:r>
          </a:p>
          <a:p>
            <a:pPr>
              <a:lnSpc>
                <a:spcPct val="150000"/>
              </a:lnSpc>
            </a:pPr>
            <a:r>
              <a:rPr lang="en-US" dirty="0"/>
              <a:t>Quasi-experiment to estimate effect of factors on signing practices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Policies have a notable effect on quantity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Tooling has a notable effect on quality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Getting started is the hard part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Cybersecurity events seem to have little impact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64AF4-BCD3-EEBD-B7D0-EE541ADE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B447F-C02C-1903-5009-EA1E65B00B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1126DE-32E7-8524-0A7E-18B7E8DB2B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B9E1F9-E4CE-9FCC-301A-A7E2B7953EF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Taylor R. Schorlemmer | tschorle@purdue.edu | IEEE S&amp;P 2024</a:t>
            </a:r>
          </a:p>
        </p:txBody>
      </p:sp>
    </p:spTree>
    <p:extLst>
      <p:ext uri="{BB962C8B-B14F-4D97-AF65-F5344CB8AC3E}">
        <p14:creationId xmlns:p14="http://schemas.microsoft.com/office/powerpoint/2010/main" val="140321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C479C-9C19-2A0B-51B1-5E89C35B1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489CF0-3B94-07AD-D02A-657E3590E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4ACA78-3EF0-8B18-092A-BBF4CAFD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RQ3: Influence of Incentive (H1 - Registry Policies)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976A8-F323-0CE3-61A5-7758A6F2BA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22E7-8ACD-3D91-B134-9C8D258AA0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Taylor R. Schorlemmer | tschorle@purdue.edu | IEEE S&amp;P 2024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C4437CF-3DEF-4499-DECA-1DB28BF4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55" y="954291"/>
            <a:ext cx="7413090" cy="549896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159F204-7E93-F1CD-8B65-51D30244687B}"/>
              </a:ext>
            </a:extLst>
          </p:cNvPr>
          <p:cNvSpPr/>
          <p:nvPr/>
        </p:nvSpPr>
        <p:spPr>
          <a:xfrm rot="10800000" flipV="1">
            <a:off x="5362172" y="4034812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6D92C17-CBF2-7397-1D4A-78BBF02FE9F0}"/>
              </a:ext>
            </a:extLst>
          </p:cNvPr>
          <p:cNvSpPr/>
          <p:nvPr/>
        </p:nvSpPr>
        <p:spPr>
          <a:xfrm rot="10800000" flipV="1">
            <a:off x="6336915" y="4083783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A280960-CC9E-04B5-1D79-38C26CE9F4D0}"/>
              </a:ext>
            </a:extLst>
          </p:cNvPr>
          <p:cNvSpPr/>
          <p:nvPr/>
        </p:nvSpPr>
        <p:spPr>
          <a:xfrm rot="5400000" flipV="1">
            <a:off x="3480884" y="4526039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-1.25E-6 -0.435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34BC-C95F-CD33-64E5-33174180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AFDA34-002E-3FD3-8BF6-E538019B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RQ3: Influence of Incentive (H2 – Signing Events)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5C9AC-C5A7-513D-6AB0-C2F9DD0DCA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0A3FBD-CE85-3DB8-757E-7D02A8E369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03A141-5589-7C9D-0BFE-76C81A8D150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Taylor R. Schorlemmer | tschorle@purdue.edu | IEEE S&amp;P 2024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94AE36-139B-8CAE-2B34-F6F45F37EAD7}"/>
              </a:ext>
            </a:extLst>
          </p:cNvPr>
          <p:cNvSpPr txBox="1">
            <a:spLocks/>
          </p:cNvSpPr>
          <p:nvPr/>
        </p:nvSpPr>
        <p:spPr>
          <a:xfrm>
            <a:off x="620486" y="1695724"/>
            <a:ext cx="11266714" cy="4454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0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5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4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B15CAAD-2E45-36D6-3669-CCC1DB31F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55" y="954291"/>
            <a:ext cx="7413090" cy="549896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7DE8DEB7-9FB4-FAF6-3A22-FFC72BDD2D9B}"/>
              </a:ext>
            </a:extLst>
          </p:cNvPr>
          <p:cNvSpPr/>
          <p:nvPr/>
        </p:nvSpPr>
        <p:spPr>
          <a:xfrm rot="10800000" flipV="1">
            <a:off x="6064470" y="4079088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9C5EFED-BC33-D7FD-5C5E-149C0BAAAC8D}"/>
              </a:ext>
            </a:extLst>
          </p:cNvPr>
          <p:cNvSpPr/>
          <p:nvPr/>
        </p:nvSpPr>
        <p:spPr>
          <a:xfrm flipV="1">
            <a:off x="7793420" y="5162276"/>
            <a:ext cx="523875" cy="69532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39C8-2D74-FDE9-2880-5F03297B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08C1-CA54-AF71-9498-576402063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8EDD44-14EB-E10E-48E9-E70D321477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CCADF-D460-4B9A-5D34-56F05D1C9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7814442" cy="4454706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cumin Pro" panose="020B0504020202020204" pitchFamily="34" charset="77"/>
                <a:ea typeface="+mn-ea"/>
                <a:cs typeface="+mn-cs"/>
              </a:rPr>
              <a:t>Signing practices vary widely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Registry operators can influence signing with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srgbClr val="000000"/>
                </a:solidFill>
              </a:rPr>
              <a:t>Events don’t seem to affect maintainers</a:t>
            </a:r>
          </a:p>
          <a:p>
            <a:pPr marL="228600" indent="-228600" fontAlgn="auto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Emerging tools look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promising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BD715F-D6BF-4694-2B2A-75475926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EB6CF-D8B4-20DC-EDAA-29C86614F4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5957D-0D95-C4B4-920B-9C40202B32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CD4565-31EF-FE97-0DDE-BFC9890C0538}"/>
              </a:ext>
            </a:extLst>
          </p:cNvPr>
          <p:cNvSpPr txBox="1">
            <a:spLocks/>
          </p:cNvSpPr>
          <p:nvPr/>
        </p:nvSpPr>
        <p:spPr>
          <a:xfrm>
            <a:off x="8396639" y="1905664"/>
            <a:ext cx="7981645" cy="1901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b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1" kern="1200" cap="none" baseline="0" dirty="0">
                <a:solidFill>
                  <a:schemeClr val="tx1"/>
                </a:solidFill>
                <a:latin typeface="Acumin Pro Condensed Semibold" panose="020B0506020202020204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DC7B9D-EA38-C5D7-0ED3-26BC5F2DED8D}"/>
              </a:ext>
            </a:extLst>
          </p:cNvPr>
          <p:cNvSpPr txBox="1">
            <a:spLocks/>
          </p:cNvSpPr>
          <p:nvPr/>
        </p:nvSpPr>
        <p:spPr>
          <a:xfrm>
            <a:off x="8396639" y="3796627"/>
            <a:ext cx="4230063" cy="135825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fontAlgn="t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 baseline="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cumin Pro"/>
              </a:rPr>
              <a:t>Taylor R. Schorlemmer</a:t>
            </a:r>
          </a:p>
          <a:p>
            <a:r>
              <a:rPr lang="en-US" dirty="0"/>
              <a:t>tschorle@purdue.edu</a:t>
            </a:r>
          </a:p>
        </p:txBody>
      </p:sp>
    </p:spTree>
    <p:extLst>
      <p:ext uri="{BB962C8B-B14F-4D97-AF65-F5344CB8AC3E}">
        <p14:creationId xmlns:p14="http://schemas.microsoft.com/office/powerpoint/2010/main" val="83766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A14E-E00B-1E44-3B47-00262676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6" y="2465281"/>
            <a:ext cx="9168494" cy="71975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32F5-2EE9-BEFD-C98B-7F06082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36FAF-F13C-E13F-2AF8-661FE7AF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6190D5-D288-2FA7-8FC3-E3B32882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Provenance in Software Supply Chains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7509D-0764-9A7C-A6CA-6466310C8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5D2805-887C-7545-3E33-FF46C1B4AB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CA733B-0142-6290-903A-C051555947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35D5808-2FEF-FFF5-41EE-98ACE1AF00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C9DE9416-26E6-E08F-5D40-E281C7DD96E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3"/>
          <a:srcRect l="3876" t="6477" r="4134" b="-2635"/>
          <a:stretch/>
        </p:blipFill>
        <p:spPr>
          <a:xfrm>
            <a:off x="7729554" y="4665988"/>
            <a:ext cx="4206363" cy="584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A41B37-2AC2-E012-2CB2-97924EFFBE31}"/>
              </a:ext>
            </a:extLst>
          </p:cNvPr>
          <p:cNvSpPr/>
          <p:nvPr/>
        </p:nvSpPr>
        <p:spPr>
          <a:xfrm>
            <a:off x="992614" y="2566585"/>
            <a:ext cx="2478024" cy="12344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Upstream</a:t>
            </a:r>
            <a:br>
              <a:rPr lang="en-US" sz="3200" dirty="0"/>
            </a:br>
            <a:r>
              <a:rPr lang="en-US" sz="3200" dirty="0"/>
              <a:t>Software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665C7F-0778-09D9-C8BD-A6630B1BCF34}"/>
              </a:ext>
            </a:extLst>
          </p:cNvPr>
          <p:cNvSpPr/>
          <p:nvPr/>
        </p:nvSpPr>
        <p:spPr>
          <a:xfrm>
            <a:off x="4828522" y="2566585"/>
            <a:ext cx="2478024" cy="12344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Your</a:t>
            </a:r>
          </a:p>
          <a:p>
            <a:pPr algn="ctr"/>
            <a:r>
              <a:rPr lang="en-US" sz="3200" dirty="0"/>
              <a:t>Software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201B79-EE3E-91C5-0D9E-28C6CB6DA7FC}"/>
              </a:ext>
            </a:extLst>
          </p:cNvPr>
          <p:cNvSpPr/>
          <p:nvPr/>
        </p:nvSpPr>
        <p:spPr>
          <a:xfrm>
            <a:off x="8664430" y="2566585"/>
            <a:ext cx="2478024" cy="12344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Downstream</a:t>
            </a:r>
          </a:p>
          <a:p>
            <a:pPr algn="ctr"/>
            <a:r>
              <a:rPr lang="en-US" sz="3200" dirty="0"/>
              <a:t>Software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98B79E-5E19-4E88-92A8-40B78C0C91A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70638" y="3183805"/>
            <a:ext cx="1357884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360F6-0794-4C13-999C-818936924D9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306546" y="3183805"/>
            <a:ext cx="1357884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8A7FEBC-4794-A194-4F7B-08559CFCD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94" t="8643" r="3680" b="56645"/>
          <a:stretch/>
        </p:blipFill>
        <p:spPr>
          <a:xfrm>
            <a:off x="3239937" y="4595578"/>
            <a:ext cx="4114799" cy="30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9D11EF-E410-8215-62D9-90ED27ADCF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5" b="3525"/>
          <a:stretch/>
        </p:blipFill>
        <p:spPr>
          <a:xfrm>
            <a:off x="3239936" y="5041151"/>
            <a:ext cx="4114800" cy="301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2C2D8-E61B-2378-8C22-C7B738180A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778"/>
          <a:stretch/>
        </p:blipFill>
        <p:spPr>
          <a:xfrm>
            <a:off x="256083" y="4369388"/>
            <a:ext cx="2609037" cy="1181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DE6553-1626-0DFA-B257-E6ACCFDFF00F}"/>
              </a:ext>
            </a:extLst>
          </p:cNvPr>
          <p:cNvSpPr txBox="1"/>
          <p:nvPr/>
        </p:nvSpPr>
        <p:spPr>
          <a:xfrm>
            <a:off x="4119914" y="1552089"/>
            <a:ext cx="3952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Provenance?</a:t>
            </a:r>
          </a:p>
        </p:txBody>
      </p:sp>
    </p:spTree>
    <p:extLst>
      <p:ext uri="{BB962C8B-B14F-4D97-AF65-F5344CB8AC3E}">
        <p14:creationId xmlns:p14="http://schemas.microsoft.com/office/powerpoint/2010/main" val="375469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20E9C-7FC3-146B-E9EF-BEC7C0774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C31B8F-3946-937F-4E5F-7001384E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Signing?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3D43-1FC8-52F8-B8E2-D7EEC6FF1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FE931A-6FF7-C415-A2D2-94F8147540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C3E2FAB-FBCA-2A84-6613-90F848F7726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2B1D8B4-EBB9-0219-38B7-0E02179E0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6F18F-DF57-40FE-282E-857107C9F52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Cryptographic proof of origin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Provides two guarantees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Signed artifact created by identity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Signed artifact has not changed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Does not guarantee good software</a:t>
            </a:r>
          </a:p>
        </p:txBody>
      </p:sp>
      <p:pic>
        <p:nvPicPr>
          <p:cNvPr id="1026" name="Picture 2" descr="Alice signs a message—&quot;Hello Bob!&quot;—by appending a signature computed from the message and her private key. Bob receives the message, including the signature, and using Alice's public key, verifies the authenticity of the signed message.">
            <a:extLst>
              <a:ext uri="{FF2B5EF4-FFF2-40B4-BE49-F238E27FC236}">
                <a16:creationId xmlns:a16="http://schemas.microsoft.com/office/drawing/2014/main" id="{51C15285-2654-F6CF-5290-7F4215699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38" y="1074414"/>
            <a:ext cx="5307472" cy="518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142394-EFB5-F50E-882A-B20AF408D376}"/>
              </a:ext>
            </a:extLst>
          </p:cNvPr>
          <p:cNvSpPr txBox="1"/>
          <p:nvPr/>
        </p:nvSpPr>
        <p:spPr>
          <a:xfrm>
            <a:off x="5914278" y="5959566"/>
            <a:ext cx="4971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https://en.wikipedia.org/wiki/Digital_signature</a:t>
            </a:r>
          </a:p>
        </p:txBody>
      </p:sp>
    </p:spTree>
    <p:extLst>
      <p:ext uri="{BB962C8B-B14F-4D97-AF65-F5344CB8AC3E}">
        <p14:creationId xmlns:p14="http://schemas.microsoft.com/office/powerpoint/2010/main" val="39758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889F9-7891-8D47-9052-0017E223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155E2-DF93-A2E4-A0D5-323F29A4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Signing Process &amp;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76CE5-423D-62A3-988A-7C33885A8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695766-3E57-B0CA-8C6B-F402DEC75F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6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79CA989-C93B-AB2E-ADA9-2904A2F715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FE230B-4A88-9987-0DF1-2EDE08DED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9467" y="2117613"/>
            <a:ext cx="11255333" cy="36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9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889F9-7891-8D47-9052-0017E223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155E2-DF93-A2E4-A0D5-323F29A4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Signing Process &amp;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76CE5-423D-62A3-988A-7C33885A81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695766-3E57-B0CA-8C6B-F402DEC75F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79CA989-C93B-AB2E-ADA9-2904A2F715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FE230B-4A88-9987-0DF1-2EDE08DED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7" y="1320051"/>
            <a:ext cx="11255333" cy="443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03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7CA29-5478-8CA5-4A0D-25934BFA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5376-7989-AA3A-EF54-B0A46397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Adoption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DDB58-910D-26DD-FE7F-D1619CFFE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D7C6E-B462-AAD1-4F9A-3A271572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58FDCD-3812-04A0-4346-D58FF5BDD72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1612500" y="1543050"/>
            <a:ext cx="8978112" cy="44545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4D1EBA-A8AD-7D19-4C81-CBCADF16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 of Incentives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DDF66-4290-40DD-9758-5C66B8C5E9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Signing Adoption Theory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517F76-1696-C56E-194A-F5C2097228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40C0A7D-72B0-48CD-B426-5AA5D47346F3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5909677-A120-072A-6325-637D606944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Taylor R. Schorlemmer | tschorle@purdue.edu | IEEE S&amp;P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 Template.potx" id="{7A2887B6-AF1A-E24D-8E9D-870BBF53B331}" vid="{56A60E50-7EF6-C244-B1D3-2D887417ED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3" ma:contentTypeDescription="Create a new document." ma:contentTypeScope="" ma:versionID="309c718596e4092f54ce9aa93358bb8d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0c34f3e70276db9d2471c2526b8de3df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D795B0-FAA0-424A-9B96-7691ED1EF2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http://www.w3.org/XML/1998/namespace"/>
    <ds:schemaRef ds:uri="http://purl.org/dc/dcmitype/"/>
    <ds:schemaRef ds:uri="37af3f4b-4b66-46f9-8456-831d9bc3e73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6656b4d-3fa0-4709-acfb-d5e813445d1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9164</TotalTime>
  <Words>1446</Words>
  <Application>Microsoft Office PowerPoint</Application>
  <PresentationFormat>Widescreen</PresentationFormat>
  <Paragraphs>283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Acumin Pro Semibold</vt:lpstr>
      <vt:lpstr>Wingdings</vt:lpstr>
      <vt:lpstr>Calibri</vt:lpstr>
      <vt:lpstr>Acumin Pro Condensed Semibold</vt:lpstr>
      <vt:lpstr>Acumin Pro</vt:lpstr>
      <vt:lpstr>Franklin Gothic Medium</vt:lpstr>
      <vt:lpstr>Acumin Pro Medium</vt:lpstr>
      <vt:lpstr>Aptos</vt:lpstr>
      <vt:lpstr>Franklin Gothic Book</vt:lpstr>
      <vt:lpstr>Franklin Gothic Medium Cond</vt:lpstr>
      <vt:lpstr>Arial</vt:lpstr>
      <vt:lpstr>Office Theme</vt:lpstr>
      <vt:lpstr>Signing in Four Public Software Package Registries: Quantity, Quality, and Influencing Factors</vt:lpstr>
      <vt:lpstr>Contributions</vt:lpstr>
      <vt:lpstr>Background</vt:lpstr>
      <vt:lpstr>Provenance in Software Supply Chains</vt:lpstr>
      <vt:lpstr>What is Signing?</vt:lpstr>
      <vt:lpstr>Signing Process &amp; Failures</vt:lpstr>
      <vt:lpstr>Signing Process &amp; Failures</vt:lpstr>
      <vt:lpstr>Signing Adoption Theory</vt:lpstr>
      <vt:lpstr>Influence of Incentives</vt:lpstr>
      <vt:lpstr>Incentives Considered</vt:lpstr>
      <vt:lpstr>Research Questions</vt:lpstr>
      <vt:lpstr>Theme 1: Measuring Signing in Four Package Registries</vt:lpstr>
      <vt:lpstr>Theme 2: Signing Incentives</vt:lpstr>
      <vt:lpstr>Methodology</vt:lpstr>
      <vt:lpstr>Methods Overview</vt:lpstr>
      <vt:lpstr>Results</vt:lpstr>
      <vt:lpstr>RQ1: Current Quantity and Quality of Signatures</vt:lpstr>
      <vt:lpstr>RQ2: Change in Signing Over Time</vt:lpstr>
      <vt:lpstr>RQ3: Influence of Incentive</vt:lpstr>
      <vt:lpstr>RQ3: Influence of Incentive (H1 - Registry Policies)</vt:lpstr>
      <vt:lpstr>RQ3: Influence of Incentive (H2 – Signing Events)</vt:lpstr>
      <vt:lpstr>Key Takeaways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Ramona McCarthy</dc:creator>
  <cp:lastModifiedBy>Taylor Schorlemmer</cp:lastModifiedBy>
  <cp:revision>135</cp:revision>
  <cp:lastPrinted>2024-04-03T15:59:01Z</cp:lastPrinted>
  <dcterms:created xsi:type="dcterms:W3CDTF">2023-02-16T02:16:06Z</dcterms:created>
  <dcterms:modified xsi:type="dcterms:W3CDTF">2024-05-24T01:28:37Z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