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14"/>
  </p:notesMasterIdLst>
  <p:sldIdLst>
    <p:sldId id="263" r:id="rId2"/>
    <p:sldId id="1589" r:id="rId3"/>
    <p:sldId id="1590" r:id="rId4"/>
    <p:sldId id="1591" r:id="rId5"/>
    <p:sldId id="1592" r:id="rId6"/>
    <p:sldId id="1596" r:id="rId7"/>
    <p:sldId id="1593" r:id="rId8"/>
    <p:sldId id="1594" r:id="rId9"/>
    <p:sldId id="1597" r:id="rId10"/>
    <p:sldId id="1595" r:id="rId11"/>
    <p:sldId id="1588" r:id="rId12"/>
    <p:sldId id="159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ont page" id="{F4560B56-DE6A-B943-B363-524756E94B9F}">
          <p14:sldIdLst>
            <p14:sldId id="263"/>
            <p14:sldId id="1589"/>
            <p14:sldId id="1590"/>
            <p14:sldId id="1591"/>
            <p14:sldId id="1592"/>
            <p14:sldId id="1596"/>
            <p14:sldId id="1593"/>
            <p14:sldId id="1594"/>
            <p14:sldId id="1597"/>
            <p14:sldId id="1595"/>
            <p14:sldId id="1588"/>
          </p14:sldIdLst>
        </p14:section>
        <p14:section name="Contributions" id="{BDF666C3-24EC-A144-A82F-DED99BCEE283}">
          <p14:sldIdLst/>
        </p14:section>
        <p14:section name="Background and Motivation" id="{AB5DCC16-C03C-3B48-AD31-AA367A2FD258}">
          <p14:sldIdLst/>
        </p14:section>
        <p14:section name="Research" id="{A2D55829-B903-CF43-A125-417E0F7017C6}">
          <p14:sldIdLst/>
        </p14:section>
        <p14:section name="Experiment" id="{81318E92-0ACB-434C-87F4-2C4042BBF35E}">
          <p14:sldIdLst/>
        </p14:section>
        <p14:section name="Conclusion" id="{567B1BD3-F492-0B41-A8E3-598F90A9323D}">
          <p14:sldIdLst/>
        </p14:section>
        <p14:section name="Bonus slides" id="{4C9E168F-9DDE-F94B-A1F3-6DB24D348ED1}">
          <p14:sldIdLst>
            <p14:sldId id="15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435" autoAdjust="0"/>
    <p:restoredTop sz="79722"/>
  </p:normalViewPr>
  <p:slideViewPr>
    <p:cSldViewPr snapToGrid="0" snapToObjects="1">
      <p:cViewPr varScale="1">
        <p:scale>
          <a:sx n="94" d="100"/>
          <a:sy n="94" d="100"/>
        </p:scale>
        <p:origin x="1032" y="19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s, James C" userId="84778d94-b1cc-4a48-87ce-749e1d7d6e72" providerId="ADAL" clId="{3A07BE75-CD12-464B-B8E5-341E489B6D50}"/>
    <pc:docChg chg="undo custSel addSld delSld modSld sldOrd modMainMaster">
      <pc:chgData name="Davis, James C" userId="84778d94-b1cc-4a48-87ce-749e1d7d6e72" providerId="ADAL" clId="{3A07BE75-CD12-464B-B8E5-341E489B6D50}" dt="2020-08-22T00:42:18.016" v="281" actId="2696"/>
      <pc:docMkLst>
        <pc:docMk/>
      </pc:docMkLst>
      <pc:sldChg chg="modSp del mod chgLayout">
        <pc:chgData name="Davis, James C" userId="84778d94-b1cc-4a48-87ce-749e1d7d6e72" providerId="ADAL" clId="{3A07BE75-CD12-464B-B8E5-341E489B6D50}" dt="2020-08-22T00:24:24.615" v="224" actId="2696"/>
        <pc:sldMkLst>
          <pc:docMk/>
          <pc:sldMk cId="2664743580" sldId="257"/>
        </pc:sldMkLst>
        <pc:spChg chg="mod ord">
          <ac:chgData name="Davis, James C" userId="84778d94-b1cc-4a48-87ce-749e1d7d6e72" providerId="ADAL" clId="{3A07BE75-CD12-464B-B8E5-341E489B6D50}" dt="2020-08-21T21:52:44.126" v="170" actId="700"/>
          <ac:spMkLst>
            <pc:docMk/>
            <pc:sldMk cId="2664743580" sldId="257"/>
            <ac:spMk id="2" creationId="{1C6DAED2-C73D-2443-84E6-FD89A1066655}"/>
          </ac:spMkLst>
        </pc:spChg>
        <pc:spChg chg="mod ord">
          <ac:chgData name="Davis, James C" userId="84778d94-b1cc-4a48-87ce-749e1d7d6e72" providerId="ADAL" clId="{3A07BE75-CD12-464B-B8E5-341E489B6D50}" dt="2020-08-21T21:52:44.126" v="170" actId="700"/>
          <ac:spMkLst>
            <pc:docMk/>
            <pc:sldMk cId="2664743580" sldId="257"/>
            <ac:spMk id="3" creationId="{4021E30B-3F73-3D4B-B22E-DFCD13F0982C}"/>
          </ac:spMkLst>
        </pc:spChg>
        <pc:spChg chg="mod ord">
          <ac:chgData name="Davis, James C" userId="84778d94-b1cc-4a48-87ce-749e1d7d6e72" providerId="ADAL" clId="{3A07BE75-CD12-464B-B8E5-341E489B6D50}" dt="2020-08-21T21:52:44.126" v="170" actId="700"/>
          <ac:spMkLst>
            <pc:docMk/>
            <pc:sldMk cId="2664743580" sldId="257"/>
            <ac:spMk id="4" creationId="{4EEC893F-2E6E-8648-8011-345CAE3441CC}"/>
          </ac:spMkLst>
        </pc:spChg>
        <pc:spChg chg="mod ord">
          <ac:chgData name="Davis, James C" userId="84778d94-b1cc-4a48-87ce-749e1d7d6e72" providerId="ADAL" clId="{3A07BE75-CD12-464B-B8E5-341E489B6D50}" dt="2020-08-21T21:52:44.126" v="170" actId="700"/>
          <ac:spMkLst>
            <pc:docMk/>
            <pc:sldMk cId="2664743580" sldId="257"/>
            <ac:spMk id="5" creationId="{BC6C36F4-D49A-904E-968D-C3A9784ABFE4}"/>
          </ac:spMkLst>
        </pc:spChg>
        <pc:picChg chg="mod">
          <ac:chgData name="Davis, James C" userId="84778d94-b1cc-4a48-87ce-749e1d7d6e72" providerId="ADAL" clId="{3A07BE75-CD12-464B-B8E5-341E489B6D50}" dt="2020-08-21T21:29:38.344" v="1" actId="1076"/>
          <ac:picMkLst>
            <pc:docMk/>
            <pc:sldMk cId="2664743580" sldId="257"/>
            <ac:picMk id="6" creationId="{05240C7F-A381-8841-9325-1750E088B7EE}"/>
          </ac:picMkLst>
        </pc:picChg>
      </pc:sldChg>
      <pc:sldChg chg="del">
        <pc:chgData name="Davis, James C" userId="84778d94-b1cc-4a48-87ce-749e1d7d6e72" providerId="ADAL" clId="{3A07BE75-CD12-464B-B8E5-341E489B6D50}" dt="2020-08-22T00:24:24.657" v="229" actId="2696"/>
        <pc:sldMkLst>
          <pc:docMk/>
          <pc:sldMk cId="3623823879" sldId="258"/>
        </pc:sldMkLst>
      </pc:sldChg>
      <pc:sldChg chg="del">
        <pc:chgData name="Davis, James C" userId="84778d94-b1cc-4a48-87ce-749e1d7d6e72" providerId="ADAL" clId="{3A07BE75-CD12-464B-B8E5-341E489B6D50}" dt="2020-08-22T00:24:24.639" v="225" actId="2696"/>
        <pc:sldMkLst>
          <pc:docMk/>
          <pc:sldMk cId="314975692" sldId="259"/>
        </pc:sldMkLst>
      </pc:sldChg>
      <pc:sldChg chg="del">
        <pc:chgData name="Davis, James C" userId="84778d94-b1cc-4a48-87ce-749e1d7d6e72" providerId="ADAL" clId="{3A07BE75-CD12-464B-B8E5-341E489B6D50}" dt="2020-08-22T00:24:24.647" v="227" actId="2696"/>
        <pc:sldMkLst>
          <pc:docMk/>
          <pc:sldMk cId="604482168" sldId="260"/>
        </pc:sldMkLst>
      </pc:sldChg>
      <pc:sldChg chg="del">
        <pc:chgData name="Davis, James C" userId="84778d94-b1cc-4a48-87ce-749e1d7d6e72" providerId="ADAL" clId="{3A07BE75-CD12-464B-B8E5-341E489B6D50}" dt="2020-08-22T00:24:24.651" v="228" actId="2696"/>
        <pc:sldMkLst>
          <pc:docMk/>
          <pc:sldMk cId="4000766671" sldId="261"/>
        </pc:sldMkLst>
      </pc:sldChg>
      <pc:sldChg chg="del">
        <pc:chgData name="Davis, James C" userId="84778d94-b1cc-4a48-87ce-749e1d7d6e72" providerId="ADAL" clId="{3A07BE75-CD12-464B-B8E5-341E489B6D50}" dt="2020-08-22T00:24:24.643" v="226" actId="2696"/>
        <pc:sldMkLst>
          <pc:docMk/>
          <pc:sldMk cId="688098976" sldId="262"/>
        </pc:sldMkLst>
      </pc:sldChg>
      <pc:sldChg chg="add ord">
        <pc:chgData name="Davis, James C" userId="84778d94-b1cc-4a48-87ce-749e1d7d6e72" providerId="ADAL" clId="{3A07BE75-CD12-464B-B8E5-341E489B6D50}" dt="2020-08-21T21:52:55.117" v="172" actId="20578"/>
        <pc:sldMkLst>
          <pc:docMk/>
          <pc:sldMk cId="681153070" sldId="263"/>
        </pc:sldMkLst>
      </pc:sldChg>
      <pc:sldChg chg="modSp del mod chgLayout">
        <pc:chgData name="Davis, James C" userId="84778d94-b1cc-4a48-87ce-749e1d7d6e72" providerId="ADAL" clId="{3A07BE75-CD12-464B-B8E5-341E489B6D50}" dt="2020-08-21T21:48:54.342" v="125" actId="2696"/>
        <pc:sldMkLst>
          <pc:docMk/>
          <pc:sldMk cId="3147833230" sldId="263"/>
        </pc:sldMkLst>
        <pc:spChg chg="mod ord">
          <ac:chgData name="Davis, James C" userId="84778d94-b1cc-4a48-87ce-749e1d7d6e72" providerId="ADAL" clId="{3A07BE75-CD12-464B-B8E5-341E489B6D50}" dt="2020-08-21T21:48:19.810" v="116" actId="700"/>
          <ac:spMkLst>
            <pc:docMk/>
            <pc:sldMk cId="3147833230" sldId="263"/>
            <ac:spMk id="2" creationId="{47D58BE6-14B5-9C44-823D-A0CD72F52380}"/>
          </ac:spMkLst>
        </pc:spChg>
        <pc:spChg chg="mod ord">
          <ac:chgData name="Davis, James C" userId="84778d94-b1cc-4a48-87ce-749e1d7d6e72" providerId="ADAL" clId="{3A07BE75-CD12-464B-B8E5-341E489B6D50}" dt="2020-08-21T21:48:19.810" v="116" actId="700"/>
          <ac:spMkLst>
            <pc:docMk/>
            <pc:sldMk cId="3147833230" sldId="263"/>
            <ac:spMk id="3" creationId="{136DE25F-C5BE-D242-A236-23CAD8000F95}"/>
          </ac:spMkLst>
        </pc:spChg>
      </pc:sldChg>
      <pc:sldChg chg="add del">
        <pc:chgData name="Davis, James C" userId="84778d94-b1cc-4a48-87ce-749e1d7d6e72" providerId="ADAL" clId="{3A07BE75-CD12-464B-B8E5-341E489B6D50}" dt="2020-08-21T21:48:52.737" v="124" actId="2696"/>
        <pc:sldMkLst>
          <pc:docMk/>
          <pc:sldMk cId="782185809" sldId="264"/>
        </pc:sldMkLst>
      </pc:sldChg>
      <pc:sldChg chg="add del">
        <pc:chgData name="Davis, James C" userId="84778d94-b1cc-4a48-87ce-749e1d7d6e72" providerId="ADAL" clId="{3A07BE75-CD12-464B-B8E5-341E489B6D50}" dt="2020-08-21T21:53:01.519" v="174"/>
        <pc:sldMkLst>
          <pc:docMk/>
          <pc:sldMk cId="1024360737" sldId="264"/>
        </pc:sldMkLst>
      </pc:sldChg>
      <pc:sldChg chg="modSp add del mod">
        <pc:chgData name="Davis, James C" userId="84778d94-b1cc-4a48-87ce-749e1d7d6e72" providerId="ADAL" clId="{3A07BE75-CD12-464B-B8E5-341E489B6D50}" dt="2020-08-21T21:53:06.666" v="178"/>
        <pc:sldMkLst>
          <pc:docMk/>
          <pc:sldMk cId="1726848758" sldId="264"/>
        </pc:sldMkLst>
        <pc:spChg chg="mod">
          <ac:chgData name="Davis, James C" userId="84778d94-b1cc-4a48-87ce-749e1d7d6e72" providerId="ADAL" clId="{3A07BE75-CD12-464B-B8E5-341E489B6D50}" dt="2020-08-21T21:53:06.666" v="178"/>
          <ac:spMkLst>
            <pc:docMk/>
            <pc:sldMk cId="1726848758" sldId="264"/>
            <ac:spMk id="2" creationId="{9F8FAC51-B00C-0D4A-8712-E15CBD0EF78E}"/>
          </ac:spMkLst>
        </pc:spChg>
      </pc:sldChg>
      <pc:sldChg chg="modSp add del mod">
        <pc:chgData name="Davis, James C" userId="84778d94-b1cc-4a48-87ce-749e1d7d6e72" providerId="ADAL" clId="{3A07BE75-CD12-464B-B8E5-341E489B6D50}" dt="2020-08-22T00:42:18.016" v="281" actId="2696"/>
        <pc:sldMkLst>
          <pc:docMk/>
          <pc:sldMk cId="4268083898" sldId="264"/>
        </pc:sldMkLst>
        <pc:spChg chg="mod">
          <ac:chgData name="Davis, James C" userId="84778d94-b1cc-4a48-87ce-749e1d7d6e72" providerId="ADAL" clId="{3A07BE75-CD12-464B-B8E5-341E489B6D50}" dt="2020-08-22T00:39:20.205" v="231" actId="27636"/>
          <ac:spMkLst>
            <pc:docMk/>
            <pc:sldMk cId="4268083898" sldId="264"/>
            <ac:spMk id="3" creationId="{C9A584C7-FB3C-6D44-8B7E-26AB6FD58CB9}"/>
          </ac:spMkLst>
        </pc:spChg>
      </pc:sldChg>
      <pc:sldChg chg="modSp add del mod">
        <pc:chgData name="Davis, James C" userId="84778d94-b1cc-4a48-87ce-749e1d7d6e72" providerId="ADAL" clId="{3A07BE75-CD12-464B-B8E5-341E489B6D50}" dt="2020-08-21T21:48:51.817" v="123" actId="2696"/>
        <pc:sldMkLst>
          <pc:docMk/>
          <pc:sldMk cId="1430075404" sldId="265"/>
        </pc:sldMkLst>
        <pc:spChg chg="mod">
          <ac:chgData name="Davis, James C" userId="84778d94-b1cc-4a48-87ce-749e1d7d6e72" providerId="ADAL" clId="{3A07BE75-CD12-464B-B8E5-341E489B6D50}" dt="2020-08-21T21:48:48.300" v="122" actId="20577"/>
          <ac:spMkLst>
            <pc:docMk/>
            <pc:sldMk cId="1430075404" sldId="265"/>
            <ac:spMk id="3" creationId="{C769EAF9-B323-E24F-8899-6898B1EA9A4A}"/>
          </ac:spMkLst>
        </pc:spChg>
      </pc:sldChg>
      <pc:sldChg chg="addSp delSp modSp add del mod modClrScheme chgLayout">
        <pc:chgData name="Davis, James C" userId="84778d94-b1cc-4a48-87ce-749e1d7d6e72" providerId="ADAL" clId="{3A07BE75-CD12-464B-B8E5-341E489B6D50}" dt="2020-08-22T00:42:17.529" v="280" actId="2696"/>
        <pc:sldMkLst>
          <pc:docMk/>
          <pc:sldMk cId="2255461419" sldId="265"/>
        </pc:sldMkLst>
        <pc:spChg chg="del mod ord">
          <ac:chgData name="Davis, James C" userId="84778d94-b1cc-4a48-87ce-749e1d7d6e72" providerId="ADAL" clId="{3A07BE75-CD12-464B-B8E5-341E489B6D50}" dt="2020-08-22T00:41:48.627" v="276" actId="700"/>
          <ac:spMkLst>
            <pc:docMk/>
            <pc:sldMk cId="2255461419" sldId="265"/>
            <ac:spMk id="2" creationId="{D8E78418-C693-4142-A3B0-B4F78FBA644E}"/>
          </ac:spMkLst>
        </pc:spChg>
        <pc:spChg chg="del mod ord">
          <ac:chgData name="Davis, James C" userId="84778d94-b1cc-4a48-87ce-749e1d7d6e72" providerId="ADAL" clId="{3A07BE75-CD12-464B-B8E5-341E489B6D50}" dt="2020-08-22T00:41:48.627" v="276" actId="700"/>
          <ac:spMkLst>
            <pc:docMk/>
            <pc:sldMk cId="2255461419" sldId="265"/>
            <ac:spMk id="3" creationId="{990D958E-4809-D24A-8198-832065D04D7F}"/>
          </ac:spMkLst>
        </pc:spChg>
        <pc:spChg chg="mod ord">
          <ac:chgData name="Davis, James C" userId="84778d94-b1cc-4a48-87ce-749e1d7d6e72" providerId="ADAL" clId="{3A07BE75-CD12-464B-B8E5-341E489B6D50}" dt="2020-08-22T00:41:48.627" v="276" actId="700"/>
          <ac:spMkLst>
            <pc:docMk/>
            <pc:sldMk cId="2255461419" sldId="265"/>
            <ac:spMk id="4" creationId="{8B1E063C-5B65-E44B-89A0-AD2EF4D39A8A}"/>
          </ac:spMkLst>
        </pc:spChg>
        <pc:spChg chg="del mod ord">
          <ac:chgData name="Davis, James C" userId="84778d94-b1cc-4a48-87ce-749e1d7d6e72" providerId="ADAL" clId="{3A07BE75-CD12-464B-B8E5-341E489B6D50}" dt="2020-08-22T00:41:48.627" v="276" actId="700"/>
          <ac:spMkLst>
            <pc:docMk/>
            <pc:sldMk cId="2255461419" sldId="265"/>
            <ac:spMk id="5" creationId="{49101BB8-AA7F-E34E-B6DF-64CDF6037099}"/>
          </ac:spMkLst>
        </pc:spChg>
        <pc:spChg chg="add mod ord">
          <ac:chgData name="Davis, James C" userId="84778d94-b1cc-4a48-87ce-749e1d7d6e72" providerId="ADAL" clId="{3A07BE75-CD12-464B-B8E5-341E489B6D50}" dt="2020-08-22T00:41:48.674" v="277" actId="27636"/>
          <ac:spMkLst>
            <pc:docMk/>
            <pc:sldMk cId="2255461419" sldId="265"/>
            <ac:spMk id="6" creationId="{B8E006A1-5676-8447-A128-ED0B9889F1F8}"/>
          </ac:spMkLst>
        </pc:spChg>
        <pc:spChg chg="add mod ord">
          <ac:chgData name="Davis, James C" userId="84778d94-b1cc-4a48-87ce-749e1d7d6e72" providerId="ADAL" clId="{3A07BE75-CD12-464B-B8E5-341E489B6D50}" dt="2020-08-22T00:41:48.627" v="276" actId="700"/>
          <ac:spMkLst>
            <pc:docMk/>
            <pc:sldMk cId="2255461419" sldId="265"/>
            <ac:spMk id="7" creationId="{D02AFB4D-5B18-F148-A54A-C72AEA0566C7}"/>
          </ac:spMkLst>
        </pc:spChg>
        <pc:spChg chg="add mod ord">
          <ac:chgData name="Davis, James C" userId="84778d94-b1cc-4a48-87ce-749e1d7d6e72" providerId="ADAL" clId="{3A07BE75-CD12-464B-B8E5-341E489B6D50}" dt="2020-08-22T00:41:48.627" v="276" actId="700"/>
          <ac:spMkLst>
            <pc:docMk/>
            <pc:sldMk cId="2255461419" sldId="265"/>
            <ac:spMk id="8" creationId="{936E13DC-7746-9047-BA8B-60EEF1CC6699}"/>
          </ac:spMkLst>
        </pc:spChg>
        <pc:spChg chg="add mod ord">
          <ac:chgData name="Davis, James C" userId="84778d94-b1cc-4a48-87ce-749e1d7d6e72" providerId="ADAL" clId="{3A07BE75-CD12-464B-B8E5-341E489B6D50}" dt="2020-08-22T00:41:48.627" v="276" actId="700"/>
          <ac:spMkLst>
            <pc:docMk/>
            <pc:sldMk cId="2255461419" sldId="265"/>
            <ac:spMk id="9" creationId="{80CFD713-0850-364E-AFCF-820BA97CB50D}"/>
          </ac:spMkLst>
        </pc:spChg>
        <pc:spChg chg="add mod ord">
          <ac:chgData name="Davis, James C" userId="84778d94-b1cc-4a48-87ce-749e1d7d6e72" providerId="ADAL" clId="{3A07BE75-CD12-464B-B8E5-341E489B6D50}" dt="2020-08-22T00:41:48.627" v="276" actId="700"/>
          <ac:spMkLst>
            <pc:docMk/>
            <pc:sldMk cId="2255461419" sldId="265"/>
            <ac:spMk id="10" creationId="{C9E6D8DD-924D-444D-A83D-2B7D8F575B34}"/>
          </ac:spMkLst>
        </pc:spChg>
        <pc:spChg chg="add mod ord">
          <ac:chgData name="Davis, James C" userId="84778d94-b1cc-4a48-87ce-749e1d7d6e72" providerId="ADAL" clId="{3A07BE75-CD12-464B-B8E5-341E489B6D50}" dt="2020-08-22T00:41:48.627" v="276" actId="700"/>
          <ac:spMkLst>
            <pc:docMk/>
            <pc:sldMk cId="2255461419" sldId="265"/>
            <ac:spMk id="11" creationId="{42415CF1-EBAF-0A4D-9393-243342210F60}"/>
          </ac:spMkLst>
        </pc:spChg>
        <pc:spChg chg="add mod ord">
          <ac:chgData name="Davis, James C" userId="84778d94-b1cc-4a48-87ce-749e1d7d6e72" providerId="ADAL" clId="{3A07BE75-CD12-464B-B8E5-341E489B6D50}" dt="2020-08-22T00:41:48.627" v="276" actId="700"/>
          <ac:spMkLst>
            <pc:docMk/>
            <pc:sldMk cId="2255461419" sldId="265"/>
            <ac:spMk id="12" creationId="{AD55BCE4-E4DD-A440-AD7C-3E916F012932}"/>
          </ac:spMkLst>
        </pc:spChg>
      </pc:sldChg>
      <pc:sldMasterChg chg="addSp delSp modSp mod addSldLayout delSldLayout modSldLayout sldLayoutOrd">
        <pc:chgData name="Davis, James C" userId="84778d94-b1cc-4a48-87ce-749e1d7d6e72" providerId="ADAL" clId="{3A07BE75-CD12-464B-B8E5-341E489B6D50}" dt="2020-08-22T00:41:14.878" v="273" actId="208"/>
        <pc:sldMasterMkLst>
          <pc:docMk/>
          <pc:sldMasterMk cId="3595336832" sldId="2147483708"/>
        </pc:sldMasterMkLst>
        <pc:spChg chg="mod">
          <ac:chgData name="Davis, James C" userId="84778d94-b1cc-4a48-87ce-749e1d7d6e72" providerId="ADAL" clId="{3A07BE75-CD12-464B-B8E5-341E489B6D50}" dt="2020-08-21T21:39:54.513" v="63" actId="2711"/>
          <ac:spMkLst>
            <pc:docMk/>
            <pc:sldMasterMk cId="3595336832" sldId="2147483708"/>
            <ac:spMk id="2" creationId="{00000000-0000-0000-0000-000000000000}"/>
          </ac:spMkLst>
        </pc:spChg>
        <pc:spChg chg="mod">
          <ac:chgData name="Davis, James C" userId="84778d94-b1cc-4a48-87ce-749e1d7d6e72" providerId="ADAL" clId="{3A07BE75-CD12-464B-B8E5-341E489B6D50}" dt="2020-08-21T21:39:59.359" v="64" actId="2711"/>
          <ac:spMkLst>
            <pc:docMk/>
            <pc:sldMasterMk cId="3595336832" sldId="2147483708"/>
            <ac:spMk id="3" creationId="{00000000-0000-0000-0000-000000000000}"/>
          </ac:spMkLst>
        </pc:spChg>
        <pc:spChg chg="del mod">
          <ac:chgData name="Davis, James C" userId="84778d94-b1cc-4a48-87ce-749e1d7d6e72" providerId="ADAL" clId="{3A07BE75-CD12-464B-B8E5-341E489B6D50}" dt="2020-08-21T21:53:30.462" v="181" actId="478"/>
          <ac:spMkLst>
            <pc:docMk/>
            <pc:sldMasterMk cId="3595336832" sldId="2147483708"/>
            <ac:spMk id="4" creationId="{00000000-0000-0000-0000-000000000000}"/>
          </ac:spMkLst>
        </pc:spChg>
        <pc:spChg chg="del mod">
          <ac:chgData name="Davis, James C" userId="84778d94-b1cc-4a48-87ce-749e1d7d6e72" providerId="ADAL" clId="{3A07BE75-CD12-464B-B8E5-341E489B6D50}" dt="2020-08-21T21:53:26.995" v="180"/>
          <ac:spMkLst>
            <pc:docMk/>
            <pc:sldMasterMk cId="3595336832" sldId="2147483708"/>
            <ac:spMk id="5" creationId="{00000000-0000-0000-0000-000000000000}"/>
          </ac:spMkLst>
        </pc:spChg>
        <pc:spChg chg="mod">
          <ac:chgData name="Davis, James C" userId="84778d94-b1cc-4a48-87ce-749e1d7d6e72" providerId="ADAL" clId="{3A07BE75-CD12-464B-B8E5-341E489B6D50}" dt="2020-08-22T00:24:08.382" v="223" actId="1036"/>
          <ac:spMkLst>
            <pc:docMk/>
            <pc:sldMasterMk cId="3595336832" sldId="2147483708"/>
            <ac:spMk id="6" creationId="{00000000-0000-0000-0000-000000000000}"/>
          </ac:spMkLst>
        </pc:spChg>
        <pc:picChg chg="add mod">
          <ac:chgData name="Davis, James C" userId="84778d94-b1cc-4a48-87ce-749e1d7d6e72" providerId="ADAL" clId="{3A07BE75-CD12-464B-B8E5-341E489B6D50}" dt="2020-08-22T00:24:08.382" v="223" actId="1036"/>
          <ac:picMkLst>
            <pc:docMk/>
            <pc:sldMasterMk cId="3595336832" sldId="2147483708"/>
            <ac:picMk id="8" creationId="{C6965342-B6F4-4E4D-AE27-465DB42B2B52}"/>
          </ac:picMkLst>
        </pc:picChg>
        <pc:cxnChg chg="del">
          <ac:chgData name="Davis, James C" userId="84778d94-b1cc-4a48-87ce-749e1d7d6e72" providerId="ADAL" clId="{3A07BE75-CD12-464B-B8E5-341E489B6D50}" dt="2020-08-21T21:53:32.310" v="182" actId="478"/>
          <ac:cxnSpMkLst>
            <pc:docMk/>
            <pc:sldMasterMk cId="3595336832" sldId="2147483708"/>
            <ac:cxnSpMk id="16" creationId="{8DFF833F-712C-324A-8187-5455C581BDBA}"/>
          </ac:cxnSpMkLst>
        </pc:cxnChg>
        <pc:sldLayoutChg chg="delSp modSp mod ord">
          <pc:chgData name="Davis, James C" userId="84778d94-b1cc-4a48-87ce-749e1d7d6e72" providerId="ADAL" clId="{3A07BE75-CD12-464B-B8E5-341E489B6D50}" dt="2020-08-22T00:23:00.768" v="194" actId="478"/>
          <pc:sldLayoutMkLst>
            <pc:docMk/>
            <pc:sldMasterMk cId="3595336832" sldId="2147483708"/>
            <pc:sldLayoutMk cId="2463502173" sldId="2147483709"/>
          </pc:sldLayoutMkLst>
          <pc:spChg chg="mod">
            <ac:chgData name="Davis, James C" userId="84778d94-b1cc-4a48-87ce-749e1d7d6e72" providerId="ADAL" clId="{3A07BE75-CD12-464B-B8E5-341E489B6D50}" dt="2020-08-21T21:43:01.534" v="90" actId="20577"/>
            <ac:spMkLst>
              <pc:docMk/>
              <pc:sldMasterMk cId="3595336832" sldId="2147483708"/>
              <pc:sldLayoutMk cId="2463502173" sldId="2147483709"/>
              <ac:spMk id="2" creationId="{00000000-0000-0000-0000-000000000000}"/>
            </ac:spMkLst>
          </pc:spChg>
          <pc:spChg chg="mod">
            <ac:chgData name="Davis, James C" userId="84778d94-b1cc-4a48-87ce-749e1d7d6e72" providerId="ADAL" clId="{3A07BE75-CD12-464B-B8E5-341E489B6D50}" dt="2020-08-21T21:43:07.257" v="91" actId="2711"/>
            <ac:spMkLst>
              <pc:docMk/>
              <pc:sldMasterMk cId="3595336832" sldId="2147483708"/>
              <pc:sldLayoutMk cId="2463502173" sldId="2147483709"/>
              <ac:spMk id="3" creationId="{00000000-0000-0000-0000-000000000000}"/>
            </ac:spMkLst>
          </pc:spChg>
          <pc:spChg chg="del">
            <ac:chgData name="Davis, James C" userId="84778d94-b1cc-4a48-87ce-749e1d7d6e72" providerId="ADAL" clId="{3A07BE75-CD12-464B-B8E5-341E489B6D50}" dt="2020-08-22T00:23:00.768" v="194" actId="478"/>
            <ac:spMkLst>
              <pc:docMk/>
              <pc:sldMasterMk cId="3595336832" sldId="2147483708"/>
              <pc:sldLayoutMk cId="2463502173" sldId="2147483709"/>
              <ac:spMk id="7" creationId="{00000000-0000-0000-0000-000000000000}"/>
            </ac:spMkLst>
          </pc:spChg>
        </pc:sldLayoutChg>
        <pc:sldLayoutChg chg="delSp modSp mod">
          <pc:chgData name="Davis, James C" userId="84778d94-b1cc-4a48-87ce-749e1d7d6e72" providerId="ADAL" clId="{3A07BE75-CD12-464B-B8E5-341E489B6D50}" dt="2020-08-22T00:23:05.175" v="195" actId="478"/>
          <pc:sldLayoutMkLst>
            <pc:docMk/>
            <pc:sldMasterMk cId="3595336832" sldId="2147483708"/>
            <pc:sldLayoutMk cId="1406754891" sldId="2147483720"/>
          </pc:sldLayoutMkLst>
          <pc:spChg chg="mod">
            <ac:chgData name="Davis, James C" userId="84778d94-b1cc-4a48-87ce-749e1d7d6e72" providerId="ADAL" clId="{3A07BE75-CD12-464B-B8E5-341E489B6D50}" dt="2020-08-21T21:43:55.357" v="94" actId="20577"/>
            <ac:spMkLst>
              <pc:docMk/>
              <pc:sldMasterMk cId="3595336832" sldId="2147483708"/>
              <pc:sldLayoutMk cId="1406754891" sldId="2147483720"/>
              <ac:spMk id="2" creationId="{00000000-0000-0000-0000-000000000000}"/>
            </ac:spMkLst>
          </pc:spChg>
          <pc:spChg chg="mod">
            <ac:chgData name="Davis, James C" userId="84778d94-b1cc-4a48-87ce-749e1d7d6e72" providerId="ADAL" clId="{3A07BE75-CD12-464B-B8E5-341E489B6D50}" dt="2020-08-21T21:43:57.588" v="95" actId="20577"/>
            <ac:spMkLst>
              <pc:docMk/>
              <pc:sldMasterMk cId="3595336832" sldId="2147483708"/>
              <pc:sldLayoutMk cId="1406754891" sldId="2147483720"/>
              <ac:spMk id="3" creationId="{00000000-0000-0000-0000-000000000000}"/>
            </ac:spMkLst>
          </pc:spChg>
          <pc:spChg chg="mod">
            <ac:chgData name="Davis, James C" userId="84778d94-b1cc-4a48-87ce-749e1d7d6e72" providerId="ADAL" clId="{3A07BE75-CD12-464B-B8E5-341E489B6D50}" dt="2020-08-21T21:43:52.321" v="93" actId="2711"/>
            <ac:spMkLst>
              <pc:docMk/>
              <pc:sldMasterMk cId="3595336832" sldId="2147483708"/>
              <pc:sldLayoutMk cId="1406754891" sldId="2147483720"/>
              <ac:spMk id="25" creationId="{9F798712-4535-8340-942F-27FFD5E3FE9B}"/>
            </ac:spMkLst>
          </pc:spChg>
          <pc:spChg chg="del mod">
            <ac:chgData name="Davis, James C" userId="84778d94-b1cc-4a48-87ce-749e1d7d6e72" providerId="ADAL" clId="{3A07BE75-CD12-464B-B8E5-341E489B6D50}" dt="2020-08-22T00:23:05.175" v="195" actId="478"/>
            <ac:spMkLst>
              <pc:docMk/>
              <pc:sldMasterMk cId="3595336832" sldId="2147483708"/>
              <pc:sldLayoutMk cId="1406754891" sldId="2147483720"/>
              <ac:spMk id="28" creationId="{32B67432-75BE-B145-B884-FF16D239EAF2}"/>
            </ac:spMkLst>
          </pc:spChg>
          <pc:spChg chg="mod">
            <ac:chgData name="Davis, James C" userId="84778d94-b1cc-4a48-87ce-749e1d7d6e72" providerId="ADAL" clId="{3A07BE75-CD12-464B-B8E5-341E489B6D50}" dt="2020-08-21T21:43:52.321" v="93" actId="2711"/>
            <ac:spMkLst>
              <pc:docMk/>
              <pc:sldMasterMk cId="3595336832" sldId="2147483708"/>
              <pc:sldLayoutMk cId="1406754891" sldId="2147483720"/>
              <ac:spMk id="29" creationId="{49E8753C-A442-034F-B0F4-92D22B3247FE}"/>
            </ac:spMkLst>
          </pc:spChg>
          <pc:picChg chg="mod">
            <ac:chgData name="Davis, James C" userId="84778d94-b1cc-4a48-87ce-749e1d7d6e72" providerId="ADAL" clId="{3A07BE75-CD12-464B-B8E5-341E489B6D50}" dt="2020-08-21T21:43:52.321" v="93" actId="2711"/>
            <ac:picMkLst>
              <pc:docMk/>
              <pc:sldMasterMk cId="3595336832" sldId="2147483708"/>
              <pc:sldLayoutMk cId="1406754891" sldId="2147483720"/>
              <ac:picMk id="27" creationId="{6283C7A5-FA96-634B-82F6-99BF44D20F7C}"/>
            </ac:picMkLst>
          </pc:picChg>
          <pc:cxnChg chg="mod">
            <ac:chgData name="Davis, James C" userId="84778d94-b1cc-4a48-87ce-749e1d7d6e72" providerId="ADAL" clId="{3A07BE75-CD12-464B-B8E5-341E489B6D50}" dt="2020-08-21T21:43:52.321" v="93" actId="2711"/>
            <ac:cxnSpMkLst>
              <pc:docMk/>
              <pc:sldMasterMk cId="3595336832" sldId="2147483708"/>
              <pc:sldLayoutMk cId="1406754891" sldId="2147483720"/>
              <ac:cxnSpMk id="30" creationId="{58350E96-57A4-414B-9B8B-1430C2B4D38E}"/>
            </ac:cxnSpMkLst>
          </pc:cxnChg>
        </pc:sldLayoutChg>
        <pc:sldLayoutChg chg="delSp modSp mod">
          <pc:chgData name="Davis, James C" userId="84778d94-b1cc-4a48-87ce-749e1d7d6e72" providerId="ADAL" clId="{3A07BE75-CD12-464B-B8E5-341E489B6D50}" dt="2020-08-22T00:23:08.231" v="196" actId="478"/>
          <pc:sldLayoutMkLst>
            <pc:docMk/>
            <pc:sldMasterMk cId="3595336832" sldId="2147483708"/>
            <pc:sldLayoutMk cId="1815464052" sldId="2147483721"/>
          </pc:sldLayoutMkLst>
          <pc:spChg chg="mod">
            <ac:chgData name="Davis, James C" userId="84778d94-b1cc-4a48-87ce-749e1d7d6e72" providerId="ADAL" clId="{3A07BE75-CD12-464B-B8E5-341E489B6D50}" dt="2020-08-21T21:44:14.595" v="105" actId="20577"/>
            <ac:spMkLst>
              <pc:docMk/>
              <pc:sldMasterMk cId="3595336832" sldId="2147483708"/>
              <pc:sldLayoutMk cId="1815464052" sldId="2147483721"/>
              <ac:spMk id="3" creationId="{00000000-0000-0000-0000-000000000000}"/>
            </ac:spMkLst>
          </pc:spChg>
          <pc:spChg chg="mod">
            <ac:chgData name="Davis, James C" userId="84778d94-b1cc-4a48-87ce-749e1d7d6e72" providerId="ADAL" clId="{3A07BE75-CD12-464B-B8E5-341E489B6D50}" dt="2020-08-21T21:44:08.192" v="96" actId="2711"/>
            <ac:spMkLst>
              <pc:docMk/>
              <pc:sldMasterMk cId="3595336832" sldId="2147483708"/>
              <pc:sldLayoutMk cId="1815464052" sldId="2147483721"/>
              <ac:spMk id="10" creationId="{699BD747-48B6-2547-8F7C-25A44594F612}"/>
            </ac:spMkLst>
          </pc:spChg>
          <pc:spChg chg="mod">
            <ac:chgData name="Davis, James C" userId="84778d94-b1cc-4a48-87ce-749e1d7d6e72" providerId="ADAL" clId="{3A07BE75-CD12-464B-B8E5-341E489B6D50}" dt="2020-08-21T21:44:08.192" v="96" actId="2711"/>
            <ac:spMkLst>
              <pc:docMk/>
              <pc:sldMasterMk cId="3595336832" sldId="2147483708"/>
              <pc:sldLayoutMk cId="1815464052" sldId="2147483721"/>
              <ac:spMk id="19" creationId="{4B5CCD19-DE21-294C-8B0B-3103725AE082}"/>
            </ac:spMkLst>
          </pc:spChg>
          <pc:spChg chg="mod">
            <ac:chgData name="Davis, James C" userId="84778d94-b1cc-4a48-87ce-749e1d7d6e72" providerId="ADAL" clId="{3A07BE75-CD12-464B-B8E5-341E489B6D50}" dt="2020-08-21T21:44:10.980" v="97" actId="20577"/>
            <ac:spMkLst>
              <pc:docMk/>
              <pc:sldMasterMk cId="3595336832" sldId="2147483708"/>
              <pc:sldLayoutMk cId="1815464052" sldId="2147483721"/>
              <ac:spMk id="22" creationId="{73768DE6-FB80-874D-8DE0-986B46F1FD05}"/>
            </ac:spMkLst>
          </pc:spChg>
          <pc:spChg chg="del mod">
            <ac:chgData name="Davis, James C" userId="84778d94-b1cc-4a48-87ce-749e1d7d6e72" providerId="ADAL" clId="{3A07BE75-CD12-464B-B8E5-341E489B6D50}" dt="2020-08-22T00:23:08.231" v="196" actId="478"/>
            <ac:spMkLst>
              <pc:docMk/>
              <pc:sldMasterMk cId="3595336832" sldId="2147483708"/>
              <pc:sldLayoutMk cId="1815464052" sldId="2147483721"/>
              <ac:spMk id="23" creationId="{CF069E70-AF49-2042-836A-1CC5C09B9CCB}"/>
            </ac:spMkLst>
          </pc:spChg>
          <pc:spChg chg="mod">
            <ac:chgData name="Davis, James C" userId="84778d94-b1cc-4a48-87ce-749e1d7d6e72" providerId="ADAL" clId="{3A07BE75-CD12-464B-B8E5-341E489B6D50}" dt="2020-08-21T21:44:08.192" v="96" actId="2711"/>
            <ac:spMkLst>
              <pc:docMk/>
              <pc:sldMasterMk cId="3595336832" sldId="2147483708"/>
              <pc:sldLayoutMk cId="1815464052" sldId="2147483721"/>
              <ac:spMk id="24" creationId="{50D54855-2B56-7D4D-BC1F-BBB8B58B9663}"/>
            </ac:spMkLst>
          </pc:spChg>
          <pc:picChg chg="mod">
            <ac:chgData name="Davis, James C" userId="84778d94-b1cc-4a48-87ce-749e1d7d6e72" providerId="ADAL" clId="{3A07BE75-CD12-464B-B8E5-341E489B6D50}" dt="2020-08-21T21:44:08.192" v="96" actId="2711"/>
            <ac:picMkLst>
              <pc:docMk/>
              <pc:sldMasterMk cId="3595336832" sldId="2147483708"/>
              <pc:sldLayoutMk cId="1815464052" sldId="2147483721"/>
              <ac:picMk id="21" creationId="{87C91AFD-CCD5-AA40-82FE-4B69C6151917}"/>
            </ac:picMkLst>
          </pc:picChg>
          <pc:cxnChg chg="mod">
            <ac:chgData name="Davis, James C" userId="84778d94-b1cc-4a48-87ce-749e1d7d6e72" providerId="ADAL" clId="{3A07BE75-CD12-464B-B8E5-341E489B6D50}" dt="2020-08-21T21:44:08.192" v="96" actId="2711"/>
            <ac:cxnSpMkLst>
              <pc:docMk/>
              <pc:sldMasterMk cId="3595336832" sldId="2147483708"/>
              <pc:sldLayoutMk cId="1815464052" sldId="2147483721"/>
              <ac:cxnSpMk id="25" creationId="{BCC405A1-23C8-8E4E-940E-49CA3B709385}"/>
            </ac:cxnSpMkLst>
          </pc:cxnChg>
        </pc:sldLayoutChg>
        <pc:sldLayoutChg chg="delSp modSp mod">
          <pc:chgData name="Davis, James C" userId="84778d94-b1cc-4a48-87ce-749e1d7d6e72" providerId="ADAL" clId="{3A07BE75-CD12-464B-B8E5-341E489B6D50}" dt="2020-08-22T00:23:14.775" v="197" actId="478"/>
          <pc:sldLayoutMkLst>
            <pc:docMk/>
            <pc:sldMasterMk cId="3595336832" sldId="2147483708"/>
            <pc:sldLayoutMk cId="4186258001" sldId="2147483722"/>
          </pc:sldLayoutMkLst>
          <pc:spChg chg="mod">
            <ac:chgData name="Davis, James C" userId="84778d94-b1cc-4a48-87ce-749e1d7d6e72" providerId="ADAL" clId="{3A07BE75-CD12-464B-B8E5-341E489B6D50}" dt="2020-08-21T21:44:27.196" v="107" actId="2711"/>
            <ac:spMkLst>
              <pc:docMk/>
              <pc:sldMasterMk cId="3595336832" sldId="2147483708"/>
              <pc:sldLayoutMk cId="4186258001" sldId="2147483722"/>
              <ac:spMk id="14" creationId="{0D6DAF39-EE35-6843-807B-FF770BE21293}"/>
            </ac:spMkLst>
          </pc:spChg>
          <pc:spChg chg="mod">
            <ac:chgData name="Davis, James C" userId="84778d94-b1cc-4a48-87ce-749e1d7d6e72" providerId="ADAL" clId="{3A07BE75-CD12-464B-B8E5-341E489B6D50}" dt="2020-08-21T21:44:23.703" v="106" actId="2711"/>
            <ac:spMkLst>
              <pc:docMk/>
              <pc:sldMasterMk cId="3595336832" sldId="2147483708"/>
              <pc:sldLayoutMk cId="4186258001" sldId="2147483722"/>
              <ac:spMk id="17" creationId="{B6A7C9B5-3617-0144-A4ED-16186741E8C3}"/>
            </ac:spMkLst>
          </pc:spChg>
          <pc:spChg chg="del">
            <ac:chgData name="Davis, James C" userId="84778d94-b1cc-4a48-87ce-749e1d7d6e72" providerId="ADAL" clId="{3A07BE75-CD12-464B-B8E5-341E489B6D50}" dt="2020-08-22T00:23:14.775" v="197" actId="478"/>
            <ac:spMkLst>
              <pc:docMk/>
              <pc:sldMasterMk cId="3595336832" sldId="2147483708"/>
              <pc:sldLayoutMk cId="4186258001" sldId="2147483722"/>
              <ac:spMk id="19" creationId="{AAF94E19-ED71-7845-B4E1-5D3EA4F2593F}"/>
            </ac:spMkLst>
          </pc:spChg>
        </pc:sldLayoutChg>
        <pc:sldLayoutChg chg="delSp modSp mod">
          <pc:chgData name="Davis, James C" userId="84778d94-b1cc-4a48-87ce-749e1d7d6e72" providerId="ADAL" clId="{3A07BE75-CD12-464B-B8E5-341E489B6D50}" dt="2020-08-22T00:23:19.703" v="198" actId="478"/>
          <pc:sldLayoutMkLst>
            <pc:docMk/>
            <pc:sldMasterMk cId="3595336832" sldId="2147483708"/>
            <pc:sldLayoutMk cId="2707393526" sldId="2147483723"/>
          </pc:sldLayoutMkLst>
          <pc:spChg chg="mod">
            <ac:chgData name="Davis, James C" userId="84778d94-b1cc-4a48-87ce-749e1d7d6e72" providerId="ADAL" clId="{3A07BE75-CD12-464B-B8E5-341E489B6D50}" dt="2020-08-21T21:44:35.786" v="108" actId="2711"/>
            <ac:spMkLst>
              <pc:docMk/>
              <pc:sldMasterMk cId="3595336832" sldId="2147483708"/>
              <pc:sldLayoutMk cId="2707393526" sldId="2147483723"/>
              <ac:spMk id="6" creationId="{5CCAEC11-865D-CB4B-88E8-5AF51FB37FBE}"/>
            </ac:spMkLst>
          </pc:spChg>
          <pc:spChg chg="mod">
            <ac:chgData name="Davis, James C" userId="84778d94-b1cc-4a48-87ce-749e1d7d6e72" providerId="ADAL" clId="{3A07BE75-CD12-464B-B8E5-341E489B6D50}" dt="2020-08-21T21:44:35.786" v="108" actId="2711"/>
            <ac:spMkLst>
              <pc:docMk/>
              <pc:sldMasterMk cId="3595336832" sldId="2147483708"/>
              <pc:sldLayoutMk cId="2707393526" sldId="2147483723"/>
              <ac:spMk id="15" creationId="{4D7D7E43-151C-6148-8D70-1135C4C4B705}"/>
            </ac:spMkLst>
          </pc:spChg>
          <pc:spChg chg="mod">
            <ac:chgData name="Davis, James C" userId="84778d94-b1cc-4a48-87ce-749e1d7d6e72" providerId="ADAL" clId="{3A07BE75-CD12-464B-B8E5-341E489B6D50}" dt="2020-08-21T21:44:35.786" v="108" actId="2711"/>
            <ac:spMkLst>
              <pc:docMk/>
              <pc:sldMasterMk cId="3595336832" sldId="2147483708"/>
              <pc:sldLayoutMk cId="2707393526" sldId="2147483723"/>
              <ac:spMk id="16" creationId="{0B79470A-88E7-9241-9D11-9A69D762338C}"/>
            </ac:spMkLst>
          </pc:spChg>
          <pc:spChg chg="mod">
            <ac:chgData name="Davis, James C" userId="84778d94-b1cc-4a48-87ce-749e1d7d6e72" providerId="ADAL" clId="{3A07BE75-CD12-464B-B8E5-341E489B6D50}" dt="2020-08-21T21:44:35.786" v="108" actId="2711"/>
            <ac:spMkLst>
              <pc:docMk/>
              <pc:sldMasterMk cId="3595336832" sldId="2147483708"/>
              <pc:sldLayoutMk cId="2707393526" sldId="2147483723"/>
              <ac:spMk id="20" creationId="{EACB2F0C-1C3D-CD48-AD13-7B5AD683F7C7}"/>
            </ac:spMkLst>
          </pc:spChg>
          <pc:spChg chg="mod">
            <ac:chgData name="Davis, James C" userId="84778d94-b1cc-4a48-87ce-749e1d7d6e72" providerId="ADAL" clId="{3A07BE75-CD12-464B-B8E5-341E489B6D50}" dt="2020-08-21T21:44:35.786" v="108" actId="2711"/>
            <ac:spMkLst>
              <pc:docMk/>
              <pc:sldMasterMk cId="3595336832" sldId="2147483708"/>
              <pc:sldLayoutMk cId="2707393526" sldId="2147483723"/>
              <ac:spMk id="23" creationId="{BD416322-CF1A-F143-B2A9-844B608C50DA}"/>
            </ac:spMkLst>
          </pc:spChg>
          <pc:spChg chg="del mod">
            <ac:chgData name="Davis, James C" userId="84778d94-b1cc-4a48-87ce-749e1d7d6e72" providerId="ADAL" clId="{3A07BE75-CD12-464B-B8E5-341E489B6D50}" dt="2020-08-22T00:23:19.703" v="198" actId="478"/>
            <ac:spMkLst>
              <pc:docMk/>
              <pc:sldMasterMk cId="3595336832" sldId="2147483708"/>
              <pc:sldLayoutMk cId="2707393526" sldId="2147483723"/>
              <ac:spMk id="25" creationId="{A7492D50-D618-9F40-B9F2-9B08441829B8}"/>
            </ac:spMkLst>
          </pc:spChg>
          <pc:spChg chg="mod">
            <ac:chgData name="Davis, James C" userId="84778d94-b1cc-4a48-87ce-749e1d7d6e72" providerId="ADAL" clId="{3A07BE75-CD12-464B-B8E5-341E489B6D50}" dt="2020-08-21T21:44:35.786" v="108" actId="2711"/>
            <ac:spMkLst>
              <pc:docMk/>
              <pc:sldMasterMk cId="3595336832" sldId="2147483708"/>
              <pc:sldLayoutMk cId="2707393526" sldId="2147483723"/>
              <ac:spMk id="26" creationId="{8E13B548-F076-CF46-A887-15D7D4869738}"/>
            </ac:spMkLst>
          </pc:spChg>
          <pc:picChg chg="mod">
            <ac:chgData name="Davis, James C" userId="84778d94-b1cc-4a48-87ce-749e1d7d6e72" providerId="ADAL" clId="{3A07BE75-CD12-464B-B8E5-341E489B6D50}" dt="2020-08-21T21:44:35.786" v="108" actId="2711"/>
            <ac:picMkLst>
              <pc:docMk/>
              <pc:sldMasterMk cId="3595336832" sldId="2147483708"/>
              <pc:sldLayoutMk cId="2707393526" sldId="2147483723"/>
              <ac:picMk id="24" creationId="{4DC803D7-BDE8-2740-B36D-EB98236EB729}"/>
            </ac:picMkLst>
          </pc:picChg>
          <pc:cxnChg chg="mod">
            <ac:chgData name="Davis, James C" userId="84778d94-b1cc-4a48-87ce-749e1d7d6e72" providerId="ADAL" clId="{3A07BE75-CD12-464B-B8E5-341E489B6D50}" dt="2020-08-21T21:44:35.786" v="108" actId="2711"/>
            <ac:cxnSpMkLst>
              <pc:docMk/>
              <pc:sldMasterMk cId="3595336832" sldId="2147483708"/>
              <pc:sldLayoutMk cId="2707393526" sldId="2147483723"/>
              <ac:cxnSpMk id="27" creationId="{8F96F97C-D2D6-7949-BDC5-C0B91FB918BD}"/>
            </ac:cxnSpMkLst>
          </pc:cxnChg>
        </pc:sldLayoutChg>
        <pc:sldLayoutChg chg="delSp modSp mod">
          <pc:chgData name="Davis, James C" userId="84778d94-b1cc-4a48-87ce-749e1d7d6e72" providerId="ADAL" clId="{3A07BE75-CD12-464B-B8E5-341E489B6D50}" dt="2020-08-22T00:23:26.607" v="199" actId="478"/>
          <pc:sldLayoutMkLst>
            <pc:docMk/>
            <pc:sldMasterMk cId="3595336832" sldId="2147483708"/>
            <pc:sldLayoutMk cId="69532377" sldId="2147483724"/>
          </pc:sldLayoutMkLst>
          <pc:spChg chg="mod">
            <ac:chgData name="Davis, James C" userId="84778d94-b1cc-4a48-87ce-749e1d7d6e72" providerId="ADAL" clId="{3A07BE75-CD12-464B-B8E5-341E489B6D50}" dt="2020-08-21T21:44:47.211" v="109" actId="2711"/>
            <ac:spMkLst>
              <pc:docMk/>
              <pc:sldMasterMk cId="3595336832" sldId="2147483708"/>
              <pc:sldLayoutMk cId="69532377" sldId="2147483724"/>
              <ac:spMk id="2" creationId="{00000000-0000-0000-0000-000000000000}"/>
            </ac:spMkLst>
          </pc:spChg>
          <pc:spChg chg="mod">
            <ac:chgData name="Davis, James C" userId="84778d94-b1cc-4a48-87ce-749e1d7d6e72" providerId="ADAL" clId="{3A07BE75-CD12-464B-B8E5-341E489B6D50}" dt="2020-08-21T21:44:47.211" v="109" actId="2711"/>
            <ac:spMkLst>
              <pc:docMk/>
              <pc:sldMasterMk cId="3595336832" sldId="2147483708"/>
              <pc:sldLayoutMk cId="69532377" sldId="2147483724"/>
              <ac:spMk id="16" creationId="{900775FC-E9E4-FF46-A522-92CC39196093}"/>
            </ac:spMkLst>
          </pc:spChg>
          <pc:spChg chg="mod">
            <ac:chgData name="Davis, James C" userId="84778d94-b1cc-4a48-87ce-749e1d7d6e72" providerId="ADAL" clId="{3A07BE75-CD12-464B-B8E5-341E489B6D50}" dt="2020-08-21T21:44:47.211" v="109" actId="2711"/>
            <ac:spMkLst>
              <pc:docMk/>
              <pc:sldMasterMk cId="3595336832" sldId="2147483708"/>
              <pc:sldLayoutMk cId="69532377" sldId="2147483724"/>
              <ac:spMk id="17" creationId="{F59025A6-822F-2D44-9F31-61A4A63F5CD3}"/>
            </ac:spMkLst>
          </pc:spChg>
          <pc:spChg chg="del mod">
            <ac:chgData name="Davis, James C" userId="84778d94-b1cc-4a48-87ce-749e1d7d6e72" providerId="ADAL" clId="{3A07BE75-CD12-464B-B8E5-341E489B6D50}" dt="2020-08-22T00:23:26.607" v="199" actId="478"/>
            <ac:spMkLst>
              <pc:docMk/>
              <pc:sldMasterMk cId="3595336832" sldId="2147483708"/>
              <pc:sldLayoutMk cId="69532377" sldId="2147483724"/>
              <ac:spMk id="22" creationId="{F8CD2E15-DFA2-0F4C-8839-A9AD4504A2B8}"/>
            </ac:spMkLst>
          </pc:spChg>
          <pc:spChg chg="mod">
            <ac:chgData name="Davis, James C" userId="84778d94-b1cc-4a48-87ce-749e1d7d6e72" providerId="ADAL" clId="{3A07BE75-CD12-464B-B8E5-341E489B6D50}" dt="2020-08-21T21:44:47.211" v="109" actId="2711"/>
            <ac:spMkLst>
              <pc:docMk/>
              <pc:sldMasterMk cId="3595336832" sldId="2147483708"/>
              <pc:sldLayoutMk cId="69532377" sldId="2147483724"/>
              <ac:spMk id="23" creationId="{ACFC5D5C-1C9B-F148-A910-72ADDA93ABF0}"/>
            </ac:spMkLst>
          </pc:spChg>
          <pc:picChg chg="mod">
            <ac:chgData name="Davis, James C" userId="84778d94-b1cc-4a48-87ce-749e1d7d6e72" providerId="ADAL" clId="{3A07BE75-CD12-464B-B8E5-341E489B6D50}" dt="2020-08-21T21:44:47.211" v="109" actId="2711"/>
            <ac:picMkLst>
              <pc:docMk/>
              <pc:sldMasterMk cId="3595336832" sldId="2147483708"/>
              <pc:sldLayoutMk cId="69532377" sldId="2147483724"/>
              <ac:picMk id="21" creationId="{237F821D-D4B4-C442-814B-E1605BD7539E}"/>
            </ac:picMkLst>
          </pc:picChg>
          <pc:cxnChg chg="mod">
            <ac:chgData name="Davis, James C" userId="84778d94-b1cc-4a48-87ce-749e1d7d6e72" providerId="ADAL" clId="{3A07BE75-CD12-464B-B8E5-341E489B6D50}" dt="2020-08-21T21:44:47.211" v="109" actId="2711"/>
            <ac:cxnSpMkLst>
              <pc:docMk/>
              <pc:sldMasterMk cId="3595336832" sldId="2147483708"/>
              <pc:sldLayoutMk cId="69532377" sldId="2147483724"/>
              <ac:cxnSpMk id="25" creationId="{A45DD0F1-B8FD-0047-817A-E2982F127A6A}"/>
            </ac:cxnSpMkLst>
          </pc:cxnChg>
        </pc:sldLayoutChg>
        <pc:sldLayoutChg chg="delSp modSp mod ord">
          <pc:chgData name="Davis, James C" userId="84778d94-b1cc-4a48-87ce-749e1d7d6e72" providerId="ADAL" clId="{3A07BE75-CD12-464B-B8E5-341E489B6D50}" dt="2020-08-22T00:22:53.569" v="193" actId="478"/>
          <pc:sldLayoutMkLst>
            <pc:docMk/>
            <pc:sldMasterMk cId="3595336832" sldId="2147483708"/>
            <pc:sldLayoutMk cId="574188406" sldId="2147483725"/>
          </pc:sldLayoutMkLst>
          <pc:spChg chg="mod">
            <ac:chgData name="Davis, James C" userId="84778d94-b1cc-4a48-87ce-749e1d7d6e72" providerId="ADAL" clId="{3A07BE75-CD12-464B-B8E5-341E489B6D50}" dt="2020-08-21T21:47:59.479" v="115" actId="20577"/>
            <ac:spMkLst>
              <pc:docMk/>
              <pc:sldMasterMk cId="3595336832" sldId="2147483708"/>
              <pc:sldLayoutMk cId="574188406" sldId="2147483725"/>
              <ac:spMk id="11" creationId="{7218C6A0-FE47-3C49-9974-F3CABE12FB6E}"/>
            </ac:spMkLst>
          </pc:spChg>
          <pc:spChg chg="del">
            <ac:chgData name="Davis, James C" userId="84778d94-b1cc-4a48-87ce-749e1d7d6e72" providerId="ADAL" clId="{3A07BE75-CD12-464B-B8E5-341E489B6D50}" dt="2020-08-22T00:22:53.569" v="193" actId="478"/>
            <ac:spMkLst>
              <pc:docMk/>
              <pc:sldMasterMk cId="3595336832" sldId="2147483708"/>
              <pc:sldLayoutMk cId="574188406" sldId="2147483725"/>
              <ac:spMk id="19" creationId="{AAF94E19-ED71-7845-B4E1-5D3EA4F2593F}"/>
            </ac:spMkLst>
          </pc:spChg>
        </pc:sldLayoutChg>
        <pc:sldLayoutChg chg="addSp delSp modSp mod modTransition">
          <pc:chgData name="Davis, James C" userId="84778d94-b1cc-4a48-87ce-749e1d7d6e72" providerId="ADAL" clId="{3A07BE75-CD12-464B-B8E5-341E489B6D50}" dt="2020-08-22T00:40:43.830" v="269" actId="208"/>
          <pc:sldLayoutMkLst>
            <pc:docMk/>
            <pc:sldMasterMk cId="3595336832" sldId="2147483708"/>
            <pc:sldLayoutMk cId="4232609549" sldId="2147483726"/>
          </pc:sldLayoutMkLst>
          <pc:spChg chg="add del mod">
            <ac:chgData name="Davis, James C" userId="84778d94-b1cc-4a48-87ce-749e1d7d6e72" providerId="ADAL" clId="{3A07BE75-CD12-464B-B8E5-341E489B6D50}" dt="2020-08-21T21:35:31.852" v="21"/>
            <ac:spMkLst>
              <pc:docMk/>
              <pc:sldMasterMk cId="3595336832" sldId="2147483708"/>
              <pc:sldLayoutMk cId="4232609549" sldId="2147483726"/>
              <ac:spMk id="2" creationId="{3DB09C4B-756F-E046-A7B8-E818F3D67C91}"/>
            </ac:spMkLst>
          </pc:spChg>
          <pc:spChg chg="add del mod">
            <ac:chgData name="Davis, James C" userId="84778d94-b1cc-4a48-87ce-749e1d7d6e72" providerId="ADAL" clId="{3A07BE75-CD12-464B-B8E5-341E489B6D50}" dt="2020-08-21T21:35:31.852" v="21"/>
            <ac:spMkLst>
              <pc:docMk/>
              <pc:sldMasterMk cId="3595336832" sldId="2147483708"/>
              <pc:sldLayoutMk cId="4232609549" sldId="2147483726"/>
              <ac:spMk id="3" creationId="{4A738382-6B3F-6B47-8A09-6FCE0611FDA4}"/>
            </ac:spMkLst>
          </pc:spChg>
          <pc:spChg chg="add del mod">
            <ac:chgData name="Davis, James C" userId="84778d94-b1cc-4a48-87ce-749e1d7d6e72" providerId="ADAL" clId="{3A07BE75-CD12-464B-B8E5-341E489B6D50}" dt="2020-08-21T21:35:31.852" v="21"/>
            <ac:spMkLst>
              <pc:docMk/>
              <pc:sldMasterMk cId="3595336832" sldId="2147483708"/>
              <pc:sldLayoutMk cId="4232609549" sldId="2147483726"/>
              <ac:spMk id="4" creationId="{7629B2FB-9B75-0F4D-933A-91D5F9EB95B4}"/>
            </ac:spMkLst>
          </pc:spChg>
          <pc:spChg chg="add del mod">
            <ac:chgData name="Davis, James C" userId="84778d94-b1cc-4a48-87ce-749e1d7d6e72" providerId="ADAL" clId="{3A07BE75-CD12-464B-B8E5-341E489B6D50}" dt="2020-08-21T21:35:33.686" v="23"/>
            <ac:spMkLst>
              <pc:docMk/>
              <pc:sldMasterMk cId="3595336832" sldId="2147483708"/>
              <pc:sldLayoutMk cId="4232609549" sldId="2147483726"/>
              <ac:spMk id="7" creationId="{7F1E983B-BAA3-B44E-9FA7-C1DBBF63451D}"/>
            </ac:spMkLst>
          </pc:spChg>
          <pc:spChg chg="mod">
            <ac:chgData name="Davis, James C" userId="84778d94-b1cc-4a48-87ce-749e1d7d6e72" providerId="ADAL" clId="{3A07BE75-CD12-464B-B8E5-341E489B6D50}" dt="2020-08-22T00:40:39.983" v="268" actId="208"/>
            <ac:spMkLst>
              <pc:docMk/>
              <pc:sldMasterMk cId="3595336832" sldId="2147483708"/>
              <pc:sldLayoutMk cId="4232609549" sldId="2147483726"/>
              <ac:spMk id="8" creationId="{9629C0A1-FA46-974B-8B59-DAFA34D587F5}"/>
            </ac:spMkLst>
          </pc:spChg>
          <pc:spChg chg="del">
            <ac:chgData name="Davis, James C" userId="84778d94-b1cc-4a48-87ce-749e1d7d6e72" providerId="ADAL" clId="{3A07BE75-CD12-464B-B8E5-341E489B6D50}" dt="2020-08-22T00:22:22.489" v="186" actId="478"/>
            <ac:spMkLst>
              <pc:docMk/>
              <pc:sldMasterMk cId="3595336832" sldId="2147483708"/>
              <pc:sldLayoutMk cId="4232609549" sldId="2147483726"/>
              <ac:spMk id="9" creationId="{44FC41B1-856D-154F-84BA-1815B447367D}"/>
            </ac:spMkLst>
          </pc:spChg>
          <pc:spChg chg="mod">
            <ac:chgData name="Davis, James C" userId="84778d94-b1cc-4a48-87ce-749e1d7d6e72" providerId="ADAL" clId="{3A07BE75-CD12-464B-B8E5-341E489B6D50}" dt="2020-08-22T00:40:43.830" v="269" actId="208"/>
            <ac:spMkLst>
              <pc:docMk/>
              <pc:sldMasterMk cId="3595336832" sldId="2147483708"/>
              <pc:sldLayoutMk cId="4232609549" sldId="2147483726"/>
              <ac:spMk id="11" creationId="{F21F285B-3B58-4149-B959-9010CE636448}"/>
            </ac:spMkLst>
          </pc:spChg>
          <pc:spChg chg="add del mod">
            <ac:chgData name="Davis, James C" userId="84778d94-b1cc-4a48-87ce-749e1d7d6e72" providerId="ADAL" clId="{3A07BE75-CD12-464B-B8E5-341E489B6D50}" dt="2020-08-21T21:35:33.686" v="23"/>
            <ac:spMkLst>
              <pc:docMk/>
              <pc:sldMasterMk cId="3595336832" sldId="2147483708"/>
              <pc:sldLayoutMk cId="4232609549" sldId="2147483726"/>
              <ac:spMk id="13" creationId="{541CDDB2-4D8E-A543-A397-396990320797}"/>
            </ac:spMkLst>
          </pc:spChg>
          <pc:spChg chg="add del mod">
            <ac:chgData name="Davis, James C" userId="84778d94-b1cc-4a48-87ce-749e1d7d6e72" providerId="ADAL" clId="{3A07BE75-CD12-464B-B8E5-341E489B6D50}" dt="2020-08-21T21:35:33.686" v="23"/>
            <ac:spMkLst>
              <pc:docMk/>
              <pc:sldMasterMk cId="3595336832" sldId="2147483708"/>
              <pc:sldLayoutMk cId="4232609549" sldId="2147483726"/>
              <ac:spMk id="15" creationId="{09BBB4B8-9B85-9842-9B69-F922216F8990}"/>
            </ac:spMkLst>
          </pc:spChg>
          <pc:spChg chg="add mod">
            <ac:chgData name="Davis, James C" userId="84778d94-b1cc-4a48-87ce-749e1d7d6e72" providerId="ADAL" clId="{3A07BE75-CD12-464B-B8E5-341E489B6D50}" dt="2020-08-22T00:22:15.073" v="185"/>
            <ac:spMkLst>
              <pc:docMk/>
              <pc:sldMasterMk cId="3595336832" sldId="2147483708"/>
              <pc:sldLayoutMk cId="4232609549" sldId="2147483726"/>
              <ac:spMk id="16" creationId="{1991DBEA-463E-0543-8703-1617F14E9D1E}"/>
            </ac:spMkLst>
          </pc:spChg>
          <pc:spChg chg="add del mod">
            <ac:chgData name="Davis, James C" userId="84778d94-b1cc-4a48-87ce-749e1d7d6e72" providerId="ADAL" clId="{3A07BE75-CD12-464B-B8E5-341E489B6D50}" dt="2020-08-21T21:49:35.056" v="129" actId="2085"/>
            <ac:spMkLst>
              <pc:docMk/>
              <pc:sldMasterMk cId="3595336832" sldId="2147483708"/>
              <pc:sldLayoutMk cId="4232609549" sldId="2147483726"/>
              <ac:spMk id="251914" creationId="{00000000-0000-0000-0000-000000000000}"/>
            </ac:spMkLst>
          </pc:spChg>
          <pc:picChg chg="add del mod">
            <ac:chgData name="Davis, James C" userId="84778d94-b1cc-4a48-87ce-749e1d7d6e72" providerId="ADAL" clId="{3A07BE75-CD12-464B-B8E5-341E489B6D50}" dt="2020-08-21T21:35:22.429" v="18" actId="21"/>
            <ac:picMkLst>
              <pc:docMk/>
              <pc:sldMasterMk cId="3595336832" sldId="2147483708"/>
              <pc:sldLayoutMk cId="4232609549" sldId="2147483726"/>
              <ac:picMk id="6" creationId="{37731326-0C60-DD41-B5BD-7937076E0B2E}"/>
            </ac:picMkLst>
          </pc:picChg>
          <pc:picChg chg="del">
            <ac:chgData name="Davis, James C" userId="84778d94-b1cc-4a48-87ce-749e1d7d6e72" providerId="ADAL" clId="{3A07BE75-CD12-464B-B8E5-341E489B6D50}" dt="2020-08-21T21:32:58.065" v="4" actId="478"/>
            <ac:picMkLst>
              <pc:docMk/>
              <pc:sldMasterMk cId="3595336832" sldId="2147483708"/>
              <pc:sldLayoutMk cId="4232609549" sldId="2147483726"/>
              <ac:picMk id="10" creationId="{213FEFA3-8A82-6844-88D4-95E07E779EF4}"/>
            </ac:picMkLst>
          </pc:picChg>
          <pc:picChg chg="add mod">
            <ac:chgData name="Davis, James C" userId="84778d94-b1cc-4a48-87ce-749e1d7d6e72" providerId="ADAL" clId="{3A07BE75-CD12-464B-B8E5-341E489B6D50}" dt="2020-08-21T21:33:10.757" v="9" actId="1076"/>
            <ac:picMkLst>
              <pc:docMk/>
              <pc:sldMasterMk cId="3595336832" sldId="2147483708"/>
              <pc:sldLayoutMk cId="4232609549" sldId="2147483726"/>
              <ac:picMk id="12" creationId="{BCBD89D8-43BD-5D41-99C6-91B0B6A51904}"/>
            </ac:picMkLst>
          </pc:picChg>
          <pc:picChg chg="add del mod">
            <ac:chgData name="Davis, James C" userId="84778d94-b1cc-4a48-87ce-749e1d7d6e72" providerId="ADAL" clId="{3A07BE75-CD12-464B-B8E5-341E489B6D50}" dt="2020-08-21T21:37:51.327" v="44" actId="21"/>
            <ac:picMkLst>
              <pc:docMk/>
              <pc:sldMasterMk cId="3595336832" sldId="2147483708"/>
              <pc:sldLayoutMk cId="4232609549" sldId="2147483726"/>
              <ac:picMk id="14" creationId="{AD52B8E7-6A95-D242-B4DC-D368E54B24F3}"/>
            </ac:picMkLst>
          </pc:picChg>
        </pc:sldLayoutChg>
        <pc:sldLayoutChg chg="delSp new del mod">
          <pc:chgData name="Davis, James C" userId="84778d94-b1cc-4a48-87ce-749e1d7d6e72" providerId="ADAL" clId="{3A07BE75-CD12-464B-B8E5-341E489B6D50}" dt="2020-08-21T21:36:14.105" v="31" actId="2696"/>
          <pc:sldLayoutMkLst>
            <pc:docMk/>
            <pc:sldMasterMk cId="3595336832" sldId="2147483708"/>
            <pc:sldLayoutMk cId="3571145014" sldId="2147483727"/>
          </pc:sldLayoutMkLst>
          <pc:spChg chg="del">
            <ac:chgData name="Davis, James C" userId="84778d94-b1cc-4a48-87ce-749e1d7d6e72" providerId="ADAL" clId="{3A07BE75-CD12-464B-B8E5-341E489B6D50}" dt="2020-08-21T21:35:57.762" v="28" actId="478"/>
            <ac:spMkLst>
              <pc:docMk/>
              <pc:sldMasterMk cId="3595336832" sldId="2147483708"/>
              <pc:sldLayoutMk cId="3571145014" sldId="2147483727"/>
              <ac:spMk id="2" creationId="{DB4F1C61-C21B-0A4B-BDB4-132F0405C9BE}"/>
            </ac:spMkLst>
          </pc:spChg>
          <pc:spChg chg="del">
            <ac:chgData name="Davis, James C" userId="84778d94-b1cc-4a48-87ce-749e1d7d6e72" providerId="ADAL" clId="{3A07BE75-CD12-464B-B8E5-341E489B6D50}" dt="2020-08-21T21:36:00.473" v="29"/>
            <ac:spMkLst>
              <pc:docMk/>
              <pc:sldMasterMk cId="3595336832" sldId="2147483708"/>
              <pc:sldLayoutMk cId="3571145014" sldId="2147483727"/>
              <ac:spMk id="3" creationId="{12A83881-1209-9945-BCDF-198622D8227C}"/>
            </ac:spMkLst>
          </pc:spChg>
          <pc:spChg chg="del">
            <ac:chgData name="Davis, James C" userId="84778d94-b1cc-4a48-87ce-749e1d7d6e72" providerId="ADAL" clId="{3A07BE75-CD12-464B-B8E5-341E489B6D50}" dt="2020-08-21T21:36:00.473" v="29"/>
            <ac:spMkLst>
              <pc:docMk/>
              <pc:sldMasterMk cId="3595336832" sldId="2147483708"/>
              <pc:sldLayoutMk cId="3571145014" sldId="2147483727"/>
              <ac:spMk id="4" creationId="{32B112DC-B82E-6F4F-8D13-45166552D6E7}"/>
            </ac:spMkLst>
          </pc:spChg>
          <pc:spChg chg="del">
            <ac:chgData name="Davis, James C" userId="84778d94-b1cc-4a48-87ce-749e1d7d6e72" providerId="ADAL" clId="{3A07BE75-CD12-464B-B8E5-341E489B6D50}" dt="2020-08-21T21:36:00.473" v="29"/>
            <ac:spMkLst>
              <pc:docMk/>
              <pc:sldMasterMk cId="3595336832" sldId="2147483708"/>
              <pc:sldLayoutMk cId="3571145014" sldId="2147483727"/>
              <ac:spMk id="5" creationId="{A52275F4-AECB-F54E-B051-819366F94C61}"/>
            </ac:spMkLst>
          </pc:spChg>
        </pc:sldLayoutChg>
        <pc:sldLayoutChg chg="addSp delSp modSp mod modTransition">
          <pc:chgData name="Davis, James C" userId="84778d94-b1cc-4a48-87ce-749e1d7d6e72" providerId="ADAL" clId="{3A07BE75-CD12-464B-B8E5-341E489B6D50}" dt="2020-08-22T00:40:52.264" v="270" actId="208"/>
          <pc:sldLayoutMkLst>
            <pc:docMk/>
            <pc:sldMasterMk cId="3595336832" sldId="2147483708"/>
            <pc:sldLayoutMk cId="3328718115" sldId="2147483728"/>
          </pc:sldLayoutMkLst>
          <pc:spChg chg="add del mod">
            <ac:chgData name="Davis, James C" userId="84778d94-b1cc-4a48-87ce-749e1d7d6e72" providerId="ADAL" clId="{3A07BE75-CD12-464B-B8E5-341E489B6D50}" dt="2020-08-21T21:53:44.149" v="183" actId="478"/>
            <ac:spMkLst>
              <pc:docMk/>
              <pc:sldMasterMk cId="3595336832" sldId="2147483708"/>
              <pc:sldLayoutMk cId="3328718115" sldId="2147483728"/>
              <ac:spMk id="2" creationId="{A0349C6E-8F46-DA41-ADEA-4CAA630A7964}"/>
            </ac:spMkLst>
          </pc:spChg>
          <pc:spChg chg="mod">
            <ac:chgData name="Davis, James C" userId="84778d94-b1cc-4a48-87ce-749e1d7d6e72" providerId="ADAL" clId="{3A07BE75-CD12-464B-B8E5-341E489B6D50}" dt="2020-08-22T00:40:52.264" v="270" actId="208"/>
            <ac:spMkLst>
              <pc:docMk/>
              <pc:sldMasterMk cId="3595336832" sldId="2147483708"/>
              <pc:sldLayoutMk cId="3328718115" sldId="2147483728"/>
              <ac:spMk id="4" creationId="{67B3E873-1394-3543-8BD2-2C910090ECBD}"/>
            </ac:spMkLst>
          </pc:spChg>
          <pc:spChg chg="add del mod">
            <ac:chgData name="Davis, James C" userId="84778d94-b1cc-4a48-87ce-749e1d7d6e72" providerId="ADAL" clId="{3A07BE75-CD12-464B-B8E5-341E489B6D50}" dt="2020-08-22T00:39:41.505" v="234" actId="207"/>
            <ac:spMkLst>
              <pc:docMk/>
              <pc:sldMasterMk cId="3595336832" sldId="2147483708"/>
              <pc:sldLayoutMk cId="3328718115" sldId="2147483728"/>
              <ac:spMk id="5" creationId="{00000000-0000-0000-0000-000000000000}"/>
            </ac:spMkLst>
          </pc:spChg>
          <pc:spChg chg="add del mod">
            <ac:chgData name="Davis, James C" userId="84778d94-b1cc-4a48-87ce-749e1d7d6e72" providerId="ADAL" clId="{3A07BE75-CD12-464B-B8E5-341E489B6D50}" dt="2020-08-21T21:54:10.149" v="184" actId="478"/>
            <ac:spMkLst>
              <pc:docMk/>
              <pc:sldMasterMk cId="3595336832" sldId="2147483708"/>
              <pc:sldLayoutMk cId="3328718115" sldId="2147483728"/>
              <ac:spMk id="8" creationId="{87597FFB-B432-F440-9DDE-C765DFB23B24}"/>
            </ac:spMkLst>
          </pc:spChg>
          <pc:spChg chg="add mod">
            <ac:chgData name="Davis, James C" userId="84778d94-b1cc-4a48-87ce-749e1d7d6e72" providerId="ADAL" clId="{3A07BE75-CD12-464B-B8E5-341E489B6D50}" dt="2020-08-21T21:53:17.422" v="179"/>
            <ac:spMkLst>
              <pc:docMk/>
              <pc:sldMasterMk cId="3595336832" sldId="2147483708"/>
              <pc:sldLayoutMk cId="3328718115" sldId="2147483728"/>
              <ac:spMk id="9" creationId="{4403002C-B894-EA4E-9F9C-C47945496723}"/>
            </ac:spMkLst>
          </pc:spChg>
          <pc:picChg chg="add del mod">
            <ac:chgData name="Davis, James C" userId="84778d94-b1cc-4a48-87ce-749e1d7d6e72" providerId="ADAL" clId="{3A07BE75-CD12-464B-B8E5-341E489B6D50}" dt="2020-08-21T21:37:57.744" v="48"/>
            <ac:picMkLst>
              <pc:docMk/>
              <pc:sldMasterMk cId="3595336832" sldId="2147483708"/>
              <pc:sldLayoutMk cId="3328718115" sldId="2147483728"/>
              <ac:picMk id="6" creationId="{5109DD2C-49A7-2340-918F-14658BEE258D}"/>
            </ac:picMkLst>
          </pc:picChg>
          <pc:picChg chg="add del mod">
            <ac:chgData name="Davis, James C" userId="84778d94-b1cc-4a48-87ce-749e1d7d6e72" providerId="ADAL" clId="{3A07BE75-CD12-464B-B8E5-341E489B6D50}" dt="2020-08-21T21:39:00.916" v="58" actId="478"/>
            <ac:picMkLst>
              <pc:docMk/>
              <pc:sldMasterMk cId="3595336832" sldId="2147483708"/>
              <pc:sldLayoutMk cId="3328718115" sldId="2147483728"/>
              <ac:picMk id="7" creationId="{436176C0-63A3-BE44-BA6C-A9E6FBC44A2F}"/>
            </ac:picMkLst>
          </pc:picChg>
        </pc:sldLayoutChg>
        <pc:sldLayoutChg chg="addSp delSp modSp mod modTransition">
          <pc:chgData name="Davis, James C" userId="84778d94-b1cc-4a48-87ce-749e1d7d6e72" providerId="ADAL" clId="{3A07BE75-CD12-464B-B8E5-341E489B6D50}" dt="2020-08-22T00:40:59.683" v="271" actId="208"/>
          <pc:sldLayoutMkLst>
            <pc:docMk/>
            <pc:sldMasterMk cId="3595336832" sldId="2147483708"/>
            <pc:sldLayoutMk cId="694698316" sldId="2147483729"/>
          </pc:sldLayoutMkLst>
          <pc:spChg chg="add mod">
            <ac:chgData name="Davis, James C" userId="84778d94-b1cc-4a48-87ce-749e1d7d6e72" providerId="ADAL" clId="{3A07BE75-CD12-464B-B8E5-341E489B6D50}" dt="2020-08-22T00:22:27.599" v="187"/>
            <ac:spMkLst>
              <pc:docMk/>
              <pc:sldMasterMk cId="3595336832" sldId="2147483708"/>
              <pc:sldLayoutMk cId="694698316" sldId="2147483729"/>
              <ac:spMk id="2" creationId="{63EE7B0E-2C93-BA42-B420-3285D7F3E908}"/>
            </ac:spMkLst>
          </pc:spChg>
          <pc:spChg chg="add del mod">
            <ac:chgData name="Davis, James C" userId="84778d94-b1cc-4a48-87ce-749e1d7d6e72" providerId="ADAL" clId="{3A07BE75-CD12-464B-B8E5-341E489B6D50}" dt="2020-08-22T00:40:59.683" v="271" actId="208"/>
            <ac:spMkLst>
              <pc:docMk/>
              <pc:sldMasterMk cId="3595336832" sldId="2147483708"/>
              <pc:sldLayoutMk cId="694698316" sldId="2147483729"/>
              <ac:spMk id="7" creationId="{43238AEC-E676-EF48-A1EE-CE1856C5DB86}"/>
            </ac:spMkLst>
          </pc:spChg>
          <pc:spChg chg="del">
            <ac:chgData name="Davis, James C" userId="84778d94-b1cc-4a48-87ce-749e1d7d6e72" providerId="ADAL" clId="{3A07BE75-CD12-464B-B8E5-341E489B6D50}" dt="2020-08-21T21:49:41.914" v="130" actId="478"/>
            <ac:spMkLst>
              <pc:docMk/>
              <pc:sldMasterMk cId="3595336832" sldId="2147483708"/>
              <pc:sldLayoutMk cId="694698316" sldId="2147483729"/>
              <ac:spMk id="8" creationId="{54299B08-215C-6449-B3F9-1A0AD0C27459}"/>
            </ac:spMkLst>
          </pc:spChg>
          <pc:spChg chg="add del mod">
            <ac:chgData name="Davis, James C" userId="84778d94-b1cc-4a48-87ce-749e1d7d6e72" providerId="ADAL" clId="{3A07BE75-CD12-464B-B8E5-341E489B6D50}" dt="2020-08-22T00:39:59.584" v="235" actId="478"/>
            <ac:spMkLst>
              <pc:docMk/>
              <pc:sldMasterMk cId="3595336832" sldId="2147483708"/>
              <pc:sldLayoutMk cId="694698316" sldId="2147483729"/>
              <ac:spMk id="10" creationId="{B9EAC580-F61D-3248-985B-963029B60BD7}"/>
            </ac:spMkLst>
          </pc:spChg>
          <pc:spChg chg="add del mod">
            <ac:chgData name="Davis, James C" userId="84778d94-b1cc-4a48-87ce-749e1d7d6e72" providerId="ADAL" clId="{3A07BE75-CD12-464B-B8E5-341E489B6D50}" dt="2020-08-21T21:51:26.904" v="154"/>
            <ac:spMkLst>
              <pc:docMk/>
              <pc:sldMasterMk cId="3595336832" sldId="2147483708"/>
              <pc:sldLayoutMk cId="694698316" sldId="2147483729"/>
              <ac:spMk id="11" creationId="{BB079078-4975-8043-86A2-01C27989FD9B}"/>
            </ac:spMkLst>
          </pc:spChg>
          <pc:spChg chg="add mod">
            <ac:chgData name="Davis, James C" userId="84778d94-b1cc-4a48-87ce-749e1d7d6e72" providerId="ADAL" clId="{3A07BE75-CD12-464B-B8E5-341E489B6D50}" dt="2020-08-22T00:39:59.881" v="236"/>
            <ac:spMkLst>
              <pc:docMk/>
              <pc:sldMasterMk cId="3595336832" sldId="2147483708"/>
              <pc:sldLayoutMk cId="694698316" sldId="2147483729"/>
              <ac:spMk id="12" creationId="{4EEA1B3E-FF6B-734D-830E-C9FC203C0A8A}"/>
            </ac:spMkLst>
          </pc:spChg>
          <pc:picChg chg="add del mod">
            <ac:chgData name="Davis, James C" userId="84778d94-b1cc-4a48-87ce-749e1d7d6e72" providerId="ADAL" clId="{3A07BE75-CD12-464B-B8E5-341E489B6D50}" dt="2020-08-21T21:37:57.145" v="47"/>
            <ac:picMkLst>
              <pc:docMk/>
              <pc:sldMasterMk cId="3595336832" sldId="2147483708"/>
              <pc:sldLayoutMk cId="694698316" sldId="2147483729"/>
              <ac:picMk id="6" creationId="{7BA8BD17-3132-FB46-9C90-DB7121FC4216}"/>
            </ac:picMkLst>
          </pc:picChg>
          <pc:picChg chg="add del mod">
            <ac:chgData name="Davis, James C" userId="84778d94-b1cc-4a48-87ce-749e1d7d6e72" providerId="ADAL" clId="{3A07BE75-CD12-464B-B8E5-341E489B6D50}" dt="2020-08-21T21:39:02.679" v="59" actId="478"/>
            <ac:picMkLst>
              <pc:docMk/>
              <pc:sldMasterMk cId="3595336832" sldId="2147483708"/>
              <pc:sldLayoutMk cId="694698316" sldId="2147483729"/>
              <ac:picMk id="9" creationId="{AFA908D9-16CC-7642-87C8-CAD6F2D9A015}"/>
            </ac:picMkLst>
          </pc:picChg>
        </pc:sldLayoutChg>
        <pc:sldLayoutChg chg="addSp delSp modSp mod modTransition">
          <pc:chgData name="Davis, James C" userId="84778d94-b1cc-4a48-87ce-749e1d7d6e72" providerId="ADAL" clId="{3A07BE75-CD12-464B-B8E5-341E489B6D50}" dt="2020-08-21T21:49:51.311" v="132" actId="2085"/>
          <pc:sldLayoutMkLst>
            <pc:docMk/>
            <pc:sldMasterMk cId="3595336832" sldId="2147483708"/>
            <pc:sldLayoutMk cId="2909255550" sldId="2147483730"/>
          </pc:sldLayoutMkLst>
          <pc:spChg chg="mod">
            <ac:chgData name="Davis, James C" userId="84778d94-b1cc-4a48-87ce-749e1d7d6e72" providerId="ADAL" clId="{3A07BE75-CD12-464B-B8E5-341E489B6D50}" dt="2020-08-21T21:49:51.311" v="132" actId="2085"/>
            <ac:spMkLst>
              <pc:docMk/>
              <pc:sldMasterMk cId="3595336832" sldId="2147483708"/>
              <pc:sldLayoutMk cId="2909255550" sldId="2147483730"/>
              <ac:spMk id="2" creationId="{00000000-0000-0000-0000-000000000000}"/>
            </ac:spMkLst>
          </pc:spChg>
          <pc:picChg chg="add del mod">
            <ac:chgData name="Davis, James C" userId="84778d94-b1cc-4a48-87ce-749e1d7d6e72" providerId="ADAL" clId="{3A07BE75-CD12-464B-B8E5-341E489B6D50}" dt="2020-08-21T21:39:05.826" v="60" actId="478"/>
            <ac:picMkLst>
              <pc:docMk/>
              <pc:sldMasterMk cId="3595336832" sldId="2147483708"/>
              <pc:sldLayoutMk cId="2909255550" sldId="2147483730"/>
              <ac:picMk id="7" creationId="{27C84A94-4C94-3A48-AA0E-AC42698DC144}"/>
            </ac:picMkLst>
          </pc:picChg>
        </pc:sldLayoutChg>
        <pc:sldLayoutChg chg="addSp delSp modSp mod modTransition">
          <pc:chgData name="Davis, James C" userId="84778d94-b1cc-4a48-87ce-749e1d7d6e72" providerId="ADAL" clId="{3A07BE75-CD12-464B-B8E5-341E489B6D50}" dt="2020-08-22T00:41:06.101" v="272" actId="208"/>
          <pc:sldLayoutMkLst>
            <pc:docMk/>
            <pc:sldMasterMk cId="3595336832" sldId="2147483708"/>
            <pc:sldLayoutMk cId="72169177" sldId="2147483731"/>
          </pc:sldLayoutMkLst>
          <pc:spChg chg="add mod">
            <ac:chgData name="Davis, James C" userId="84778d94-b1cc-4a48-87ce-749e1d7d6e72" providerId="ADAL" clId="{3A07BE75-CD12-464B-B8E5-341E489B6D50}" dt="2020-08-22T00:22:34.999" v="188"/>
            <ac:spMkLst>
              <pc:docMk/>
              <pc:sldMasterMk cId="3595336832" sldId="2147483708"/>
              <pc:sldLayoutMk cId="72169177" sldId="2147483731"/>
              <ac:spMk id="2" creationId="{62769056-9B24-3340-82FF-6C6B5739D9BC}"/>
            </ac:spMkLst>
          </pc:spChg>
          <pc:spChg chg="mod">
            <ac:chgData name="Davis, James C" userId="84778d94-b1cc-4a48-87ce-749e1d7d6e72" providerId="ADAL" clId="{3A07BE75-CD12-464B-B8E5-341E489B6D50}" dt="2020-08-22T00:41:06.101" v="272" actId="208"/>
            <ac:spMkLst>
              <pc:docMk/>
              <pc:sldMasterMk cId="3595336832" sldId="2147483708"/>
              <pc:sldLayoutMk cId="72169177" sldId="2147483731"/>
              <ac:spMk id="9" creationId="{2473502F-33E0-294C-B0A7-D634CB781736}"/>
            </ac:spMkLst>
          </pc:spChg>
          <pc:spChg chg="add del mod">
            <ac:chgData name="Davis, James C" userId="84778d94-b1cc-4a48-87ce-749e1d7d6e72" providerId="ADAL" clId="{3A07BE75-CD12-464B-B8E5-341E489B6D50}" dt="2020-08-21T21:51:50.438" v="161" actId="478"/>
            <ac:spMkLst>
              <pc:docMk/>
              <pc:sldMasterMk cId="3595336832" sldId="2147483708"/>
              <pc:sldLayoutMk cId="72169177" sldId="2147483731"/>
              <ac:spMk id="10" creationId="{6FFDCCFB-1F77-9545-807B-771C13BE6464}"/>
            </ac:spMkLst>
          </pc:spChg>
          <pc:spChg chg="del">
            <ac:chgData name="Davis, James C" userId="84778d94-b1cc-4a48-87ce-749e1d7d6e72" providerId="ADAL" clId="{3A07BE75-CD12-464B-B8E5-341E489B6D50}" dt="2020-08-21T21:49:53.756" v="133" actId="478"/>
            <ac:spMkLst>
              <pc:docMk/>
              <pc:sldMasterMk cId="3595336832" sldId="2147483708"/>
              <pc:sldLayoutMk cId="72169177" sldId="2147483731"/>
              <ac:spMk id="11" creationId="{545324D7-CC7E-054E-9C45-DBD5F9F63503}"/>
            </ac:spMkLst>
          </pc:spChg>
          <pc:spChg chg="add del mod">
            <ac:chgData name="Davis, James C" userId="84778d94-b1cc-4a48-87ce-749e1d7d6e72" providerId="ADAL" clId="{3A07BE75-CD12-464B-B8E5-341E489B6D50}" dt="2020-08-22T00:40:03.391" v="237" actId="478"/>
            <ac:spMkLst>
              <pc:docMk/>
              <pc:sldMasterMk cId="3595336832" sldId="2147483708"/>
              <pc:sldLayoutMk cId="72169177" sldId="2147483731"/>
              <ac:spMk id="12" creationId="{D683F71B-CE88-4648-AC3A-8C1B31F3209D}"/>
            </ac:spMkLst>
          </pc:spChg>
          <pc:spChg chg="add mod">
            <ac:chgData name="Davis, James C" userId="84778d94-b1cc-4a48-87ce-749e1d7d6e72" providerId="ADAL" clId="{3A07BE75-CD12-464B-B8E5-341E489B6D50}" dt="2020-08-22T00:40:03.725" v="238"/>
            <ac:spMkLst>
              <pc:docMk/>
              <pc:sldMasterMk cId="3595336832" sldId="2147483708"/>
              <pc:sldLayoutMk cId="72169177" sldId="2147483731"/>
              <ac:spMk id="13" creationId="{AA231EA3-1A2F-1844-B410-74339C343F3B}"/>
            </ac:spMkLst>
          </pc:spChg>
          <pc:picChg chg="add del mod">
            <ac:chgData name="Davis, James C" userId="84778d94-b1cc-4a48-87ce-749e1d7d6e72" providerId="ADAL" clId="{3A07BE75-CD12-464B-B8E5-341E489B6D50}" dt="2020-08-21T21:39:12.937" v="61" actId="478"/>
            <ac:picMkLst>
              <pc:docMk/>
              <pc:sldMasterMk cId="3595336832" sldId="2147483708"/>
              <pc:sldLayoutMk cId="72169177" sldId="2147483731"/>
              <ac:picMk id="8" creationId="{BA01369E-A0A4-9640-A3D0-EA829CCB74EF}"/>
            </ac:picMkLst>
          </pc:picChg>
        </pc:sldLayoutChg>
        <pc:sldLayoutChg chg="addSp delSp modSp mod modTransition">
          <pc:chgData name="Davis, James C" userId="84778d94-b1cc-4a48-87ce-749e1d7d6e72" providerId="ADAL" clId="{3A07BE75-CD12-464B-B8E5-341E489B6D50}" dt="2020-08-22T00:22:38.314" v="189"/>
          <pc:sldLayoutMkLst>
            <pc:docMk/>
            <pc:sldMasterMk cId="3595336832" sldId="2147483708"/>
            <pc:sldLayoutMk cId="1735298232" sldId="2147483732"/>
          </pc:sldLayoutMkLst>
          <pc:spChg chg="add mod">
            <ac:chgData name="Davis, James C" userId="84778d94-b1cc-4a48-87ce-749e1d7d6e72" providerId="ADAL" clId="{3A07BE75-CD12-464B-B8E5-341E489B6D50}" dt="2020-08-22T00:22:38.314" v="189"/>
            <ac:spMkLst>
              <pc:docMk/>
              <pc:sldMasterMk cId="3595336832" sldId="2147483708"/>
              <pc:sldLayoutMk cId="1735298232" sldId="2147483732"/>
              <ac:spMk id="2" creationId="{CE36F63A-CE5C-9B40-933E-022B0D8B1C6B}"/>
            </ac:spMkLst>
          </pc:spChg>
          <pc:picChg chg="add del mod">
            <ac:chgData name="Davis, James C" userId="84778d94-b1cc-4a48-87ce-749e1d7d6e72" providerId="ADAL" clId="{3A07BE75-CD12-464B-B8E5-341E489B6D50}" dt="2020-08-21T21:39:14.531" v="62" actId="478"/>
            <ac:picMkLst>
              <pc:docMk/>
              <pc:sldMasterMk cId="3595336832" sldId="2147483708"/>
              <pc:sldLayoutMk cId="1735298232" sldId="2147483732"/>
              <ac:picMk id="5" creationId="{4F4006C6-9E67-7E49-9565-414BBE2BB0AF}"/>
            </ac:picMkLst>
          </pc:picChg>
        </pc:sldLayoutChg>
        <pc:sldLayoutChg chg="addSp modSp modTransition">
          <pc:chgData name="Davis, James C" userId="84778d94-b1cc-4a48-87ce-749e1d7d6e72" providerId="ADAL" clId="{3A07BE75-CD12-464B-B8E5-341E489B6D50}" dt="2020-08-22T00:22:40.308" v="190"/>
          <pc:sldLayoutMkLst>
            <pc:docMk/>
            <pc:sldMasterMk cId="3595336832" sldId="2147483708"/>
            <pc:sldLayoutMk cId="2822395168" sldId="2147483733"/>
          </pc:sldLayoutMkLst>
          <pc:spChg chg="add mod">
            <ac:chgData name="Davis, James C" userId="84778d94-b1cc-4a48-87ce-749e1d7d6e72" providerId="ADAL" clId="{3A07BE75-CD12-464B-B8E5-341E489B6D50}" dt="2020-08-22T00:22:40.308" v="190"/>
            <ac:spMkLst>
              <pc:docMk/>
              <pc:sldMasterMk cId="3595336832" sldId="2147483708"/>
              <pc:sldLayoutMk cId="2822395168" sldId="2147483733"/>
              <ac:spMk id="2" creationId="{67FB7F21-D986-DE48-8D0B-E206BB744136}"/>
            </ac:spMkLst>
          </pc:spChg>
        </pc:sldLayoutChg>
        <pc:sldLayoutChg chg="addSp delSp modSp mod modTransition">
          <pc:chgData name="Davis, James C" userId="84778d94-b1cc-4a48-87ce-749e1d7d6e72" providerId="ADAL" clId="{3A07BE75-CD12-464B-B8E5-341E489B6D50}" dt="2020-08-22T00:22:42.410" v="191"/>
          <pc:sldLayoutMkLst>
            <pc:docMk/>
            <pc:sldMasterMk cId="3595336832" sldId="2147483708"/>
            <pc:sldLayoutMk cId="669961557" sldId="2147483734"/>
          </pc:sldLayoutMkLst>
          <pc:spChg chg="mod">
            <ac:chgData name="Davis, James C" userId="84778d94-b1cc-4a48-87ce-749e1d7d6e72" providerId="ADAL" clId="{3A07BE75-CD12-464B-B8E5-341E489B6D50}" dt="2020-08-21T21:43:37.629" v="92" actId="2711"/>
            <ac:spMkLst>
              <pc:docMk/>
              <pc:sldMasterMk cId="3595336832" sldId="2147483708"/>
              <pc:sldLayoutMk cId="669961557" sldId="2147483734"/>
              <ac:spMk id="3" creationId="{00000000-0000-0000-0000-000000000000}"/>
            </ac:spMkLst>
          </pc:spChg>
          <pc:spChg chg="del">
            <ac:chgData name="Davis, James C" userId="84778d94-b1cc-4a48-87ce-749e1d7d6e72" providerId="ADAL" clId="{3A07BE75-CD12-464B-B8E5-341E489B6D50}" dt="2020-08-21T21:50:10.455" v="135" actId="478"/>
            <ac:spMkLst>
              <pc:docMk/>
              <pc:sldMasterMk cId="3595336832" sldId="2147483708"/>
              <pc:sldLayoutMk cId="669961557" sldId="2147483734"/>
              <ac:spMk id="5" creationId="{0F3ED26C-BA8F-FF4F-AE42-088993C8BDBB}"/>
            </ac:spMkLst>
          </pc:spChg>
          <pc:spChg chg="del">
            <ac:chgData name="Davis, James C" userId="84778d94-b1cc-4a48-87ce-749e1d7d6e72" providerId="ADAL" clId="{3A07BE75-CD12-464B-B8E5-341E489B6D50}" dt="2020-08-21T21:50:10.455" v="135" actId="478"/>
            <ac:spMkLst>
              <pc:docMk/>
              <pc:sldMasterMk cId="3595336832" sldId="2147483708"/>
              <pc:sldLayoutMk cId="669961557" sldId="2147483734"/>
              <ac:spMk id="6" creationId="{7459A6C9-1895-6441-9AC8-69CD38D23F53}"/>
            </ac:spMkLst>
          </pc:spChg>
          <pc:spChg chg="add mod">
            <ac:chgData name="Davis, James C" userId="84778d94-b1cc-4a48-87ce-749e1d7d6e72" providerId="ADAL" clId="{3A07BE75-CD12-464B-B8E5-341E489B6D50}" dt="2020-08-21T21:50:11.037" v="136"/>
            <ac:spMkLst>
              <pc:docMk/>
              <pc:sldMasterMk cId="3595336832" sldId="2147483708"/>
              <pc:sldLayoutMk cId="669961557" sldId="2147483734"/>
              <ac:spMk id="7" creationId="{00379C94-9660-514E-8573-54286DE89411}"/>
            </ac:spMkLst>
          </pc:spChg>
          <pc:spChg chg="add mod">
            <ac:chgData name="Davis, James C" userId="84778d94-b1cc-4a48-87ce-749e1d7d6e72" providerId="ADAL" clId="{3A07BE75-CD12-464B-B8E5-341E489B6D50}" dt="2020-08-21T21:50:11.037" v="136"/>
            <ac:spMkLst>
              <pc:docMk/>
              <pc:sldMasterMk cId="3595336832" sldId="2147483708"/>
              <pc:sldLayoutMk cId="669961557" sldId="2147483734"/>
              <ac:spMk id="8" creationId="{D15DDF22-1F41-F644-A1F1-7ADD56BDE3A3}"/>
            </ac:spMkLst>
          </pc:spChg>
          <pc:spChg chg="add mod">
            <ac:chgData name="Davis, James C" userId="84778d94-b1cc-4a48-87ce-749e1d7d6e72" providerId="ADAL" clId="{3A07BE75-CD12-464B-B8E5-341E489B6D50}" dt="2020-08-22T00:22:42.410" v="191"/>
            <ac:spMkLst>
              <pc:docMk/>
              <pc:sldMasterMk cId="3595336832" sldId="2147483708"/>
              <pc:sldLayoutMk cId="669961557" sldId="2147483734"/>
              <ac:spMk id="9" creationId="{0A566D20-E8C7-904C-94FE-895061C60765}"/>
            </ac:spMkLst>
          </pc:spChg>
        </pc:sldLayoutChg>
        <pc:sldLayoutChg chg="addSp delSp modSp mod modTransition">
          <pc:chgData name="Davis, James C" userId="84778d94-b1cc-4a48-87ce-749e1d7d6e72" providerId="ADAL" clId="{3A07BE75-CD12-464B-B8E5-341E489B6D50}" dt="2020-08-22T00:41:14.878" v="273" actId="208"/>
          <pc:sldLayoutMkLst>
            <pc:docMk/>
            <pc:sldMasterMk cId="3595336832" sldId="2147483708"/>
            <pc:sldLayoutMk cId="2625959151" sldId="2147483735"/>
          </pc:sldLayoutMkLst>
          <pc:spChg chg="add mod">
            <ac:chgData name="Davis, James C" userId="84778d94-b1cc-4a48-87ce-749e1d7d6e72" providerId="ADAL" clId="{3A07BE75-CD12-464B-B8E5-341E489B6D50}" dt="2020-08-22T00:22:43.766" v="192"/>
            <ac:spMkLst>
              <pc:docMk/>
              <pc:sldMasterMk cId="3595336832" sldId="2147483708"/>
              <pc:sldLayoutMk cId="2625959151" sldId="2147483735"/>
              <ac:spMk id="2" creationId="{3DEA9EA1-F1A5-094D-9902-BECC17F58D5D}"/>
            </ac:spMkLst>
          </pc:spChg>
          <pc:spChg chg="mod">
            <ac:chgData name="Davis, James C" userId="84778d94-b1cc-4a48-87ce-749e1d7d6e72" providerId="ADAL" clId="{3A07BE75-CD12-464B-B8E5-341E489B6D50}" dt="2020-08-22T00:41:14.878" v="273" actId="208"/>
            <ac:spMkLst>
              <pc:docMk/>
              <pc:sldMasterMk cId="3595336832" sldId="2147483708"/>
              <pc:sldLayoutMk cId="2625959151" sldId="2147483735"/>
              <ac:spMk id="5" creationId="{86516E46-FEB4-8747-ABDB-067B42ABF68D}"/>
            </ac:spMkLst>
          </pc:spChg>
          <pc:spChg chg="del mod">
            <ac:chgData name="Davis, James C" userId="84778d94-b1cc-4a48-87ce-749e1d7d6e72" providerId="ADAL" clId="{3A07BE75-CD12-464B-B8E5-341E489B6D50}" dt="2020-08-22T00:40:10.151" v="239" actId="478"/>
            <ac:spMkLst>
              <pc:docMk/>
              <pc:sldMasterMk cId="3595336832" sldId="2147483708"/>
              <pc:sldLayoutMk cId="2625959151" sldId="2147483735"/>
              <ac:spMk id="6" creationId="{E87CB39C-1C1B-D642-A306-2EBAED5C721F}"/>
            </ac:spMkLst>
          </pc:spChg>
          <pc:spChg chg="add mod">
            <ac:chgData name="Davis, James C" userId="84778d94-b1cc-4a48-87ce-749e1d7d6e72" providerId="ADAL" clId="{3A07BE75-CD12-464B-B8E5-341E489B6D50}" dt="2020-08-22T00:40:15.383" v="267" actId="20577"/>
            <ac:spMkLst>
              <pc:docMk/>
              <pc:sldMasterMk cId="3595336832" sldId="2147483708"/>
              <pc:sldLayoutMk cId="2625959151" sldId="2147483735"/>
              <ac:spMk id="11" creationId="{763F7E14-41AB-9449-929A-4F43668AF032}"/>
            </ac:spMkLst>
          </pc:spChg>
        </pc:sldLayoutChg>
      </pc:sldMasterChg>
    </pc:docChg>
  </pc:docChgLst>
  <pc:docChgLst>
    <pc:chgData name="Davis, James C" userId="84778d94-b1cc-4a48-87ce-749e1d7d6e72" providerId="ADAL" clId="{FEA2BFA4-9C58-6E45-8C36-CE52BE4CFA1F}"/>
    <pc:docChg chg="undo custSel addSld delSld modSld delMainMaster modMainMaster modSection">
      <pc:chgData name="Davis, James C" userId="84778d94-b1cc-4a48-87ce-749e1d7d6e72" providerId="ADAL" clId="{FEA2BFA4-9C58-6E45-8C36-CE52BE4CFA1F}" dt="2022-05-10T04:53:08.334" v="9161" actId="20577"/>
      <pc:docMkLst>
        <pc:docMk/>
      </pc:docMkLst>
      <pc:sldChg chg="addSp delSp modSp mod modClrScheme chgLayout">
        <pc:chgData name="Davis, James C" userId="84778d94-b1cc-4a48-87ce-749e1d7d6e72" providerId="ADAL" clId="{FEA2BFA4-9C58-6E45-8C36-CE52BE4CFA1F}" dt="2022-05-10T03:24:12.608" v="669" actId="700"/>
        <pc:sldMkLst>
          <pc:docMk/>
          <pc:sldMk cId="681153070" sldId="263"/>
        </pc:sldMkLst>
        <pc:spChg chg="del topLvl">
          <ac:chgData name="Davis, James C" userId="84778d94-b1cc-4a48-87ce-749e1d7d6e72" providerId="ADAL" clId="{FEA2BFA4-9C58-6E45-8C36-CE52BE4CFA1F}" dt="2022-05-10T03:15:34.334" v="65" actId="478"/>
          <ac:spMkLst>
            <pc:docMk/>
            <pc:sldMk cId="681153070" sldId="263"/>
            <ac:spMk id="2" creationId="{AD9B8273-D4EF-654A-8E02-4D622D342909}"/>
          </ac:spMkLst>
        </pc:spChg>
        <pc:spChg chg="mod ord">
          <ac:chgData name="Davis, James C" userId="84778d94-b1cc-4a48-87ce-749e1d7d6e72" providerId="ADAL" clId="{FEA2BFA4-9C58-6E45-8C36-CE52BE4CFA1F}" dt="2022-05-10T03:24:12.608" v="669" actId="700"/>
          <ac:spMkLst>
            <pc:docMk/>
            <pc:sldMk cId="681153070" sldId="263"/>
            <ac:spMk id="3" creationId="{089D1F61-B74F-FD46-9676-D29849AD2577}"/>
          </ac:spMkLst>
        </pc:spChg>
        <pc:spChg chg="mod">
          <ac:chgData name="Davis, James C" userId="84778d94-b1cc-4a48-87ce-749e1d7d6e72" providerId="ADAL" clId="{FEA2BFA4-9C58-6E45-8C36-CE52BE4CFA1F}" dt="2022-05-10T03:15:43.774" v="69" actId="1076"/>
          <ac:spMkLst>
            <pc:docMk/>
            <pc:sldMk cId="681153070" sldId="263"/>
            <ac:spMk id="10" creationId="{14579BDE-8D96-EA4B-A1DC-DD7B474D5E12}"/>
          </ac:spMkLst>
        </pc:spChg>
        <pc:spChg chg="add mod">
          <ac:chgData name="Davis, James C" userId="84778d94-b1cc-4a48-87ce-749e1d7d6e72" providerId="ADAL" clId="{FEA2BFA4-9C58-6E45-8C36-CE52BE4CFA1F}" dt="2022-05-10T03:14:29.136" v="34" actId="1076"/>
          <ac:spMkLst>
            <pc:docMk/>
            <pc:sldMk cId="681153070" sldId="263"/>
            <ac:spMk id="24" creationId="{3D42B1C6-4D04-774F-3997-5861AF484103}"/>
          </ac:spMkLst>
        </pc:spChg>
        <pc:spChg chg="add mod">
          <ac:chgData name="Davis, James C" userId="84778d94-b1cc-4a48-87ce-749e1d7d6e72" providerId="ADAL" clId="{FEA2BFA4-9C58-6E45-8C36-CE52BE4CFA1F}" dt="2022-05-10T03:14:38.510" v="57" actId="20577"/>
          <ac:spMkLst>
            <pc:docMk/>
            <pc:sldMk cId="681153070" sldId="263"/>
            <ac:spMk id="25" creationId="{A01D93DB-AF5B-2256-47C7-3D41E9F7D5DD}"/>
          </ac:spMkLst>
        </pc:spChg>
        <pc:spChg chg="add mod">
          <ac:chgData name="Davis, James C" userId="84778d94-b1cc-4a48-87ce-749e1d7d6e72" providerId="ADAL" clId="{FEA2BFA4-9C58-6E45-8C36-CE52BE4CFA1F}" dt="2022-05-10T03:16:08.511" v="83" actId="1076"/>
          <ac:spMkLst>
            <pc:docMk/>
            <pc:sldMk cId="681153070" sldId="263"/>
            <ac:spMk id="26" creationId="{5D35E701-484C-466E-4C09-C645B9962B53}"/>
          </ac:spMkLst>
        </pc:spChg>
        <pc:spChg chg="add del mod ord">
          <ac:chgData name="Davis, James C" userId="84778d94-b1cc-4a48-87ce-749e1d7d6e72" providerId="ADAL" clId="{FEA2BFA4-9C58-6E45-8C36-CE52BE4CFA1F}" dt="2022-05-10T03:24:12.608" v="669" actId="700"/>
          <ac:spMkLst>
            <pc:docMk/>
            <pc:sldMk cId="681153070" sldId="263"/>
            <ac:spMk id="27" creationId="{3AF2E2A4-B572-CC0A-3F59-567C58691F9F}"/>
          </ac:spMkLst>
        </pc:spChg>
        <pc:grpChg chg="del">
          <ac:chgData name="Davis, James C" userId="84778d94-b1cc-4a48-87ce-749e1d7d6e72" providerId="ADAL" clId="{FEA2BFA4-9C58-6E45-8C36-CE52BE4CFA1F}" dt="2022-05-10T03:13:23.236" v="1" actId="478"/>
          <ac:grpSpMkLst>
            <pc:docMk/>
            <pc:sldMk cId="681153070" sldId="263"/>
            <ac:grpSpMk id="5" creationId="{9CAF3609-1EB8-624C-A965-D6A00D9D1F99}"/>
          </ac:grpSpMkLst>
        </pc:grpChg>
        <pc:grpChg chg="mod topLvl">
          <ac:chgData name="Davis, James C" userId="84778d94-b1cc-4a48-87ce-749e1d7d6e72" providerId="ADAL" clId="{FEA2BFA4-9C58-6E45-8C36-CE52BE4CFA1F}" dt="2022-05-10T03:15:41.647" v="68" actId="1076"/>
          <ac:grpSpMkLst>
            <pc:docMk/>
            <pc:sldMk cId="681153070" sldId="263"/>
            <ac:grpSpMk id="9" creationId="{691F81AB-B0E5-6E4F-871C-F2E67DE2797E}"/>
          </ac:grpSpMkLst>
        </pc:grpChg>
        <pc:grpChg chg="del">
          <ac:chgData name="Davis, James C" userId="84778d94-b1cc-4a48-87ce-749e1d7d6e72" providerId="ADAL" clId="{FEA2BFA4-9C58-6E45-8C36-CE52BE4CFA1F}" dt="2022-05-10T03:13:25.677" v="2" actId="478"/>
          <ac:grpSpMkLst>
            <pc:docMk/>
            <pc:sldMk cId="681153070" sldId="263"/>
            <ac:grpSpMk id="12" creationId="{FF2F1AC2-F928-4A4E-837A-8155ED07551A}"/>
          </ac:grpSpMkLst>
        </pc:grpChg>
        <pc:grpChg chg="del mod">
          <ac:chgData name="Davis, James C" userId="84778d94-b1cc-4a48-87ce-749e1d7d6e72" providerId="ADAL" clId="{FEA2BFA4-9C58-6E45-8C36-CE52BE4CFA1F}" dt="2022-05-10T03:15:34.334" v="65" actId="478"/>
          <ac:grpSpMkLst>
            <pc:docMk/>
            <pc:sldMk cId="681153070" sldId="263"/>
            <ac:grpSpMk id="20" creationId="{D32026FA-433D-A546-B09F-99C4BCDDE37B}"/>
          </ac:grpSpMkLst>
        </pc:grpChg>
        <pc:grpChg chg="del">
          <ac:chgData name="Davis, James C" userId="84778d94-b1cc-4a48-87ce-749e1d7d6e72" providerId="ADAL" clId="{FEA2BFA4-9C58-6E45-8C36-CE52BE4CFA1F}" dt="2022-05-10T03:14:20.029" v="18" actId="478"/>
          <ac:grpSpMkLst>
            <pc:docMk/>
            <pc:sldMk cId="681153070" sldId="263"/>
            <ac:grpSpMk id="21" creationId="{CE7E0BA0-36E3-CF4C-B23C-B311F17A0E35}"/>
          </ac:grpSpMkLst>
        </pc:grpChg>
        <pc:picChg chg="del">
          <ac:chgData name="Davis, James C" userId="84778d94-b1cc-4a48-87ce-749e1d7d6e72" providerId="ADAL" clId="{FEA2BFA4-9C58-6E45-8C36-CE52BE4CFA1F}" dt="2022-05-10T03:14:20.029" v="18" actId="478"/>
          <ac:picMkLst>
            <pc:docMk/>
            <pc:sldMk cId="681153070" sldId="263"/>
            <ac:picMk id="18" creationId="{15E79E4C-209B-174D-A0F8-94F3F34BCB79}"/>
          </ac:picMkLst>
        </pc:picChg>
        <pc:picChg chg="add mod">
          <ac:chgData name="Davis, James C" userId="84778d94-b1cc-4a48-87ce-749e1d7d6e72" providerId="ADAL" clId="{FEA2BFA4-9C58-6E45-8C36-CE52BE4CFA1F}" dt="2022-05-10T03:14:14.150" v="14" actId="1076"/>
          <ac:picMkLst>
            <pc:docMk/>
            <pc:sldMk cId="681153070" sldId="263"/>
            <ac:picMk id="22" creationId="{61967813-C986-A2A9-E645-A12939B92F28}"/>
          </ac:picMkLst>
        </pc:picChg>
        <pc:picChg chg="add mod">
          <ac:chgData name="Davis, James C" userId="84778d94-b1cc-4a48-87ce-749e1d7d6e72" providerId="ADAL" clId="{FEA2BFA4-9C58-6E45-8C36-CE52BE4CFA1F}" dt="2022-05-10T03:14:42.808" v="58" actId="1076"/>
          <ac:picMkLst>
            <pc:docMk/>
            <pc:sldMk cId="681153070" sldId="263"/>
            <ac:picMk id="23" creationId="{52A4EB03-1FFA-7EC3-0CCF-2E13AE7D019B}"/>
          </ac:picMkLst>
        </pc:picChg>
      </pc:sldChg>
      <pc:sldChg chg="del">
        <pc:chgData name="Davis, James C" userId="84778d94-b1cc-4a48-87ce-749e1d7d6e72" providerId="ADAL" clId="{FEA2BFA4-9C58-6E45-8C36-CE52BE4CFA1F}" dt="2022-05-10T04:29:16.193" v="8784" actId="2696"/>
        <pc:sldMkLst>
          <pc:docMk/>
          <pc:sldMk cId="4268083898" sldId="264"/>
        </pc:sldMkLst>
      </pc:sldChg>
      <pc:sldChg chg="del">
        <pc:chgData name="Davis, James C" userId="84778d94-b1cc-4a48-87ce-749e1d7d6e72" providerId="ADAL" clId="{FEA2BFA4-9C58-6E45-8C36-CE52BE4CFA1F}" dt="2022-05-10T04:29:16.193" v="8784" actId="2696"/>
        <pc:sldMkLst>
          <pc:docMk/>
          <pc:sldMk cId="2255461419" sldId="265"/>
        </pc:sldMkLst>
      </pc:sldChg>
      <pc:sldChg chg="del">
        <pc:chgData name="Davis, James C" userId="84778d94-b1cc-4a48-87ce-749e1d7d6e72" providerId="ADAL" clId="{FEA2BFA4-9C58-6E45-8C36-CE52BE4CFA1F}" dt="2022-05-10T04:29:16.193" v="8784" actId="2696"/>
        <pc:sldMkLst>
          <pc:docMk/>
          <pc:sldMk cId="1855869391" sldId="267"/>
        </pc:sldMkLst>
      </pc:sldChg>
      <pc:sldChg chg="del">
        <pc:chgData name="Davis, James C" userId="84778d94-b1cc-4a48-87ce-749e1d7d6e72" providerId="ADAL" clId="{FEA2BFA4-9C58-6E45-8C36-CE52BE4CFA1F}" dt="2022-05-10T04:29:16.193" v="8784" actId="2696"/>
        <pc:sldMkLst>
          <pc:docMk/>
          <pc:sldMk cId="652187390" sldId="268"/>
        </pc:sldMkLst>
      </pc:sldChg>
      <pc:sldChg chg="del">
        <pc:chgData name="Davis, James C" userId="84778d94-b1cc-4a48-87ce-749e1d7d6e72" providerId="ADAL" clId="{FEA2BFA4-9C58-6E45-8C36-CE52BE4CFA1F}" dt="2022-05-10T04:29:16.193" v="8784" actId="2696"/>
        <pc:sldMkLst>
          <pc:docMk/>
          <pc:sldMk cId="785528077" sldId="269"/>
        </pc:sldMkLst>
      </pc:sldChg>
      <pc:sldChg chg="del">
        <pc:chgData name="Davis, James C" userId="84778d94-b1cc-4a48-87ce-749e1d7d6e72" providerId="ADAL" clId="{FEA2BFA4-9C58-6E45-8C36-CE52BE4CFA1F}" dt="2022-05-10T04:29:16.193" v="8784" actId="2696"/>
        <pc:sldMkLst>
          <pc:docMk/>
          <pc:sldMk cId="2482144185" sldId="271"/>
        </pc:sldMkLst>
      </pc:sldChg>
      <pc:sldChg chg="del">
        <pc:chgData name="Davis, James C" userId="84778d94-b1cc-4a48-87ce-749e1d7d6e72" providerId="ADAL" clId="{FEA2BFA4-9C58-6E45-8C36-CE52BE4CFA1F}" dt="2022-05-10T04:29:16.193" v="8784" actId="2696"/>
        <pc:sldMkLst>
          <pc:docMk/>
          <pc:sldMk cId="2115731063" sldId="272"/>
        </pc:sldMkLst>
      </pc:sldChg>
      <pc:sldChg chg="del">
        <pc:chgData name="Davis, James C" userId="84778d94-b1cc-4a48-87ce-749e1d7d6e72" providerId="ADAL" clId="{FEA2BFA4-9C58-6E45-8C36-CE52BE4CFA1F}" dt="2022-05-10T04:29:16.193" v="8784" actId="2696"/>
        <pc:sldMkLst>
          <pc:docMk/>
          <pc:sldMk cId="3922051465" sldId="1135"/>
        </pc:sldMkLst>
      </pc:sldChg>
      <pc:sldChg chg="del">
        <pc:chgData name="Davis, James C" userId="84778d94-b1cc-4a48-87ce-749e1d7d6e72" providerId="ADAL" clId="{FEA2BFA4-9C58-6E45-8C36-CE52BE4CFA1F}" dt="2022-05-10T04:29:16.193" v="8784" actId="2696"/>
        <pc:sldMkLst>
          <pc:docMk/>
          <pc:sldMk cId="4235461106" sldId="1437"/>
        </pc:sldMkLst>
      </pc:sldChg>
      <pc:sldChg chg="del">
        <pc:chgData name="Davis, James C" userId="84778d94-b1cc-4a48-87ce-749e1d7d6e72" providerId="ADAL" clId="{FEA2BFA4-9C58-6E45-8C36-CE52BE4CFA1F}" dt="2022-05-10T04:29:16.193" v="8784" actId="2696"/>
        <pc:sldMkLst>
          <pc:docMk/>
          <pc:sldMk cId="1948656207" sldId="1438"/>
        </pc:sldMkLst>
      </pc:sldChg>
      <pc:sldChg chg="del">
        <pc:chgData name="Davis, James C" userId="84778d94-b1cc-4a48-87ce-749e1d7d6e72" providerId="ADAL" clId="{FEA2BFA4-9C58-6E45-8C36-CE52BE4CFA1F}" dt="2022-05-10T04:29:16.193" v="8784" actId="2696"/>
        <pc:sldMkLst>
          <pc:docMk/>
          <pc:sldMk cId="2313324887" sldId="1439"/>
        </pc:sldMkLst>
      </pc:sldChg>
      <pc:sldChg chg="del">
        <pc:chgData name="Davis, James C" userId="84778d94-b1cc-4a48-87ce-749e1d7d6e72" providerId="ADAL" clId="{FEA2BFA4-9C58-6E45-8C36-CE52BE4CFA1F}" dt="2022-05-10T04:29:16.193" v="8784" actId="2696"/>
        <pc:sldMkLst>
          <pc:docMk/>
          <pc:sldMk cId="3638832592" sldId="1496"/>
        </pc:sldMkLst>
      </pc:sldChg>
      <pc:sldChg chg="del">
        <pc:chgData name="Davis, James C" userId="84778d94-b1cc-4a48-87ce-749e1d7d6e72" providerId="ADAL" clId="{FEA2BFA4-9C58-6E45-8C36-CE52BE4CFA1F}" dt="2022-05-10T04:29:16.193" v="8784" actId="2696"/>
        <pc:sldMkLst>
          <pc:docMk/>
          <pc:sldMk cId="3595351109" sldId="1499"/>
        </pc:sldMkLst>
      </pc:sldChg>
      <pc:sldChg chg="del">
        <pc:chgData name="Davis, James C" userId="84778d94-b1cc-4a48-87ce-749e1d7d6e72" providerId="ADAL" clId="{FEA2BFA4-9C58-6E45-8C36-CE52BE4CFA1F}" dt="2022-05-10T04:29:16.193" v="8784" actId="2696"/>
        <pc:sldMkLst>
          <pc:docMk/>
          <pc:sldMk cId="232027295" sldId="1533"/>
        </pc:sldMkLst>
      </pc:sldChg>
      <pc:sldChg chg="del">
        <pc:chgData name="Davis, James C" userId="84778d94-b1cc-4a48-87ce-749e1d7d6e72" providerId="ADAL" clId="{FEA2BFA4-9C58-6E45-8C36-CE52BE4CFA1F}" dt="2022-05-10T04:29:16.193" v="8784" actId="2696"/>
        <pc:sldMkLst>
          <pc:docMk/>
          <pc:sldMk cId="2370112259" sldId="1539"/>
        </pc:sldMkLst>
      </pc:sldChg>
      <pc:sldChg chg="del">
        <pc:chgData name="Davis, James C" userId="84778d94-b1cc-4a48-87ce-749e1d7d6e72" providerId="ADAL" clId="{FEA2BFA4-9C58-6E45-8C36-CE52BE4CFA1F}" dt="2022-05-10T04:29:16.193" v="8784" actId="2696"/>
        <pc:sldMkLst>
          <pc:docMk/>
          <pc:sldMk cId="194069982" sldId="1540"/>
        </pc:sldMkLst>
      </pc:sldChg>
      <pc:sldChg chg="del">
        <pc:chgData name="Davis, James C" userId="84778d94-b1cc-4a48-87ce-749e1d7d6e72" providerId="ADAL" clId="{FEA2BFA4-9C58-6E45-8C36-CE52BE4CFA1F}" dt="2022-05-10T04:29:16.193" v="8784" actId="2696"/>
        <pc:sldMkLst>
          <pc:docMk/>
          <pc:sldMk cId="3456678907" sldId="1567"/>
        </pc:sldMkLst>
      </pc:sldChg>
      <pc:sldChg chg="del">
        <pc:chgData name="Davis, James C" userId="84778d94-b1cc-4a48-87ce-749e1d7d6e72" providerId="ADAL" clId="{FEA2BFA4-9C58-6E45-8C36-CE52BE4CFA1F}" dt="2022-05-10T04:29:16.193" v="8784" actId="2696"/>
        <pc:sldMkLst>
          <pc:docMk/>
          <pc:sldMk cId="3426059119" sldId="1568"/>
        </pc:sldMkLst>
      </pc:sldChg>
      <pc:sldChg chg="del">
        <pc:chgData name="Davis, James C" userId="84778d94-b1cc-4a48-87ce-749e1d7d6e72" providerId="ADAL" clId="{FEA2BFA4-9C58-6E45-8C36-CE52BE4CFA1F}" dt="2022-05-10T04:29:16.193" v="8784" actId="2696"/>
        <pc:sldMkLst>
          <pc:docMk/>
          <pc:sldMk cId="4935304" sldId="1569"/>
        </pc:sldMkLst>
      </pc:sldChg>
      <pc:sldChg chg="del">
        <pc:chgData name="Davis, James C" userId="84778d94-b1cc-4a48-87ce-749e1d7d6e72" providerId="ADAL" clId="{FEA2BFA4-9C58-6E45-8C36-CE52BE4CFA1F}" dt="2022-05-10T04:29:16.193" v="8784" actId="2696"/>
        <pc:sldMkLst>
          <pc:docMk/>
          <pc:sldMk cId="3708592826" sldId="1570"/>
        </pc:sldMkLst>
      </pc:sldChg>
      <pc:sldChg chg="del">
        <pc:chgData name="Davis, James C" userId="84778d94-b1cc-4a48-87ce-749e1d7d6e72" providerId="ADAL" clId="{FEA2BFA4-9C58-6E45-8C36-CE52BE4CFA1F}" dt="2022-05-10T04:29:16.193" v="8784" actId="2696"/>
        <pc:sldMkLst>
          <pc:docMk/>
          <pc:sldMk cId="1125334008" sldId="1571"/>
        </pc:sldMkLst>
      </pc:sldChg>
      <pc:sldChg chg="del">
        <pc:chgData name="Davis, James C" userId="84778d94-b1cc-4a48-87ce-749e1d7d6e72" providerId="ADAL" clId="{FEA2BFA4-9C58-6E45-8C36-CE52BE4CFA1F}" dt="2022-05-10T04:29:16.193" v="8784" actId="2696"/>
        <pc:sldMkLst>
          <pc:docMk/>
          <pc:sldMk cId="1041194343" sldId="1572"/>
        </pc:sldMkLst>
      </pc:sldChg>
      <pc:sldChg chg="del">
        <pc:chgData name="Davis, James C" userId="84778d94-b1cc-4a48-87ce-749e1d7d6e72" providerId="ADAL" clId="{FEA2BFA4-9C58-6E45-8C36-CE52BE4CFA1F}" dt="2022-05-10T04:29:16.193" v="8784" actId="2696"/>
        <pc:sldMkLst>
          <pc:docMk/>
          <pc:sldMk cId="4056747174" sldId="1573"/>
        </pc:sldMkLst>
      </pc:sldChg>
      <pc:sldChg chg="del">
        <pc:chgData name="Davis, James C" userId="84778d94-b1cc-4a48-87ce-749e1d7d6e72" providerId="ADAL" clId="{FEA2BFA4-9C58-6E45-8C36-CE52BE4CFA1F}" dt="2022-05-10T04:29:16.193" v="8784" actId="2696"/>
        <pc:sldMkLst>
          <pc:docMk/>
          <pc:sldMk cId="2815646326" sldId="1574"/>
        </pc:sldMkLst>
      </pc:sldChg>
      <pc:sldChg chg="del">
        <pc:chgData name="Davis, James C" userId="84778d94-b1cc-4a48-87ce-749e1d7d6e72" providerId="ADAL" clId="{FEA2BFA4-9C58-6E45-8C36-CE52BE4CFA1F}" dt="2022-05-10T04:29:16.193" v="8784" actId="2696"/>
        <pc:sldMkLst>
          <pc:docMk/>
          <pc:sldMk cId="432527725" sldId="1575"/>
        </pc:sldMkLst>
      </pc:sldChg>
      <pc:sldChg chg="del">
        <pc:chgData name="Davis, James C" userId="84778d94-b1cc-4a48-87ce-749e1d7d6e72" providerId="ADAL" clId="{FEA2BFA4-9C58-6E45-8C36-CE52BE4CFA1F}" dt="2022-05-10T04:29:16.193" v="8784" actId="2696"/>
        <pc:sldMkLst>
          <pc:docMk/>
          <pc:sldMk cId="512438991" sldId="1576"/>
        </pc:sldMkLst>
      </pc:sldChg>
      <pc:sldChg chg="del">
        <pc:chgData name="Davis, James C" userId="84778d94-b1cc-4a48-87ce-749e1d7d6e72" providerId="ADAL" clId="{FEA2BFA4-9C58-6E45-8C36-CE52BE4CFA1F}" dt="2022-05-10T04:29:16.193" v="8784" actId="2696"/>
        <pc:sldMkLst>
          <pc:docMk/>
          <pc:sldMk cId="1318257283" sldId="1577"/>
        </pc:sldMkLst>
      </pc:sldChg>
      <pc:sldChg chg="del">
        <pc:chgData name="Davis, James C" userId="84778d94-b1cc-4a48-87ce-749e1d7d6e72" providerId="ADAL" clId="{FEA2BFA4-9C58-6E45-8C36-CE52BE4CFA1F}" dt="2022-05-10T04:29:16.193" v="8784" actId="2696"/>
        <pc:sldMkLst>
          <pc:docMk/>
          <pc:sldMk cId="2268165811" sldId="1578"/>
        </pc:sldMkLst>
      </pc:sldChg>
      <pc:sldChg chg="del">
        <pc:chgData name="Davis, James C" userId="84778d94-b1cc-4a48-87ce-749e1d7d6e72" providerId="ADAL" clId="{FEA2BFA4-9C58-6E45-8C36-CE52BE4CFA1F}" dt="2022-05-10T04:29:16.193" v="8784" actId="2696"/>
        <pc:sldMkLst>
          <pc:docMk/>
          <pc:sldMk cId="3732391923" sldId="1579"/>
        </pc:sldMkLst>
      </pc:sldChg>
      <pc:sldChg chg="del">
        <pc:chgData name="Davis, James C" userId="84778d94-b1cc-4a48-87ce-749e1d7d6e72" providerId="ADAL" clId="{FEA2BFA4-9C58-6E45-8C36-CE52BE4CFA1F}" dt="2022-05-10T04:29:16.193" v="8784" actId="2696"/>
        <pc:sldMkLst>
          <pc:docMk/>
          <pc:sldMk cId="1303592287" sldId="1580"/>
        </pc:sldMkLst>
      </pc:sldChg>
      <pc:sldChg chg="del">
        <pc:chgData name="Davis, James C" userId="84778d94-b1cc-4a48-87ce-749e1d7d6e72" providerId="ADAL" clId="{FEA2BFA4-9C58-6E45-8C36-CE52BE4CFA1F}" dt="2022-05-10T04:29:16.193" v="8784" actId="2696"/>
        <pc:sldMkLst>
          <pc:docMk/>
          <pc:sldMk cId="1738420195" sldId="1581"/>
        </pc:sldMkLst>
      </pc:sldChg>
      <pc:sldChg chg="del">
        <pc:chgData name="Davis, James C" userId="84778d94-b1cc-4a48-87ce-749e1d7d6e72" providerId="ADAL" clId="{FEA2BFA4-9C58-6E45-8C36-CE52BE4CFA1F}" dt="2022-05-10T04:29:16.193" v="8784" actId="2696"/>
        <pc:sldMkLst>
          <pc:docMk/>
          <pc:sldMk cId="2938531971" sldId="1582"/>
        </pc:sldMkLst>
      </pc:sldChg>
      <pc:sldChg chg="del">
        <pc:chgData name="Davis, James C" userId="84778d94-b1cc-4a48-87ce-749e1d7d6e72" providerId="ADAL" clId="{FEA2BFA4-9C58-6E45-8C36-CE52BE4CFA1F}" dt="2022-05-10T04:29:16.193" v="8784" actId="2696"/>
        <pc:sldMkLst>
          <pc:docMk/>
          <pc:sldMk cId="2589332130" sldId="1583"/>
        </pc:sldMkLst>
      </pc:sldChg>
      <pc:sldChg chg="del">
        <pc:chgData name="Davis, James C" userId="84778d94-b1cc-4a48-87ce-749e1d7d6e72" providerId="ADAL" clId="{FEA2BFA4-9C58-6E45-8C36-CE52BE4CFA1F}" dt="2022-05-10T04:29:16.193" v="8784" actId="2696"/>
        <pc:sldMkLst>
          <pc:docMk/>
          <pc:sldMk cId="674590001" sldId="1584"/>
        </pc:sldMkLst>
      </pc:sldChg>
      <pc:sldChg chg="del">
        <pc:chgData name="Davis, James C" userId="84778d94-b1cc-4a48-87ce-749e1d7d6e72" providerId="ADAL" clId="{FEA2BFA4-9C58-6E45-8C36-CE52BE4CFA1F}" dt="2022-05-10T04:29:16.193" v="8784" actId="2696"/>
        <pc:sldMkLst>
          <pc:docMk/>
          <pc:sldMk cId="1991908804" sldId="1585"/>
        </pc:sldMkLst>
      </pc:sldChg>
      <pc:sldChg chg="del">
        <pc:chgData name="Davis, James C" userId="84778d94-b1cc-4a48-87ce-749e1d7d6e72" providerId="ADAL" clId="{FEA2BFA4-9C58-6E45-8C36-CE52BE4CFA1F}" dt="2022-05-10T04:29:16.193" v="8784" actId="2696"/>
        <pc:sldMkLst>
          <pc:docMk/>
          <pc:sldMk cId="256611996" sldId="1586"/>
        </pc:sldMkLst>
      </pc:sldChg>
      <pc:sldChg chg="del">
        <pc:chgData name="Davis, James C" userId="84778d94-b1cc-4a48-87ce-749e1d7d6e72" providerId="ADAL" clId="{FEA2BFA4-9C58-6E45-8C36-CE52BE4CFA1F}" dt="2022-05-10T04:29:16.193" v="8784" actId="2696"/>
        <pc:sldMkLst>
          <pc:docMk/>
          <pc:sldMk cId="470898904" sldId="1587"/>
        </pc:sldMkLst>
      </pc:sldChg>
      <pc:sldChg chg="addSp delSp modSp new mod modAnim modNotesTx">
        <pc:chgData name="Davis, James C" userId="84778d94-b1cc-4a48-87ce-749e1d7d6e72" providerId="ADAL" clId="{FEA2BFA4-9C58-6E45-8C36-CE52BE4CFA1F}" dt="2022-05-10T04:34:30.894" v="8805" actId="20577"/>
        <pc:sldMkLst>
          <pc:docMk/>
          <pc:sldMk cId="2109717538" sldId="1588"/>
        </pc:sldMkLst>
        <pc:spChg chg="add mod">
          <ac:chgData name="Davis, James C" userId="84778d94-b1cc-4a48-87ce-749e1d7d6e72" providerId="ADAL" clId="{FEA2BFA4-9C58-6E45-8C36-CE52BE4CFA1F}" dt="2022-05-10T03:18:49.942" v="131" actId="1036"/>
          <ac:spMkLst>
            <pc:docMk/>
            <pc:sldMk cId="2109717538" sldId="1588"/>
            <ac:spMk id="3" creationId="{07AF0F61-8DC3-DD42-88F7-29C13C57045B}"/>
          </ac:spMkLst>
        </pc:spChg>
        <pc:spChg chg="add del">
          <ac:chgData name="Davis, James C" userId="84778d94-b1cc-4a48-87ce-749e1d7d6e72" providerId="ADAL" clId="{FEA2BFA4-9C58-6E45-8C36-CE52BE4CFA1F}" dt="2022-05-10T03:17:15.854" v="97" actId="22"/>
          <ac:spMkLst>
            <pc:docMk/>
            <pc:sldMk cId="2109717538" sldId="1588"/>
            <ac:spMk id="5" creationId="{33B7852B-534A-4165-AD1B-29D9DF5CB366}"/>
          </ac:spMkLst>
        </pc:spChg>
        <pc:spChg chg="add del">
          <ac:chgData name="Davis, James C" userId="84778d94-b1cc-4a48-87ce-749e1d7d6e72" providerId="ADAL" clId="{FEA2BFA4-9C58-6E45-8C36-CE52BE4CFA1F}" dt="2022-05-10T03:17:21.330" v="99" actId="22"/>
          <ac:spMkLst>
            <pc:docMk/>
            <pc:sldMk cId="2109717538" sldId="1588"/>
            <ac:spMk id="7" creationId="{BED3B409-E149-47F3-B125-531946EA593B}"/>
          </ac:spMkLst>
        </pc:spChg>
        <pc:spChg chg="add del">
          <ac:chgData name="Davis, James C" userId="84778d94-b1cc-4a48-87ce-749e1d7d6e72" providerId="ADAL" clId="{FEA2BFA4-9C58-6E45-8C36-CE52BE4CFA1F}" dt="2022-05-10T03:17:30.739" v="101" actId="22"/>
          <ac:spMkLst>
            <pc:docMk/>
            <pc:sldMk cId="2109717538" sldId="1588"/>
            <ac:spMk id="9" creationId="{91D2DAEB-02AA-052F-374C-E4F3C3CA10FD}"/>
          </ac:spMkLst>
        </pc:spChg>
        <pc:spChg chg="add mod">
          <ac:chgData name="Davis, James C" userId="84778d94-b1cc-4a48-87ce-749e1d7d6e72" providerId="ADAL" clId="{FEA2BFA4-9C58-6E45-8C36-CE52BE4CFA1F}" dt="2022-05-10T03:18:49.942" v="131" actId="1036"/>
          <ac:spMkLst>
            <pc:docMk/>
            <pc:sldMk cId="2109717538" sldId="1588"/>
            <ac:spMk id="12" creationId="{882C10D3-1C4B-65FA-B1E9-501FAFA374EB}"/>
          </ac:spMkLst>
        </pc:spChg>
        <pc:spChg chg="add mod">
          <ac:chgData name="Davis, James C" userId="84778d94-b1cc-4a48-87ce-749e1d7d6e72" providerId="ADAL" clId="{FEA2BFA4-9C58-6E45-8C36-CE52BE4CFA1F}" dt="2022-05-10T03:19:32.410" v="176" actId="1076"/>
          <ac:spMkLst>
            <pc:docMk/>
            <pc:sldMk cId="2109717538" sldId="1588"/>
            <ac:spMk id="14" creationId="{7EA5798A-C3CF-2A1F-DB9E-598123DDD29B}"/>
          </ac:spMkLst>
        </pc:spChg>
        <pc:spChg chg="add del mod">
          <ac:chgData name="Davis, James C" userId="84778d94-b1cc-4a48-87ce-749e1d7d6e72" providerId="ADAL" clId="{FEA2BFA4-9C58-6E45-8C36-CE52BE4CFA1F}" dt="2022-05-10T03:20:47.512" v="209"/>
          <ac:spMkLst>
            <pc:docMk/>
            <pc:sldMk cId="2109717538" sldId="1588"/>
            <ac:spMk id="16" creationId="{D194AF40-A1B0-BCAE-2D0C-D6DA39D2CB6F}"/>
          </ac:spMkLst>
        </pc:spChg>
        <pc:spChg chg="add mod">
          <ac:chgData name="Davis, James C" userId="84778d94-b1cc-4a48-87ce-749e1d7d6e72" providerId="ADAL" clId="{FEA2BFA4-9C58-6E45-8C36-CE52BE4CFA1F}" dt="2022-05-10T03:20:58.100" v="224" actId="1076"/>
          <ac:spMkLst>
            <pc:docMk/>
            <pc:sldMk cId="2109717538" sldId="1588"/>
            <ac:spMk id="17" creationId="{FF5D094B-BA16-66F4-F861-7549D2514DD1}"/>
          </ac:spMkLst>
        </pc:spChg>
        <pc:spChg chg="add del mod">
          <ac:chgData name="Davis, James C" userId="84778d94-b1cc-4a48-87ce-749e1d7d6e72" providerId="ADAL" clId="{FEA2BFA4-9C58-6E45-8C36-CE52BE4CFA1F}" dt="2022-05-10T03:23:42.561" v="666"/>
          <ac:spMkLst>
            <pc:docMk/>
            <pc:sldMk cId="2109717538" sldId="1588"/>
            <ac:spMk id="18" creationId="{41D83167-2B0C-B7A8-3075-C5958BB6D79B}"/>
          </ac:spMkLst>
        </pc:spChg>
        <pc:spChg chg="add mod">
          <ac:chgData name="Davis, James C" userId="84778d94-b1cc-4a48-87ce-749e1d7d6e72" providerId="ADAL" clId="{FEA2BFA4-9C58-6E45-8C36-CE52BE4CFA1F}" dt="2022-05-10T04:34:30.894" v="8805" actId="20577"/>
          <ac:spMkLst>
            <pc:docMk/>
            <pc:sldMk cId="2109717538" sldId="1588"/>
            <ac:spMk id="19" creationId="{E10BF645-EBB2-74D2-43F1-0A16A8AC97C7}"/>
          </ac:spMkLst>
        </pc:spChg>
        <pc:picChg chg="add mod">
          <ac:chgData name="Davis, James C" userId="84778d94-b1cc-4a48-87ce-749e1d7d6e72" providerId="ADAL" clId="{FEA2BFA4-9C58-6E45-8C36-CE52BE4CFA1F}" dt="2022-05-10T03:18:49.942" v="131" actId="1036"/>
          <ac:picMkLst>
            <pc:docMk/>
            <pc:sldMk cId="2109717538" sldId="1588"/>
            <ac:picMk id="10" creationId="{9A4C5C2A-1508-9F9C-18A5-21C334F64CE3}"/>
          </ac:picMkLst>
        </pc:picChg>
        <pc:picChg chg="add mod">
          <ac:chgData name="Davis, James C" userId="84778d94-b1cc-4a48-87ce-749e1d7d6e72" providerId="ADAL" clId="{FEA2BFA4-9C58-6E45-8C36-CE52BE4CFA1F}" dt="2022-05-10T03:18:49.942" v="131" actId="1036"/>
          <ac:picMkLst>
            <pc:docMk/>
            <pc:sldMk cId="2109717538" sldId="1588"/>
            <ac:picMk id="13" creationId="{C0CF2B33-4589-5B11-539D-33C472B52DF0}"/>
          </ac:picMkLst>
        </pc:picChg>
      </pc:sldChg>
      <pc:sldChg chg="new del">
        <pc:chgData name="Davis, James C" userId="84778d94-b1cc-4a48-87ce-749e1d7d6e72" providerId="ADAL" clId="{FEA2BFA4-9C58-6E45-8C36-CE52BE4CFA1F}" dt="2022-05-10T03:16:43.057" v="86" actId="680"/>
        <pc:sldMkLst>
          <pc:docMk/>
          <pc:sldMk cId="3779702908" sldId="1588"/>
        </pc:sldMkLst>
      </pc:sldChg>
      <pc:sldChg chg="modSp new mod">
        <pc:chgData name="Davis, James C" userId="84778d94-b1cc-4a48-87ce-749e1d7d6e72" providerId="ADAL" clId="{FEA2BFA4-9C58-6E45-8C36-CE52BE4CFA1F}" dt="2022-05-10T03:26:36.486" v="874" actId="20577"/>
        <pc:sldMkLst>
          <pc:docMk/>
          <pc:sldMk cId="388473176" sldId="1589"/>
        </pc:sldMkLst>
        <pc:spChg chg="mod">
          <ac:chgData name="Davis, James C" userId="84778d94-b1cc-4a48-87ce-749e1d7d6e72" providerId="ADAL" clId="{FEA2BFA4-9C58-6E45-8C36-CE52BE4CFA1F}" dt="2022-05-10T03:26:36.486" v="874" actId="20577"/>
          <ac:spMkLst>
            <pc:docMk/>
            <pc:sldMk cId="388473176" sldId="1589"/>
            <ac:spMk id="2" creationId="{7507E5D9-C018-AEDF-A648-C939807943D9}"/>
          </ac:spMkLst>
        </pc:spChg>
        <pc:spChg chg="mod">
          <ac:chgData name="Davis, James C" userId="84778d94-b1cc-4a48-87ce-749e1d7d6e72" providerId="ADAL" clId="{FEA2BFA4-9C58-6E45-8C36-CE52BE4CFA1F}" dt="2022-05-10T03:24:18.052" v="683" actId="20577"/>
          <ac:spMkLst>
            <pc:docMk/>
            <pc:sldMk cId="388473176" sldId="1589"/>
            <ac:spMk id="3" creationId="{3DA944C0-B0C6-A8F9-1A1A-40324F41A84F}"/>
          </ac:spMkLst>
        </pc:spChg>
      </pc:sldChg>
      <pc:sldChg chg="addSp modSp new mod modNotesTx">
        <pc:chgData name="Davis, James C" userId="84778d94-b1cc-4a48-87ce-749e1d7d6e72" providerId="ADAL" clId="{FEA2BFA4-9C58-6E45-8C36-CE52BE4CFA1F}" dt="2022-05-10T04:53:08.334" v="9161" actId="20577"/>
        <pc:sldMkLst>
          <pc:docMk/>
          <pc:sldMk cId="3241713918" sldId="1590"/>
        </pc:sldMkLst>
        <pc:spChg chg="mod">
          <ac:chgData name="Davis, James C" userId="84778d94-b1cc-4a48-87ce-749e1d7d6e72" providerId="ADAL" clId="{FEA2BFA4-9C58-6E45-8C36-CE52BE4CFA1F}" dt="2022-05-10T04:16:42.645" v="7336" actId="20577"/>
          <ac:spMkLst>
            <pc:docMk/>
            <pc:sldMk cId="3241713918" sldId="1590"/>
            <ac:spMk id="2" creationId="{24B09AA9-D11A-9718-E007-AA47728CDBC3}"/>
          </ac:spMkLst>
        </pc:spChg>
        <pc:spChg chg="mod">
          <ac:chgData name="Davis, James C" userId="84778d94-b1cc-4a48-87ce-749e1d7d6e72" providerId="ADAL" clId="{FEA2BFA4-9C58-6E45-8C36-CE52BE4CFA1F}" dt="2022-05-10T03:26:45.754" v="899" actId="20577"/>
          <ac:spMkLst>
            <pc:docMk/>
            <pc:sldMk cId="3241713918" sldId="1590"/>
            <ac:spMk id="3" creationId="{3F2478D3-B37F-56AE-7D5B-C3DF9B290D07}"/>
          </ac:spMkLst>
        </pc:spChg>
        <pc:picChg chg="add mod">
          <ac:chgData name="Davis, James C" userId="84778d94-b1cc-4a48-87ce-749e1d7d6e72" providerId="ADAL" clId="{FEA2BFA4-9C58-6E45-8C36-CE52BE4CFA1F}" dt="2022-05-10T04:15:09.189" v="7062" actId="1036"/>
          <ac:picMkLst>
            <pc:docMk/>
            <pc:sldMk cId="3241713918" sldId="1590"/>
            <ac:picMk id="4098" creationId="{62216E90-7129-C34D-CD12-BFF27D31C2DD}"/>
          </ac:picMkLst>
        </pc:picChg>
      </pc:sldChg>
      <pc:sldChg chg="modSp new mod">
        <pc:chgData name="Davis, James C" userId="84778d94-b1cc-4a48-87ce-749e1d7d6e72" providerId="ADAL" clId="{FEA2BFA4-9C58-6E45-8C36-CE52BE4CFA1F}" dt="2022-05-10T04:27:52.606" v="8774" actId="20577"/>
        <pc:sldMkLst>
          <pc:docMk/>
          <pc:sldMk cId="2937947460" sldId="1591"/>
        </pc:sldMkLst>
        <pc:spChg chg="mod">
          <ac:chgData name="Davis, James C" userId="84778d94-b1cc-4a48-87ce-749e1d7d6e72" providerId="ADAL" clId="{FEA2BFA4-9C58-6E45-8C36-CE52BE4CFA1F}" dt="2022-05-10T04:27:52.606" v="8774" actId="20577"/>
          <ac:spMkLst>
            <pc:docMk/>
            <pc:sldMk cId="2937947460" sldId="1591"/>
            <ac:spMk id="2" creationId="{146B9F0F-5A73-8F2F-A772-376082B17ACF}"/>
          </ac:spMkLst>
        </pc:spChg>
        <pc:spChg chg="mod">
          <ac:chgData name="Davis, James C" userId="84778d94-b1cc-4a48-87ce-749e1d7d6e72" providerId="ADAL" clId="{FEA2BFA4-9C58-6E45-8C36-CE52BE4CFA1F}" dt="2022-05-10T03:26:54.875" v="927" actId="20577"/>
          <ac:spMkLst>
            <pc:docMk/>
            <pc:sldMk cId="2937947460" sldId="1591"/>
            <ac:spMk id="3" creationId="{617E629B-561C-AE3B-482D-7426EF7EEFCF}"/>
          </ac:spMkLst>
        </pc:spChg>
      </pc:sldChg>
      <pc:sldChg chg="addSp delSp modSp new mod addAnim delAnim modAnim modNotesTx">
        <pc:chgData name="Davis, James C" userId="84778d94-b1cc-4a48-87ce-749e1d7d6e72" providerId="ADAL" clId="{FEA2BFA4-9C58-6E45-8C36-CE52BE4CFA1F}" dt="2022-05-10T04:52:36.702" v="9100" actId="6549"/>
        <pc:sldMkLst>
          <pc:docMk/>
          <pc:sldMk cId="3329351836" sldId="1592"/>
        </pc:sldMkLst>
        <pc:spChg chg="del">
          <ac:chgData name="Davis, James C" userId="84778d94-b1cc-4a48-87ce-749e1d7d6e72" providerId="ADAL" clId="{FEA2BFA4-9C58-6E45-8C36-CE52BE4CFA1F}" dt="2022-05-10T03:35:36.391" v="1232" actId="478"/>
          <ac:spMkLst>
            <pc:docMk/>
            <pc:sldMk cId="3329351836" sldId="1592"/>
            <ac:spMk id="2" creationId="{3B841A74-AD1E-5899-5D0B-C5E2CB6042BA}"/>
          </ac:spMkLst>
        </pc:spChg>
        <pc:spChg chg="mod">
          <ac:chgData name="Davis, James C" userId="84778d94-b1cc-4a48-87ce-749e1d7d6e72" providerId="ADAL" clId="{FEA2BFA4-9C58-6E45-8C36-CE52BE4CFA1F}" dt="2022-05-10T03:35:01.697" v="1217" actId="20577"/>
          <ac:spMkLst>
            <pc:docMk/>
            <pc:sldMk cId="3329351836" sldId="1592"/>
            <ac:spMk id="3" creationId="{71D40ECC-4A0D-E90D-8BBE-16B5BB9677AC}"/>
          </ac:spMkLst>
        </pc:spChg>
        <pc:spChg chg="add mod">
          <ac:chgData name="Davis, James C" userId="84778d94-b1cc-4a48-87ce-749e1d7d6e72" providerId="ADAL" clId="{FEA2BFA4-9C58-6E45-8C36-CE52BE4CFA1F}" dt="2022-05-10T03:36:57.325" v="1335" actId="1076"/>
          <ac:spMkLst>
            <pc:docMk/>
            <pc:sldMk cId="3329351836" sldId="1592"/>
            <ac:spMk id="7" creationId="{C873CC66-B403-9C82-21F5-F04266C71111}"/>
          </ac:spMkLst>
        </pc:spChg>
        <pc:spChg chg="add mod">
          <ac:chgData name="Davis, James C" userId="84778d94-b1cc-4a48-87ce-749e1d7d6e72" providerId="ADAL" clId="{FEA2BFA4-9C58-6E45-8C36-CE52BE4CFA1F}" dt="2022-05-10T03:43:10.811" v="2615" actId="20577"/>
          <ac:spMkLst>
            <pc:docMk/>
            <pc:sldMk cId="3329351836" sldId="1592"/>
            <ac:spMk id="9" creationId="{BB16C85E-68EF-CEE2-B2FC-B6F0D5AB8209}"/>
          </ac:spMkLst>
        </pc:spChg>
        <pc:picChg chg="add del mod">
          <ac:chgData name="Davis, James C" userId="84778d94-b1cc-4a48-87ce-749e1d7d6e72" providerId="ADAL" clId="{FEA2BFA4-9C58-6E45-8C36-CE52BE4CFA1F}" dt="2022-05-10T03:45:57.971" v="2637" actId="1076"/>
          <ac:picMkLst>
            <pc:docMk/>
            <pc:sldMk cId="3329351836" sldId="1592"/>
            <ac:picMk id="5" creationId="{758DEC27-0A05-1FB4-0E0B-3D8F956F853F}"/>
          </ac:picMkLst>
        </pc:picChg>
        <pc:picChg chg="add del mod">
          <ac:chgData name="Davis, James C" userId="84778d94-b1cc-4a48-87ce-749e1d7d6e72" providerId="ADAL" clId="{FEA2BFA4-9C58-6E45-8C36-CE52BE4CFA1F}" dt="2022-05-10T03:44:36.256" v="2635" actId="478"/>
          <ac:picMkLst>
            <pc:docMk/>
            <pc:sldMk cId="3329351836" sldId="1592"/>
            <ac:picMk id="6" creationId="{002DC2C9-87C1-967F-6E6E-DA2674363304}"/>
          </ac:picMkLst>
        </pc:picChg>
        <pc:picChg chg="add mod">
          <ac:chgData name="Davis, James C" userId="84778d94-b1cc-4a48-87ce-749e1d7d6e72" providerId="ADAL" clId="{FEA2BFA4-9C58-6E45-8C36-CE52BE4CFA1F}" dt="2022-05-10T03:37:00.069" v="1336" actId="1076"/>
          <ac:picMkLst>
            <pc:docMk/>
            <pc:sldMk cId="3329351836" sldId="1592"/>
            <ac:picMk id="2050" creationId="{5668D103-5B19-4E2E-2F83-6DAABDAFC807}"/>
          </ac:picMkLst>
        </pc:picChg>
        <pc:picChg chg="add mod">
          <ac:chgData name="Davis, James C" userId="84778d94-b1cc-4a48-87ce-749e1d7d6e72" providerId="ADAL" clId="{FEA2BFA4-9C58-6E45-8C36-CE52BE4CFA1F}" dt="2022-05-10T03:44:18.694" v="2630" actId="1076"/>
          <ac:picMkLst>
            <pc:docMk/>
            <pc:sldMk cId="3329351836" sldId="1592"/>
            <ac:picMk id="2052" creationId="{E1B602EC-2768-F799-190D-A1C47308713D}"/>
          </ac:picMkLst>
        </pc:picChg>
        <pc:picChg chg="add mod">
          <ac:chgData name="Davis, James C" userId="84778d94-b1cc-4a48-87ce-749e1d7d6e72" providerId="ADAL" clId="{FEA2BFA4-9C58-6E45-8C36-CE52BE4CFA1F}" dt="2022-05-10T03:44:18.694" v="2630" actId="1076"/>
          <ac:picMkLst>
            <pc:docMk/>
            <pc:sldMk cId="3329351836" sldId="1592"/>
            <ac:picMk id="2054" creationId="{22595496-72F6-F515-6B08-42CCED29974F}"/>
          </ac:picMkLst>
        </pc:picChg>
        <pc:picChg chg="add mod">
          <ac:chgData name="Davis, James C" userId="84778d94-b1cc-4a48-87ce-749e1d7d6e72" providerId="ADAL" clId="{FEA2BFA4-9C58-6E45-8C36-CE52BE4CFA1F}" dt="2022-05-10T03:44:18.694" v="2630" actId="1076"/>
          <ac:picMkLst>
            <pc:docMk/>
            <pc:sldMk cId="3329351836" sldId="1592"/>
            <ac:picMk id="2056" creationId="{A2FFAB09-AE05-A34E-E3D9-798167D183DB}"/>
          </ac:picMkLst>
        </pc:picChg>
      </pc:sldChg>
      <pc:sldChg chg="modSp new mod modNotesTx">
        <pc:chgData name="Davis, James C" userId="84778d94-b1cc-4a48-87ce-749e1d7d6e72" providerId="ADAL" clId="{FEA2BFA4-9C58-6E45-8C36-CE52BE4CFA1F}" dt="2022-05-10T04:23:24.453" v="8223" actId="20577"/>
        <pc:sldMkLst>
          <pc:docMk/>
          <pc:sldMk cId="3580552683" sldId="1593"/>
        </pc:sldMkLst>
        <pc:spChg chg="mod">
          <ac:chgData name="Davis, James C" userId="84778d94-b1cc-4a48-87ce-749e1d7d6e72" providerId="ADAL" clId="{FEA2BFA4-9C58-6E45-8C36-CE52BE4CFA1F}" dt="2022-05-10T04:13:05.097" v="6948" actId="20577"/>
          <ac:spMkLst>
            <pc:docMk/>
            <pc:sldMk cId="3580552683" sldId="1593"/>
            <ac:spMk id="2" creationId="{9C5E2069-81E2-894C-856C-85CD8B5D71E3}"/>
          </ac:spMkLst>
        </pc:spChg>
        <pc:spChg chg="mod">
          <ac:chgData name="Davis, James C" userId="84778d94-b1cc-4a48-87ce-749e1d7d6e72" providerId="ADAL" clId="{FEA2BFA4-9C58-6E45-8C36-CE52BE4CFA1F}" dt="2022-05-10T03:27:08.730" v="960" actId="20577"/>
          <ac:spMkLst>
            <pc:docMk/>
            <pc:sldMk cId="3580552683" sldId="1593"/>
            <ac:spMk id="3" creationId="{8FCD6B79-733C-53A8-0FD9-6A502392E1AE}"/>
          </ac:spMkLst>
        </pc:spChg>
      </pc:sldChg>
      <pc:sldChg chg="addSp modSp add mod modAnim modNotesTx">
        <pc:chgData name="Davis, James C" userId="84778d94-b1cc-4a48-87ce-749e1d7d6e72" providerId="ADAL" clId="{FEA2BFA4-9C58-6E45-8C36-CE52BE4CFA1F}" dt="2022-05-10T04:51:39.451" v="9086"/>
        <pc:sldMkLst>
          <pc:docMk/>
          <pc:sldMk cId="2346565563" sldId="1594"/>
        </pc:sldMkLst>
        <pc:spChg chg="mod">
          <ac:chgData name="Davis, James C" userId="84778d94-b1cc-4a48-87ce-749e1d7d6e72" providerId="ADAL" clId="{FEA2BFA4-9C58-6E45-8C36-CE52BE4CFA1F}" dt="2022-05-10T04:25:39.401" v="8452" actId="20577"/>
          <ac:spMkLst>
            <pc:docMk/>
            <pc:sldMk cId="2346565563" sldId="1594"/>
            <ac:spMk id="2" creationId="{9C5E2069-81E2-894C-856C-85CD8B5D71E3}"/>
          </ac:spMkLst>
        </pc:spChg>
        <pc:spChg chg="mod">
          <ac:chgData name="Davis, James C" userId="84778d94-b1cc-4a48-87ce-749e1d7d6e72" providerId="ADAL" clId="{FEA2BFA4-9C58-6E45-8C36-CE52BE4CFA1F}" dt="2022-05-10T03:51:27.291" v="2952" actId="20577"/>
          <ac:spMkLst>
            <pc:docMk/>
            <pc:sldMk cId="2346565563" sldId="1594"/>
            <ac:spMk id="3" creationId="{8FCD6B79-733C-53A8-0FD9-6A502392E1AE}"/>
          </ac:spMkLst>
        </pc:spChg>
        <pc:spChg chg="add mod">
          <ac:chgData name="Davis, James C" userId="84778d94-b1cc-4a48-87ce-749e1d7d6e72" providerId="ADAL" clId="{FEA2BFA4-9C58-6E45-8C36-CE52BE4CFA1F}" dt="2022-05-10T04:24:07.409" v="8353" actId="1035"/>
          <ac:spMkLst>
            <pc:docMk/>
            <pc:sldMk cId="2346565563" sldId="1594"/>
            <ac:spMk id="5" creationId="{EC638295-6A11-0B29-B0DD-356BA3CC1FE2}"/>
          </ac:spMkLst>
        </pc:spChg>
        <pc:spChg chg="add mod">
          <ac:chgData name="Davis, James C" userId="84778d94-b1cc-4a48-87ce-749e1d7d6e72" providerId="ADAL" clId="{FEA2BFA4-9C58-6E45-8C36-CE52BE4CFA1F}" dt="2022-05-10T04:25:42.360" v="8453" actId="1076"/>
          <ac:spMkLst>
            <pc:docMk/>
            <pc:sldMk cId="2346565563" sldId="1594"/>
            <ac:spMk id="7" creationId="{DA6683ED-B2F5-6474-D9AF-4FD8295EBE2F}"/>
          </ac:spMkLst>
        </pc:spChg>
        <pc:spChg chg="add mod">
          <ac:chgData name="Davis, James C" userId="84778d94-b1cc-4a48-87ce-749e1d7d6e72" providerId="ADAL" clId="{FEA2BFA4-9C58-6E45-8C36-CE52BE4CFA1F}" dt="2022-05-10T04:51:33.074" v="9084" actId="767"/>
          <ac:spMkLst>
            <pc:docMk/>
            <pc:sldMk cId="2346565563" sldId="1594"/>
            <ac:spMk id="8" creationId="{8CA3281F-2504-C226-4491-20558F3B3336}"/>
          </ac:spMkLst>
        </pc:spChg>
      </pc:sldChg>
      <pc:sldChg chg="addSp delSp modSp new mod delAnim modAnim modNotesTx">
        <pc:chgData name="Davis, James C" userId="84778d94-b1cc-4a48-87ce-749e1d7d6e72" providerId="ADAL" clId="{FEA2BFA4-9C58-6E45-8C36-CE52BE4CFA1F}" dt="2022-05-10T04:21:02.023" v="7583" actId="20577"/>
        <pc:sldMkLst>
          <pc:docMk/>
          <pc:sldMk cId="331009097" sldId="1595"/>
        </pc:sldMkLst>
        <pc:spChg chg="del">
          <ac:chgData name="Davis, James C" userId="84778d94-b1cc-4a48-87ce-749e1d7d6e72" providerId="ADAL" clId="{FEA2BFA4-9C58-6E45-8C36-CE52BE4CFA1F}" dt="2022-05-10T03:27:47.119" v="1025" actId="478"/>
          <ac:spMkLst>
            <pc:docMk/>
            <pc:sldMk cId="331009097" sldId="1595"/>
            <ac:spMk id="2" creationId="{51F00DA0-E21F-0531-25DF-0A3E8F3FFE1A}"/>
          </ac:spMkLst>
        </pc:spChg>
        <pc:spChg chg="mod">
          <ac:chgData name="Davis, James C" userId="84778d94-b1cc-4a48-87ce-749e1d7d6e72" providerId="ADAL" clId="{FEA2BFA4-9C58-6E45-8C36-CE52BE4CFA1F}" dt="2022-05-10T03:27:35.090" v="1022" actId="20577"/>
          <ac:spMkLst>
            <pc:docMk/>
            <pc:sldMk cId="331009097" sldId="1595"/>
            <ac:spMk id="3" creationId="{32F867D3-CC6F-E324-A818-4B2F28C808DA}"/>
          </ac:spMkLst>
        </pc:spChg>
        <pc:spChg chg="add mod">
          <ac:chgData name="Davis, James C" userId="84778d94-b1cc-4a48-87ce-749e1d7d6e72" providerId="ADAL" clId="{FEA2BFA4-9C58-6E45-8C36-CE52BE4CFA1F}" dt="2022-05-10T03:28:09.426" v="1032" actId="1076"/>
          <ac:spMkLst>
            <pc:docMk/>
            <pc:sldMk cId="331009097" sldId="1595"/>
            <ac:spMk id="5" creationId="{DF9B2B60-39A6-AC4C-1876-ABBBE8E90AC5}"/>
          </ac:spMkLst>
        </pc:spChg>
        <pc:spChg chg="add mod">
          <ac:chgData name="Davis, James C" userId="84778d94-b1cc-4a48-87ce-749e1d7d6e72" providerId="ADAL" clId="{FEA2BFA4-9C58-6E45-8C36-CE52BE4CFA1F}" dt="2022-05-10T03:28:09.426" v="1032" actId="1076"/>
          <ac:spMkLst>
            <pc:docMk/>
            <pc:sldMk cId="331009097" sldId="1595"/>
            <ac:spMk id="7" creationId="{22DE73E3-459F-55D7-14B4-763BCE056773}"/>
          </ac:spMkLst>
        </pc:spChg>
        <pc:spChg chg="add del mod">
          <ac:chgData name="Davis, James C" userId="84778d94-b1cc-4a48-87ce-749e1d7d6e72" providerId="ADAL" clId="{FEA2BFA4-9C58-6E45-8C36-CE52BE4CFA1F}" dt="2022-05-10T03:27:44.371" v="1024" actId="478"/>
          <ac:spMkLst>
            <pc:docMk/>
            <pc:sldMk cId="331009097" sldId="1595"/>
            <ac:spMk id="9" creationId="{00CF702C-EB74-0556-549B-454287864123}"/>
          </ac:spMkLst>
        </pc:spChg>
        <pc:picChg chg="add mod">
          <ac:chgData name="Davis, James C" userId="84778d94-b1cc-4a48-87ce-749e1d7d6e72" providerId="ADAL" clId="{FEA2BFA4-9C58-6E45-8C36-CE52BE4CFA1F}" dt="2022-05-10T03:28:09.426" v="1032" actId="1076"/>
          <ac:picMkLst>
            <pc:docMk/>
            <pc:sldMk cId="331009097" sldId="1595"/>
            <ac:picMk id="6" creationId="{A0B3C0BA-069A-3E6C-0FB3-DB2153753352}"/>
          </ac:picMkLst>
        </pc:picChg>
        <pc:picChg chg="add mod">
          <ac:chgData name="Davis, James C" userId="84778d94-b1cc-4a48-87ce-749e1d7d6e72" providerId="ADAL" clId="{FEA2BFA4-9C58-6E45-8C36-CE52BE4CFA1F}" dt="2022-05-10T03:28:09.426" v="1032" actId="1076"/>
          <ac:picMkLst>
            <pc:docMk/>
            <pc:sldMk cId="331009097" sldId="1595"/>
            <ac:picMk id="8" creationId="{A5C71555-C351-C5E2-E3B1-768556C37FF2}"/>
          </ac:picMkLst>
        </pc:picChg>
        <pc:picChg chg="add del mod">
          <ac:chgData name="Davis, James C" userId="84778d94-b1cc-4a48-87ce-749e1d7d6e72" providerId="ADAL" clId="{FEA2BFA4-9C58-6E45-8C36-CE52BE4CFA1F}" dt="2022-05-10T03:30:42.331" v="1037" actId="478"/>
          <ac:picMkLst>
            <pc:docMk/>
            <pc:sldMk cId="331009097" sldId="1595"/>
            <ac:picMk id="10" creationId="{92DEE3F2-C84A-4F35-D3FF-EC214BF29CE1}"/>
          </ac:picMkLst>
        </pc:picChg>
        <pc:picChg chg="add mod modCrop">
          <ac:chgData name="Davis, James C" userId="84778d94-b1cc-4a48-87ce-749e1d7d6e72" providerId="ADAL" clId="{FEA2BFA4-9C58-6E45-8C36-CE52BE4CFA1F}" dt="2022-05-10T03:31:09.407" v="1066" actId="1036"/>
          <ac:picMkLst>
            <pc:docMk/>
            <pc:sldMk cId="331009097" sldId="1595"/>
            <ac:picMk id="11" creationId="{9D485DF6-40CA-852F-22B4-51F803D0A282}"/>
          </ac:picMkLst>
        </pc:picChg>
        <pc:picChg chg="add mod modCrop">
          <ac:chgData name="Davis, James C" userId="84778d94-b1cc-4a48-87ce-749e1d7d6e72" providerId="ADAL" clId="{FEA2BFA4-9C58-6E45-8C36-CE52BE4CFA1F}" dt="2022-05-10T03:31:09.407" v="1066" actId="1036"/>
          <ac:picMkLst>
            <pc:docMk/>
            <pc:sldMk cId="331009097" sldId="1595"/>
            <ac:picMk id="12" creationId="{B080DAEE-44E2-3C34-D7C3-7AAA3CB1931B}"/>
          </ac:picMkLst>
        </pc:picChg>
        <pc:picChg chg="add del mod">
          <ac:chgData name="Davis, James C" userId="84778d94-b1cc-4a48-87ce-749e1d7d6e72" providerId="ADAL" clId="{FEA2BFA4-9C58-6E45-8C36-CE52BE4CFA1F}" dt="2022-05-10T03:35:14.563" v="1228" actId="21"/>
          <ac:picMkLst>
            <pc:docMk/>
            <pc:sldMk cId="331009097" sldId="1595"/>
            <ac:picMk id="13" creationId="{C4517993-B912-473D-176D-A1D409C40B30}"/>
          </ac:picMkLst>
        </pc:picChg>
        <pc:picChg chg="add del">
          <ac:chgData name="Davis, James C" userId="84778d94-b1cc-4a48-87ce-749e1d7d6e72" providerId="ADAL" clId="{FEA2BFA4-9C58-6E45-8C36-CE52BE4CFA1F}" dt="2022-05-10T03:35:14.563" v="1228" actId="21"/>
          <ac:picMkLst>
            <pc:docMk/>
            <pc:sldMk cId="331009097" sldId="1595"/>
            <ac:picMk id="14" creationId="{7019A428-04D5-CF33-14D5-0CBE61156AC4}"/>
          </ac:picMkLst>
        </pc:picChg>
      </pc:sldChg>
      <pc:sldChg chg="addSp delSp modSp add mod modNotesTx">
        <pc:chgData name="Davis, James C" userId="84778d94-b1cc-4a48-87ce-749e1d7d6e72" providerId="ADAL" clId="{FEA2BFA4-9C58-6E45-8C36-CE52BE4CFA1F}" dt="2022-05-10T04:12:10.225" v="6748" actId="20577"/>
        <pc:sldMkLst>
          <pc:docMk/>
          <pc:sldMk cId="3010402760" sldId="1596"/>
        </pc:sldMkLst>
        <pc:spChg chg="del">
          <ac:chgData name="Davis, James C" userId="84778d94-b1cc-4a48-87ce-749e1d7d6e72" providerId="ADAL" clId="{FEA2BFA4-9C58-6E45-8C36-CE52BE4CFA1F}" dt="2022-05-10T03:46:43.188" v="2641" actId="3680"/>
          <ac:spMkLst>
            <pc:docMk/>
            <pc:sldMk cId="3010402760" sldId="1596"/>
            <ac:spMk id="2" creationId="{3B841A74-AD1E-5899-5D0B-C5E2CB6042BA}"/>
          </ac:spMkLst>
        </pc:spChg>
        <pc:spChg chg="mod">
          <ac:chgData name="Davis, James C" userId="84778d94-b1cc-4a48-87ce-749e1d7d6e72" providerId="ADAL" clId="{FEA2BFA4-9C58-6E45-8C36-CE52BE4CFA1F}" dt="2022-05-10T04:12:02.961" v="6731" actId="20577"/>
          <ac:spMkLst>
            <pc:docMk/>
            <pc:sldMk cId="3010402760" sldId="1596"/>
            <ac:spMk id="3" creationId="{71D40ECC-4A0D-E90D-8BBE-16B5BB9677AC}"/>
          </ac:spMkLst>
        </pc:spChg>
        <pc:spChg chg="add mod">
          <ac:chgData name="Davis, James C" userId="84778d94-b1cc-4a48-87ce-749e1d7d6e72" providerId="ADAL" clId="{FEA2BFA4-9C58-6E45-8C36-CE52BE4CFA1F}" dt="2022-05-10T03:50:01.687" v="2890" actId="1076"/>
          <ac:spMkLst>
            <pc:docMk/>
            <pc:sldMk cId="3010402760" sldId="1596"/>
            <ac:spMk id="6" creationId="{69C44BCB-F4AC-31F0-12E3-17CD0FD7CC38}"/>
          </ac:spMkLst>
        </pc:spChg>
        <pc:spChg chg="add mod">
          <ac:chgData name="Davis, James C" userId="84778d94-b1cc-4a48-87ce-749e1d7d6e72" providerId="ADAL" clId="{FEA2BFA4-9C58-6E45-8C36-CE52BE4CFA1F}" dt="2022-05-10T03:50:06.909" v="2894" actId="20577"/>
          <ac:spMkLst>
            <pc:docMk/>
            <pc:sldMk cId="3010402760" sldId="1596"/>
            <ac:spMk id="7" creationId="{9139E189-BB68-6C9E-B9BC-DA48E1D4E7E8}"/>
          </ac:spMkLst>
        </pc:spChg>
        <pc:graphicFrameChg chg="add mod ord modGraphic">
          <ac:chgData name="Davis, James C" userId="84778d94-b1cc-4a48-87ce-749e1d7d6e72" providerId="ADAL" clId="{FEA2BFA4-9C58-6E45-8C36-CE52BE4CFA1F}" dt="2022-05-10T03:50:27.114" v="2903" actId="20577"/>
          <ac:graphicFrameMkLst>
            <pc:docMk/>
            <pc:sldMk cId="3010402760" sldId="1596"/>
            <ac:graphicFrameMk id="5" creationId="{E2FF352B-A483-DD55-84B5-DAC731AEA2C3}"/>
          </ac:graphicFrameMkLst>
        </pc:graphicFrameChg>
      </pc:sldChg>
      <pc:sldChg chg="addSp delSp modSp add mod modAnim modNotesTx">
        <pc:chgData name="Davis, James C" userId="84778d94-b1cc-4a48-87ce-749e1d7d6e72" providerId="ADAL" clId="{FEA2BFA4-9C58-6E45-8C36-CE52BE4CFA1F}" dt="2022-05-10T04:29:05.260" v="8783" actId="20577"/>
        <pc:sldMkLst>
          <pc:docMk/>
          <pc:sldMk cId="3224912167" sldId="1597"/>
        </pc:sldMkLst>
        <pc:spChg chg="add del">
          <ac:chgData name="Davis, James C" userId="84778d94-b1cc-4a48-87ce-749e1d7d6e72" providerId="ADAL" clId="{FEA2BFA4-9C58-6E45-8C36-CE52BE4CFA1F}" dt="2022-05-10T03:51:58.133" v="2968"/>
          <ac:spMkLst>
            <pc:docMk/>
            <pc:sldMk cId="3224912167" sldId="1597"/>
            <ac:spMk id="2" creationId="{9C5E2069-81E2-894C-856C-85CD8B5D71E3}"/>
          </ac:spMkLst>
        </pc:spChg>
        <pc:spChg chg="mod">
          <ac:chgData name="Davis, James C" userId="84778d94-b1cc-4a48-87ce-749e1d7d6e72" providerId="ADAL" clId="{FEA2BFA4-9C58-6E45-8C36-CE52BE4CFA1F}" dt="2022-05-10T03:53:28.820" v="2999" actId="20577"/>
          <ac:spMkLst>
            <pc:docMk/>
            <pc:sldMk cId="3224912167" sldId="1597"/>
            <ac:spMk id="3" creationId="{8FCD6B79-733C-53A8-0FD9-6A502392E1AE}"/>
          </ac:spMkLst>
        </pc:spChg>
        <pc:spChg chg="add del mod">
          <ac:chgData name="Davis, James C" userId="84778d94-b1cc-4a48-87ce-749e1d7d6e72" providerId="ADAL" clId="{FEA2BFA4-9C58-6E45-8C36-CE52BE4CFA1F}" dt="2022-05-10T04:24:02.189" v="8345" actId="21"/>
          <ac:spMkLst>
            <pc:docMk/>
            <pc:sldMk cId="3224912167" sldId="1597"/>
            <ac:spMk id="9" creationId="{13D1CACD-E044-6191-A41B-754969657CDB}"/>
          </ac:spMkLst>
        </pc:spChg>
        <pc:spChg chg="add mod">
          <ac:chgData name="Davis, James C" userId="84778d94-b1cc-4a48-87ce-749e1d7d6e72" providerId="ADAL" clId="{FEA2BFA4-9C58-6E45-8C36-CE52BE4CFA1F}" dt="2022-05-10T04:19:17.989" v="7437" actId="1582"/>
          <ac:spMkLst>
            <pc:docMk/>
            <pc:sldMk cId="3224912167" sldId="1597"/>
            <ac:spMk id="12" creationId="{3DCFDF03-0084-2EB9-F4AD-6D27EC0910D0}"/>
          </ac:spMkLst>
        </pc:spChg>
        <pc:graphicFrameChg chg="add del mod">
          <ac:chgData name="Davis, James C" userId="84778d94-b1cc-4a48-87ce-749e1d7d6e72" providerId="ADAL" clId="{FEA2BFA4-9C58-6E45-8C36-CE52BE4CFA1F}" dt="2022-05-10T03:51:54.600" v="2965"/>
          <ac:graphicFrameMkLst>
            <pc:docMk/>
            <pc:sldMk cId="3224912167" sldId="1597"/>
            <ac:graphicFrameMk id="5" creationId="{D9D5C6ED-602A-2103-1522-D1CD9B31C060}"/>
          </ac:graphicFrameMkLst>
        </pc:graphicFrameChg>
        <pc:graphicFrameChg chg="add del mod">
          <ac:chgData name="Davis, James C" userId="84778d94-b1cc-4a48-87ce-749e1d7d6e72" providerId="ADAL" clId="{FEA2BFA4-9C58-6E45-8C36-CE52BE4CFA1F}" dt="2022-05-10T03:51:56.691" v="2967"/>
          <ac:graphicFrameMkLst>
            <pc:docMk/>
            <pc:sldMk cId="3224912167" sldId="1597"/>
            <ac:graphicFrameMk id="6" creationId="{0E3C032D-3686-7DE5-2A86-8719948DE090}"/>
          </ac:graphicFrameMkLst>
        </pc:graphicFrameChg>
        <pc:graphicFrameChg chg="add mod modGraphic">
          <ac:chgData name="Davis, James C" userId="84778d94-b1cc-4a48-87ce-749e1d7d6e72" providerId="ADAL" clId="{FEA2BFA4-9C58-6E45-8C36-CE52BE4CFA1F}" dt="2022-05-10T04:29:05.260" v="8783" actId="20577"/>
          <ac:graphicFrameMkLst>
            <pc:docMk/>
            <pc:sldMk cId="3224912167" sldId="1597"/>
            <ac:graphicFrameMk id="7" creationId="{9396AE01-460F-8BB0-3FE2-3D79DEB18186}"/>
          </ac:graphicFrameMkLst>
        </pc:graphicFrameChg>
        <pc:picChg chg="add mod">
          <ac:chgData name="Davis, James C" userId="84778d94-b1cc-4a48-87ce-749e1d7d6e72" providerId="ADAL" clId="{FEA2BFA4-9C58-6E45-8C36-CE52BE4CFA1F}" dt="2022-05-10T04:18:58.224" v="7433" actId="14100"/>
          <ac:picMkLst>
            <pc:docMk/>
            <pc:sldMk cId="3224912167" sldId="1597"/>
            <ac:picMk id="10" creationId="{F07D0F51-CF15-55AD-EE83-F0EB86C4133D}"/>
          </ac:picMkLst>
        </pc:picChg>
        <pc:picChg chg="add mod">
          <ac:chgData name="Davis, James C" userId="84778d94-b1cc-4a48-87ce-749e1d7d6e72" providerId="ADAL" clId="{FEA2BFA4-9C58-6E45-8C36-CE52BE4CFA1F}" dt="2022-05-10T04:19:00.977" v="7434" actId="14100"/>
          <ac:picMkLst>
            <pc:docMk/>
            <pc:sldMk cId="3224912167" sldId="1597"/>
            <ac:picMk id="11" creationId="{C0B3EA51-F4BA-3EB9-6092-68D63639A76C}"/>
          </ac:picMkLst>
        </pc:picChg>
        <pc:cxnChg chg="add mod">
          <ac:chgData name="Davis, James C" userId="84778d94-b1cc-4a48-87ce-749e1d7d6e72" providerId="ADAL" clId="{FEA2BFA4-9C58-6E45-8C36-CE52BE4CFA1F}" dt="2022-05-10T04:19:31.600" v="7439" actId="1582"/>
          <ac:cxnSpMkLst>
            <pc:docMk/>
            <pc:sldMk cId="3224912167" sldId="1597"/>
            <ac:cxnSpMk id="14" creationId="{F68CE718-9179-154C-3970-695859E424A8}"/>
          </ac:cxnSpMkLst>
        </pc:cxnChg>
      </pc:sldChg>
      <pc:sldChg chg="add del">
        <pc:chgData name="Davis, James C" userId="84778d94-b1cc-4a48-87ce-749e1d7d6e72" providerId="ADAL" clId="{FEA2BFA4-9C58-6E45-8C36-CE52BE4CFA1F}" dt="2022-05-10T04:52:07.528" v="9096"/>
        <pc:sldMkLst>
          <pc:docMk/>
          <pc:sldMk cId="3535878730" sldId="1598"/>
        </pc:sldMkLst>
      </pc:sldChg>
      <pc:sldChg chg="add">
        <pc:chgData name="Davis, James C" userId="84778d94-b1cc-4a48-87ce-749e1d7d6e72" providerId="ADAL" clId="{FEA2BFA4-9C58-6E45-8C36-CE52BE4CFA1F}" dt="2022-05-10T04:52:12.870" v="9097"/>
        <pc:sldMkLst>
          <pc:docMk/>
          <pc:sldMk cId="3797663950" sldId="1598"/>
        </pc:sldMkLst>
      </pc:sldChg>
      <pc:sldMasterChg chg="modSldLayout">
        <pc:chgData name="Davis, James C" userId="84778d94-b1cc-4a48-87ce-749e1d7d6e72" providerId="ADAL" clId="{FEA2BFA4-9C58-6E45-8C36-CE52BE4CFA1F}" dt="2022-05-10T03:15:24.626" v="63" actId="1076"/>
        <pc:sldMasterMkLst>
          <pc:docMk/>
          <pc:sldMasterMk cId="3595336832" sldId="2147483708"/>
        </pc:sldMasterMkLst>
        <pc:sldLayoutChg chg="addSp delSp modSp mod">
          <pc:chgData name="Davis, James C" userId="84778d94-b1cc-4a48-87ce-749e1d7d6e72" providerId="ADAL" clId="{FEA2BFA4-9C58-6E45-8C36-CE52BE4CFA1F}" dt="2022-05-10T03:15:24.626" v="63" actId="1076"/>
          <pc:sldLayoutMkLst>
            <pc:docMk/>
            <pc:sldMasterMk cId="3595336832" sldId="2147483708"/>
            <pc:sldLayoutMk cId="4232609549" sldId="2147483726"/>
          </pc:sldLayoutMkLst>
          <pc:picChg chg="del">
            <ac:chgData name="Davis, James C" userId="84778d94-b1cc-4a48-87ce-749e1d7d6e72" providerId="ADAL" clId="{FEA2BFA4-9C58-6E45-8C36-CE52BE4CFA1F}" dt="2022-05-10T03:15:04.485" v="59" actId="478"/>
            <ac:picMkLst>
              <pc:docMk/>
              <pc:sldMasterMk cId="3595336832" sldId="2147483708"/>
              <pc:sldLayoutMk cId="4232609549" sldId="2147483726"/>
              <ac:picMk id="12" creationId="{BCBD89D8-43BD-5D41-99C6-91B0B6A51904}"/>
            </ac:picMkLst>
          </pc:picChg>
          <pc:picChg chg="add mod">
            <ac:chgData name="Davis, James C" userId="84778d94-b1cc-4a48-87ce-749e1d7d6e72" providerId="ADAL" clId="{FEA2BFA4-9C58-6E45-8C36-CE52BE4CFA1F}" dt="2022-05-10T03:15:24.626" v="63" actId="1076"/>
            <ac:picMkLst>
              <pc:docMk/>
              <pc:sldMasterMk cId="3595336832" sldId="2147483708"/>
              <pc:sldLayoutMk cId="4232609549" sldId="2147483726"/>
              <ac:picMk id="1026" creationId="{37AAD20C-C2D4-076B-15C8-E9C5FFE595AC}"/>
            </ac:picMkLst>
          </pc:picChg>
        </pc:sldLayoutChg>
      </pc:sldMasterChg>
      <pc:sldMasterChg chg="del delSldLayout">
        <pc:chgData name="Davis, James C" userId="84778d94-b1cc-4a48-87ce-749e1d7d6e72" providerId="ADAL" clId="{FEA2BFA4-9C58-6E45-8C36-CE52BE4CFA1F}" dt="2022-05-10T04:29:16.193" v="8784" actId="2696"/>
        <pc:sldMasterMkLst>
          <pc:docMk/>
          <pc:sldMasterMk cId="2187162566" sldId="2147483738"/>
        </pc:sldMasterMkLst>
        <pc:sldLayoutChg chg="del">
          <pc:chgData name="Davis, James C" userId="84778d94-b1cc-4a48-87ce-749e1d7d6e72" providerId="ADAL" clId="{FEA2BFA4-9C58-6E45-8C36-CE52BE4CFA1F}" dt="2022-05-10T04:29:16.193" v="8784" actId="2696"/>
          <pc:sldLayoutMkLst>
            <pc:docMk/>
            <pc:sldMasterMk cId="2187162566" sldId="2147483738"/>
            <pc:sldLayoutMk cId="1822072648" sldId="2147483739"/>
          </pc:sldLayoutMkLst>
        </pc:sldLayoutChg>
        <pc:sldLayoutChg chg="del">
          <pc:chgData name="Davis, James C" userId="84778d94-b1cc-4a48-87ce-749e1d7d6e72" providerId="ADAL" clId="{FEA2BFA4-9C58-6E45-8C36-CE52BE4CFA1F}" dt="2022-05-10T04:29:16.193" v="8784" actId="2696"/>
          <pc:sldLayoutMkLst>
            <pc:docMk/>
            <pc:sldMasterMk cId="2187162566" sldId="2147483738"/>
            <pc:sldLayoutMk cId="3527401073" sldId="2147483740"/>
          </pc:sldLayoutMkLst>
        </pc:sldLayoutChg>
        <pc:sldLayoutChg chg="del">
          <pc:chgData name="Davis, James C" userId="84778d94-b1cc-4a48-87ce-749e1d7d6e72" providerId="ADAL" clId="{FEA2BFA4-9C58-6E45-8C36-CE52BE4CFA1F}" dt="2022-05-10T04:29:16.193" v="8784" actId="2696"/>
          <pc:sldLayoutMkLst>
            <pc:docMk/>
            <pc:sldMasterMk cId="2187162566" sldId="2147483738"/>
            <pc:sldLayoutMk cId="3408500939" sldId="2147483741"/>
          </pc:sldLayoutMkLst>
        </pc:sldLayoutChg>
        <pc:sldLayoutChg chg="del">
          <pc:chgData name="Davis, James C" userId="84778d94-b1cc-4a48-87ce-749e1d7d6e72" providerId="ADAL" clId="{FEA2BFA4-9C58-6E45-8C36-CE52BE4CFA1F}" dt="2022-05-10T04:29:16.193" v="8784" actId="2696"/>
          <pc:sldLayoutMkLst>
            <pc:docMk/>
            <pc:sldMasterMk cId="2187162566" sldId="2147483738"/>
            <pc:sldLayoutMk cId="2105092166" sldId="2147483742"/>
          </pc:sldLayoutMkLst>
        </pc:sldLayoutChg>
        <pc:sldLayoutChg chg="del">
          <pc:chgData name="Davis, James C" userId="84778d94-b1cc-4a48-87ce-749e1d7d6e72" providerId="ADAL" clId="{FEA2BFA4-9C58-6E45-8C36-CE52BE4CFA1F}" dt="2022-05-10T04:29:16.193" v="8784" actId="2696"/>
          <pc:sldLayoutMkLst>
            <pc:docMk/>
            <pc:sldMasterMk cId="2187162566" sldId="2147483738"/>
            <pc:sldLayoutMk cId="1653297567" sldId="2147483743"/>
          </pc:sldLayoutMkLst>
        </pc:sldLayoutChg>
        <pc:sldLayoutChg chg="del">
          <pc:chgData name="Davis, James C" userId="84778d94-b1cc-4a48-87ce-749e1d7d6e72" providerId="ADAL" clId="{FEA2BFA4-9C58-6E45-8C36-CE52BE4CFA1F}" dt="2022-05-10T04:29:16.193" v="8784" actId="2696"/>
          <pc:sldLayoutMkLst>
            <pc:docMk/>
            <pc:sldMasterMk cId="2187162566" sldId="2147483738"/>
            <pc:sldLayoutMk cId="4028384192" sldId="2147483744"/>
          </pc:sldLayoutMkLst>
        </pc:sldLayoutChg>
        <pc:sldLayoutChg chg="del">
          <pc:chgData name="Davis, James C" userId="84778d94-b1cc-4a48-87ce-749e1d7d6e72" providerId="ADAL" clId="{FEA2BFA4-9C58-6E45-8C36-CE52BE4CFA1F}" dt="2022-05-10T04:29:16.193" v="8784" actId="2696"/>
          <pc:sldLayoutMkLst>
            <pc:docMk/>
            <pc:sldMasterMk cId="2187162566" sldId="2147483738"/>
            <pc:sldLayoutMk cId="4004095189" sldId="2147483745"/>
          </pc:sldLayoutMkLst>
        </pc:sldLayoutChg>
        <pc:sldLayoutChg chg="del">
          <pc:chgData name="Davis, James C" userId="84778d94-b1cc-4a48-87ce-749e1d7d6e72" providerId="ADAL" clId="{FEA2BFA4-9C58-6E45-8C36-CE52BE4CFA1F}" dt="2022-05-10T04:29:16.193" v="8784" actId="2696"/>
          <pc:sldLayoutMkLst>
            <pc:docMk/>
            <pc:sldMasterMk cId="2187162566" sldId="2147483738"/>
            <pc:sldLayoutMk cId="1610946729" sldId="2147483746"/>
          </pc:sldLayoutMkLst>
        </pc:sldLayoutChg>
        <pc:sldLayoutChg chg="del">
          <pc:chgData name="Davis, James C" userId="84778d94-b1cc-4a48-87ce-749e1d7d6e72" providerId="ADAL" clId="{FEA2BFA4-9C58-6E45-8C36-CE52BE4CFA1F}" dt="2022-05-10T04:29:16.193" v="8784" actId="2696"/>
          <pc:sldLayoutMkLst>
            <pc:docMk/>
            <pc:sldMasterMk cId="2187162566" sldId="2147483738"/>
            <pc:sldLayoutMk cId="2162468783" sldId="2147483747"/>
          </pc:sldLayoutMkLst>
        </pc:sldLayoutChg>
        <pc:sldLayoutChg chg="del">
          <pc:chgData name="Davis, James C" userId="84778d94-b1cc-4a48-87ce-749e1d7d6e72" providerId="ADAL" clId="{FEA2BFA4-9C58-6E45-8C36-CE52BE4CFA1F}" dt="2022-05-10T04:29:16.193" v="8784" actId="2696"/>
          <pc:sldLayoutMkLst>
            <pc:docMk/>
            <pc:sldMasterMk cId="2187162566" sldId="2147483738"/>
            <pc:sldLayoutMk cId="3298757576" sldId="2147483748"/>
          </pc:sldLayoutMkLst>
        </pc:sldLayoutChg>
      </pc:sldMasterChg>
    </pc:docChg>
  </pc:docChgLst>
  <pc:docChgLst>
    <pc:chgData name="Davis, James C" userId="84778d94-b1cc-4a48-87ce-749e1d7d6e72" providerId="ADAL" clId="{1D3192F4-448F-674E-AAFE-DF747921934A}"/>
    <pc:docChg chg="undo redo custSel addSld delSld modSld sldOrd modMainMaster addSection delSection modSection">
      <pc:chgData name="Davis, James C" userId="84778d94-b1cc-4a48-87ce-749e1d7d6e72" providerId="ADAL" clId="{1D3192F4-448F-674E-AAFE-DF747921934A}" dt="2021-04-26T23:25:36.459" v="23182"/>
      <pc:docMkLst>
        <pc:docMk/>
      </pc:docMkLst>
      <pc:sldChg chg="addSp delSp modSp mod modTransition modAnim modNotesTx">
        <pc:chgData name="Davis, James C" userId="84778d94-b1cc-4a48-87ce-749e1d7d6e72" providerId="ADAL" clId="{1D3192F4-448F-674E-AAFE-DF747921934A}" dt="2021-04-26T23:25:36.459" v="23182"/>
        <pc:sldMkLst>
          <pc:docMk/>
          <pc:sldMk cId="681153070" sldId="263"/>
        </pc:sldMkLst>
        <pc:spChg chg="del mod">
          <ac:chgData name="Davis, James C" userId="84778d94-b1cc-4a48-87ce-749e1d7d6e72" providerId="ADAL" clId="{1D3192F4-448F-674E-AAFE-DF747921934A}" dt="2021-04-23T23:47:00.565" v="32" actId="478"/>
          <ac:spMkLst>
            <pc:docMk/>
            <pc:sldMk cId="681153070" sldId="263"/>
            <ac:spMk id="2" creationId="{7A610390-B9F9-1640-9974-0C21350E01C9}"/>
          </ac:spMkLst>
        </pc:spChg>
        <pc:spChg chg="add mod">
          <ac:chgData name="Davis, James C" userId="84778d94-b1cc-4a48-87ce-749e1d7d6e72" providerId="ADAL" clId="{1D3192F4-448F-674E-AAFE-DF747921934A}" dt="2021-04-26T13:43:59.295" v="17140" actId="164"/>
          <ac:spMkLst>
            <pc:docMk/>
            <pc:sldMk cId="681153070" sldId="263"/>
            <ac:spMk id="2" creationId="{AD9B8273-D4EF-654A-8E02-4D622D342909}"/>
          </ac:spMkLst>
        </pc:spChg>
        <pc:spChg chg="mod">
          <ac:chgData name="Davis, James C" userId="84778d94-b1cc-4a48-87ce-749e1d7d6e72" providerId="ADAL" clId="{1D3192F4-448F-674E-AAFE-DF747921934A}" dt="2021-04-26T13:43:36.254" v="17133" actId="1035"/>
          <ac:spMkLst>
            <pc:docMk/>
            <pc:sldMk cId="681153070" sldId="263"/>
            <ac:spMk id="3" creationId="{089D1F61-B74F-FD46-9676-D29849AD2577}"/>
          </ac:spMkLst>
        </pc:spChg>
        <pc:spChg chg="mod">
          <ac:chgData name="Davis, James C" userId="84778d94-b1cc-4a48-87ce-749e1d7d6e72" providerId="ADAL" clId="{1D3192F4-448F-674E-AAFE-DF747921934A}" dt="2021-04-26T15:39:18.688" v="20242" actId="1076"/>
          <ac:spMkLst>
            <pc:docMk/>
            <pc:sldMk cId="681153070" sldId="263"/>
            <ac:spMk id="7" creationId="{9ABC1F5C-692A-C247-9C58-3C2CA544130D}"/>
          </ac:spMkLst>
        </pc:spChg>
        <pc:spChg chg="mod">
          <ac:chgData name="Davis, James C" userId="84778d94-b1cc-4a48-87ce-749e1d7d6e72" providerId="ADAL" clId="{1D3192F4-448F-674E-AAFE-DF747921934A}" dt="2021-04-26T13:43:36.254" v="17133" actId="1035"/>
          <ac:spMkLst>
            <pc:docMk/>
            <pc:sldMk cId="681153070" sldId="263"/>
            <ac:spMk id="10" creationId="{14579BDE-8D96-EA4B-A1DC-DD7B474D5E12}"/>
          </ac:spMkLst>
        </pc:spChg>
        <pc:spChg chg="mod">
          <ac:chgData name="Davis, James C" userId="84778d94-b1cc-4a48-87ce-749e1d7d6e72" providerId="ADAL" clId="{1D3192F4-448F-674E-AAFE-DF747921934A}" dt="2021-04-26T15:39:10.139" v="20240" actId="1076"/>
          <ac:spMkLst>
            <pc:docMk/>
            <pc:sldMk cId="681153070" sldId="263"/>
            <ac:spMk id="16" creationId="{15CDB668-C8BE-2446-A66C-4DDF0A2622D1}"/>
          </ac:spMkLst>
        </pc:spChg>
        <pc:spChg chg="add mod">
          <ac:chgData name="Davis, James C" userId="84778d94-b1cc-4a48-87ce-749e1d7d6e72" providerId="ADAL" clId="{1D3192F4-448F-674E-AAFE-DF747921934A}" dt="2021-04-26T15:39:10.139" v="20240" actId="1076"/>
          <ac:spMkLst>
            <pc:docMk/>
            <pc:sldMk cId="681153070" sldId="263"/>
            <ac:spMk id="17" creationId="{5AAE10DE-99C2-A743-B0E6-0847E4D12C46}"/>
          </ac:spMkLst>
        </pc:spChg>
        <pc:spChg chg="add mod">
          <ac:chgData name="Davis, James C" userId="84778d94-b1cc-4a48-87ce-749e1d7d6e72" providerId="ADAL" clId="{1D3192F4-448F-674E-AAFE-DF747921934A}" dt="2021-04-26T15:39:18.688" v="20242" actId="1076"/>
          <ac:spMkLst>
            <pc:docMk/>
            <pc:sldMk cId="681153070" sldId="263"/>
            <ac:spMk id="19" creationId="{E58CB3C9-6C07-AC49-8F15-AEE7430419C4}"/>
          </ac:spMkLst>
        </pc:spChg>
        <pc:spChg chg="add del mod">
          <ac:chgData name="Davis, James C" userId="84778d94-b1cc-4a48-87ce-749e1d7d6e72" providerId="ADAL" clId="{1D3192F4-448F-674E-AAFE-DF747921934A}" dt="2021-04-23T23:47:01.697" v="33" actId="478"/>
          <ac:spMkLst>
            <pc:docMk/>
            <pc:sldMk cId="681153070" sldId="263"/>
            <ac:spMk id="20" creationId="{1D1B52F9-DB89-A04E-9480-2A2BB46B74CC}"/>
          </ac:spMkLst>
        </pc:spChg>
        <pc:grpChg chg="add mod">
          <ac:chgData name="Davis, James C" userId="84778d94-b1cc-4a48-87ce-749e1d7d6e72" providerId="ADAL" clId="{1D3192F4-448F-674E-AAFE-DF747921934A}" dt="2021-04-26T15:39:18.688" v="20242" actId="1076"/>
          <ac:grpSpMkLst>
            <pc:docMk/>
            <pc:sldMk cId="681153070" sldId="263"/>
            <ac:grpSpMk id="4" creationId="{1B7E7B3A-6CAB-B942-8AEF-024645EAFF28}"/>
          </ac:grpSpMkLst>
        </pc:grpChg>
        <pc:grpChg chg="add mod">
          <ac:chgData name="Davis, James C" userId="84778d94-b1cc-4a48-87ce-749e1d7d6e72" providerId="ADAL" clId="{1D3192F4-448F-674E-AAFE-DF747921934A}" dt="2021-04-26T15:39:10.139" v="20240" actId="1076"/>
          <ac:grpSpMkLst>
            <pc:docMk/>
            <pc:sldMk cId="681153070" sldId="263"/>
            <ac:grpSpMk id="5" creationId="{9CAF3609-1EB8-624C-A965-D6A00D9D1F99}"/>
          </ac:grpSpMkLst>
        </pc:grpChg>
        <pc:grpChg chg="add mod">
          <ac:chgData name="Davis, James C" userId="84778d94-b1cc-4a48-87ce-749e1d7d6e72" providerId="ADAL" clId="{1D3192F4-448F-674E-AAFE-DF747921934A}" dt="2021-04-26T13:43:36.254" v="17133" actId="1035"/>
          <ac:grpSpMkLst>
            <pc:docMk/>
            <pc:sldMk cId="681153070" sldId="263"/>
            <ac:grpSpMk id="9" creationId="{691F81AB-B0E5-6E4F-871C-F2E67DE2797E}"/>
          </ac:grpSpMkLst>
        </pc:grpChg>
        <pc:grpChg chg="add mod">
          <ac:chgData name="Davis, James C" userId="84778d94-b1cc-4a48-87ce-749e1d7d6e72" providerId="ADAL" clId="{1D3192F4-448F-674E-AAFE-DF747921934A}" dt="2021-04-26T15:39:18.688" v="20242" actId="1076"/>
          <ac:grpSpMkLst>
            <pc:docMk/>
            <pc:sldMk cId="681153070" sldId="263"/>
            <ac:grpSpMk id="12" creationId="{FF2F1AC2-F928-4A4E-837A-8155ED07551A}"/>
          </ac:grpSpMkLst>
        </pc:grpChg>
        <pc:grpChg chg="add mod">
          <ac:chgData name="Davis, James C" userId="84778d94-b1cc-4a48-87ce-749e1d7d6e72" providerId="ADAL" clId="{1D3192F4-448F-674E-AAFE-DF747921934A}" dt="2021-04-26T15:39:10.139" v="20240" actId="1076"/>
          <ac:grpSpMkLst>
            <pc:docMk/>
            <pc:sldMk cId="681153070" sldId="263"/>
            <ac:grpSpMk id="13" creationId="{13394D6E-40B4-F340-947A-342F01CA0B6C}"/>
          </ac:grpSpMkLst>
        </pc:grpChg>
        <pc:grpChg chg="add mod">
          <ac:chgData name="Davis, James C" userId="84778d94-b1cc-4a48-87ce-749e1d7d6e72" providerId="ADAL" clId="{1D3192F4-448F-674E-AAFE-DF747921934A}" dt="2021-04-26T15:39:05.786" v="20238" actId="1076"/>
          <ac:grpSpMkLst>
            <pc:docMk/>
            <pc:sldMk cId="681153070" sldId="263"/>
            <ac:grpSpMk id="20" creationId="{D32026FA-433D-A546-B09F-99C4BCDDE37B}"/>
          </ac:grpSpMkLst>
        </pc:grpChg>
        <pc:grpChg chg="add mod">
          <ac:chgData name="Davis, James C" userId="84778d94-b1cc-4a48-87ce-749e1d7d6e72" providerId="ADAL" clId="{1D3192F4-448F-674E-AAFE-DF747921934A}" dt="2021-04-26T13:43:59.295" v="17140" actId="164"/>
          <ac:grpSpMkLst>
            <pc:docMk/>
            <pc:sldMk cId="681153070" sldId="263"/>
            <ac:grpSpMk id="21" creationId="{CE7E0BA0-36E3-CF4C-B23C-B311F17A0E35}"/>
          </ac:grpSpMkLst>
        </pc:grpChg>
        <pc:picChg chg="del mod">
          <ac:chgData name="Davis, James C" userId="84778d94-b1cc-4a48-87ce-749e1d7d6e72" providerId="ADAL" clId="{1D3192F4-448F-674E-AAFE-DF747921934A}" dt="2021-04-23T23:45:42.176" v="21" actId="478"/>
          <ac:picMkLst>
            <pc:docMk/>
            <pc:sldMk cId="681153070" sldId="263"/>
            <ac:picMk id="5" creationId="{6600908D-0B16-3043-839E-A2804B6D28E8}"/>
          </ac:picMkLst>
        </pc:picChg>
        <pc:picChg chg="mod">
          <ac:chgData name="Davis, James C" userId="84778d94-b1cc-4a48-87ce-749e1d7d6e72" providerId="ADAL" clId="{1D3192F4-448F-674E-AAFE-DF747921934A}" dt="2021-04-26T15:39:18.688" v="20242" actId="1076"/>
          <ac:picMkLst>
            <pc:docMk/>
            <pc:sldMk cId="681153070" sldId="263"/>
            <ac:picMk id="6" creationId="{D17AD39C-47F3-E048-9BC2-97FF03B111E6}"/>
          </ac:picMkLst>
        </pc:picChg>
        <pc:picChg chg="mod">
          <ac:chgData name="Davis, James C" userId="84778d94-b1cc-4a48-87ce-749e1d7d6e72" providerId="ADAL" clId="{1D3192F4-448F-674E-AAFE-DF747921934A}" dt="2021-04-26T15:39:18.688" v="20242" actId="1076"/>
          <ac:picMkLst>
            <pc:docMk/>
            <pc:sldMk cId="681153070" sldId="263"/>
            <ac:picMk id="8" creationId="{5584F3AE-757C-3D4F-A127-BFD7E77249D0}"/>
          </ac:picMkLst>
        </pc:picChg>
        <pc:picChg chg="mod">
          <ac:chgData name="Davis, James C" userId="84778d94-b1cc-4a48-87ce-749e1d7d6e72" providerId="ADAL" clId="{1D3192F4-448F-674E-AAFE-DF747921934A}" dt="2021-04-26T13:43:36.254" v="17133" actId="1035"/>
          <ac:picMkLst>
            <pc:docMk/>
            <pc:sldMk cId="681153070" sldId="263"/>
            <ac:picMk id="11" creationId="{FF6F8D12-D775-9246-95A4-36035BB166B2}"/>
          </ac:picMkLst>
        </pc:picChg>
        <pc:picChg chg="del mod">
          <ac:chgData name="Davis, James C" userId="84778d94-b1cc-4a48-87ce-749e1d7d6e72" providerId="ADAL" clId="{1D3192F4-448F-674E-AAFE-DF747921934A}" dt="2021-04-23T23:46:07.236" v="22" actId="478"/>
          <ac:picMkLst>
            <pc:docMk/>
            <pc:sldMk cId="681153070" sldId="263"/>
            <ac:picMk id="12" creationId="{047F6A6A-5029-914A-8A11-2E8397DA9372}"/>
          </ac:picMkLst>
        </pc:picChg>
        <pc:picChg chg="mod">
          <ac:chgData name="Davis, James C" userId="84778d94-b1cc-4a48-87ce-749e1d7d6e72" providerId="ADAL" clId="{1D3192F4-448F-674E-AAFE-DF747921934A}" dt="2021-04-26T15:39:10.139" v="20240" actId="1076"/>
          <ac:picMkLst>
            <pc:docMk/>
            <pc:sldMk cId="681153070" sldId="263"/>
            <ac:picMk id="14" creationId="{48E5009C-0D7A-7F4B-815A-EEBD113A5695}"/>
          </ac:picMkLst>
        </pc:picChg>
        <pc:picChg chg="mod modCrop">
          <ac:chgData name="Davis, James C" userId="84778d94-b1cc-4a48-87ce-749e1d7d6e72" providerId="ADAL" clId="{1D3192F4-448F-674E-AAFE-DF747921934A}" dt="2021-04-26T15:39:10.139" v="20240" actId="1076"/>
          <ac:picMkLst>
            <pc:docMk/>
            <pc:sldMk cId="681153070" sldId="263"/>
            <ac:picMk id="15" creationId="{B4AECB31-5CF8-F84E-8A87-95E00E31382D}"/>
          </ac:picMkLst>
        </pc:picChg>
        <pc:picChg chg="add del mod">
          <ac:chgData name="Davis, James C" userId="84778d94-b1cc-4a48-87ce-749e1d7d6e72" providerId="ADAL" clId="{1D3192F4-448F-674E-AAFE-DF747921934A}" dt="2021-04-23T23:46:46.315" v="26"/>
          <ac:picMkLst>
            <pc:docMk/>
            <pc:sldMk cId="681153070" sldId="263"/>
            <ac:picMk id="17" creationId="{7E51C1A6-205D-D14D-9B5D-6374151D0EF2}"/>
          </ac:picMkLst>
        </pc:picChg>
        <pc:picChg chg="add mod">
          <ac:chgData name="Davis, James C" userId="84778d94-b1cc-4a48-87ce-749e1d7d6e72" providerId="ADAL" clId="{1D3192F4-448F-674E-AAFE-DF747921934A}" dt="2021-04-26T13:43:36.254" v="17133" actId="1035"/>
          <ac:picMkLst>
            <pc:docMk/>
            <pc:sldMk cId="681153070" sldId="263"/>
            <ac:picMk id="18" creationId="{15E79E4C-209B-174D-A0F8-94F3F34BCB79}"/>
          </ac:picMkLst>
        </pc:picChg>
        <pc:picChg chg="add del mod">
          <ac:chgData name="Davis, James C" userId="84778d94-b1cc-4a48-87ce-749e1d7d6e72" providerId="ADAL" clId="{1D3192F4-448F-674E-AAFE-DF747921934A}" dt="2021-04-26T17:16:11.467" v="22018"/>
          <ac:picMkLst>
            <pc:docMk/>
            <pc:sldMk cId="681153070" sldId="263"/>
            <ac:picMk id="22" creationId="{001ED54C-3FB8-9D44-972D-297876BD550B}"/>
          </ac:picMkLst>
        </pc:picChg>
        <pc:picChg chg="add del mod">
          <ac:chgData name="Davis, James C" userId="84778d94-b1cc-4a48-87ce-749e1d7d6e72" providerId="ADAL" clId="{1D3192F4-448F-674E-AAFE-DF747921934A}" dt="2021-04-26T23:25:36.459" v="23182"/>
          <ac:picMkLst>
            <pc:docMk/>
            <pc:sldMk cId="681153070" sldId="263"/>
            <ac:picMk id="23" creationId="{B7A177A6-1A57-9541-8116-18D0A69FD82A}"/>
          </ac:picMkLst>
        </pc:picChg>
      </pc:sldChg>
      <pc:sldChg chg="addSp delSp modSp mod modTransition modClrScheme modAnim chgLayout modNotesTx">
        <pc:chgData name="Davis, James C" userId="84778d94-b1cc-4a48-87ce-749e1d7d6e72" providerId="ADAL" clId="{1D3192F4-448F-674E-AAFE-DF747921934A}" dt="2021-04-26T23:25:36.459" v="23182"/>
        <pc:sldMkLst>
          <pc:docMk/>
          <pc:sldMk cId="4268083898" sldId="264"/>
        </pc:sldMkLst>
        <pc:spChg chg="del">
          <ac:chgData name="Davis, James C" userId="84778d94-b1cc-4a48-87ce-749e1d7d6e72" providerId="ADAL" clId="{1D3192F4-448F-674E-AAFE-DF747921934A}" dt="2021-04-24T00:15:22.602" v="296" actId="700"/>
          <ac:spMkLst>
            <pc:docMk/>
            <pc:sldMk cId="4268083898" sldId="264"/>
            <ac:spMk id="2" creationId="{1EBAB61F-537F-FC4D-BDFF-36A0819BCD5B}"/>
          </ac:spMkLst>
        </pc:spChg>
        <pc:spChg chg="mod ord">
          <ac:chgData name="Davis, James C" userId="84778d94-b1cc-4a48-87ce-749e1d7d6e72" providerId="ADAL" clId="{1D3192F4-448F-674E-AAFE-DF747921934A}" dt="2021-04-24T00:15:45.527" v="308" actId="255"/>
          <ac:spMkLst>
            <pc:docMk/>
            <pc:sldMk cId="4268083898" sldId="264"/>
            <ac:spMk id="3" creationId="{C9A584C7-FB3C-6D44-8B7E-26AB6FD58CB9}"/>
          </ac:spMkLst>
        </pc:spChg>
        <pc:spChg chg="mod ord">
          <ac:chgData name="Davis, James C" userId="84778d94-b1cc-4a48-87ce-749e1d7d6e72" providerId="ADAL" clId="{1D3192F4-448F-674E-AAFE-DF747921934A}" dt="2021-04-26T14:13:39.267" v="17160" actId="1076"/>
          <ac:spMkLst>
            <pc:docMk/>
            <pc:sldMk cId="4268083898" sldId="264"/>
            <ac:spMk id="4" creationId="{957242C7-4E02-7346-9C72-0510920661AF}"/>
          </ac:spMkLst>
        </pc:spChg>
        <pc:spChg chg="add mod">
          <ac:chgData name="Davis, James C" userId="84778d94-b1cc-4a48-87ce-749e1d7d6e72" providerId="ADAL" clId="{1D3192F4-448F-674E-AAFE-DF747921934A}" dt="2021-04-26T14:49:25.850" v="18135" actId="113"/>
          <ac:spMkLst>
            <pc:docMk/>
            <pc:sldMk cId="4268083898" sldId="264"/>
            <ac:spMk id="5" creationId="{6007588A-740C-1D48-98BF-A2759B1261F8}"/>
          </ac:spMkLst>
        </pc:spChg>
        <pc:picChg chg="add del mod">
          <ac:chgData name="Davis, James C" userId="84778d94-b1cc-4a48-87ce-749e1d7d6e72" providerId="ADAL" clId="{1D3192F4-448F-674E-AAFE-DF747921934A}" dt="2021-04-26T17:16:11.467" v="22018"/>
          <ac:picMkLst>
            <pc:docMk/>
            <pc:sldMk cId="4268083898" sldId="264"/>
            <ac:picMk id="2" creationId="{98290159-3319-1F4C-9D92-D3878A5DEAC8}"/>
          </ac:picMkLst>
        </pc:picChg>
        <pc:picChg chg="add del mod">
          <ac:chgData name="Davis, James C" userId="84778d94-b1cc-4a48-87ce-749e1d7d6e72" providerId="ADAL" clId="{1D3192F4-448F-674E-AAFE-DF747921934A}" dt="2021-04-26T23:25:36.459" v="23182"/>
          <ac:picMkLst>
            <pc:docMk/>
            <pc:sldMk cId="4268083898" sldId="264"/>
            <ac:picMk id="6" creationId="{032128C3-3F6B-AE4A-8C5A-5EB5342DDAE0}"/>
          </ac:picMkLst>
        </pc:picChg>
      </pc:sldChg>
      <pc:sldChg chg="addSp delSp modSp mod modTransition modClrScheme modAnim chgLayout">
        <pc:chgData name="Davis, James C" userId="84778d94-b1cc-4a48-87ce-749e1d7d6e72" providerId="ADAL" clId="{1D3192F4-448F-674E-AAFE-DF747921934A}" dt="2021-04-26T23:25:36.459" v="23182"/>
        <pc:sldMkLst>
          <pc:docMk/>
          <pc:sldMk cId="2255461419" sldId="265"/>
        </pc:sldMkLst>
        <pc:spChg chg="add mod ord">
          <ac:chgData name="Davis, James C" userId="84778d94-b1cc-4a48-87ce-749e1d7d6e72" providerId="ADAL" clId="{1D3192F4-448F-674E-AAFE-DF747921934A}" dt="2021-04-23T23:53:51.071" v="115" actId="20577"/>
          <ac:spMkLst>
            <pc:docMk/>
            <pc:sldMk cId="2255461419" sldId="265"/>
            <ac:spMk id="2" creationId="{3AB988E6-1B18-9643-A840-6F6D00DE0F80}"/>
          </ac:spMkLst>
        </pc:spChg>
        <pc:spChg chg="mod ord">
          <ac:chgData name="Davis, James C" userId="84778d94-b1cc-4a48-87ce-749e1d7d6e72" providerId="ADAL" clId="{1D3192F4-448F-674E-AAFE-DF747921934A}" dt="2021-04-26T14:13:46.080" v="17161" actId="1076"/>
          <ac:spMkLst>
            <pc:docMk/>
            <pc:sldMk cId="2255461419" sldId="265"/>
            <ac:spMk id="4" creationId="{8B1E063C-5B65-E44B-89A0-AD2EF4D39A8A}"/>
          </ac:spMkLst>
        </pc:spChg>
        <pc:spChg chg="del mod ord">
          <ac:chgData name="Davis, James C" userId="84778d94-b1cc-4a48-87ce-749e1d7d6e72" providerId="ADAL" clId="{1D3192F4-448F-674E-AAFE-DF747921934A}" dt="2021-04-23T23:53:47.736" v="90" actId="700"/>
          <ac:spMkLst>
            <pc:docMk/>
            <pc:sldMk cId="2255461419" sldId="265"/>
            <ac:spMk id="6" creationId="{B8E006A1-5676-8447-A128-ED0B9889F1F8}"/>
          </ac:spMkLst>
        </pc:spChg>
        <pc:spChg chg="del">
          <ac:chgData name="Davis, James C" userId="84778d94-b1cc-4a48-87ce-749e1d7d6e72" providerId="ADAL" clId="{1D3192F4-448F-674E-AAFE-DF747921934A}" dt="2021-04-23T23:53:47.736" v="90" actId="700"/>
          <ac:spMkLst>
            <pc:docMk/>
            <pc:sldMk cId="2255461419" sldId="265"/>
            <ac:spMk id="7" creationId="{D02AFB4D-5B18-F148-A54A-C72AEA0566C7}"/>
          </ac:spMkLst>
        </pc:spChg>
        <pc:spChg chg="del">
          <ac:chgData name="Davis, James C" userId="84778d94-b1cc-4a48-87ce-749e1d7d6e72" providerId="ADAL" clId="{1D3192F4-448F-674E-AAFE-DF747921934A}" dt="2021-04-23T23:53:47.736" v="90" actId="700"/>
          <ac:spMkLst>
            <pc:docMk/>
            <pc:sldMk cId="2255461419" sldId="265"/>
            <ac:spMk id="8" creationId="{936E13DC-7746-9047-BA8B-60EEF1CC6699}"/>
          </ac:spMkLst>
        </pc:spChg>
        <pc:spChg chg="del">
          <ac:chgData name="Davis, James C" userId="84778d94-b1cc-4a48-87ce-749e1d7d6e72" providerId="ADAL" clId="{1D3192F4-448F-674E-AAFE-DF747921934A}" dt="2021-04-23T23:53:47.736" v="90" actId="700"/>
          <ac:spMkLst>
            <pc:docMk/>
            <pc:sldMk cId="2255461419" sldId="265"/>
            <ac:spMk id="9" creationId="{80CFD713-0850-364E-AFCF-820BA97CB50D}"/>
          </ac:spMkLst>
        </pc:spChg>
        <pc:spChg chg="del">
          <ac:chgData name="Davis, James C" userId="84778d94-b1cc-4a48-87ce-749e1d7d6e72" providerId="ADAL" clId="{1D3192F4-448F-674E-AAFE-DF747921934A}" dt="2021-04-23T23:53:47.736" v="90" actId="700"/>
          <ac:spMkLst>
            <pc:docMk/>
            <pc:sldMk cId="2255461419" sldId="265"/>
            <ac:spMk id="10" creationId="{C9E6D8DD-924D-444D-A83D-2B7D8F575B34}"/>
          </ac:spMkLst>
        </pc:spChg>
        <pc:spChg chg="del">
          <ac:chgData name="Davis, James C" userId="84778d94-b1cc-4a48-87ce-749e1d7d6e72" providerId="ADAL" clId="{1D3192F4-448F-674E-AAFE-DF747921934A}" dt="2021-04-23T23:53:47.736" v="90" actId="700"/>
          <ac:spMkLst>
            <pc:docMk/>
            <pc:sldMk cId="2255461419" sldId="265"/>
            <ac:spMk id="11" creationId="{42415CF1-EBAF-0A4D-9393-243342210F60}"/>
          </ac:spMkLst>
        </pc:spChg>
        <pc:spChg chg="del">
          <ac:chgData name="Davis, James C" userId="84778d94-b1cc-4a48-87ce-749e1d7d6e72" providerId="ADAL" clId="{1D3192F4-448F-674E-AAFE-DF747921934A}" dt="2021-04-23T23:53:47.736" v="90" actId="700"/>
          <ac:spMkLst>
            <pc:docMk/>
            <pc:sldMk cId="2255461419" sldId="265"/>
            <ac:spMk id="12" creationId="{AD55BCE4-E4DD-A440-AD7C-3E916F012932}"/>
          </ac:spMkLst>
        </pc:spChg>
        <pc:picChg chg="add del mod">
          <ac:chgData name="Davis, James C" userId="84778d94-b1cc-4a48-87ce-749e1d7d6e72" providerId="ADAL" clId="{1D3192F4-448F-674E-AAFE-DF747921934A}" dt="2021-04-26T17:16:11.467" v="22018"/>
          <ac:picMkLst>
            <pc:docMk/>
            <pc:sldMk cId="2255461419" sldId="265"/>
            <ac:picMk id="3" creationId="{DC649E57-FFBF-4842-8FF3-79999DE43C18}"/>
          </ac:picMkLst>
        </pc:picChg>
        <pc:picChg chg="add del mod">
          <ac:chgData name="Davis, James C" userId="84778d94-b1cc-4a48-87ce-749e1d7d6e72" providerId="ADAL" clId="{1D3192F4-448F-674E-AAFE-DF747921934A}" dt="2021-04-26T23:25:36.459" v="23182"/>
          <ac:picMkLst>
            <pc:docMk/>
            <pc:sldMk cId="2255461419" sldId="265"/>
            <ac:picMk id="5" creationId="{4E7AF613-0BB8-C549-AC04-2F52D1F70C2A}"/>
          </ac:picMkLst>
        </pc:picChg>
      </pc:sldChg>
      <pc:sldChg chg="addSp delSp modSp new add del mod modClrScheme modShow chgLayout">
        <pc:chgData name="Davis, James C" userId="84778d94-b1cc-4a48-87ce-749e1d7d6e72" providerId="ADAL" clId="{1D3192F4-448F-674E-AAFE-DF747921934A}" dt="2021-04-26T03:37:43.831" v="15195" actId="2696"/>
        <pc:sldMkLst>
          <pc:docMk/>
          <pc:sldMk cId="3219183066" sldId="266"/>
        </pc:sldMkLst>
        <pc:spChg chg="del mod ord">
          <ac:chgData name="Davis, James C" userId="84778d94-b1cc-4a48-87ce-749e1d7d6e72" providerId="ADAL" clId="{1D3192F4-448F-674E-AAFE-DF747921934A}" dt="2021-04-23T23:50:14.576" v="65" actId="700"/>
          <ac:spMkLst>
            <pc:docMk/>
            <pc:sldMk cId="3219183066" sldId="266"/>
            <ac:spMk id="2" creationId="{0A902ACD-1203-B54F-98E6-5F1AF2D60AFF}"/>
          </ac:spMkLst>
        </pc:spChg>
        <pc:spChg chg="del mod ord">
          <ac:chgData name="Davis, James C" userId="84778d94-b1cc-4a48-87ce-749e1d7d6e72" providerId="ADAL" clId="{1D3192F4-448F-674E-AAFE-DF747921934A}" dt="2021-04-23T23:50:14.576" v="65" actId="700"/>
          <ac:spMkLst>
            <pc:docMk/>
            <pc:sldMk cId="3219183066" sldId="266"/>
            <ac:spMk id="3" creationId="{0D5D628F-8D7C-0D44-A6EF-88C1F8CABA82}"/>
          </ac:spMkLst>
        </pc:spChg>
        <pc:spChg chg="mod ord">
          <ac:chgData name="Davis, James C" userId="84778d94-b1cc-4a48-87ce-749e1d7d6e72" providerId="ADAL" clId="{1D3192F4-448F-674E-AAFE-DF747921934A}" dt="2021-04-23T23:50:19.515" v="66" actId="700"/>
          <ac:spMkLst>
            <pc:docMk/>
            <pc:sldMk cId="3219183066" sldId="266"/>
            <ac:spMk id="4" creationId="{92AAF9CB-07E3-C74B-B490-64D099689BF6}"/>
          </ac:spMkLst>
        </pc:spChg>
        <pc:spChg chg="add del mod ord">
          <ac:chgData name="Davis, James C" userId="84778d94-b1cc-4a48-87ce-749e1d7d6e72" providerId="ADAL" clId="{1D3192F4-448F-674E-AAFE-DF747921934A}" dt="2021-04-23T23:50:19.515" v="66" actId="700"/>
          <ac:spMkLst>
            <pc:docMk/>
            <pc:sldMk cId="3219183066" sldId="266"/>
            <ac:spMk id="5" creationId="{D05E4EBF-A15F-954B-8E2F-540E289B6829}"/>
          </ac:spMkLst>
        </pc:spChg>
        <pc:spChg chg="add del mod ord">
          <ac:chgData name="Davis, James C" userId="84778d94-b1cc-4a48-87ce-749e1d7d6e72" providerId="ADAL" clId="{1D3192F4-448F-674E-AAFE-DF747921934A}" dt="2021-04-23T23:50:19.515" v="66" actId="700"/>
          <ac:spMkLst>
            <pc:docMk/>
            <pc:sldMk cId="3219183066" sldId="266"/>
            <ac:spMk id="6" creationId="{F2088B9A-2D01-B94E-A874-0AE6174FF39C}"/>
          </ac:spMkLst>
        </pc:spChg>
        <pc:spChg chg="add mod ord">
          <ac:chgData name="Davis, James C" userId="84778d94-b1cc-4a48-87ce-749e1d7d6e72" providerId="ADAL" clId="{1D3192F4-448F-674E-AAFE-DF747921934A}" dt="2021-04-23T23:54:18.822" v="155" actId="20577"/>
          <ac:spMkLst>
            <pc:docMk/>
            <pc:sldMk cId="3219183066" sldId="266"/>
            <ac:spMk id="7" creationId="{7DF7A290-8430-E64F-BC58-B9E206E2F09C}"/>
          </ac:spMkLst>
        </pc:spChg>
      </pc:sldChg>
      <pc:sldChg chg="modSp new mod modTransition">
        <pc:chgData name="Davis, James C" userId="84778d94-b1cc-4a48-87ce-749e1d7d6e72" providerId="ADAL" clId="{1D3192F4-448F-674E-AAFE-DF747921934A}" dt="2021-04-26T23:25:33.825" v="23181"/>
        <pc:sldMkLst>
          <pc:docMk/>
          <pc:sldMk cId="1855869391" sldId="267"/>
        </pc:sldMkLst>
        <pc:spChg chg="mod">
          <ac:chgData name="Davis, James C" userId="84778d94-b1cc-4a48-87ce-749e1d7d6e72" providerId="ADAL" clId="{1D3192F4-448F-674E-AAFE-DF747921934A}" dt="2021-04-23T23:51:08.727" v="89" actId="20577"/>
          <ac:spMkLst>
            <pc:docMk/>
            <pc:sldMk cId="1855869391" sldId="267"/>
            <ac:spMk id="2" creationId="{9340A7A6-33A9-2143-A918-68ED3704278A}"/>
          </ac:spMkLst>
        </pc:spChg>
      </pc:sldChg>
      <pc:sldChg chg="addSp delSp modSp add mod modTransition delAnim modAnim modNotesTx">
        <pc:chgData name="Davis, James C" userId="84778d94-b1cc-4a48-87ce-749e1d7d6e72" providerId="ADAL" clId="{1D3192F4-448F-674E-AAFE-DF747921934A}" dt="2021-04-26T23:25:36.459" v="23182"/>
        <pc:sldMkLst>
          <pc:docMk/>
          <pc:sldMk cId="652187390" sldId="268"/>
        </pc:sldMkLst>
        <pc:spChg chg="mod">
          <ac:chgData name="Davis, James C" userId="84778d94-b1cc-4a48-87ce-749e1d7d6e72" providerId="ADAL" clId="{1D3192F4-448F-674E-AAFE-DF747921934A}" dt="2021-04-26T16:27:17.115" v="20464" actId="20577"/>
          <ac:spMkLst>
            <pc:docMk/>
            <pc:sldMk cId="652187390" sldId="268"/>
            <ac:spMk id="2" creationId="{3AB988E6-1B18-9643-A840-6F6D00DE0F80}"/>
          </ac:spMkLst>
        </pc:spChg>
        <pc:spChg chg="mod">
          <ac:chgData name="Davis, James C" userId="84778d94-b1cc-4a48-87ce-749e1d7d6e72" providerId="ADAL" clId="{1D3192F4-448F-674E-AAFE-DF747921934A}" dt="2021-04-26T14:17:24.205" v="17196" actId="1037"/>
          <ac:spMkLst>
            <pc:docMk/>
            <pc:sldMk cId="652187390" sldId="268"/>
            <ac:spMk id="4" creationId="{8B1E063C-5B65-E44B-89A0-AD2EF4D39A8A}"/>
          </ac:spMkLst>
        </pc:spChg>
        <pc:spChg chg="add mod">
          <ac:chgData name="Davis, James C" userId="84778d94-b1cc-4a48-87ce-749e1d7d6e72" providerId="ADAL" clId="{1D3192F4-448F-674E-AAFE-DF747921934A}" dt="2021-04-26T16:28:16.206" v="20606" actId="6549"/>
          <ac:spMkLst>
            <pc:docMk/>
            <pc:sldMk cId="652187390" sldId="268"/>
            <ac:spMk id="5" creationId="{830DECAA-44AD-BC4D-B2B4-C1FD99DCAB28}"/>
          </ac:spMkLst>
        </pc:spChg>
        <pc:picChg chg="add del mod">
          <ac:chgData name="Davis, James C" userId="84778d94-b1cc-4a48-87ce-749e1d7d6e72" providerId="ADAL" clId="{1D3192F4-448F-674E-AAFE-DF747921934A}" dt="2021-04-26T16:27:32.116" v="20465" actId="478"/>
          <ac:picMkLst>
            <pc:docMk/>
            <pc:sldMk cId="652187390" sldId="268"/>
            <ac:picMk id="3" creationId="{AE607C3B-2411-9E41-8290-D643EF24388A}"/>
          </ac:picMkLst>
        </pc:picChg>
        <pc:picChg chg="add del mod">
          <ac:chgData name="Davis, James C" userId="84778d94-b1cc-4a48-87ce-749e1d7d6e72" providerId="ADAL" clId="{1D3192F4-448F-674E-AAFE-DF747921934A}" dt="2021-04-26T17:44:06.456" v="22233"/>
          <ac:picMkLst>
            <pc:docMk/>
            <pc:sldMk cId="652187390" sldId="268"/>
            <ac:picMk id="6" creationId="{CF1E74DB-AF88-D44B-B51D-3C26F3FCC5DD}"/>
          </ac:picMkLst>
        </pc:picChg>
        <pc:picChg chg="add del mod">
          <ac:chgData name="Davis, James C" userId="84778d94-b1cc-4a48-87ce-749e1d7d6e72" providerId="ADAL" clId="{1D3192F4-448F-674E-AAFE-DF747921934A}" dt="2021-04-26T23:25:36.459" v="23182"/>
          <ac:picMkLst>
            <pc:docMk/>
            <pc:sldMk cId="652187390" sldId="268"/>
            <ac:picMk id="7" creationId="{D112992F-9933-BB43-9F5D-E0FD95876125}"/>
          </ac:picMkLst>
        </pc:picChg>
      </pc:sldChg>
      <pc:sldChg chg="addSp delSp modSp add mod modTransition delAnim modAnim modNotesTx">
        <pc:chgData name="Davis, James C" userId="84778d94-b1cc-4a48-87ce-749e1d7d6e72" providerId="ADAL" clId="{1D3192F4-448F-674E-AAFE-DF747921934A}" dt="2021-04-26T23:25:36.459" v="23182"/>
        <pc:sldMkLst>
          <pc:docMk/>
          <pc:sldMk cId="785528077" sldId="269"/>
        </pc:sldMkLst>
        <pc:spChg chg="mod">
          <ac:chgData name="Davis, James C" userId="84778d94-b1cc-4a48-87ce-749e1d7d6e72" providerId="ADAL" clId="{1D3192F4-448F-674E-AAFE-DF747921934A}" dt="2021-04-26T03:06:00.151" v="13670" actId="20577"/>
          <ac:spMkLst>
            <pc:docMk/>
            <pc:sldMk cId="785528077" sldId="269"/>
            <ac:spMk id="5" creationId="{58B2510E-B7A2-4142-B1C6-9499A2513557}"/>
          </ac:spMkLst>
        </pc:spChg>
        <pc:picChg chg="add del mod">
          <ac:chgData name="Davis, James C" userId="84778d94-b1cc-4a48-87ce-749e1d7d6e72" providerId="ADAL" clId="{1D3192F4-448F-674E-AAFE-DF747921934A}" dt="2021-04-26T16:28:50.736" v="20659" actId="478"/>
          <ac:picMkLst>
            <pc:docMk/>
            <pc:sldMk cId="785528077" sldId="269"/>
            <ac:picMk id="3" creationId="{AE9E2CA2-AAE5-5F4E-846C-5F15FC76D4C4}"/>
          </ac:picMkLst>
        </pc:picChg>
        <pc:picChg chg="add mod">
          <ac:chgData name="Davis, James C" userId="84778d94-b1cc-4a48-87ce-749e1d7d6e72" providerId="ADAL" clId="{1D3192F4-448F-674E-AAFE-DF747921934A}" dt="2021-04-26T14:17:40.995" v="17202"/>
          <ac:picMkLst>
            <pc:docMk/>
            <pc:sldMk cId="785528077" sldId="269"/>
            <ac:picMk id="4" creationId="{E570DF16-8141-F742-BF65-65542E013959}"/>
          </ac:picMkLst>
        </pc:picChg>
        <pc:picChg chg="add del mod">
          <ac:chgData name="Davis, James C" userId="84778d94-b1cc-4a48-87ce-749e1d7d6e72" providerId="ADAL" clId="{1D3192F4-448F-674E-AAFE-DF747921934A}" dt="2021-04-26T18:13:09.541" v="22497"/>
          <ac:picMkLst>
            <pc:docMk/>
            <pc:sldMk cId="785528077" sldId="269"/>
            <ac:picMk id="6" creationId="{9156AB39-4355-AB45-A61E-1AA2E3691544}"/>
          </ac:picMkLst>
        </pc:picChg>
        <pc:picChg chg="add del mod">
          <ac:chgData name="Davis, James C" userId="84778d94-b1cc-4a48-87ce-749e1d7d6e72" providerId="ADAL" clId="{1D3192F4-448F-674E-AAFE-DF747921934A}" dt="2021-04-26T18:15:23.454" v="22549"/>
          <ac:picMkLst>
            <pc:docMk/>
            <pc:sldMk cId="785528077" sldId="269"/>
            <ac:picMk id="7" creationId="{9572E271-125D-5A4F-8AC3-CDEC8E7F7AAA}"/>
          </ac:picMkLst>
        </pc:picChg>
        <pc:picChg chg="add del mod">
          <ac:chgData name="Davis, James C" userId="84778d94-b1cc-4a48-87ce-749e1d7d6e72" providerId="ADAL" clId="{1D3192F4-448F-674E-AAFE-DF747921934A}" dt="2021-04-26T18:15:45.165" v="22551"/>
          <ac:picMkLst>
            <pc:docMk/>
            <pc:sldMk cId="785528077" sldId="269"/>
            <ac:picMk id="8" creationId="{E87028E9-F5BC-0C41-8D83-46B7E6F3E057}"/>
          </ac:picMkLst>
        </pc:picChg>
        <pc:picChg chg="add del mod">
          <ac:chgData name="Davis, James C" userId="84778d94-b1cc-4a48-87ce-749e1d7d6e72" providerId="ADAL" clId="{1D3192F4-448F-674E-AAFE-DF747921934A}" dt="2021-04-26T21:17:12.208" v="23147"/>
          <ac:picMkLst>
            <pc:docMk/>
            <pc:sldMk cId="785528077" sldId="269"/>
            <ac:picMk id="9" creationId="{2B601715-D906-074C-BA6B-44904F7224AC}"/>
          </ac:picMkLst>
        </pc:picChg>
        <pc:picChg chg="add del mod">
          <ac:chgData name="Davis, James C" userId="84778d94-b1cc-4a48-87ce-749e1d7d6e72" providerId="ADAL" clId="{1D3192F4-448F-674E-AAFE-DF747921934A}" dt="2021-04-26T21:17:58.315" v="23149"/>
          <ac:picMkLst>
            <pc:docMk/>
            <pc:sldMk cId="785528077" sldId="269"/>
            <ac:picMk id="10" creationId="{00C41D73-6E9C-C74F-8325-10B8A633C2FB}"/>
          </ac:picMkLst>
        </pc:picChg>
        <pc:picChg chg="add del mod">
          <ac:chgData name="Davis, James C" userId="84778d94-b1cc-4a48-87ce-749e1d7d6e72" providerId="ADAL" clId="{1D3192F4-448F-674E-AAFE-DF747921934A}" dt="2021-04-26T21:18:37.690" v="23151"/>
          <ac:picMkLst>
            <pc:docMk/>
            <pc:sldMk cId="785528077" sldId="269"/>
            <ac:picMk id="11" creationId="{E06AEE1E-7E14-2044-A95D-A58751AAD3DE}"/>
          </ac:picMkLst>
        </pc:picChg>
        <pc:picChg chg="add del mod">
          <ac:chgData name="Davis, James C" userId="84778d94-b1cc-4a48-87ce-749e1d7d6e72" providerId="ADAL" clId="{1D3192F4-448F-674E-AAFE-DF747921934A}" dt="2021-04-26T23:25:36.459" v="23182"/>
          <ac:picMkLst>
            <pc:docMk/>
            <pc:sldMk cId="785528077" sldId="269"/>
            <ac:picMk id="12" creationId="{8BD40E57-CE59-0843-A8AF-2762EB855F59}"/>
          </ac:picMkLst>
        </pc:picChg>
      </pc:sldChg>
      <pc:sldChg chg="modSp add del modTransition">
        <pc:chgData name="Davis, James C" userId="84778d94-b1cc-4a48-87ce-749e1d7d6e72" providerId="ADAL" clId="{1D3192F4-448F-674E-AAFE-DF747921934A}" dt="2021-04-26T00:40:31.518" v="9386" actId="2696"/>
        <pc:sldMkLst>
          <pc:docMk/>
          <pc:sldMk cId="787220342" sldId="269"/>
        </pc:sldMkLst>
        <pc:spChg chg="mod">
          <ac:chgData name="Davis, James C" userId="84778d94-b1cc-4a48-87ce-749e1d7d6e72" providerId="ADAL" clId="{1D3192F4-448F-674E-AAFE-DF747921934A}" dt="2021-04-26T00:40:28.163" v="9385"/>
          <ac:spMkLst>
            <pc:docMk/>
            <pc:sldMk cId="787220342" sldId="269"/>
            <ac:spMk id="4" creationId="{8B1E063C-5B65-E44B-89A0-AD2EF4D39A8A}"/>
          </ac:spMkLst>
        </pc:spChg>
      </pc:sldChg>
      <pc:sldChg chg="addSp delSp modSp add del mod modNotesTx">
        <pc:chgData name="Davis, James C" userId="84778d94-b1cc-4a48-87ce-749e1d7d6e72" providerId="ADAL" clId="{1D3192F4-448F-674E-AAFE-DF747921934A}" dt="2021-04-26T02:59:28.130" v="13656" actId="2696"/>
        <pc:sldMkLst>
          <pc:docMk/>
          <pc:sldMk cId="1970765218" sldId="269"/>
        </pc:sldMkLst>
        <pc:spChg chg="mod">
          <ac:chgData name="Davis, James C" userId="84778d94-b1cc-4a48-87ce-749e1d7d6e72" providerId="ADAL" clId="{1D3192F4-448F-674E-AAFE-DF747921934A}" dt="2021-04-26T02:41:21.773" v="12546" actId="1076"/>
          <ac:spMkLst>
            <pc:docMk/>
            <pc:sldMk cId="1970765218" sldId="269"/>
            <ac:spMk id="2" creationId="{3AB988E6-1B18-9643-A840-6F6D00DE0F80}"/>
          </ac:spMkLst>
        </pc:spChg>
        <pc:spChg chg="del mod">
          <ac:chgData name="Davis, James C" userId="84778d94-b1cc-4a48-87ce-749e1d7d6e72" providerId="ADAL" clId="{1D3192F4-448F-674E-AAFE-DF747921934A}" dt="2021-04-26T02:37:25.137" v="12215" actId="478"/>
          <ac:spMkLst>
            <pc:docMk/>
            <pc:sldMk cId="1970765218" sldId="269"/>
            <ac:spMk id="4" creationId="{8B1E063C-5B65-E44B-89A0-AD2EF4D39A8A}"/>
          </ac:spMkLst>
        </pc:spChg>
        <pc:spChg chg="add mod">
          <ac:chgData name="Davis, James C" userId="84778d94-b1cc-4a48-87ce-749e1d7d6e72" providerId="ADAL" clId="{1D3192F4-448F-674E-AAFE-DF747921934A}" dt="2021-04-26T02:42:46.732" v="12645" actId="115"/>
          <ac:spMkLst>
            <pc:docMk/>
            <pc:sldMk cId="1970765218" sldId="269"/>
            <ac:spMk id="5" creationId="{58B2510E-B7A2-4142-B1C6-9499A2513557}"/>
          </ac:spMkLst>
        </pc:spChg>
      </pc:sldChg>
      <pc:sldChg chg="modSp add del mod">
        <pc:chgData name="Davis, James C" userId="84778d94-b1cc-4a48-87ce-749e1d7d6e72" providerId="ADAL" clId="{1D3192F4-448F-674E-AAFE-DF747921934A}" dt="2021-04-26T00:40:23.198" v="9384" actId="2696"/>
        <pc:sldMkLst>
          <pc:docMk/>
          <pc:sldMk cId="2082475511" sldId="269"/>
        </pc:sldMkLst>
        <pc:spChg chg="mod">
          <ac:chgData name="Davis, James C" userId="84778d94-b1cc-4a48-87ce-749e1d7d6e72" providerId="ADAL" clId="{1D3192F4-448F-674E-AAFE-DF747921934A}" dt="2021-04-23T23:54:33.763" v="187" actId="20577"/>
          <ac:spMkLst>
            <pc:docMk/>
            <pc:sldMk cId="2082475511" sldId="269"/>
            <ac:spMk id="2" creationId="{3AB988E6-1B18-9643-A840-6F6D00DE0F80}"/>
          </ac:spMkLst>
        </pc:spChg>
      </pc:sldChg>
      <pc:sldChg chg="addSp delSp modSp add del mod">
        <pc:chgData name="Davis, James C" userId="84778d94-b1cc-4a48-87ce-749e1d7d6e72" providerId="ADAL" clId="{1D3192F4-448F-674E-AAFE-DF747921934A}" dt="2021-04-26T03:09:50.769" v="13723" actId="2696"/>
        <pc:sldMkLst>
          <pc:docMk/>
          <pc:sldMk cId="1541078460" sldId="270"/>
        </pc:sldMkLst>
        <pc:spChg chg="add mod">
          <ac:chgData name="Davis, James C" userId="84778d94-b1cc-4a48-87ce-749e1d7d6e72" providerId="ADAL" clId="{1D3192F4-448F-674E-AAFE-DF747921934A}" dt="2021-04-26T03:09:33.422" v="13720" actId="21"/>
          <ac:spMkLst>
            <pc:docMk/>
            <pc:sldMk cId="1541078460" sldId="270"/>
            <ac:spMk id="3" creationId="{426B49C1-0FAE-4643-A994-26015AEC7087}"/>
          </ac:spMkLst>
        </pc:spChg>
        <pc:spChg chg="del mod">
          <ac:chgData name="Davis, James C" userId="84778d94-b1cc-4a48-87ce-749e1d7d6e72" providerId="ADAL" clId="{1D3192F4-448F-674E-AAFE-DF747921934A}" dt="2021-04-26T03:09:33.422" v="13720" actId="21"/>
          <ac:spMkLst>
            <pc:docMk/>
            <pc:sldMk cId="1541078460" sldId="270"/>
            <ac:spMk id="7" creationId="{7DF7A290-8430-E64F-BC58-B9E206E2F09C}"/>
          </ac:spMkLst>
        </pc:spChg>
      </pc:sldChg>
      <pc:sldChg chg="addSp delSp modSp new mod modTransition delAnim modAnim modNotesTx">
        <pc:chgData name="Davis, James C" userId="84778d94-b1cc-4a48-87ce-749e1d7d6e72" providerId="ADAL" clId="{1D3192F4-448F-674E-AAFE-DF747921934A}" dt="2021-04-26T23:25:36.459" v="23182"/>
        <pc:sldMkLst>
          <pc:docMk/>
          <pc:sldMk cId="2482144185" sldId="271"/>
        </pc:sldMkLst>
        <pc:spChg chg="add del mod">
          <ac:chgData name="Davis, James C" userId="84778d94-b1cc-4a48-87ce-749e1d7d6e72" providerId="ADAL" clId="{1D3192F4-448F-674E-AAFE-DF747921934A}" dt="2021-04-26T03:09:56.424" v="13725" actId="21"/>
          <ac:spMkLst>
            <pc:docMk/>
            <pc:sldMk cId="2482144185" sldId="271"/>
            <ac:spMk id="2" creationId="{1F6AA5FA-A3AE-EC4F-B134-EB469ED2196A}"/>
          </ac:spMkLst>
        </pc:spChg>
        <pc:spChg chg="del">
          <ac:chgData name="Davis, James C" userId="84778d94-b1cc-4a48-87ce-749e1d7d6e72" providerId="ADAL" clId="{1D3192F4-448F-674E-AAFE-DF747921934A}" dt="2021-04-24T00:03:59.697" v="275" actId="478"/>
          <ac:spMkLst>
            <pc:docMk/>
            <pc:sldMk cId="2482144185" sldId="271"/>
            <ac:spMk id="2" creationId="{B825088A-DF81-8A42-8C81-0C3A8C0EE548}"/>
          </ac:spMkLst>
        </pc:spChg>
        <pc:spChg chg="del">
          <ac:chgData name="Davis, James C" userId="84778d94-b1cc-4a48-87ce-749e1d7d6e72" providerId="ADAL" clId="{1D3192F4-448F-674E-AAFE-DF747921934A}" dt="2021-04-24T00:03:59.697" v="275" actId="478"/>
          <ac:spMkLst>
            <pc:docMk/>
            <pc:sldMk cId="2482144185" sldId="271"/>
            <ac:spMk id="3" creationId="{A7EDAAD1-AD86-0547-880C-6A902CC87C15}"/>
          </ac:spMkLst>
        </pc:spChg>
        <pc:spChg chg="add mod">
          <ac:chgData name="Davis, James C" userId="84778d94-b1cc-4a48-87ce-749e1d7d6e72" providerId="ADAL" clId="{1D3192F4-448F-674E-AAFE-DF747921934A}" dt="2021-04-26T13:54:20.288" v="17154" actId="1076"/>
          <ac:spMkLst>
            <pc:docMk/>
            <pc:sldMk cId="2482144185" sldId="271"/>
            <ac:spMk id="3" creationId="{EEE40C29-8C6D-0046-B6B1-4206F2D89975}"/>
          </ac:spMkLst>
        </pc:spChg>
        <pc:spChg chg="add del mod">
          <ac:chgData name="Davis, James C" userId="84778d94-b1cc-4a48-87ce-749e1d7d6e72" providerId="ADAL" clId="{1D3192F4-448F-674E-AAFE-DF747921934A}" dt="2021-04-26T03:10:06.736" v="13730" actId="478"/>
          <ac:spMkLst>
            <pc:docMk/>
            <pc:sldMk cId="2482144185" sldId="271"/>
            <ac:spMk id="6" creationId="{79EDC29C-28E4-3842-8C65-007F36494175}"/>
          </ac:spMkLst>
        </pc:spChg>
        <pc:spChg chg="add mod">
          <ac:chgData name="Davis, James C" userId="84778d94-b1cc-4a48-87ce-749e1d7d6e72" providerId="ADAL" clId="{1D3192F4-448F-674E-AAFE-DF747921934A}" dt="2021-04-26T13:54:08.259" v="17149" actId="255"/>
          <ac:spMkLst>
            <pc:docMk/>
            <pc:sldMk cId="2482144185" sldId="271"/>
            <ac:spMk id="7" creationId="{D2860AC7-5E79-4F4F-B3F3-9858261B3605}"/>
          </ac:spMkLst>
        </pc:spChg>
        <pc:spChg chg="add del mod">
          <ac:chgData name="Davis, James C" userId="84778d94-b1cc-4a48-87ce-749e1d7d6e72" providerId="ADAL" clId="{1D3192F4-448F-674E-AAFE-DF747921934A}" dt="2021-04-26T13:54:09.768" v="17150" actId="255"/>
          <ac:spMkLst>
            <pc:docMk/>
            <pc:sldMk cId="2482144185" sldId="271"/>
            <ac:spMk id="8" creationId="{B9391158-1D46-6346-BBA7-9603B434B2B4}"/>
          </ac:spMkLst>
        </pc:spChg>
        <pc:spChg chg="add del mod">
          <ac:chgData name="Davis, James C" userId="84778d94-b1cc-4a48-87ce-749e1d7d6e72" providerId="ADAL" clId="{1D3192F4-448F-674E-AAFE-DF747921934A}" dt="2021-04-26T03:10:03.088" v="13728" actId="478"/>
          <ac:spMkLst>
            <pc:docMk/>
            <pc:sldMk cId="2482144185" sldId="271"/>
            <ac:spMk id="9" creationId="{A8961A7B-A9CD-A041-9C8B-7378BFAE6002}"/>
          </ac:spMkLst>
        </pc:spChg>
        <pc:picChg chg="add mod">
          <ac:chgData name="Davis, James C" userId="84778d94-b1cc-4a48-87ce-749e1d7d6e72" providerId="ADAL" clId="{1D3192F4-448F-674E-AAFE-DF747921934A}" dt="2021-04-26T13:54:29.555" v="17157" actId="1076"/>
          <ac:picMkLst>
            <pc:docMk/>
            <pc:sldMk cId="2482144185" sldId="271"/>
            <ac:picMk id="4" creationId="{BA7CE17C-AF00-8A49-9340-ED516DC89CED}"/>
          </ac:picMkLst>
        </pc:picChg>
        <pc:picChg chg="add mod">
          <ac:chgData name="Davis, James C" userId="84778d94-b1cc-4a48-87ce-749e1d7d6e72" providerId="ADAL" clId="{1D3192F4-448F-674E-AAFE-DF747921934A}" dt="2021-04-26T13:54:08.259" v="17149" actId="255"/>
          <ac:picMkLst>
            <pc:docMk/>
            <pc:sldMk cId="2482144185" sldId="271"/>
            <ac:picMk id="5" creationId="{D23B1765-8770-B240-A001-7BF733E834A1}"/>
          </ac:picMkLst>
        </pc:picChg>
        <pc:picChg chg="add mod">
          <ac:chgData name="Davis, James C" userId="84778d94-b1cc-4a48-87ce-749e1d7d6e72" providerId="ADAL" clId="{1D3192F4-448F-674E-AAFE-DF747921934A}" dt="2021-04-26T13:54:22.739" v="17155" actId="1076"/>
          <ac:picMkLst>
            <pc:docMk/>
            <pc:sldMk cId="2482144185" sldId="271"/>
            <ac:picMk id="10" creationId="{F972AA98-854B-F346-A15B-7A25EBA387B8}"/>
          </ac:picMkLst>
        </pc:picChg>
        <pc:picChg chg="add del mod">
          <ac:chgData name="Davis, James C" userId="84778d94-b1cc-4a48-87ce-749e1d7d6e72" providerId="ADAL" clId="{1D3192F4-448F-674E-AAFE-DF747921934A}" dt="2021-04-26T16:29:02.619" v="20663" actId="478"/>
          <ac:picMkLst>
            <pc:docMk/>
            <pc:sldMk cId="2482144185" sldId="271"/>
            <ac:picMk id="11" creationId="{BC52B090-98B6-DD4B-B755-553DBE6257A5}"/>
          </ac:picMkLst>
        </pc:picChg>
        <pc:picChg chg="add del mod">
          <ac:chgData name="Davis, James C" userId="84778d94-b1cc-4a48-87ce-749e1d7d6e72" providerId="ADAL" clId="{1D3192F4-448F-674E-AAFE-DF747921934A}" dt="2021-04-26T17:45:35.468" v="22237"/>
          <ac:picMkLst>
            <pc:docMk/>
            <pc:sldMk cId="2482144185" sldId="271"/>
            <ac:picMk id="12" creationId="{D98C7C5A-2CB5-EC4B-8903-2344041ABE48}"/>
          </ac:picMkLst>
        </pc:picChg>
        <pc:picChg chg="add del mod">
          <ac:chgData name="Davis, James C" userId="84778d94-b1cc-4a48-87ce-749e1d7d6e72" providerId="ADAL" clId="{1D3192F4-448F-674E-AAFE-DF747921934A}" dt="2021-04-26T18:19:14.366" v="22605"/>
          <ac:picMkLst>
            <pc:docMk/>
            <pc:sldMk cId="2482144185" sldId="271"/>
            <ac:picMk id="13" creationId="{CD0532DC-392A-0F4F-98F8-C81CAFDF53B6}"/>
          </ac:picMkLst>
        </pc:picChg>
        <pc:picChg chg="add del mod">
          <ac:chgData name="Davis, James C" userId="84778d94-b1cc-4a48-87ce-749e1d7d6e72" providerId="ADAL" clId="{1D3192F4-448F-674E-AAFE-DF747921934A}" dt="2021-04-26T18:20:44.978" v="22641"/>
          <ac:picMkLst>
            <pc:docMk/>
            <pc:sldMk cId="2482144185" sldId="271"/>
            <ac:picMk id="14" creationId="{A7BD46C8-2E28-3845-9381-B8B900B38829}"/>
          </ac:picMkLst>
        </pc:picChg>
        <pc:picChg chg="add del mod">
          <ac:chgData name="Davis, James C" userId="84778d94-b1cc-4a48-87ce-749e1d7d6e72" providerId="ADAL" clId="{1D3192F4-448F-674E-AAFE-DF747921934A}" dt="2021-04-26T23:25:36.459" v="23182"/>
          <ac:picMkLst>
            <pc:docMk/>
            <pc:sldMk cId="2482144185" sldId="271"/>
            <ac:picMk id="15" creationId="{F30A2A6D-E52A-364A-801B-3E7912EA13F4}"/>
          </ac:picMkLst>
        </pc:picChg>
      </pc:sldChg>
      <pc:sldChg chg="new del">
        <pc:chgData name="Davis, James C" userId="84778d94-b1cc-4a48-87ce-749e1d7d6e72" providerId="ADAL" clId="{1D3192F4-448F-674E-AAFE-DF747921934A}" dt="2021-04-24T00:04:04.851" v="277" actId="680"/>
        <pc:sldMkLst>
          <pc:docMk/>
          <pc:sldMk cId="1385579588" sldId="272"/>
        </pc:sldMkLst>
      </pc:sldChg>
      <pc:sldChg chg="addSp delSp modSp new mod ord modTransition modClrScheme addAnim delAnim modAnim chgLayout modNotesTx">
        <pc:chgData name="Davis, James C" userId="84778d94-b1cc-4a48-87ce-749e1d7d6e72" providerId="ADAL" clId="{1D3192F4-448F-674E-AAFE-DF747921934A}" dt="2021-04-26T23:25:36.459" v="23182"/>
        <pc:sldMkLst>
          <pc:docMk/>
          <pc:sldMk cId="2115731063" sldId="272"/>
        </pc:sldMkLst>
        <pc:spChg chg="del">
          <ac:chgData name="Davis, James C" userId="84778d94-b1cc-4a48-87ce-749e1d7d6e72" providerId="ADAL" clId="{1D3192F4-448F-674E-AAFE-DF747921934A}" dt="2021-04-25T20:02:15.598" v="766" actId="478"/>
          <ac:spMkLst>
            <pc:docMk/>
            <pc:sldMk cId="2115731063" sldId="272"/>
            <ac:spMk id="2" creationId="{67856E8A-A75F-DF45-8F58-AFED4F11E6F2}"/>
          </ac:spMkLst>
        </pc:spChg>
        <pc:spChg chg="add del mod">
          <ac:chgData name="Davis, James C" userId="84778d94-b1cc-4a48-87ce-749e1d7d6e72" providerId="ADAL" clId="{1D3192F4-448F-674E-AAFE-DF747921934A}" dt="2021-04-26T14:14:59.357" v="17172" actId="6264"/>
          <ac:spMkLst>
            <pc:docMk/>
            <pc:sldMk cId="2115731063" sldId="272"/>
            <ac:spMk id="2" creationId="{F321680A-55E4-AF4F-B5A5-2E4DBC2FF423}"/>
          </ac:spMkLst>
        </pc:spChg>
        <pc:spChg chg="add del mod ord">
          <ac:chgData name="Davis, James C" userId="84778d94-b1cc-4a48-87ce-749e1d7d6e72" providerId="ADAL" clId="{1D3192F4-448F-674E-AAFE-DF747921934A}" dt="2021-04-26T14:15:10.572" v="17173" actId="700"/>
          <ac:spMkLst>
            <pc:docMk/>
            <pc:sldMk cId="2115731063" sldId="272"/>
            <ac:spMk id="3" creationId="{6A3CABE4-8918-284C-B4A2-1950AE56BA81}"/>
          </ac:spMkLst>
        </pc:spChg>
        <pc:spChg chg="add del mod ord">
          <ac:chgData name="Davis, James C" userId="84778d94-b1cc-4a48-87ce-749e1d7d6e72" providerId="ADAL" clId="{1D3192F4-448F-674E-AAFE-DF747921934A}" dt="2021-04-26T14:15:18.499" v="17174" actId="478"/>
          <ac:spMkLst>
            <pc:docMk/>
            <pc:sldMk cId="2115731063" sldId="272"/>
            <ac:spMk id="4" creationId="{D95D4EC1-05B3-5047-8A99-79BD33330A12}"/>
          </ac:spMkLst>
        </pc:spChg>
        <pc:spChg chg="add del mod">
          <ac:chgData name="Davis, James C" userId="84778d94-b1cc-4a48-87ce-749e1d7d6e72" providerId="ADAL" clId="{1D3192F4-448F-674E-AAFE-DF747921934A}" dt="2021-04-26T14:16:04.086" v="17176" actId="6264"/>
          <ac:spMkLst>
            <pc:docMk/>
            <pc:sldMk cId="2115731063" sldId="272"/>
            <ac:spMk id="5" creationId="{E7B071B4-809D-944C-8D23-4D9BDC24CF9D}"/>
          </ac:spMkLst>
        </pc:spChg>
        <pc:spChg chg="add del mod ord">
          <ac:chgData name="Davis, James C" userId="84778d94-b1cc-4a48-87ce-749e1d7d6e72" providerId="ADAL" clId="{1D3192F4-448F-674E-AAFE-DF747921934A}" dt="2021-04-26T14:16:09.638" v="17177" actId="478"/>
          <ac:spMkLst>
            <pc:docMk/>
            <pc:sldMk cId="2115731063" sldId="272"/>
            <ac:spMk id="6" creationId="{0ABCC088-DC56-954F-BC43-0314C1466342}"/>
          </ac:spMkLst>
        </pc:spChg>
        <pc:spChg chg="add mod">
          <ac:chgData name="Davis, James C" userId="84778d94-b1cc-4a48-87ce-749e1d7d6e72" providerId="ADAL" clId="{1D3192F4-448F-674E-AAFE-DF747921934A}" dt="2021-04-26T14:45:51.610" v="17755" actId="20577"/>
          <ac:spMkLst>
            <pc:docMk/>
            <pc:sldMk cId="2115731063" sldId="272"/>
            <ac:spMk id="7" creationId="{062AD97B-CD98-E941-B30D-69F1DAFFD1D5}"/>
          </ac:spMkLst>
        </pc:spChg>
        <pc:spChg chg="mod">
          <ac:chgData name="Davis, James C" userId="84778d94-b1cc-4a48-87ce-749e1d7d6e72" providerId="ADAL" clId="{1D3192F4-448F-674E-AAFE-DF747921934A}" dt="2021-04-25T20:02:15.805" v="767"/>
          <ac:spMkLst>
            <pc:docMk/>
            <pc:sldMk cId="2115731063" sldId="272"/>
            <ac:spMk id="8" creationId="{1C4789B0-7BBE-9B4D-93BB-319D2A57E901}"/>
          </ac:spMkLst>
        </pc:spChg>
        <pc:spChg chg="mod">
          <ac:chgData name="Davis, James C" userId="84778d94-b1cc-4a48-87ce-749e1d7d6e72" providerId="ADAL" clId="{1D3192F4-448F-674E-AAFE-DF747921934A}" dt="2021-04-25T20:02:15.805" v="767"/>
          <ac:spMkLst>
            <pc:docMk/>
            <pc:sldMk cId="2115731063" sldId="272"/>
            <ac:spMk id="9" creationId="{365953B3-1879-0640-BFAF-01C3DE59AC48}"/>
          </ac:spMkLst>
        </pc:spChg>
        <pc:spChg chg="mod">
          <ac:chgData name="Davis, James C" userId="84778d94-b1cc-4a48-87ce-749e1d7d6e72" providerId="ADAL" clId="{1D3192F4-448F-674E-AAFE-DF747921934A}" dt="2021-04-25T20:02:15.805" v="767"/>
          <ac:spMkLst>
            <pc:docMk/>
            <pc:sldMk cId="2115731063" sldId="272"/>
            <ac:spMk id="14" creationId="{5279110D-93A5-094F-8EA2-9321B25FFE14}"/>
          </ac:spMkLst>
        </pc:spChg>
        <pc:spChg chg="mod">
          <ac:chgData name="Davis, James C" userId="84778d94-b1cc-4a48-87ce-749e1d7d6e72" providerId="ADAL" clId="{1D3192F4-448F-674E-AAFE-DF747921934A}" dt="2021-04-25T20:02:15.805" v="767"/>
          <ac:spMkLst>
            <pc:docMk/>
            <pc:sldMk cId="2115731063" sldId="272"/>
            <ac:spMk id="15" creationId="{6760F42E-9873-1541-8F19-1B43C02CD5FC}"/>
          </ac:spMkLst>
        </pc:spChg>
        <pc:spChg chg="mod">
          <ac:chgData name="Davis, James C" userId="84778d94-b1cc-4a48-87ce-749e1d7d6e72" providerId="ADAL" clId="{1D3192F4-448F-674E-AAFE-DF747921934A}" dt="2021-04-25T20:02:15.805" v="767"/>
          <ac:spMkLst>
            <pc:docMk/>
            <pc:sldMk cId="2115731063" sldId="272"/>
            <ac:spMk id="18" creationId="{7BBFCAA8-FBC7-4841-B5AB-1DBD1588F26D}"/>
          </ac:spMkLst>
        </pc:spChg>
        <pc:spChg chg="mod">
          <ac:chgData name="Davis, James C" userId="84778d94-b1cc-4a48-87ce-749e1d7d6e72" providerId="ADAL" clId="{1D3192F4-448F-674E-AAFE-DF747921934A}" dt="2021-04-25T20:02:15.805" v="767"/>
          <ac:spMkLst>
            <pc:docMk/>
            <pc:sldMk cId="2115731063" sldId="272"/>
            <ac:spMk id="19" creationId="{86F6239A-9793-7C49-A042-5C60923E870B}"/>
          </ac:spMkLst>
        </pc:spChg>
        <pc:spChg chg="add del mod">
          <ac:chgData name="Davis, James C" userId="84778d94-b1cc-4a48-87ce-749e1d7d6e72" providerId="ADAL" clId="{1D3192F4-448F-674E-AAFE-DF747921934A}" dt="2021-04-25T20:02:53.327" v="769" actId="478"/>
          <ac:spMkLst>
            <pc:docMk/>
            <pc:sldMk cId="2115731063" sldId="272"/>
            <ac:spMk id="20" creationId="{ACA0CF7F-6314-2949-9345-823F560ECD98}"/>
          </ac:spMkLst>
        </pc:spChg>
        <pc:spChg chg="add del mod">
          <ac:chgData name="Davis, James C" userId="84778d94-b1cc-4a48-87ce-749e1d7d6e72" providerId="ADAL" clId="{1D3192F4-448F-674E-AAFE-DF747921934A}" dt="2021-04-25T20:02:53.327" v="769" actId="478"/>
          <ac:spMkLst>
            <pc:docMk/>
            <pc:sldMk cId="2115731063" sldId="272"/>
            <ac:spMk id="21" creationId="{57E52754-37CA-6E4E-80AE-CA8A33074318}"/>
          </ac:spMkLst>
        </pc:spChg>
        <pc:spChg chg="add del mod">
          <ac:chgData name="Davis, James C" userId="84778d94-b1cc-4a48-87ce-749e1d7d6e72" providerId="ADAL" clId="{1D3192F4-448F-674E-AAFE-DF747921934A}" dt="2021-04-25T20:02:53.327" v="769" actId="478"/>
          <ac:spMkLst>
            <pc:docMk/>
            <pc:sldMk cId="2115731063" sldId="272"/>
            <ac:spMk id="22" creationId="{C11A5E4D-1B58-E14D-98D0-3A49B5B728E3}"/>
          </ac:spMkLst>
        </pc:spChg>
        <pc:spChg chg="mod">
          <ac:chgData name="Davis, James C" userId="84778d94-b1cc-4a48-87ce-749e1d7d6e72" providerId="ADAL" clId="{1D3192F4-448F-674E-AAFE-DF747921934A}" dt="2021-04-25T20:02:15.805" v="767"/>
          <ac:spMkLst>
            <pc:docMk/>
            <pc:sldMk cId="2115731063" sldId="272"/>
            <ac:spMk id="24" creationId="{063FDD40-F254-B54C-B5A4-812D8173B694}"/>
          </ac:spMkLst>
        </pc:spChg>
        <pc:spChg chg="mod">
          <ac:chgData name="Davis, James C" userId="84778d94-b1cc-4a48-87ce-749e1d7d6e72" providerId="ADAL" clId="{1D3192F4-448F-674E-AAFE-DF747921934A}" dt="2021-04-25T20:02:15.805" v="767"/>
          <ac:spMkLst>
            <pc:docMk/>
            <pc:sldMk cId="2115731063" sldId="272"/>
            <ac:spMk id="25" creationId="{5B41511A-8316-B847-9469-9A2B2D898608}"/>
          </ac:spMkLst>
        </pc:spChg>
        <pc:spChg chg="add del mod">
          <ac:chgData name="Davis, James C" userId="84778d94-b1cc-4a48-87ce-749e1d7d6e72" providerId="ADAL" clId="{1D3192F4-448F-674E-AAFE-DF747921934A}" dt="2021-04-25T20:02:53.327" v="769" actId="478"/>
          <ac:spMkLst>
            <pc:docMk/>
            <pc:sldMk cId="2115731063" sldId="272"/>
            <ac:spMk id="26" creationId="{00F17898-E78E-7145-A827-47AD7427A2E0}"/>
          </ac:spMkLst>
        </pc:spChg>
        <pc:spChg chg="add del mod">
          <ac:chgData name="Davis, James C" userId="84778d94-b1cc-4a48-87ce-749e1d7d6e72" providerId="ADAL" clId="{1D3192F4-448F-674E-AAFE-DF747921934A}" dt="2021-04-25T20:02:53.327" v="769" actId="478"/>
          <ac:spMkLst>
            <pc:docMk/>
            <pc:sldMk cId="2115731063" sldId="272"/>
            <ac:spMk id="27" creationId="{3BFF6A87-B8FD-7F4D-AA95-10DEAB4605B4}"/>
          </ac:spMkLst>
        </pc:spChg>
        <pc:spChg chg="add del mod">
          <ac:chgData name="Davis, James C" userId="84778d94-b1cc-4a48-87ce-749e1d7d6e72" providerId="ADAL" clId="{1D3192F4-448F-674E-AAFE-DF747921934A}" dt="2021-04-25T20:02:53.327" v="769" actId="478"/>
          <ac:spMkLst>
            <pc:docMk/>
            <pc:sldMk cId="2115731063" sldId="272"/>
            <ac:spMk id="28" creationId="{30183890-99A1-5444-A824-3CE1F2B779B7}"/>
          </ac:spMkLst>
        </pc:spChg>
        <pc:spChg chg="add del mod">
          <ac:chgData name="Davis, James C" userId="84778d94-b1cc-4a48-87ce-749e1d7d6e72" providerId="ADAL" clId="{1D3192F4-448F-674E-AAFE-DF747921934A}" dt="2021-04-25T20:02:53.327" v="769" actId="478"/>
          <ac:spMkLst>
            <pc:docMk/>
            <pc:sldMk cId="2115731063" sldId="272"/>
            <ac:spMk id="29" creationId="{3420F5A4-36BE-B245-A9A7-23CF3DEEBF37}"/>
          </ac:spMkLst>
        </pc:spChg>
        <pc:spChg chg="add del mod">
          <ac:chgData name="Davis, James C" userId="84778d94-b1cc-4a48-87ce-749e1d7d6e72" providerId="ADAL" clId="{1D3192F4-448F-674E-AAFE-DF747921934A}" dt="2021-04-25T20:02:53.327" v="769" actId="478"/>
          <ac:spMkLst>
            <pc:docMk/>
            <pc:sldMk cId="2115731063" sldId="272"/>
            <ac:spMk id="32" creationId="{0CF5F087-638C-CE48-8F0E-316F51A99C75}"/>
          </ac:spMkLst>
        </pc:spChg>
        <pc:spChg chg="mod">
          <ac:chgData name="Davis, James C" userId="84778d94-b1cc-4a48-87ce-749e1d7d6e72" providerId="ADAL" clId="{1D3192F4-448F-674E-AAFE-DF747921934A}" dt="2021-04-25T20:03:12.052" v="772"/>
          <ac:spMkLst>
            <pc:docMk/>
            <pc:sldMk cId="2115731063" sldId="272"/>
            <ac:spMk id="40" creationId="{0FB55366-04C6-A44D-92AD-8225A03A811E}"/>
          </ac:spMkLst>
        </pc:spChg>
        <pc:spChg chg="add mod">
          <ac:chgData name="Davis, James C" userId="84778d94-b1cc-4a48-87ce-749e1d7d6e72" providerId="ADAL" clId="{1D3192F4-448F-674E-AAFE-DF747921934A}" dt="2021-04-26T14:45:03.821" v="17740" actId="1076"/>
          <ac:spMkLst>
            <pc:docMk/>
            <pc:sldMk cId="2115731063" sldId="272"/>
            <ac:spMk id="41" creationId="{6D9E664F-4D73-F848-BF80-043D2C66E87F}"/>
          </ac:spMkLst>
        </pc:spChg>
        <pc:spChg chg="mod">
          <ac:chgData name="Davis, James C" userId="84778d94-b1cc-4a48-87ce-749e1d7d6e72" providerId="ADAL" clId="{1D3192F4-448F-674E-AAFE-DF747921934A}" dt="2021-04-25T20:03:12.052" v="772"/>
          <ac:spMkLst>
            <pc:docMk/>
            <pc:sldMk cId="2115731063" sldId="272"/>
            <ac:spMk id="41" creationId="{EE68C88C-6A38-C048-81E0-0A990DD47C07}"/>
          </ac:spMkLst>
        </pc:spChg>
        <pc:spChg chg="mod">
          <ac:chgData name="Davis, James C" userId="84778d94-b1cc-4a48-87ce-749e1d7d6e72" providerId="ADAL" clId="{1D3192F4-448F-674E-AAFE-DF747921934A}" dt="2021-04-25T20:23:45.097" v="1286" actId="14100"/>
          <ac:spMkLst>
            <pc:docMk/>
            <pc:sldMk cId="2115731063" sldId="272"/>
            <ac:spMk id="46" creationId="{6AA28754-BB33-5B4B-ABC3-B6EC7FD65F3A}"/>
          </ac:spMkLst>
        </pc:spChg>
        <pc:spChg chg="mod">
          <ac:chgData name="Davis, James C" userId="84778d94-b1cc-4a48-87ce-749e1d7d6e72" providerId="ADAL" clId="{1D3192F4-448F-674E-AAFE-DF747921934A}" dt="2021-04-25T20:23:58.530" v="1291" actId="1037"/>
          <ac:spMkLst>
            <pc:docMk/>
            <pc:sldMk cId="2115731063" sldId="272"/>
            <ac:spMk id="47" creationId="{98CB034F-912F-5E4E-BCD4-F3A12B034F24}"/>
          </ac:spMkLst>
        </pc:spChg>
        <pc:spChg chg="mod">
          <ac:chgData name="Davis, James C" userId="84778d94-b1cc-4a48-87ce-749e1d7d6e72" providerId="ADAL" clId="{1D3192F4-448F-674E-AAFE-DF747921934A}" dt="2021-04-25T20:03:12.052" v="772"/>
          <ac:spMkLst>
            <pc:docMk/>
            <pc:sldMk cId="2115731063" sldId="272"/>
            <ac:spMk id="50" creationId="{678F89B5-71CC-3B45-8A32-BEA33B4721ED}"/>
          </ac:spMkLst>
        </pc:spChg>
        <pc:spChg chg="mod">
          <ac:chgData name="Davis, James C" userId="84778d94-b1cc-4a48-87ce-749e1d7d6e72" providerId="ADAL" clId="{1D3192F4-448F-674E-AAFE-DF747921934A}" dt="2021-04-25T20:03:12.052" v="772"/>
          <ac:spMkLst>
            <pc:docMk/>
            <pc:sldMk cId="2115731063" sldId="272"/>
            <ac:spMk id="51" creationId="{B8D27DF5-3176-AC43-954C-F67D6D7714F4}"/>
          </ac:spMkLst>
        </pc:spChg>
        <pc:spChg chg="add mod">
          <ac:chgData name="Davis, James C" userId="84778d94-b1cc-4a48-87ce-749e1d7d6e72" providerId="ADAL" clId="{1D3192F4-448F-674E-AAFE-DF747921934A}" dt="2021-04-26T12:42:46.220" v="16595" actId="20577"/>
          <ac:spMkLst>
            <pc:docMk/>
            <pc:sldMk cId="2115731063" sldId="272"/>
            <ac:spMk id="52" creationId="{CC298069-F00A-084A-84FE-E93C4B3A6DE6}"/>
          </ac:spMkLst>
        </pc:spChg>
        <pc:spChg chg="add mod">
          <ac:chgData name="Davis, James C" userId="84778d94-b1cc-4a48-87ce-749e1d7d6e72" providerId="ADAL" clId="{1D3192F4-448F-674E-AAFE-DF747921934A}" dt="2021-04-26T12:42:41.247" v="16590" actId="114"/>
          <ac:spMkLst>
            <pc:docMk/>
            <pc:sldMk cId="2115731063" sldId="272"/>
            <ac:spMk id="53" creationId="{A2ECC578-6C91-2346-AA3D-726A49324E04}"/>
          </ac:spMkLst>
        </pc:spChg>
        <pc:spChg chg="add del mod">
          <ac:chgData name="Davis, James C" userId="84778d94-b1cc-4a48-87ce-749e1d7d6e72" providerId="ADAL" clId="{1D3192F4-448F-674E-AAFE-DF747921934A}" dt="2021-04-25T20:15:37.042" v="846" actId="478"/>
          <ac:spMkLst>
            <pc:docMk/>
            <pc:sldMk cId="2115731063" sldId="272"/>
            <ac:spMk id="54" creationId="{1669F737-61A9-8D46-B6BB-BA389B1FAD64}"/>
          </ac:spMkLst>
        </pc:spChg>
        <pc:spChg chg="mod">
          <ac:chgData name="Davis, James C" userId="84778d94-b1cc-4a48-87ce-749e1d7d6e72" providerId="ADAL" clId="{1D3192F4-448F-674E-AAFE-DF747921934A}" dt="2021-04-25T20:03:12.052" v="772"/>
          <ac:spMkLst>
            <pc:docMk/>
            <pc:sldMk cId="2115731063" sldId="272"/>
            <ac:spMk id="56" creationId="{47A2DC30-5DB6-694F-A4EF-F87B12D0F80E}"/>
          </ac:spMkLst>
        </pc:spChg>
        <pc:spChg chg="add mod">
          <ac:chgData name="Davis, James C" userId="84778d94-b1cc-4a48-87ce-749e1d7d6e72" providerId="ADAL" clId="{1D3192F4-448F-674E-AAFE-DF747921934A}" dt="2021-04-26T14:45:45.549" v="17751" actId="1076"/>
          <ac:spMkLst>
            <pc:docMk/>
            <pc:sldMk cId="2115731063" sldId="272"/>
            <ac:spMk id="56" creationId="{F40C4AE1-2102-2D4D-B828-2A2C7541C016}"/>
          </ac:spMkLst>
        </pc:spChg>
        <pc:spChg chg="mod">
          <ac:chgData name="Davis, James C" userId="84778d94-b1cc-4a48-87ce-749e1d7d6e72" providerId="ADAL" clId="{1D3192F4-448F-674E-AAFE-DF747921934A}" dt="2021-04-25T20:03:12.052" v="772"/>
          <ac:spMkLst>
            <pc:docMk/>
            <pc:sldMk cId="2115731063" sldId="272"/>
            <ac:spMk id="57" creationId="{4F8B0EBE-6240-B041-9EED-391A828885C6}"/>
          </ac:spMkLst>
        </pc:spChg>
        <pc:spChg chg="add del mod">
          <ac:chgData name="Davis, James C" userId="84778d94-b1cc-4a48-87ce-749e1d7d6e72" providerId="ADAL" clId="{1D3192F4-448F-674E-AAFE-DF747921934A}" dt="2021-04-25T20:15:26.798" v="814" actId="21"/>
          <ac:spMkLst>
            <pc:docMk/>
            <pc:sldMk cId="2115731063" sldId="272"/>
            <ac:spMk id="58" creationId="{2AEA2DC9-37D1-7340-A376-1DE4E3FE027C}"/>
          </ac:spMkLst>
        </pc:spChg>
        <pc:spChg chg="add del mod">
          <ac:chgData name="Davis, James C" userId="84778d94-b1cc-4a48-87ce-749e1d7d6e72" providerId="ADAL" clId="{1D3192F4-448F-674E-AAFE-DF747921934A}" dt="2021-04-25T20:16:51.426" v="1078" actId="478"/>
          <ac:spMkLst>
            <pc:docMk/>
            <pc:sldMk cId="2115731063" sldId="272"/>
            <ac:spMk id="59" creationId="{1134D4B6-639C-3B49-B999-7124C205901B}"/>
          </ac:spMkLst>
        </pc:spChg>
        <pc:spChg chg="add del mod">
          <ac:chgData name="Davis, James C" userId="84778d94-b1cc-4a48-87ce-749e1d7d6e72" providerId="ADAL" clId="{1D3192F4-448F-674E-AAFE-DF747921934A}" dt="2021-04-25T20:16:53.874" v="1079" actId="478"/>
          <ac:spMkLst>
            <pc:docMk/>
            <pc:sldMk cId="2115731063" sldId="272"/>
            <ac:spMk id="60" creationId="{A7055842-D038-CF43-904A-0F8630EFBF0F}"/>
          </ac:spMkLst>
        </pc:spChg>
        <pc:spChg chg="add del mod">
          <ac:chgData name="Davis, James C" userId="84778d94-b1cc-4a48-87ce-749e1d7d6e72" providerId="ADAL" clId="{1D3192F4-448F-674E-AAFE-DF747921934A}" dt="2021-04-25T20:16:55.074" v="1080" actId="478"/>
          <ac:spMkLst>
            <pc:docMk/>
            <pc:sldMk cId="2115731063" sldId="272"/>
            <ac:spMk id="61" creationId="{8326CB89-E85B-BC4F-B1BA-DC260B66DF37}"/>
          </ac:spMkLst>
        </pc:spChg>
        <pc:spChg chg="add del mod">
          <ac:chgData name="Davis, James C" userId="84778d94-b1cc-4a48-87ce-749e1d7d6e72" providerId="ADAL" clId="{1D3192F4-448F-674E-AAFE-DF747921934A}" dt="2021-04-25T20:16:56.211" v="1081" actId="478"/>
          <ac:spMkLst>
            <pc:docMk/>
            <pc:sldMk cId="2115731063" sldId="272"/>
            <ac:spMk id="64" creationId="{98F8ACFE-9A5D-5C48-80FC-602A295D8D9B}"/>
          </ac:spMkLst>
        </pc:spChg>
        <pc:spChg chg="add del mod">
          <ac:chgData name="Davis, James C" userId="84778d94-b1cc-4a48-87ce-749e1d7d6e72" providerId="ADAL" clId="{1D3192F4-448F-674E-AAFE-DF747921934A}" dt="2021-04-25T20:03:27.590" v="777"/>
          <ac:spMkLst>
            <pc:docMk/>
            <pc:sldMk cId="2115731063" sldId="272"/>
            <ac:spMk id="66" creationId="{F6141E5A-55A3-734F-8103-BAA8A9BB122E}"/>
          </ac:spMkLst>
        </pc:spChg>
        <pc:spChg chg="add mod ord">
          <ac:chgData name="Davis, James C" userId="84778d94-b1cc-4a48-87ce-749e1d7d6e72" providerId="ADAL" clId="{1D3192F4-448F-674E-AAFE-DF747921934A}" dt="2021-04-26T14:16:04.086" v="17176" actId="6264"/>
          <ac:spMkLst>
            <pc:docMk/>
            <pc:sldMk cId="2115731063" sldId="272"/>
            <ac:spMk id="67" creationId="{0405EE41-93C0-2444-8D04-16A5F2FAE0D6}"/>
          </ac:spMkLst>
        </pc:spChg>
        <pc:spChg chg="add del mod ord">
          <ac:chgData name="Davis, James C" userId="84778d94-b1cc-4a48-87ce-749e1d7d6e72" providerId="ADAL" clId="{1D3192F4-448F-674E-AAFE-DF747921934A}" dt="2021-04-25T20:03:54.803" v="813" actId="478"/>
          <ac:spMkLst>
            <pc:docMk/>
            <pc:sldMk cId="2115731063" sldId="272"/>
            <ac:spMk id="68" creationId="{5091701D-0BEF-024A-AA40-52514FBEFB4E}"/>
          </ac:spMkLst>
        </pc:spChg>
        <pc:spChg chg="add del mod">
          <ac:chgData name="Davis, James C" userId="84778d94-b1cc-4a48-87ce-749e1d7d6e72" providerId="ADAL" clId="{1D3192F4-448F-674E-AAFE-DF747921934A}" dt="2021-04-25T20:15:28.580" v="816"/>
          <ac:spMkLst>
            <pc:docMk/>
            <pc:sldMk cId="2115731063" sldId="272"/>
            <ac:spMk id="69" creationId="{3B29E829-75C7-CB48-B9A3-02AC1C20CFCF}"/>
          </ac:spMkLst>
        </pc:spChg>
        <pc:spChg chg="mod">
          <ac:chgData name="Davis, James C" userId="84778d94-b1cc-4a48-87ce-749e1d7d6e72" providerId="ADAL" clId="{1D3192F4-448F-674E-AAFE-DF747921934A}" dt="2021-04-25T20:24:08.814" v="1296"/>
          <ac:spMkLst>
            <pc:docMk/>
            <pc:sldMk cId="2115731063" sldId="272"/>
            <ac:spMk id="101" creationId="{26FB8067-1E17-E646-AE57-3AD8F4CF8852}"/>
          </ac:spMkLst>
        </pc:spChg>
        <pc:spChg chg="mod">
          <ac:chgData name="Davis, James C" userId="84778d94-b1cc-4a48-87ce-749e1d7d6e72" providerId="ADAL" clId="{1D3192F4-448F-674E-AAFE-DF747921934A}" dt="2021-04-25T20:24:08.814" v="1296"/>
          <ac:spMkLst>
            <pc:docMk/>
            <pc:sldMk cId="2115731063" sldId="272"/>
            <ac:spMk id="102" creationId="{5CE751EB-C43D-BD44-A395-567760BB4DA1}"/>
          </ac:spMkLst>
        </pc:spChg>
        <pc:spChg chg="mod">
          <ac:chgData name="Davis, James C" userId="84778d94-b1cc-4a48-87ce-749e1d7d6e72" providerId="ADAL" clId="{1D3192F4-448F-674E-AAFE-DF747921934A}" dt="2021-04-25T20:24:14.968" v="1298"/>
          <ac:spMkLst>
            <pc:docMk/>
            <pc:sldMk cId="2115731063" sldId="272"/>
            <ac:spMk id="104" creationId="{A6F37E83-58FB-6D4D-85B9-CF5D759BCD8C}"/>
          </ac:spMkLst>
        </pc:spChg>
        <pc:spChg chg="mod">
          <ac:chgData name="Davis, James C" userId="84778d94-b1cc-4a48-87ce-749e1d7d6e72" providerId="ADAL" clId="{1D3192F4-448F-674E-AAFE-DF747921934A}" dt="2021-04-25T20:24:14.968" v="1298"/>
          <ac:spMkLst>
            <pc:docMk/>
            <pc:sldMk cId="2115731063" sldId="272"/>
            <ac:spMk id="105" creationId="{499A05DB-5180-CD41-83F6-3A9C7DAE2E74}"/>
          </ac:spMkLst>
        </pc:spChg>
        <pc:spChg chg="mod">
          <ac:chgData name="Davis, James C" userId="84778d94-b1cc-4a48-87ce-749e1d7d6e72" providerId="ADAL" clId="{1D3192F4-448F-674E-AAFE-DF747921934A}" dt="2021-04-25T20:24:21.329" v="1300"/>
          <ac:spMkLst>
            <pc:docMk/>
            <pc:sldMk cId="2115731063" sldId="272"/>
            <ac:spMk id="107" creationId="{D7E3F3B9-4344-2448-BD6E-16E6BEC8B238}"/>
          </ac:spMkLst>
        </pc:spChg>
        <pc:spChg chg="mod">
          <ac:chgData name="Davis, James C" userId="84778d94-b1cc-4a48-87ce-749e1d7d6e72" providerId="ADAL" clId="{1D3192F4-448F-674E-AAFE-DF747921934A}" dt="2021-04-25T20:24:21.329" v="1300"/>
          <ac:spMkLst>
            <pc:docMk/>
            <pc:sldMk cId="2115731063" sldId="272"/>
            <ac:spMk id="108" creationId="{7D415B99-7A6C-C046-9227-F726F7B7A829}"/>
          </ac:spMkLst>
        </pc:spChg>
        <pc:spChg chg="add mod">
          <ac:chgData name="Davis, James C" userId="84778d94-b1cc-4a48-87ce-749e1d7d6e72" providerId="ADAL" clId="{1D3192F4-448F-674E-AAFE-DF747921934A}" dt="2021-04-26T12:38:21.345" v="16382" actId="255"/>
          <ac:spMkLst>
            <pc:docMk/>
            <pc:sldMk cId="2115731063" sldId="272"/>
            <ac:spMk id="111" creationId="{87BBF81E-3F95-7A46-831C-3EAF65F4D102}"/>
          </ac:spMkLst>
        </pc:spChg>
        <pc:spChg chg="add mod">
          <ac:chgData name="Davis, James C" userId="84778d94-b1cc-4a48-87ce-749e1d7d6e72" providerId="ADAL" clId="{1D3192F4-448F-674E-AAFE-DF747921934A}" dt="2021-04-26T12:40:27.553" v="16419" actId="1076"/>
          <ac:spMkLst>
            <pc:docMk/>
            <pc:sldMk cId="2115731063" sldId="272"/>
            <ac:spMk id="112" creationId="{28E192D2-24CC-824D-BA02-2D4B78633582}"/>
          </ac:spMkLst>
        </pc:spChg>
        <pc:spChg chg="add del mod">
          <ac:chgData name="Davis, James C" userId="84778d94-b1cc-4a48-87ce-749e1d7d6e72" providerId="ADAL" clId="{1D3192F4-448F-674E-AAFE-DF747921934A}" dt="2021-04-26T12:40:42.054" v="16423" actId="1076"/>
          <ac:spMkLst>
            <pc:docMk/>
            <pc:sldMk cId="2115731063" sldId="272"/>
            <ac:spMk id="113" creationId="{3E9D35A7-4ADC-0640-9C81-8F0489A08D45}"/>
          </ac:spMkLst>
        </pc:spChg>
        <pc:grpChg chg="add del mod">
          <ac:chgData name="Davis, James C" userId="84778d94-b1cc-4a48-87ce-749e1d7d6e72" providerId="ADAL" clId="{1D3192F4-448F-674E-AAFE-DF747921934A}" dt="2021-04-25T20:02:53.327" v="769" actId="478"/>
          <ac:grpSpMkLst>
            <pc:docMk/>
            <pc:sldMk cId="2115731063" sldId="272"/>
            <ac:grpSpMk id="7" creationId="{71796FA0-C64D-5040-A0FD-E7A3E6EDF389}"/>
          </ac:grpSpMkLst>
        </pc:grpChg>
        <pc:grpChg chg="add del mod">
          <ac:chgData name="Davis, James C" userId="84778d94-b1cc-4a48-87ce-749e1d7d6e72" providerId="ADAL" clId="{1D3192F4-448F-674E-AAFE-DF747921934A}" dt="2021-04-25T20:02:53.327" v="769" actId="478"/>
          <ac:grpSpMkLst>
            <pc:docMk/>
            <pc:sldMk cId="2115731063" sldId="272"/>
            <ac:grpSpMk id="13" creationId="{885E2077-3E89-954E-9A8F-448F78AF7B73}"/>
          </ac:grpSpMkLst>
        </pc:grpChg>
        <pc:grpChg chg="add del mod">
          <ac:chgData name="Davis, James C" userId="84778d94-b1cc-4a48-87ce-749e1d7d6e72" providerId="ADAL" clId="{1D3192F4-448F-674E-AAFE-DF747921934A}" dt="2021-04-25T20:02:53.327" v="769" actId="478"/>
          <ac:grpSpMkLst>
            <pc:docMk/>
            <pc:sldMk cId="2115731063" sldId="272"/>
            <ac:grpSpMk id="17" creationId="{45A7DD2B-613E-4343-9979-A264573268F1}"/>
          </ac:grpSpMkLst>
        </pc:grpChg>
        <pc:grpChg chg="add del mod">
          <ac:chgData name="Davis, James C" userId="84778d94-b1cc-4a48-87ce-749e1d7d6e72" providerId="ADAL" clId="{1D3192F4-448F-674E-AAFE-DF747921934A}" dt="2021-04-25T20:02:53.327" v="769" actId="478"/>
          <ac:grpSpMkLst>
            <pc:docMk/>
            <pc:sldMk cId="2115731063" sldId="272"/>
            <ac:grpSpMk id="23" creationId="{26B6A967-1537-E74A-9DF5-A5275E16F149}"/>
          </ac:grpSpMkLst>
        </pc:grpChg>
        <pc:grpChg chg="add del mod">
          <ac:chgData name="Davis, James C" userId="84778d94-b1cc-4a48-87ce-749e1d7d6e72" providerId="ADAL" clId="{1D3192F4-448F-674E-AAFE-DF747921934A}" dt="2021-04-25T20:24:02.409" v="1294" actId="478"/>
          <ac:grpSpMkLst>
            <pc:docMk/>
            <pc:sldMk cId="2115731063" sldId="272"/>
            <ac:grpSpMk id="39" creationId="{A8CC7CCB-30BA-6448-A7B5-A821F2E86FB1}"/>
          </ac:grpSpMkLst>
        </pc:grpChg>
        <pc:grpChg chg="add mod">
          <ac:chgData name="Davis, James C" userId="84778d94-b1cc-4a48-87ce-749e1d7d6e72" providerId="ADAL" clId="{1D3192F4-448F-674E-AAFE-DF747921934A}" dt="2021-04-25T20:24:08.187" v="1295" actId="1076"/>
          <ac:grpSpMkLst>
            <pc:docMk/>
            <pc:sldMk cId="2115731063" sldId="272"/>
            <ac:grpSpMk id="45" creationId="{58F447C9-0358-B24F-A977-96D17B4B06AF}"/>
          </ac:grpSpMkLst>
        </pc:grpChg>
        <pc:grpChg chg="add del mod">
          <ac:chgData name="Davis, James C" userId="84778d94-b1cc-4a48-87ce-749e1d7d6e72" providerId="ADAL" clId="{1D3192F4-448F-674E-AAFE-DF747921934A}" dt="2021-04-25T20:24:01.688" v="1293" actId="478"/>
          <ac:grpSpMkLst>
            <pc:docMk/>
            <pc:sldMk cId="2115731063" sldId="272"/>
            <ac:grpSpMk id="49" creationId="{FCAF097D-2301-A340-A98E-3BB13B8DA886}"/>
          </ac:grpSpMkLst>
        </pc:grpChg>
        <pc:grpChg chg="add del mod">
          <ac:chgData name="Davis, James C" userId="84778d94-b1cc-4a48-87ce-749e1d7d6e72" providerId="ADAL" clId="{1D3192F4-448F-674E-AAFE-DF747921934A}" dt="2021-04-25T20:24:00.604" v="1292" actId="478"/>
          <ac:grpSpMkLst>
            <pc:docMk/>
            <pc:sldMk cId="2115731063" sldId="272"/>
            <ac:grpSpMk id="55" creationId="{D635D736-4137-3A4E-830E-70435997B06A}"/>
          </ac:grpSpMkLst>
        </pc:grpChg>
        <pc:grpChg chg="add mod">
          <ac:chgData name="Davis, James C" userId="84778d94-b1cc-4a48-87ce-749e1d7d6e72" providerId="ADAL" clId="{1D3192F4-448F-674E-AAFE-DF747921934A}" dt="2021-04-25T20:24:14.427" v="1297" actId="1076"/>
          <ac:grpSpMkLst>
            <pc:docMk/>
            <pc:sldMk cId="2115731063" sldId="272"/>
            <ac:grpSpMk id="100" creationId="{C84EA3D9-6598-E149-9BCA-2BDEA1900D1D}"/>
          </ac:grpSpMkLst>
        </pc:grpChg>
        <pc:grpChg chg="add mod">
          <ac:chgData name="Davis, James C" userId="84778d94-b1cc-4a48-87ce-749e1d7d6e72" providerId="ADAL" clId="{1D3192F4-448F-674E-AAFE-DF747921934A}" dt="2021-04-25T20:24:20.678" v="1299" actId="1076"/>
          <ac:grpSpMkLst>
            <pc:docMk/>
            <pc:sldMk cId="2115731063" sldId="272"/>
            <ac:grpSpMk id="103" creationId="{74EBBA14-D0AB-0B46-B12E-A68E1F002E02}"/>
          </ac:grpSpMkLst>
        </pc:grpChg>
        <pc:grpChg chg="add mod">
          <ac:chgData name="Davis, James C" userId="84778d94-b1cc-4a48-87ce-749e1d7d6e72" providerId="ADAL" clId="{1D3192F4-448F-674E-AAFE-DF747921934A}" dt="2021-04-25T20:24:26.224" v="1301" actId="1076"/>
          <ac:grpSpMkLst>
            <pc:docMk/>
            <pc:sldMk cId="2115731063" sldId="272"/>
            <ac:grpSpMk id="106" creationId="{5D32B3DA-D544-644E-98C0-7D7C05A74CA3}"/>
          </ac:grpSpMkLst>
        </pc:grpChg>
        <pc:grpChg chg="add mod">
          <ac:chgData name="Davis, James C" userId="84778d94-b1cc-4a48-87ce-749e1d7d6e72" providerId="ADAL" clId="{1D3192F4-448F-674E-AAFE-DF747921934A}" dt="2021-04-25T23:46:13.567" v="2487" actId="1076"/>
          <ac:grpSpMkLst>
            <pc:docMk/>
            <pc:sldMk cId="2115731063" sldId="272"/>
            <ac:grpSpMk id="109" creationId="{22BA7A65-6E84-224D-8277-57A55839A536}"/>
          </ac:grpSpMkLst>
        </pc:grpChg>
        <pc:grpChg chg="add mod">
          <ac:chgData name="Davis, James C" userId="84778d94-b1cc-4a48-87ce-749e1d7d6e72" providerId="ADAL" clId="{1D3192F4-448F-674E-AAFE-DF747921934A}" dt="2021-04-25T20:30:40.205" v="1516" actId="164"/>
          <ac:grpSpMkLst>
            <pc:docMk/>
            <pc:sldMk cId="2115731063" sldId="272"/>
            <ac:grpSpMk id="110" creationId="{987269A0-0D5D-8D40-9E09-145E108165E1}"/>
          </ac:grpSpMkLst>
        </pc:grpChg>
        <pc:picChg chg="add del mod">
          <ac:chgData name="Davis, James C" userId="84778d94-b1cc-4a48-87ce-749e1d7d6e72" providerId="ADAL" clId="{1D3192F4-448F-674E-AAFE-DF747921934A}" dt="2021-04-25T20:02:53.327" v="769" actId="478"/>
          <ac:picMkLst>
            <pc:docMk/>
            <pc:sldMk cId="2115731063" sldId="272"/>
            <ac:picMk id="3" creationId="{A7EC22A9-5F78-014D-B642-849F4C2C4043}"/>
          </ac:picMkLst>
        </pc:picChg>
        <pc:picChg chg="add del mod">
          <ac:chgData name="Davis, James C" userId="84778d94-b1cc-4a48-87ce-749e1d7d6e72" providerId="ADAL" clId="{1D3192F4-448F-674E-AAFE-DF747921934A}" dt="2021-04-25T20:02:53.327" v="769" actId="478"/>
          <ac:picMkLst>
            <pc:docMk/>
            <pc:sldMk cId="2115731063" sldId="272"/>
            <ac:picMk id="4" creationId="{A8560623-6F2B-D543-BBEF-CFCD7136A054}"/>
          </ac:picMkLst>
        </pc:picChg>
        <pc:picChg chg="add del mod">
          <ac:chgData name="Davis, James C" userId="84778d94-b1cc-4a48-87ce-749e1d7d6e72" providerId="ADAL" clId="{1D3192F4-448F-674E-AAFE-DF747921934A}" dt="2021-04-25T20:02:53.327" v="769" actId="478"/>
          <ac:picMkLst>
            <pc:docMk/>
            <pc:sldMk cId="2115731063" sldId="272"/>
            <ac:picMk id="5" creationId="{11160534-785B-FD43-86A3-827EB962DDD9}"/>
          </ac:picMkLst>
        </pc:picChg>
        <pc:picChg chg="add del mod">
          <ac:chgData name="Davis, James C" userId="84778d94-b1cc-4a48-87ce-749e1d7d6e72" providerId="ADAL" clId="{1D3192F4-448F-674E-AAFE-DF747921934A}" dt="2021-04-25T20:02:53.327" v="769" actId="478"/>
          <ac:picMkLst>
            <pc:docMk/>
            <pc:sldMk cId="2115731063" sldId="272"/>
            <ac:picMk id="6" creationId="{BAF79F20-4D01-4C4E-BF9C-E11D4A046114}"/>
          </ac:picMkLst>
        </pc:picChg>
        <pc:picChg chg="add del mod">
          <ac:chgData name="Davis, James C" userId="84778d94-b1cc-4a48-87ce-749e1d7d6e72" providerId="ADAL" clId="{1D3192F4-448F-674E-AAFE-DF747921934A}" dt="2021-04-26T15:26:34.558" v="19255" actId="478"/>
          <ac:picMkLst>
            <pc:docMk/>
            <pc:sldMk cId="2115731063" sldId="272"/>
            <ac:picMk id="8" creationId="{1A847198-524E-AB43-BAB3-535912A33DC9}"/>
          </ac:picMkLst>
        </pc:picChg>
        <pc:picChg chg="add del mod">
          <ac:chgData name="Davis, James C" userId="84778d94-b1cc-4a48-87ce-749e1d7d6e72" providerId="ADAL" clId="{1D3192F4-448F-674E-AAFE-DF747921934A}" dt="2021-04-26T17:16:11.467" v="22018"/>
          <ac:picMkLst>
            <pc:docMk/>
            <pc:sldMk cId="2115731063" sldId="272"/>
            <ac:picMk id="9" creationId="{1A51E091-3CEF-A346-9C57-31C2AC4A853E}"/>
          </ac:picMkLst>
        </pc:picChg>
        <pc:picChg chg="add del mod">
          <ac:chgData name="Davis, James C" userId="84778d94-b1cc-4a48-87ce-749e1d7d6e72" providerId="ADAL" clId="{1D3192F4-448F-674E-AAFE-DF747921934A}" dt="2021-04-26T17:40:43.355" v="22149"/>
          <ac:picMkLst>
            <pc:docMk/>
            <pc:sldMk cId="2115731063" sldId="272"/>
            <ac:picMk id="10" creationId="{5C2CB1FA-C7CA-E24B-A4B1-343325CA222F}"/>
          </ac:picMkLst>
        </pc:picChg>
        <pc:picChg chg="add del mod">
          <ac:chgData name="Davis, James C" userId="84778d94-b1cc-4a48-87ce-749e1d7d6e72" providerId="ADAL" clId="{1D3192F4-448F-674E-AAFE-DF747921934A}" dt="2021-04-26T20:57:12.507" v="22836"/>
          <ac:picMkLst>
            <pc:docMk/>
            <pc:sldMk cId="2115731063" sldId="272"/>
            <ac:picMk id="11" creationId="{D7BE836E-3F2E-9B47-BB50-A2051D9DC032}"/>
          </ac:picMkLst>
        </pc:picChg>
        <pc:picChg chg="add del mod">
          <ac:chgData name="Davis, James C" userId="84778d94-b1cc-4a48-87ce-749e1d7d6e72" providerId="ADAL" clId="{1D3192F4-448F-674E-AAFE-DF747921934A}" dt="2021-04-26T23:25:36.459" v="23182"/>
          <ac:picMkLst>
            <pc:docMk/>
            <pc:sldMk cId="2115731063" sldId="272"/>
            <ac:picMk id="12" creationId="{40374275-4305-3049-9657-66B3787947F9}"/>
          </ac:picMkLst>
        </pc:picChg>
        <pc:picChg chg="add del mod">
          <ac:chgData name="Davis, James C" userId="84778d94-b1cc-4a48-87ce-749e1d7d6e72" providerId="ADAL" clId="{1D3192F4-448F-674E-AAFE-DF747921934A}" dt="2021-04-25T20:02:53.327" v="769" actId="478"/>
          <ac:picMkLst>
            <pc:docMk/>
            <pc:sldMk cId="2115731063" sldId="272"/>
            <ac:picMk id="16" creationId="{EBF403E6-176C-7347-B2FB-5733EFF6C7B6}"/>
          </ac:picMkLst>
        </pc:picChg>
        <pc:picChg chg="add del mod">
          <ac:chgData name="Davis, James C" userId="84778d94-b1cc-4a48-87ce-749e1d7d6e72" providerId="ADAL" clId="{1D3192F4-448F-674E-AAFE-DF747921934A}" dt="2021-04-25T20:02:53.327" v="769" actId="478"/>
          <ac:picMkLst>
            <pc:docMk/>
            <pc:sldMk cId="2115731063" sldId="272"/>
            <ac:picMk id="30" creationId="{D4030F78-367D-7541-B38D-AD64F17EB228}"/>
          </ac:picMkLst>
        </pc:picChg>
        <pc:picChg chg="add del mod">
          <ac:chgData name="Davis, James C" userId="84778d94-b1cc-4a48-87ce-749e1d7d6e72" providerId="ADAL" clId="{1D3192F4-448F-674E-AAFE-DF747921934A}" dt="2021-04-25T20:02:53.327" v="769" actId="478"/>
          <ac:picMkLst>
            <pc:docMk/>
            <pc:sldMk cId="2115731063" sldId="272"/>
            <ac:picMk id="33" creationId="{12B6608F-C31E-4A45-946D-2DD76D062FBE}"/>
          </ac:picMkLst>
        </pc:picChg>
        <pc:picChg chg="add del">
          <ac:chgData name="Davis, James C" userId="84778d94-b1cc-4a48-87ce-749e1d7d6e72" providerId="ADAL" clId="{1D3192F4-448F-674E-AAFE-DF747921934A}" dt="2021-04-25T20:03:09.060" v="771" actId="478"/>
          <ac:picMkLst>
            <pc:docMk/>
            <pc:sldMk cId="2115731063" sldId="272"/>
            <ac:picMk id="34" creationId="{93EC8BFF-AA86-6540-9A90-EFEF9A88BD96}"/>
          </ac:picMkLst>
        </pc:picChg>
        <pc:picChg chg="add mod">
          <ac:chgData name="Davis, James C" userId="84778d94-b1cc-4a48-87ce-749e1d7d6e72" providerId="ADAL" clId="{1D3192F4-448F-674E-AAFE-DF747921934A}" dt="2021-04-25T20:22:10.040" v="1239" actId="1076"/>
          <ac:picMkLst>
            <pc:docMk/>
            <pc:sldMk cId="2115731063" sldId="272"/>
            <ac:picMk id="35" creationId="{7223B04A-326F-764E-8B4B-2103D07515C4}"/>
          </ac:picMkLst>
        </pc:picChg>
        <pc:picChg chg="add mod">
          <ac:chgData name="Davis, James C" userId="84778d94-b1cc-4a48-87ce-749e1d7d6e72" providerId="ADAL" clId="{1D3192F4-448F-674E-AAFE-DF747921934A}" dt="2021-04-25T20:20:32.463" v="1220" actId="1076"/>
          <ac:picMkLst>
            <pc:docMk/>
            <pc:sldMk cId="2115731063" sldId="272"/>
            <ac:picMk id="36" creationId="{B0840770-3295-FB40-B9CE-8AB5C6EF4ACD}"/>
          </ac:picMkLst>
        </pc:picChg>
        <pc:picChg chg="add mod">
          <ac:chgData name="Davis, James C" userId="84778d94-b1cc-4a48-87ce-749e1d7d6e72" providerId="ADAL" clId="{1D3192F4-448F-674E-AAFE-DF747921934A}" dt="2021-04-25T20:17:13.438" v="1089" actId="1076"/>
          <ac:picMkLst>
            <pc:docMk/>
            <pc:sldMk cId="2115731063" sldId="272"/>
            <ac:picMk id="37" creationId="{5BA5D5DB-4FB7-554F-8636-DF04F4D62C86}"/>
          </ac:picMkLst>
        </pc:picChg>
        <pc:picChg chg="add mod">
          <ac:chgData name="Davis, James C" userId="84778d94-b1cc-4a48-87ce-749e1d7d6e72" providerId="ADAL" clId="{1D3192F4-448F-674E-AAFE-DF747921934A}" dt="2021-04-25T20:18:28.365" v="1169" actId="1076"/>
          <ac:picMkLst>
            <pc:docMk/>
            <pc:sldMk cId="2115731063" sldId="272"/>
            <ac:picMk id="38" creationId="{AE9253FB-B498-634F-9281-3F5C0B5235A1}"/>
          </ac:picMkLst>
        </pc:picChg>
        <pc:picChg chg="add mod">
          <ac:chgData name="Davis, James C" userId="84778d94-b1cc-4a48-87ce-749e1d7d6e72" providerId="ADAL" clId="{1D3192F4-448F-674E-AAFE-DF747921934A}" dt="2021-04-26T14:45:07.788" v="17746" actId="1037"/>
          <ac:picMkLst>
            <pc:docMk/>
            <pc:sldMk cId="2115731063" sldId="272"/>
            <ac:picMk id="42" creationId="{45B39BBB-3743-9742-8573-D8AB4B0CA1BC}"/>
          </ac:picMkLst>
        </pc:picChg>
        <pc:picChg chg="add mod">
          <ac:chgData name="Davis, James C" userId="84778d94-b1cc-4a48-87ce-749e1d7d6e72" providerId="ADAL" clId="{1D3192F4-448F-674E-AAFE-DF747921934A}" dt="2021-04-25T20:30:05.593" v="1508" actId="164"/>
          <ac:picMkLst>
            <pc:docMk/>
            <pc:sldMk cId="2115731063" sldId="272"/>
            <ac:picMk id="48" creationId="{A28A9851-5E4A-5247-B90D-5FE293F54CE1}"/>
          </ac:picMkLst>
        </pc:picChg>
        <pc:picChg chg="add mod">
          <ac:chgData name="Davis, James C" userId="84778d94-b1cc-4a48-87ce-749e1d7d6e72" providerId="ADAL" clId="{1D3192F4-448F-674E-AAFE-DF747921934A}" dt="2021-04-26T14:45:07.788" v="17746" actId="1037"/>
          <ac:picMkLst>
            <pc:docMk/>
            <pc:sldMk cId="2115731063" sldId="272"/>
            <ac:picMk id="49" creationId="{BBF6EE7B-FD2D-3E4C-AC4F-F95A52E054BD}"/>
          </ac:picMkLst>
        </pc:picChg>
        <pc:picChg chg="add mod">
          <ac:chgData name="Davis, James C" userId="84778d94-b1cc-4a48-87ce-749e1d7d6e72" providerId="ADAL" clId="{1D3192F4-448F-674E-AAFE-DF747921934A}" dt="2021-04-26T14:45:07.788" v="17746" actId="1037"/>
          <ac:picMkLst>
            <pc:docMk/>
            <pc:sldMk cId="2115731063" sldId="272"/>
            <ac:picMk id="50" creationId="{0BB57E4E-7A3C-7441-B850-277A0327EAC9}"/>
          </ac:picMkLst>
        </pc:picChg>
        <pc:picChg chg="add mod">
          <ac:chgData name="Davis, James C" userId="84778d94-b1cc-4a48-87ce-749e1d7d6e72" providerId="ADAL" clId="{1D3192F4-448F-674E-AAFE-DF747921934A}" dt="2021-04-26T14:44:09.794" v="17639" actId="1076"/>
          <ac:picMkLst>
            <pc:docMk/>
            <pc:sldMk cId="2115731063" sldId="272"/>
            <ac:picMk id="51" creationId="{AFBDD108-AC77-C94C-9114-2029C71A24B3}"/>
          </ac:picMkLst>
        </pc:picChg>
        <pc:picChg chg="add mod">
          <ac:chgData name="Davis, James C" userId="84778d94-b1cc-4a48-87ce-749e1d7d6e72" providerId="ADAL" clId="{1D3192F4-448F-674E-AAFE-DF747921934A}" dt="2021-04-26T14:45:07.788" v="17746" actId="1037"/>
          <ac:picMkLst>
            <pc:docMk/>
            <pc:sldMk cId="2115731063" sldId="272"/>
            <ac:picMk id="54" creationId="{18861CD1-6B72-3F4F-A569-85C7C90E94A6}"/>
          </ac:picMkLst>
        </pc:picChg>
        <pc:picChg chg="add mod">
          <ac:chgData name="Davis, James C" userId="84778d94-b1cc-4a48-87ce-749e1d7d6e72" providerId="ADAL" clId="{1D3192F4-448F-674E-AAFE-DF747921934A}" dt="2021-04-26T14:45:07.788" v="17746" actId="1037"/>
          <ac:picMkLst>
            <pc:docMk/>
            <pc:sldMk cId="2115731063" sldId="272"/>
            <ac:picMk id="55" creationId="{C2CD5C56-EF69-6349-BE5B-DAD928B2B8EF}"/>
          </ac:picMkLst>
        </pc:picChg>
        <pc:picChg chg="add mod">
          <ac:chgData name="Davis, James C" userId="84778d94-b1cc-4a48-87ce-749e1d7d6e72" providerId="ADAL" clId="{1D3192F4-448F-674E-AAFE-DF747921934A}" dt="2021-04-25T20:30:40.205" v="1516" actId="164"/>
          <ac:picMkLst>
            <pc:docMk/>
            <pc:sldMk cId="2115731063" sldId="272"/>
            <ac:picMk id="62" creationId="{7ADD5491-0F4C-1740-8BCE-4324CEA0C658}"/>
          </ac:picMkLst>
        </pc:picChg>
        <pc:picChg chg="add mod">
          <ac:chgData name="Davis, James C" userId="84778d94-b1cc-4a48-87ce-749e1d7d6e72" providerId="ADAL" clId="{1D3192F4-448F-674E-AAFE-DF747921934A}" dt="2021-04-25T20:18:35.779" v="1173" actId="1076"/>
          <ac:picMkLst>
            <pc:docMk/>
            <pc:sldMk cId="2115731063" sldId="272"/>
            <ac:picMk id="65" creationId="{1553166E-99A9-5F4D-B32F-E3F380988A10}"/>
          </ac:picMkLst>
        </pc:picChg>
        <pc:picChg chg="add del mod">
          <ac:chgData name="Davis, James C" userId="84778d94-b1cc-4a48-87ce-749e1d7d6e72" providerId="ADAL" clId="{1D3192F4-448F-674E-AAFE-DF747921934A}" dt="2021-04-25T20:21:51.514" v="1230" actId="478"/>
          <ac:picMkLst>
            <pc:docMk/>
            <pc:sldMk cId="2115731063" sldId="272"/>
            <ac:picMk id="83" creationId="{C6747A93-754B-6B4C-A0F9-4E84FB926CCA}"/>
          </ac:picMkLst>
        </pc:picChg>
        <pc:picChg chg="add mod">
          <ac:chgData name="Davis, James C" userId="84778d94-b1cc-4a48-87ce-749e1d7d6e72" providerId="ADAL" clId="{1D3192F4-448F-674E-AAFE-DF747921934A}" dt="2021-04-25T20:22:55.026" v="1256" actId="1035"/>
          <ac:picMkLst>
            <pc:docMk/>
            <pc:sldMk cId="2115731063" sldId="272"/>
            <ac:picMk id="84" creationId="{71A88022-7A8A-4C49-834F-D3CC230E7670}"/>
          </ac:picMkLst>
        </pc:picChg>
        <pc:picChg chg="add mod">
          <ac:chgData name="Davis, James C" userId="84778d94-b1cc-4a48-87ce-749e1d7d6e72" providerId="ADAL" clId="{1D3192F4-448F-674E-AAFE-DF747921934A}" dt="2021-04-26T14:45:07.788" v="17746" actId="1037"/>
          <ac:picMkLst>
            <pc:docMk/>
            <pc:sldMk cId="2115731063" sldId="272"/>
            <ac:picMk id="1026" creationId="{7E5C92CD-57C1-7B4C-AF1C-7B61FF494766}"/>
          </ac:picMkLst>
        </pc:picChg>
        <pc:cxnChg chg="add del mod">
          <ac:chgData name="Davis, James C" userId="84778d94-b1cc-4a48-87ce-749e1d7d6e72" providerId="ADAL" clId="{1D3192F4-448F-674E-AAFE-DF747921934A}" dt="2021-04-25T20:02:53.327" v="769" actId="478"/>
          <ac:cxnSpMkLst>
            <pc:docMk/>
            <pc:sldMk cId="2115731063" sldId="272"/>
            <ac:cxnSpMk id="10" creationId="{2F93E668-A0F3-6146-991C-4B848A918604}"/>
          </ac:cxnSpMkLst>
        </pc:cxnChg>
        <pc:cxnChg chg="add del mod">
          <ac:chgData name="Davis, James C" userId="84778d94-b1cc-4a48-87ce-749e1d7d6e72" providerId="ADAL" clId="{1D3192F4-448F-674E-AAFE-DF747921934A}" dt="2021-04-25T20:02:53.327" v="769" actId="478"/>
          <ac:cxnSpMkLst>
            <pc:docMk/>
            <pc:sldMk cId="2115731063" sldId="272"/>
            <ac:cxnSpMk id="11" creationId="{B2FED120-26E7-554D-A189-7CADBCE39C66}"/>
          </ac:cxnSpMkLst>
        </pc:cxnChg>
        <pc:cxnChg chg="add del mod">
          <ac:chgData name="Davis, James C" userId="84778d94-b1cc-4a48-87ce-749e1d7d6e72" providerId="ADAL" clId="{1D3192F4-448F-674E-AAFE-DF747921934A}" dt="2021-04-25T20:02:53.327" v="769" actId="478"/>
          <ac:cxnSpMkLst>
            <pc:docMk/>
            <pc:sldMk cId="2115731063" sldId="272"/>
            <ac:cxnSpMk id="12" creationId="{EA4838B2-1AA1-934C-9FB2-776DDA0B80FA}"/>
          </ac:cxnSpMkLst>
        </pc:cxnChg>
        <pc:cxnChg chg="add del mod">
          <ac:chgData name="Davis, James C" userId="84778d94-b1cc-4a48-87ce-749e1d7d6e72" providerId="ADAL" clId="{1D3192F4-448F-674E-AAFE-DF747921934A}" dt="2021-04-25T20:02:53.327" v="769" actId="478"/>
          <ac:cxnSpMkLst>
            <pc:docMk/>
            <pc:sldMk cId="2115731063" sldId="272"/>
            <ac:cxnSpMk id="31" creationId="{0ED94233-1D72-6D42-A4F0-F55E61C8BA76}"/>
          </ac:cxnSpMkLst>
        </pc:cxnChg>
        <pc:cxnChg chg="add del mod">
          <ac:chgData name="Davis, James C" userId="84778d94-b1cc-4a48-87ce-749e1d7d6e72" providerId="ADAL" clId="{1D3192F4-448F-674E-AAFE-DF747921934A}" dt="2021-04-25T20:22:31.010" v="1245" actId="478"/>
          <ac:cxnSpMkLst>
            <pc:docMk/>
            <pc:sldMk cId="2115731063" sldId="272"/>
            <ac:cxnSpMk id="42" creationId="{D88DAD12-3729-8540-87E9-BFA4116E7802}"/>
          </ac:cxnSpMkLst>
        </pc:cxnChg>
        <pc:cxnChg chg="add mod">
          <ac:chgData name="Davis, James C" userId="84778d94-b1cc-4a48-87ce-749e1d7d6e72" providerId="ADAL" clId="{1D3192F4-448F-674E-AAFE-DF747921934A}" dt="2021-04-25T20:22:49.416" v="1249" actId="1582"/>
          <ac:cxnSpMkLst>
            <pc:docMk/>
            <pc:sldMk cId="2115731063" sldId="272"/>
            <ac:cxnSpMk id="43" creationId="{4E22CA75-F9D7-0042-96A1-FBD3060B8441}"/>
          </ac:cxnSpMkLst>
        </pc:cxnChg>
        <pc:cxnChg chg="add mod">
          <ac:chgData name="Davis, James C" userId="84778d94-b1cc-4a48-87ce-749e1d7d6e72" providerId="ADAL" clId="{1D3192F4-448F-674E-AAFE-DF747921934A}" dt="2021-04-25T20:22:49.416" v="1249" actId="1582"/>
          <ac:cxnSpMkLst>
            <pc:docMk/>
            <pc:sldMk cId="2115731063" sldId="272"/>
            <ac:cxnSpMk id="44" creationId="{CA95A7A5-78BC-8E41-93FB-910716C5FC0D}"/>
          </ac:cxnSpMkLst>
        </pc:cxnChg>
        <pc:cxnChg chg="add mod">
          <ac:chgData name="Davis, James C" userId="84778d94-b1cc-4a48-87ce-749e1d7d6e72" providerId="ADAL" clId="{1D3192F4-448F-674E-AAFE-DF747921934A}" dt="2021-04-25T20:22:49.416" v="1249" actId="1582"/>
          <ac:cxnSpMkLst>
            <pc:docMk/>
            <pc:sldMk cId="2115731063" sldId="272"/>
            <ac:cxnSpMk id="63" creationId="{542EB8DA-61AC-7F49-81CC-0E8A3550841E}"/>
          </ac:cxnSpMkLst>
        </pc:cxnChg>
        <pc:cxnChg chg="add del mod">
          <ac:chgData name="Davis, James C" userId="84778d94-b1cc-4a48-87ce-749e1d7d6e72" providerId="ADAL" clId="{1D3192F4-448F-674E-AAFE-DF747921934A}" dt="2021-04-25T20:22:23.449" v="1241" actId="478"/>
          <ac:cxnSpMkLst>
            <pc:docMk/>
            <pc:sldMk cId="2115731063" sldId="272"/>
            <ac:cxnSpMk id="86" creationId="{7FCF842E-E929-5143-9BDE-99A54A1B5184}"/>
          </ac:cxnSpMkLst>
        </pc:cxnChg>
        <pc:cxnChg chg="add mod">
          <ac:chgData name="Davis, James C" userId="84778d94-b1cc-4a48-87ce-749e1d7d6e72" providerId="ADAL" clId="{1D3192F4-448F-674E-AAFE-DF747921934A}" dt="2021-04-25T20:22:58.505" v="1257" actId="14100"/>
          <ac:cxnSpMkLst>
            <pc:docMk/>
            <pc:sldMk cId="2115731063" sldId="272"/>
            <ac:cxnSpMk id="93" creationId="{746063A5-EDB3-5542-8E06-7D44DD7314CB}"/>
          </ac:cxnSpMkLst>
        </pc:cxnChg>
        <pc:cxnChg chg="add mod">
          <ac:chgData name="Davis, James C" userId="84778d94-b1cc-4a48-87ce-749e1d7d6e72" providerId="ADAL" clId="{1D3192F4-448F-674E-AAFE-DF747921934A}" dt="2021-04-25T20:23:03.254" v="1258" actId="14100"/>
          <ac:cxnSpMkLst>
            <pc:docMk/>
            <pc:sldMk cId="2115731063" sldId="272"/>
            <ac:cxnSpMk id="94" creationId="{9A826794-98B5-8B4F-A826-556F19944077}"/>
          </ac:cxnSpMkLst>
        </pc:cxnChg>
      </pc:sldChg>
      <pc:sldChg chg="modSp new del mod">
        <pc:chgData name="Davis, James C" userId="84778d94-b1cc-4a48-87ce-749e1d7d6e72" providerId="ADAL" clId="{1D3192F4-448F-674E-AAFE-DF747921934A}" dt="2021-04-25T20:32:44.176" v="1521" actId="2696"/>
        <pc:sldMkLst>
          <pc:docMk/>
          <pc:sldMk cId="4151235194" sldId="273"/>
        </pc:sldMkLst>
        <pc:spChg chg="mod">
          <ac:chgData name="Davis, James C" userId="84778d94-b1cc-4a48-87ce-749e1d7d6e72" providerId="ADAL" clId="{1D3192F4-448F-674E-AAFE-DF747921934A}" dt="2021-04-25T20:30:11.556" v="1509" actId="27636"/>
          <ac:spMkLst>
            <pc:docMk/>
            <pc:sldMk cId="4151235194" sldId="273"/>
            <ac:spMk id="3" creationId="{62C91C36-AA1F-D04A-ADAD-708C348915C3}"/>
          </ac:spMkLst>
        </pc:spChg>
      </pc:sldChg>
      <pc:sldChg chg="add modTransition">
        <pc:chgData name="Davis, James C" userId="84778d94-b1cc-4a48-87ce-749e1d7d6e72" providerId="ADAL" clId="{1D3192F4-448F-674E-AAFE-DF747921934A}" dt="2021-04-26T23:25:33.825" v="23181"/>
        <pc:sldMkLst>
          <pc:docMk/>
          <pc:sldMk cId="3922051465" sldId="1135"/>
        </pc:sldMkLst>
      </pc:sldChg>
      <pc:sldChg chg="modSp add mod modTransition">
        <pc:chgData name="Davis, James C" userId="84778d94-b1cc-4a48-87ce-749e1d7d6e72" providerId="ADAL" clId="{1D3192F4-448F-674E-AAFE-DF747921934A}" dt="2021-04-26T23:25:33.825" v="23181"/>
        <pc:sldMkLst>
          <pc:docMk/>
          <pc:sldMk cId="4235461106" sldId="1437"/>
        </pc:sldMkLst>
        <pc:spChg chg="mod">
          <ac:chgData name="Davis, James C" userId="84778d94-b1cc-4a48-87ce-749e1d7d6e72" providerId="ADAL" clId="{1D3192F4-448F-674E-AAFE-DF747921934A}" dt="2021-04-26T00:42:39.146" v="9396" actId="20577"/>
          <ac:spMkLst>
            <pc:docMk/>
            <pc:sldMk cId="4235461106" sldId="1437"/>
            <ac:spMk id="3" creationId="{379745E0-8160-4B4B-833A-8FC82858C41C}"/>
          </ac:spMkLst>
        </pc:spChg>
      </pc:sldChg>
      <pc:sldChg chg="add modTransition">
        <pc:chgData name="Davis, James C" userId="84778d94-b1cc-4a48-87ce-749e1d7d6e72" providerId="ADAL" clId="{1D3192F4-448F-674E-AAFE-DF747921934A}" dt="2021-04-26T23:25:33.825" v="23181"/>
        <pc:sldMkLst>
          <pc:docMk/>
          <pc:sldMk cId="1948656207" sldId="1438"/>
        </pc:sldMkLst>
      </pc:sldChg>
      <pc:sldChg chg="add del modTransition">
        <pc:chgData name="Davis, James C" userId="84778d94-b1cc-4a48-87ce-749e1d7d6e72" providerId="ADAL" clId="{1D3192F4-448F-674E-AAFE-DF747921934A}" dt="2021-04-26T00:42:55.061" v="9397" actId="2696"/>
        <pc:sldMkLst>
          <pc:docMk/>
          <pc:sldMk cId="2027235357" sldId="1438"/>
        </pc:sldMkLst>
      </pc:sldChg>
      <pc:sldChg chg="add modTransition">
        <pc:chgData name="Davis, James C" userId="84778d94-b1cc-4a48-87ce-749e1d7d6e72" providerId="ADAL" clId="{1D3192F4-448F-674E-AAFE-DF747921934A}" dt="2021-04-26T23:25:33.825" v="23181"/>
        <pc:sldMkLst>
          <pc:docMk/>
          <pc:sldMk cId="2313324887" sldId="1439"/>
        </pc:sldMkLst>
      </pc:sldChg>
      <pc:sldChg chg="addSp delSp modSp add mod modTransition modClrScheme addAnim delAnim modAnim chgLayout modNotesTx">
        <pc:chgData name="Davis, James C" userId="84778d94-b1cc-4a48-87ce-749e1d7d6e72" providerId="ADAL" clId="{1D3192F4-448F-674E-AAFE-DF747921934A}" dt="2021-04-26T23:25:36.459" v="23182"/>
        <pc:sldMkLst>
          <pc:docMk/>
          <pc:sldMk cId="3638832592" sldId="1496"/>
        </pc:sldMkLst>
        <pc:spChg chg="mod ord">
          <ac:chgData name="Davis, James C" userId="84778d94-b1cc-4a48-87ce-749e1d7d6e72" providerId="ADAL" clId="{1D3192F4-448F-674E-AAFE-DF747921934A}" dt="2021-04-26T14:50:19.855" v="18168" actId="700"/>
          <ac:spMkLst>
            <pc:docMk/>
            <pc:sldMk cId="3638832592" sldId="1496"/>
            <ac:spMk id="2" creationId="{23B129C2-61A0-A34C-904B-EA8EF428FCB1}"/>
          </ac:spMkLst>
        </pc:spChg>
        <pc:spChg chg="mod ord">
          <ac:chgData name="Davis, James C" userId="84778d94-b1cc-4a48-87ce-749e1d7d6e72" providerId="ADAL" clId="{1D3192F4-448F-674E-AAFE-DF747921934A}" dt="2021-04-26T14:50:19.855" v="18168" actId="700"/>
          <ac:spMkLst>
            <pc:docMk/>
            <pc:sldMk cId="3638832592" sldId="1496"/>
            <ac:spMk id="3" creationId="{4F4AFF9C-5620-9C47-9596-E3C58B157A68}"/>
          </ac:spMkLst>
        </pc:spChg>
        <pc:spChg chg="add del mod">
          <ac:chgData name="Davis, James C" userId="84778d94-b1cc-4a48-87ce-749e1d7d6e72" providerId="ADAL" clId="{1D3192F4-448F-674E-AAFE-DF747921934A}" dt="2021-04-26T14:17:04.491" v="17183" actId="6264"/>
          <ac:spMkLst>
            <pc:docMk/>
            <pc:sldMk cId="3638832592" sldId="1496"/>
            <ac:spMk id="4" creationId="{2C094A58-FF39-C240-AAEC-AE8E4EDD65C5}"/>
          </ac:spMkLst>
        </pc:spChg>
        <pc:spChg chg="add del mod">
          <ac:chgData name="Davis, James C" userId="84778d94-b1cc-4a48-87ce-749e1d7d6e72" providerId="ADAL" clId="{1D3192F4-448F-674E-AAFE-DF747921934A}" dt="2021-04-26T14:17:04.491" v="17183" actId="6264"/>
          <ac:spMkLst>
            <pc:docMk/>
            <pc:sldMk cId="3638832592" sldId="1496"/>
            <ac:spMk id="5" creationId="{505E0756-F13A-1845-99C0-07F28B1D3DA8}"/>
          </ac:spMkLst>
        </pc:spChg>
        <pc:spChg chg="add del mod">
          <ac:chgData name="Davis, James C" userId="84778d94-b1cc-4a48-87ce-749e1d7d6e72" providerId="ADAL" clId="{1D3192F4-448F-674E-AAFE-DF747921934A}" dt="2021-04-26T14:17:04.491" v="17183" actId="6264"/>
          <ac:spMkLst>
            <pc:docMk/>
            <pc:sldMk cId="3638832592" sldId="1496"/>
            <ac:spMk id="6" creationId="{2CD04F6E-BFDA-734E-B852-B8F2DE6E5A2B}"/>
          </ac:spMkLst>
        </pc:spChg>
        <pc:spChg chg="add del mod">
          <ac:chgData name="Davis, James C" userId="84778d94-b1cc-4a48-87ce-749e1d7d6e72" providerId="ADAL" clId="{1D3192F4-448F-674E-AAFE-DF747921934A}" dt="2021-04-26T14:17:04.491" v="17183" actId="6264"/>
          <ac:spMkLst>
            <pc:docMk/>
            <pc:sldMk cId="3638832592" sldId="1496"/>
            <ac:spMk id="7" creationId="{F47EBD45-336A-9843-9B23-A31188170C77}"/>
          </ac:spMkLst>
        </pc:spChg>
        <pc:spChg chg="add del mod">
          <ac:chgData name="Davis, James C" userId="84778d94-b1cc-4a48-87ce-749e1d7d6e72" providerId="ADAL" clId="{1D3192F4-448F-674E-AAFE-DF747921934A}" dt="2021-04-26T14:17:04.491" v="17183" actId="6264"/>
          <ac:spMkLst>
            <pc:docMk/>
            <pc:sldMk cId="3638832592" sldId="1496"/>
            <ac:spMk id="8" creationId="{B586FA9B-5836-B44C-9684-62007755E77B}"/>
          </ac:spMkLst>
        </pc:spChg>
        <pc:spChg chg="del mod ord">
          <ac:chgData name="Davis, James C" userId="84778d94-b1cc-4a48-87ce-749e1d7d6e72" providerId="ADAL" clId="{1D3192F4-448F-674E-AAFE-DF747921934A}" dt="2021-04-26T14:39:10.459" v="17206" actId="478"/>
          <ac:spMkLst>
            <pc:docMk/>
            <pc:sldMk cId="3638832592" sldId="1496"/>
            <ac:spMk id="10" creationId="{8081252D-338B-E74A-BA80-7EAF01BFC718}"/>
          </ac:spMkLst>
        </pc:spChg>
        <pc:spChg chg="add del mod">
          <ac:chgData name="Davis, James C" userId="84778d94-b1cc-4a48-87ce-749e1d7d6e72" providerId="ADAL" clId="{1D3192F4-448F-674E-AAFE-DF747921934A}" dt="2021-04-26T14:39:08.396" v="17205" actId="478"/>
          <ac:spMkLst>
            <pc:docMk/>
            <pc:sldMk cId="3638832592" sldId="1496"/>
            <ac:spMk id="11" creationId="{10916822-292F-DB48-8D2F-30E126D125BC}"/>
          </ac:spMkLst>
        </pc:spChg>
        <pc:spChg chg="add del mod">
          <ac:chgData name="Davis, James C" userId="84778d94-b1cc-4a48-87ce-749e1d7d6e72" providerId="ADAL" clId="{1D3192F4-448F-674E-AAFE-DF747921934A}" dt="2021-04-26T14:39:12.563" v="17207" actId="478"/>
          <ac:spMkLst>
            <pc:docMk/>
            <pc:sldMk cId="3638832592" sldId="1496"/>
            <ac:spMk id="13" creationId="{F9FAB58A-13C8-C94C-B871-A564BEBAC9A8}"/>
          </ac:spMkLst>
        </pc:spChg>
        <pc:spChg chg="add del mod">
          <ac:chgData name="Davis, James C" userId="84778d94-b1cc-4a48-87ce-749e1d7d6e72" providerId="ADAL" clId="{1D3192F4-448F-674E-AAFE-DF747921934A}" dt="2021-04-26T14:51:06.733" v="18175" actId="1076"/>
          <ac:spMkLst>
            <pc:docMk/>
            <pc:sldMk cId="3638832592" sldId="1496"/>
            <ac:spMk id="14" creationId="{B3A49539-C25C-2846-B379-537C68819955}"/>
          </ac:spMkLst>
        </pc:spChg>
        <pc:spChg chg="mod ord">
          <ac:chgData name="Davis, James C" userId="84778d94-b1cc-4a48-87ce-749e1d7d6e72" providerId="ADAL" clId="{1D3192F4-448F-674E-AAFE-DF747921934A}" dt="2021-04-26T14:50:19.855" v="18168" actId="700"/>
          <ac:spMkLst>
            <pc:docMk/>
            <pc:sldMk cId="3638832592" sldId="1496"/>
            <ac:spMk id="15" creationId="{2DCF9287-1655-B84C-9F11-A48CA961725F}"/>
          </ac:spMkLst>
        </pc:spChg>
        <pc:spChg chg="del mod ord">
          <ac:chgData name="Davis, James C" userId="84778d94-b1cc-4a48-87ce-749e1d7d6e72" providerId="ADAL" clId="{1D3192F4-448F-674E-AAFE-DF747921934A}" dt="2021-04-26T14:39:06.599" v="17204" actId="478"/>
          <ac:spMkLst>
            <pc:docMk/>
            <pc:sldMk cId="3638832592" sldId="1496"/>
            <ac:spMk id="16" creationId="{1FCBAE9C-D183-E647-9CF3-023E87116CE4}"/>
          </ac:spMkLst>
        </pc:spChg>
        <pc:spChg chg="add del mod">
          <ac:chgData name="Davis, James C" userId="84778d94-b1cc-4a48-87ce-749e1d7d6e72" providerId="ADAL" clId="{1D3192F4-448F-674E-AAFE-DF747921934A}" dt="2021-04-26T14:50:19.390" v="18167" actId="6264"/>
          <ac:spMkLst>
            <pc:docMk/>
            <pc:sldMk cId="3638832592" sldId="1496"/>
            <ac:spMk id="18" creationId="{085CFBC2-E8A3-D04C-8C1F-977DA7DF7ADF}"/>
          </ac:spMkLst>
        </pc:spChg>
        <pc:spChg chg="add del mod">
          <ac:chgData name="Davis, James C" userId="84778d94-b1cc-4a48-87ce-749e1d7d6e72" providerId="ADAL" clId="{1D3192F4-448F-674E-AAFE-DF747921934A}" dt="2021-04-26T14:50:19.390" v="18167" actId="6264"/>
          <ac:spMkLst>
            <pc:docMk/>
            <pc:sldMk cId="3638832592" sldId="1496"/>
            <ac:spMk id="20" creationId="{1A75D1F1-D42E-4340-9657-D51111AB3E9B}"/>
          </ac:spMkLst>
        </pc:spChg>
        <pc:spChg chg="mod">
          <ac:chgData name="Davis, James C" userId="84778d94-b1cc-4a48-87ce-749e1d7d6e72" providerId="ADAL" clId="{1D3192F4-448F-674E-AAFE-DF747921934A}" dt="2021-04-26T14:39:26.301" v="17247" actId="1035"/>
          <ac:spMkLst>
            <pc:docMk/>
            <pc:sldMk cId="3638832592" sldId="1496"/>
            <ac:spMk id="28" creationId="{86DF0907-E16B-E846-9A3E-8F34AAF1C90A}"/>
          </ac:spMkLst>
        </pc:spChg>
        <pc:spChg chg="mod">
          <ac:chgData name="Davis, James C" userId="84778d94-b1cc-4a48-87ce-749e1d7d6e72" providerId="ADAL" clId="{1D3192F4-448F-674E-AAFE-DF747921934A}" dt="2021-04-26T14:50:23.124" v="18170" actId="1076"/>
          <ac:spMkLst>
            <pc:docMk/>
            <pc:sldMk cId="3638832592" sldId="1496"/>
            <ac:spMk id="29" creationId="{D948A35F-A56C-6248-B604-925FE1DB38D1}"/>
          </ac:spMkLst>
        </pc:spChg>
        <pc:spChg chg="mod">
          <ac:chgData name="Davis, James C" userId="84778d94-b1cc-4a48-87ce-749e1d7d6e72" providerId="ADAL" clId="{1D3192F4-448F-674E-AAFE-DF747921934A}" dt="2021-04-26T12:38:36.114" v="16389" actId="255"/>
          <ac:spMkLst>
            <pc:docMk/>
            <pc:sldMk cId="3638832592" sldId="1496"/>
            <ac:spMk id="34" creationId="{2A3E5666-08B3-E94F-B625-9B0B657A1227}"/>
          </ac:spMkLst>
        </pc:spChg>
        <pc:spChg chg="mod">
          <ac:chgData name="Davis, James C" userId="84778d94-b1cc-4a48-87ce-749e1d7d6e72" providerId="ADAL" clId="{1D3192F4-448F-674E-AAFE-DF747921934A}" dt="2021-04-26T12:38:47.258" v="16393" actId="114"/>
          <ac:spMkLst>
            <pc:docMk/>
            <pc:sldMk cId="3638832592" sldId="1496"/>
            <ac:spMk id="37" creationId="{7045E6D2-F930-D84F-B781-0AEB910A9065}"/>
          </ac:spMkLst>
        </pc:spChg>
        <pc:picChg chg="add del mod">
          <ac:chgData name="Davis, James C" userId="84778d94-b1cc-4a48-87ce-749e1d7d6e72" providerId="ADAL" clId="{1D3192F4-448F-674E-AAFE-DF747921934A}" dt="2021-04-26T14:13:54.771" v="17163"/>
          <ac:picMkLst>
            <pc:docMk/>
            <pc:sldMk cId="3638832592" sldId="1496"/>
            <ac:picMk id="17" creationId="{8FC26BED-5AE1-D246-BB5E-5A6629675641}"/>
          </ac:picMkLst>
        </pc:picChg>
        <pc:picChg chg="add del mod">
          <ac:chgData name="Davis, James C" userId="84778d94-b1cc-4a48-87ce-749e1d7d6e72" providerId="ADAL" clId="{1D3192F4-448F-674E-AAFE-DF747921934A}" dt="2021-04-26T17:16:11.467" v="22018"/>
          <ac:picMkLst>
            <pc:docMk/>
            <pc:sldMk cId="3638832592" sldId="1496"/>
            <ac:picMk id="21" creationId="{300434C4-88C3-514B-B0C3-423D5ED8E840}"/>
          </ac:picMkLst>
        </pc:picChg>
        <pc:picChg chg="add del mod">
          <ac:chgData name="Davis, James C" userId="84778d94-b1cc-4a48-87ce-749e1d7d6e72" providerId="ADAL" clId="{1D3192F4-448F-674E-AAFE-DF747921934A}" dt="2021-04-26T17:36:33.863" v="22144"/>
          <ac:picMkLst>
            <pc:docMk/>
            <pc:sldMk cId="3638832592" sldId="1496"/>
            <ac:picMk id="22" creationId="{A0EF7EC7-7807-5845-8AE6-14E3FA432D83}"/>
          </ac:picMkLst>
        </pc:picChg>
        <pc:picChg chg="add del mod">
          <ac:chgData name="Davis, James C" userId="84778d94-b1cc-4a48-87ce-749e1d7d6e72" providerId="ADAL" clId="{1D3192F4-448F-674E-AAFE-DF747921934A}" dt="2021-04-26T17:37:43.437" v="22147"/>
          <ac:picMkLst>
            <pc:docMk/>
            <pc:sldMk cId="3638832592" sldId="1496"/>
            <ac:picMk id="23" creationId="{FDBF1F0D-0BC1-964C-BA16-B648FBE69CD1}"/>
          </ac:picMkLst>
        </pc:picChg>
        <pc:picChg chg="add del mod">
          <ac:chgData name="Davis, James C" userId="84778d94-b1cc-4a48-87ce-749e1d7d6e72" providerId="ADAL" clId="{1D3192F4-448F-674E-AAFE-DF747921934A}" dt="2021-04-26T23:25:36.459" v="23182"/>
          <ac:picMkLst>
            <pc:docMk/>
            <pc:sldMk cId="3638832592" sldId="1496"/>
            <ac:picMk id="24" creationId="{5361E4AD-CDDF-CB4B-BC83-5EF908C8EF4E}"/>
          </ac:picMkLst>
        </pc:picChg>
        <pc:picChg chg="mod">
          <ac:chgData name="Davis, James C" userId="84778d94-b1cc-4a48-87ce-749e1d7d6e72" providerId="ADAL" clId="{1D3192F4-448F-674E-AAFE-DF747921934A}" dt="2021-04-26T14:39:26.301" v="17247" actId="1035"/>
          <ac:picMkLst>
            <pc:docMk/>
            <pc:sldMk cId="3638832592" sldId="1496"/>
            <ac:picMk id="35" creationId="{3AEB4DDF-E840-7D42-8B0E-9028A6E1CDCB}"/>
          </ac:picMkLst>
        </pc:picChg>
        <pc:picChg chg="mod">
          <ac:chgData name="Davis, James C" userId="84778d94-b1cc-4a48-87ce-749e1d7d6e72" providerId="ADAL" clId="{1D3192F4-448F-674E-AAFE-DF747921934A}" dt="2021-04-26T14:39:26.301" v="17247" actId="1035"/>
          <ac:picMkLst>
            <pc:docMk/>
            <pc:sldMk cId="3638832592" sldId="1496"/>
            <ac:picMk id="36" creationId="{D67E6D99-80CC-7A4B-94AB-A28FF07CAA5E}"/>
          </ac:picMkLst>
        </pc:picChg>
      </pc:sldChg>
      <pc:sldChg chg="delSp modSp add del mod modTransition">
        <pc:chgData name="Davis, James C" userId="84778d94-b1cc-4a48-87ce-749e1d7d6e72" providerId="ADAL" clId="{1D3192F4-448F-674E-AAFE-DF747921934A}" dt="2021-04-25T21:44:36.101" v="2075" actId="2696"/>
        <pc:sldMkLst>
          <pc:docMk/>
          <pc:sldMk cId="4170937475" sldId="1497"/>
        </pc:sldMkLst>
        <pc:spChg chg="mod">
          <ac:chgData name="Davis, James C" userId="84778d94-b1cc-4a48-87ce-749e1d7d6e72" providerId="ADAL" clId="{1D3192F4-448F-674E-AAFE-DF747921934A}" dt="2021-04-25T21:33:06.560" v="1744" actId="20577"/>
          <ac:spMkLst>
            <pc:docMk/>
            <pc:sldMk cId="4170937475" sldId="1497"/>
            <ac:spMk id="6" creationId="{F4802BF6-654C-7F4C-A6A4-CED0A82C52DD}"/>
          </ac:spMkLst>
        </pc:spChg>
        <pc:spChg chg="mod">
          <ac:chgData name="Davis, James C" userId="84778d94-b1cc-4a48-87ce-749e1d7d6e72" providerId="ADAL" clId="{1D3192F4-448F-674E-AAFE-DF747921934A}" dt="2021-04-25T21:31:57.610" v="1723" actId="20577"/>
          <ac:spMkLst>
            <pc:docMk/>
            <pc:sldMk cId="4170937475" sldId="1497"/>
            <ac:spMk id="38" creationId="{1F883A17-A513-9B4F-8A7B-0573A4711CC9}"/>
          </ac:spMkLst>
        </pc:spChg>
        <pc:grpChg chg="mod">
          <ac:chgData name="Davis, James C" userId="84778d94-b1cc-4a48-87ce-749e1d7d6e72" providerId="ADAL" clId="{1D3192F4-448F-674E-AAFE-DF747921934A}" dt="2021-04-25T21:32:00.130" v="1724" actId="1076"/>
          <ac:grpSpMkLst>
            <pc:docMk/>
            <pc:sldMk cId="4170937475" sldId="1497"/>
            <ac:grpSpMk id="31" creationId="{05C88FAC-0B8A-0241-8A78-94BA984D8D57}"/>
          </ac:grpSpMkLst>
        </pc:grpChg>
        <pc:picChg chg="del">
          <ac:chgData name="Davis, James C" userId="84778d94-b1cc-4a48-87ce-749e1d7d6e72" providerId="ADAL" clId="{1D3192F4-448F-674E-AAFE-DF747921934A}" dt="2021-04-25T21:31:53.754" v="1717" actId="478"/>
          <ac:picMkLst>
            <pc:docMk/>
            <pc:sldMk cId="4170937475" sldId="1497"/>
            <ac:picMk id="64" creationId="{63570061-2607-0346-AB3E-DAD0A2A68785}"/>
          </ac:picMkLst>
        </pc:picChg>
        <pc:cxnChg chg="mod">
          <ac:chgData name="Davis, James C" userId="84778d94-b1cc-4a48-87ce-749e1d7d6e72" providerId="ADAL" clId="{1D3192F4-448F-674E-AAFE-DF747921934A}" dt="2021-04-25T21:32:02.638" v="1725" actId="14100"/>
          <ac:cxnSpMkLst>
            <pc:docMk/>
            <pc:sldMk cId="4170937475" sldId="1497"/>
            <ac:cxnSpMk id="23" creationId="{C9949C94-01DB-194D-A80C-DDB03C057964}"/>
          </ac:cxnSpMkLst>
        </pc:cxnChg>
      </pc:sldChg>
      <pc:sldChg chg="modSp add del mod modTransition">
        <pc:chgData name="Davis, James C" userId="84778d94-b1cc-4a48-87ce-749e1d7d6e72" providerId="ADAL" clId="{1D3192F4-448F-674E-AAFE-DF747921934A}" dt="2021-04-25T21:40:42.675" v="1838" actId="2696"/>
        <pc:sldMkLst>
          <pc:docMk/>
          <pc:sldMk cId="743833171" sldId="1498"/>
        </pc:sldMkLst>
        <pc:spChg chg="mod">
          <ac:chgData name="Davis, James C" userId="84778d94-b1cc-4a48-87ce-749e1d7d6e72" providerId="ADAL" clId="{1D3192F4-448F-674E-AAFE-DF747921934A}" dt="2021-04-25T21:19:33.205" v="1542" actId="27636"/>
          <ac:spMkLst>
            <pc:docMk/>
            <pc:sldMk cId="743833171" sldId="1498"/>
            <ac:spMk id="3" creationId="{81DFD1FD-5ED8-2047-BA81-7E57F4D88326}"/>
          </ac:spMkLst>
        </pc:spChg>
      </pc:sldChg>
      <pc:sldChg chg="addSp delSp modSp add mod modTransition modAnim modNotesTx">
        <pc:chgData name="Davis, James C" userId="84778d94-b1cc-4a48-87ce-749e1d7d6e72" providerId="ADAL" clId="{1D3192F4-448F-674E-AAFE-DF747921934A}" dt="2021-04-26T23:25:36.459" v="23182"/>
        <pc:sldMkLst>
          <pc:docMk/>
          <pc:sldMk cId="3595351109" sldId="1499"/>
        </pc:sldMkLst>
        <pc:spChg chg="mod">
          <ac:chgData name="Davis, James C" userId="84778d94-b1cc-4a48-87ce-749e1d7d6e72" providerId="ADAL" clId="{1D3192F4-448F-674E-AAFE-DF747921934A}" dt="2021-04-25T21:18:39.988" v="1537" actId="27636"/>
          <ac:spMkLst>
            <pc:docMk/>
            <pc:sldMk cId="3595351109" sldId="1499"/>
            <ac:spMk id="3" creationId="{4F4AFF9C-5620-9C47-9596-E3C58B157A68}"/>
          </ac:spMkLst>
        </pc:spChg>
        <pc:spChg chg="mod">
          <ac:chgData name="Davis, James C" userId="84778d94-b1cc-4a48-87ce-749e1d7d6e72" providerId="ADAL" clId="{1D3192F4-448F-674E-AAFE-DF747921934A}" dt="2021-04-26T12:38:29.817" v="16385" actId="114"/>
          <ac:spMkLst>
            <pc:docMk/>
            <pc:sldMk cId="3595351109" sldId="1499"/>
            <ac:spMk id="9" creationId="{B5630563-B03D-844D-A878-D291843DBEE7}"/>
          </ac:spMkLst>
        </pc:spChg>
        <pc:picChg chg="add del mod">
          <ac:chgData name="Davis, James C" userId="84778d94-b1cc-4a48-87ce-749e1d7d6e72" providerId="ADAL" clId="{1D3192F4-448F-674E-AAFE-DF747921934A}" dt="2021-04-26T17:16:11.467" v="22018"/>
          <ac:picMkLst>
            <pc:docMk/>
            <pc:sldMk cId="3595351109" sldId="1499"/>
            <ac:picMk id="5" creationId="{A469C602-81FA-EB45-A5AF-ECB8D495C498}"/>
          </ac:picMkLst>
        </pc:picChg>
        <pc:picChg chg="mod">
          <ac:chgData name="Davis, James C" userId="84778d94-b1cc-4a48-87ce-749e1d7d6e72" providerId="ADAL" clId="{1D3192F4-448F-674E-AAFE-DF747921934A}" dt="2021-04-26T03:43:14.714" v="16092" actId="1076"/>
          <ac:picMkLst>
            <pc:docMk/>
            <pc:sldMk cId="3595351109" sldId="1499"/>
            <ac:picMk id="7" creationId="{C205FEF0-4D38-A646-B500-8AF8D6E14EFE}"/>
          </ac:picMkLst>
        </pc:picChg>
        <pc:picChg chg="add del mod">
          <ac:chgData name="Davis, James C" userId="84778d94-b1cc-4a48-87ce-749e1d7d6e72" providerId="ADAL" clId="{1D3192F4-448F-674E-AAFE-DF747921934A}" dt="2021-04-26T17:37:30.497" v="22145"/>
          <ac:picMkLst>
            <pc:docMk/>
            <pc:sldMk cId="3595351109" sldId="1499"/>
            <ac:picMk id="8" creationId="{A3F0269C-D18D-CC4B-B1D2-EAB2BE202BE5}"/>
          </ac:picMkLst>
        </pc:picChg>
        <pc:picChg chg="add del mod">
          <ac:chgData name="Davis, James C" userId="84778d94-b1cc-4a48-87ce-749e1d7d6e72" providerId="ADAL" clId="{1D3192F4-448F-674E-AAFE-DF747921934A}" dt="2021-04-26T17:37:38.352" v="22146"/>
          <ac:picMkLst>
            <pc:docMk/>
            <pc:sldMk cId="3595351109" sldId="1499"/>
            <ac:picMk id="11" creationId="{3F3E02D0-6E89-5E46-96EA-FB64F002A05B}"/>
          </ac:picMkLst>
        </pc:picChg>
        <pc:picChg chg="add del mod">
          <ac:chgData name="Davis, James C" userId="84778d94-b1cc-4a48-87ce-749e1d7d6e72" providerId="ADAL" clId="{1D3192F4-448F-674E-AAFE-DF747921934A}" dt="2021-04-26T14:14:23.111" v="17171"/>
          <ac:picMkLst>
            <pc:docMk/>
            <pc:sldMk cId="3595351109" sldId="1499"/>
            <ac:picMk id="14" creationId="{4092DE84-A1AE-8740-B1D3-2B4CB7487E61}"/>
          </ac:picMkLst>
        </pc:picChg>
        <pc:picChg chg="add del mod">
          <ac:chgData name="Davis, James C" userId="84778d94-b1cc-4a48-87ce-749e1d7d6e72" providerId="ADAL" clId="{1D3192F4-448F-674E-AAFE-DF747921934A}" dt="2021-04-26T23:25:36.459" v="23182"/>
          <ac:picMkLst>
            <pc:docMk/>
            <pc:sldMk cId="3595351109" sldId="1499"/>
            <ac:picMk id="17" creationId="{49A278AD-51FF-EE4B-A5C7-1DE9F624C275}"/>
          </ac:picMkLst>
        </pc:picChg>
      </pc:sldChg>
      <pc:sldChg chg="modSp add del mod modTransition">
        <pc:chgData name="Davis, James C" userId="84778d94-b1cc-4a48-87ce-749e1d7d6e72" providerId="ADAL" clId="{1D3192F4-448F-674E-AAFE-DF747921934A}" dt="2021-04-25T21:40:23.948" v="1832" actId="2696"/>
        <pc:sldMkLst>
          <pc:docMk/>
          <pc:sldMk cId="1140616984" sldId="1500"/>
        </pc:sldMkLst>
        <pc:spChg chg="mod">
          <ac:chgData name="Davis, James C" userId="84778d94-b1cc-4a48-87ce-749e1d7d6e72" providerId="ADAL" clId="{1D3192F4-448F-674E-AAFE-DF747921934A}" dt="2021-04-25T21:35:44.024" v="1792" actId="1076"/>
          <ac:spMkLst>
            <pc:docMk/>
            <pc:sldMk cId="1140616984" sldId="1500"/>
            <ac:spMk id="2" creationId="{00000000-0000-0000-0000-000000000000}"/>
          </ac:spMkLst>
        </pc:spChg>
        <pc:spChg chg="mod">
          <ac:chgData name="Davis, James C" userId="84778d94-b1cc-4a48-87ce-749e1d7d6e72" providerId="ADAL" clId="{1D3192F4-448F-674E-AAFE-DF747921934A}" dt="2021-04-25T21:35:54.244" v="1802" actId="20577"/>
          <ac:spMkLst>
            <pc:docMk/>
            <pc:sldMk cId="1140616984" sldId="1500"/>
            <ac:spMk id="3" creationId="{00000000-0000-0000-0000-000000000000}"/>
          </ac:spMkLst>
        </pc:spChg>
        <pc:grpChg chg="mod">
          <ac:chgData name="Davis, James C" userId="84778d94-b1cc-4a48-87ce-749e1d7d6e72" providerId="ADAL" clId="{1D3192F4-448F-674E-AAFE-DF747921934A}" dt="2021-04-25T21:36:09.117" v="1803" actId="1076"/>
          <ac:grpSpMkLst>
            <pc:docMk/>
            <pc:sldMk cId="1140616984" sldId="1500"/>
            <ac:grpSpMk id="32" creationId="{F70290A2-1F81-B64A-B66E-1A1588EA58C6}"/>
          </ac:grpSpMkLst>
        </pc:grpChg>
        <pc:cxnChg chg="mod">
          <ac:chgData name="Davis, James C" userId="84778d94-b1cc-4a48-87ce-749e1d7d6e72" providerId="ADAL" clId="{1D3192F4-448F-674E-AAFE-DF747921934A}" dt="2021-04-25T21:36:37.238" v="1807" actId="14100"/>
          <ac:cxnSpMkLst>
            <pc:docMk/>
            <pc:sldMk cId="1140616984" sldId="1500"/>
            <ac:cxnSpMk id="9" creationId="{A30D03EB-0C66-CF4F-AA9B-31470921F6A8}"/>
          </ac:cxnSpMkLst>
        </pc:cxnChg>
      </pc:sldChg>
      <pc:sldChg chg="modSp add del mod modTransition">
        <pc:chgData name="Davis, James C" userId="84778d94-b1cc-4a48-87ce-749e1d7d6e72" providerId="ADAL" clId="{1D3192F4-448F-674E-AAFE-DF747921934A}" dt="2021-04-25T21:29:12.387" v="1606" actId="2696"/>
        <pc:sldMkLst>
          <pc:docMk/>
          <pc:sldMk cId="828262052" sldId="1521"/>
        </pc:sldMkLst>
        <pc:spChg chg="mod">
          <ac:chgData name="Davis, James C" userId="84778d94-b1cc-4a48-87ce-749e1d7d6e72" providerId="ADAL" clId="{1D3192F4-448F-674E-AAFE-DF747921934A}" dt="2021-04-25T21:28:21.982" v="1600" actId="20577"/>
          <ac:spMkLst>
            <pc:docMk/>
            <pc:sldMk cId="828262052" sldId="1521"/>
            <ac:spMk id="3" creationId="{00000000-0000-0000-0000-000000000000}"/>
          </ac:spMkLst>
        </pc:spChg>
      </pc:sldChg>
      <pc:sldChg chg="add modTransition">
        <pc:chgData name="Davis, James C" userId="84778d94-b1cc-4a48-87ce-749e1d7d6e72" providerId="ADAL" clId="{1D3192F4-448F-674E-AAFE-DF747921934A}" dt="2021-04-26T23:25:33.825" v="23181"/>
        <pc:sldMkLst>
          <pc:docMk/>
          <pc:sldMk cId="232027295" sldId="1533"/>
        </pc:sldMkLst>
      </pc:sldChg>
      <pc:sldChg chg="addSp delSp modSp add del mod modTransition delAnim modAnim modNotesTx">
        <pc:chgData name="Davis, James C" userId="84778d94-b1cc-4a48-87ce-749e1d7d6e72" providerId="ADAL" clId="{1D3192F4-448F-674E-AAFE-DF747921934A}" dt="2021-04-26T14:45:31.977" v="17747" actId="2696"/>
        <pc:sldMkLst>
          <pc:docMk/>
          <pc:sldMk cId="1965516192" sldId="1533"/>
        </pc:sldMkLst>
        <pc:spChg chg="del">
          <ac:chgData name="Davis, James C" userId="84778d94-b1cc-4a48-87ce-749e1d7d6e72" providerId="ADAL" clId="{1D3192F4-448F-674E-AAFE-DF747921934A}" dt="2021-04-26T00:11:55.308" v="6479" actId="478"/>
          <ac:spMkLst>
            <pc:docMk/>
            <pc:sldMk cId="1965516192" sldId="1533"/>
            <ac:spMk id="2" creationId="{1652291E-90AB-C343-8ADF-8B9BF8E3CCE8}"/>
          </ac:spMkLst>
        </pc:spChg>
        <pc:spChg chg="add mod">
          <ac:chgData name="Davis, James C" userId="84778d94-b1cc-4a48-87ce-749e1d7d6e72" providerId="ADAL" clId="{1D3192F4-448F-674E-AAFE-DF747921934A}" dt="2021-04-26T12:49:45.498" v="16638" actId="1038"/>
          <ac:spMkLst>
            <pc:docMk/>
            <pc:sldMk cId="1965516192" sldId="1533"/>
            <ac:spMk id="2" creationId="{F4520750-D716-E145-978F-6C5788430B04}"/>
          </ac:spMkLst>
        </pc:spChg>
        <pc:spChg chg="mod">
          <ac:chgData name="Davis, James C" userId="84778d94-b1cc-4a48-87ce-749e1d7d6e72" providerId="ADAL" clId="{1D3192F4-448F-674E-AAFE-DF747921934A}" dt="2021-04-25T21:31:21.816" v="1716" actId="255"/>
          <ac:spMkLst>
            <pc:docMk/>
            <pc:sldMk cId="1965516192" sldId="1533"/>
            <ac:spMk id="3" creationId="{00000000-0000-0000-0000-000000000000}"/>
          </ac:spMkLst>
        </pc:spChg>
        <pc:spChg chg="mod">
          <ac:chgData name="Davis, James C" userId="84778d94-b1cc-4a48-87ce-749e1d7d6e72" providerId="ADAL" clId="{1D3192F4-448F-674E-AAFE-DF747921934A}" dt="2021-04-26T12:49:57.253" v="16639" actId="166"/>
          <ac:spMkLst>
            <pc:docMk/>
            <pc:sldMk cId="1965516192" sldId="1533"/>
            <ac:spMk id="8" creationId="{3E8CEA17-2C0A-504A-A5CB-E6C1F4353513}"/>
          </ac:spMkLst>
        </pc:spChg>
        <pc:spChg chg="mod">
          <ac:chgData name="Davis, James C" userId="84778d94-b1cc-4a48-87ce-749e1d7d6e72" providerId="ADAL" clId="{1D3192F4-448F-674E-AAFE-DF747921934A}" dt="2021-04-26T12:49:40.207" v="16630" actId="166"/>
          <ac:spMkLst>
            <pc:docMk/>
            <pc:sldMk cId="1965516192" sldId="1533"/>
            <ac:spMk id="9" creationId="{210E9BE6-9979-7941-A2F3-27AEB2E982A9}"/>
          </ac:spMkLst>
        </pc:spChg>
        <pc:spChg chg="add del mod">
          <ac:chgData name="Davis, James C" userId="84778d94-b1cc-4a48-87ce-749e1d7d6e72" providerId="ADAL" clId="{1D3192F4-448F-674E-AAFE-DF747921934A}" dt="2021-04-26T00:04:25.332" v="4967" actId="478"/>
          <ac:spMkLst>
            <pc:docMk/>
            <pc:sldMk cId="1965516192" sldId="1533"/>
            <ac:spMk id="13" creationId="{7B6CF2BA-27E4-164C-A2A9-1B31674FD481}"/>
          </ac:spMkLst>
        </pc:spChg>
        <pc:spChg chg="add mod">
          <ac:chgData name="Davis, James C" userId="84778d94-b1cc-4a48-87ce-749e1d7d6e72" providerId="ADAL" clId="{1D3192F4-448F-674E-AAFE-DF747921934A}" dt="2021-04-26T12:39:00.608" v="16397" actId="255"/>
          <ac:spMkLst>
            <pc:docMk/>
            <pc:sldMk cId="1965516192" sldId="1533"/>
            <ac:spMk id="14" creationId="{CFC08A2F-60DE-1D40-90C1-73D9B0A9D359}"/>
          </ac:spMkLst>
        </pc:spChg>
        <pc:picChg chg="del">
          <ac:chgData name="Davis, James C" userId="84778d94-b1cc-4a48-87ce-749e1d7d6e72" providerId="ADAL" clId="{1D3192F4-448F-674E-AAFE-DF747921934A}" dt="2021-04-26T00:11:54.363" v="6478" actId="478"/>
          <ac:picMkLst>
            <pc:docMk/>
            <pc:sldMk cId="1965516192" sldId="1533"/>
            <ac:picMk id="12" creationId="{9562737A-AE52-C64A-8E1B-2A691B4B863D}"/>
          </ac:picMkLst>
        </pc:picChg>
        <pc:picChg chg="mod">
          <ac:chgData name="Davis, James C" userId="84778d94-b1cc-4a48-87ce-749e1d7d6e72" providerId="ADAL" clId="{1D3192F4-448F-674E-AAFE-DF747921934A}" dt="2021-04-26T12:48:38.702" v="16612" actId="166"/>
          <ac:picMkLst>
            <pc:docMk/>
            <pc:sldMk cId="1965516192" sldId="1533"/>
            <ac:picMk id="20" creationId="{AAC76E01-C9B3-2F4D-B56F-7A25AF9D8F89}"/>
          </ac:picMkLst>
        </pc:picChg>
      </pc:sldChg>
      <pc:sldChg chg="modSp add del mod modTransition">
        <pc:chgData name="Davis, James C" userId="84778d94-b1cc-4a48-87ce-749e1d7d6e72" providerId="ADAL" clId="{1D3192F4-448F-674E-AAFE-DF747921934A}" dt="2021-04-25T21:23:49.037" v="1573" actId="2696"/>
        <pc:sldMkLst>
          <pc:docMk/>
          <pc:sldMk cId="675741782" sldId="1535"/>
        </pc:sldMkLst>
        <pc:spChg chg="mod">
          <ac:chgData name="Davis, James C" userId="84778d94-b1cc-4a48-87ce-749e1d7d6e72" providerId="ADAL" clId="{1D3192F4-448F-674E-AAFE-DF747921934A}" dt="2021-04-25T21:21:27.571" v="1557" actId="27636"/>
          <ac:spMkLst>
            <pc:docMk/>
            <pc:sldMk cId="675741782" sldId="1535"/>
            <ac:spMk id="4" creationId="{2D8F9E67-C980-BF49-A980-739CD5F5DF4B}"/>
          </ac:spMkLst>
        </pc:spChg>
      </pc:sldChg>
      <pc:sldChg chg="modSp add del mod modTransition">
        <pc:chgData name="Davis, James C" userId="84778d94-b1cc-4a48-87ce-749e1d7d6e72" providerId="ADAL" clId="{1D3192F4-448F-674E-AAFE-DF747921934A}" dt="2021-04-25T21:40:31.575" v="1836" actId="2696"/>
        <pc:sldMkLst>
          <pc:docMk/>
          <pc:sldMk cId="1515814334" sldId="1536"/>
        </pc:sldMkLst>
        <pc:spChg chg="mod">
          <ac:chgData name="Davis, James C" userId="84778d94-b1cc-4a48-87ce-749e1d7d6e72" providerId="ADAL" clId="{1D3192F4-448F-674E-AAFE-DF747921934A}" dt="2021-04-25T21:19:32.998" v="1540" actId="27636"/>
          <ac:spMkLst>
            <pc:docMk/>
            <pc:sldMk cId="1515814334" sldId="1536"/>
            <ac:spMk id="3" creationId="{379745E0-8160-4B4B-833A-8FC82858C41C}"/>
          </ac:spMkLst>
        </pc:spChg>
      </pc:sldChg>
      <pc:sldChg chg="modSp add mod modTransition">
        <pc:chgData name="Davis, James C" userId="84778d94-b1cc-4a48-87ce-749e1d7d6e72" providerId="ADAL" clId="{1D3192F4-448F-674E-AAFE-DF747921934A}" dt="2021-04-26T23:25:33.825" v="23181"/>
        <pc:sldMkLst>
          <pc:docMk/>
          <pc:sldMk cId="2370112259" sldId="1539"/>
        </pc:sldMkLst>
        <pc:spChg chg="mod">
          <ac:chgData name="Davis, James C" userId="84778d94-b1cc-4a48-87ce-749e1d7d6e72" providerId="ADAL" clId="{1D3192F4-448F-674E-AAFE-DF747921934A}" dt="2021-04-26T00:39:40.491" v="9383" actId="27636"/>
          <ac:spMkLst>
            <pc:docMk/>
            <pc:sldMk cId="2370112259" sldId="1539"/>
            <ac:spMk id="3" creationId="{4F4AFF9C-5620-9C47-9596-E3C58B157A68}"/>
          </ac:spMkLst>
        </pc:spChg>
      </pc:sldChg>
      <pc:sldChg chg="modSp add del mod modTransition">
        <pc:chgData name="Davis, James C" userId="84778d94-b1cc-4a48-87ce-749e1d7d6e72" providerId="ADAL" clId="{1D3192F4-448F-674E-AAFE-DF747921934A}" dt="2021-04-25T21:40:33.610" v="1837" actId="2696"/>
        <pc:sldMkLst>
          <pc:docMk/>
          <pc:sldMk cId="2445897999" sldId="1539"/>
        </pc:sldMkLst>
        <pc:spChg chg="mod">
          <ac:chgData name="Davis, James C" userId="84778d94-b1cc-4a48-87ce-749e1d7d6e72" providerId="ADAL" clId="{1D3192F4-448F-674E-AAFE-DF747921934A}" dt="2021-04-25T21:19:33.113" v="1541" actId="27636"/>
          <ac:spMkLst>
            <pc:docMk/>
            <pc:sldMk cId="2445897999" sldId="1539"/>
            <ac:spMk id="3" creationId="{4F4AFF9C-5620-9C47-9596-E3C58B157A68}"/>
          </ac:spMkLst>
        </pc:spChg>
      </pc:sldChg>
      <pc:sldChg chg="addSp delSp modSp add mod modTransition modClrScheme chgLayout">
        <pc:chgData name="Davis, James C" userId="84778d94-b1cc-4a48-87ce-749e1d7d6e72" providerId="ADAL" clId="{1D3192F4-448F-674E-AAFE-DF747921934A}" dt="2021-04-26T23:25:33.825" v="23181"/>
        <pc:sldMkLst>
          <pc:docMk/>
          <pc:sldMk cId="194069982" sldId="1540"/>
        </pc:sldMkLst>
        <pc:spChg chg="mod">
          <ac:chgData name="Davis, James C" userId="84778d94-b1cc-4a48-87ce-749e1d7d6e72" providerId="ADAL" clId="{1D3192F4-448F-674E-AAFE-DF747921934A}" dt="2021-04-26T02:32:41.287" v="12129" actId="1076"/>
          <ac:spMkLst>
            <pc:docMk/>
            <pc:sldMk cId="194069982" sldId="1540"/>
            <ac:spMk id="3" creationId="{864F547A-25E6-BF43-931E-AF79B2C25E09}"/>
          </ac:spMkLst>
        </pc:spChg>
        <pc:spChg chg="mod">
          <ac:chgData name="Davis, James C" userId="84778d94-b1cc-4a48-87ce-749e1d7d6e72" providerId="ADAL" clId="{1D3192F4-448F-674E-AAFE-DF747921934A}" dt="2021-04-26T02:32:41.287" v="12129" actId="1076"/>
          <ac:spMkLst>
            <pc:docMk/>
            <pc:sldMk cId="194069982" sldId="1540"/>
            <ac:spMk id="4" creationId="{F598C5B5-EC8C-064F-BD08-6D957A40B6F7}"/>
          </ac:spMkLst>
        </pc:spChg>
        <pc:spChg chg="mod">
          <ac:chgData name="Davis, James C" userId="84778d94-b1cc-4a48-87ce-749e1d7d6e72" providerId="ADAL" clId="{1D3192F4-448F-674E-AAFE-DF747921934A}" dt="2021-04-26T02:32:41.287" v="12129" actId="1076"/>
          <ac:spMkLst>
            <pc:docMk/>
            <pc:sldMk cId="194069982" sldId="1540"/>
            <ac:spMk id="5" creationId="{74D0B33E-A342-4D4C-AB77-9223B4A93ED8}"/>
          </ac:spMkLst>
        </pc:spChg>
        <pc:spChg chg="mod">
          <ac:chgData name="Davis, James C" userId="84778d94-b1cc-4a48-87ce-749e1d7d6e72" providerId="ADAL" clId="{1D3192F4-448F-674E-AAFE-DF747921934A}" dt="2021-04-26T02:32:41.287" v="12129" actId="1076"/>
          <ac:spMkLst>
            <pc:docMk/>
            <pc:sldMk cId="194069982" sldId="1540"/>
            <ac:spMk id="6" creationId="{6A28DF49-5F85-1543-B0D6-ABB9BAA6FEF4}"/>
          </ac:spMkLst>
        </pc:spChg>
        <pc:spChg chg="mod">
          <ac:chgData name="Davis, James C" userId="84778d94-b1cc-4a48-87ce-749e1d7d6e72" providerId="ADAL" clId="{1D3192F4-448F-674E-AAFE-DF747921934A}" dt="2021-04-26T02:32:41.287" v="12129" actId="1076"/>
          <ac:spMkLst>
            <pc:docMk/>
            <pc:sldMk cId="194069982" sldId="1540"/>
            <ac:spMk id="21" creationId="{A726F947-0D0B-7343-901F-D80212245C60}"/>
          </ac:spMkLst>
        </pc:spChg>
        <pc:spChg chg="mod">
          <ac:chgData name="Davis, James C" userId="84778d94-b1cc-4a48-87ce-749e1d7d6e72" providerId="ADAL" clId="{1D3192F4-448F-674E-AAFE-DF747921934A}" dt="2021-04-26T02:32:41.287" v="12129" actId="1076"/>
          <ac:spMkLst>
            <pc:docMk/>
            <pc:sldMk cId="194069982" sldId="1540"/>
            <ac:spMk id="22" creationId="{82EDC584-97D6-7241-B340-3D77A1246FC8}"/>
          </ac:spMkLst>
        </pc:spChg>
        <pc:spChg chg="mod">
          <ac:chgData name="Davis, James C" userId="84778d94-b1cc-4a48-87ce-749e1d7d6e72" providerId="ADAL" clId="{1D3192F4-448F-674E-AAFE-DF747921934A}" dt="2021-04-26T02:32:41.287" v="12129" actId="1076"/>
          <ac:spMkLst>
            <pc:docMk/>
            <pc:sldMk cId="194069982" sldId="1540"/>
            <ac:spMk id="23" creationId="{6AA9ABD6-08C8-274A-8840-A1A044A90F7D}"/>
          </ac:spMkLst>
        </pc:spChg>
        <pc:spChg chg="mod">
          <ac:chgData name="Davis, James C" userId="84778d94-b1cc-4a48-87ce-749e1d7d6e72" providerId="ADAL" clId="{1D3192F4-448F-674E-AAFE-DF747921934A}" dt="2021-04-26T02:33:37.055" v="12161" actId="1076"/>
          <ac:spMkLst>
            <pc:docMk/>
            <pc:sldMk cId="194069982" sldId="1540"/>
            <ac:spMk id="25" creationId="{DBD6E85B-2114-2F49-A3B2-C5B74BB31FFF}"/>
          </ac:spMkLst>
        </pc:spChg>
        <pc:spChg chg="mod">
          <ac:chgData name="Davis, James C" userId="84778d94-b1cc-4a48-87ce-749e1d7d6e72" providerId="ADAL" clId="{1D3192F4-448F-674E-AAFE-DF747921934A}" dt="2021-04-26T02:32:41.287" v="12129" actId="1076"/>
          <ac:spMkLst>
            <pc:docMk/>
            <pc:sldMk cId="194069982" sldId="1540"/>
            <ac:spMk id="26" creationId="{507B4DC2-8BDD-6E42-BF62-BB2413FA4906}"/>
          </ac:spMkLst>
        </pc:spChg>
        <pc:spChg chg="mod">
          <ac:chgData name="Davis, James C" userId="84778d94-b1cc-4a48-87ce-749e1d7d6e72" providerId="ADAL" clId="{1D3192F4-448F-674E-AAFE-DF747921934A}" dt="2021-04-26T02:32:41.287" v="12129" actId="1076"/>
          <ac:spMkLst>
            <pc:docMk/>
            <pc:sldMk cId="194069982" sldId="1540"/>
            <ac:spMk id="27" creationId="{54AC060C-1554-9D46-A874-21A696C4B6A8}"/>
          </ac:spMkLst>
        </pc:spChg>
        <pc:spChg chg="mod">
          <ac:chgData name="Davis, James C" userId="84778d94-b1cc-4a48-87ce-749e1d7d6e72" providerId="ADAL" clId="{1D3192F4-448F-674E-AAFE-DF747921934A}" dt="2021-04-26T02:32:41.287" v="12129" actId="1076"/>
          <ac:spMkLst>
            <pc:docMk/>
            <pc:sldMk cId="194069982" sldId="1540"/>
            <ac:spMk id="31" creationId="{7E191552-3A77-EF4C-B2D0-4222316B07CD}"/>
          </ac:spMkLst>
        </pc:spChg>
        <pc:spChg chg="mod">
          <ac:chgData name="Davis, James C" userId="84778d94-b1cc-4a48-87ce-749e1d7d6e72" providerId="ADAL" clId="{1D3192F4-448F-674E-AAFE-DF747921934A}" dt="2021-04-26T02:32:41.287" v="12129" actId="1076"/>
          <ac:spMkLst>
            <pc:docMk/>
            <pc:sldMk cId="194069982" sldId="1540"/>
            <ac:spMk id="34" creationId="{7ACA835B-61B3-6844-A6FC-763A2E336E52}"/>
          </ac:spMkLst>
        </pc:spChg>
        <pc:spChg chg="mod">
          <ac:chgData name="Davis, James C" userId="84778d94-b1cc-4a48-87ce-749e1d7d6e72" providerId="ADAL" clId="{1D3192F4-448F-674E-AAFE-DF747921934A}" dt="2021-04-26T02:32:41.287" v="12129" actId="1076"/>
          <ac:spMkLst>
            <pc:docMk/>
            <pc:sldMk cId="194069982" sldId="1540"/>
            <ac:spMk id="35" creationId="{710FF524-1180-D54B-A6E9-BC4FC6C33FD5}"/>
          </ac:spMkLst>
        </pc:spChg>
        <pc:spChg chg="del">
          <ac:chgData name="Davis, James C" userId="84778d94-b1cc-4a48-87ce-749e1d7d6e72" providerId="ADAL" clId="{1D3192F4-448F-674E-AAFE-DF747921934A}" dt="2021-04-26T02:32:35.992" v="12127" actId="478"/>
          <ac:spMkLst>
            <pc:docMk/>
            <pc:sldMk cId="194069982" sldId="1540"/>
            <ac:spMk id="37" creationId="{54D4D5DC-D469-D840-A85F-9CEB6A02CD43}"/>
          </ac:spMkLst>
        </pc:spChg>
        <pc:spChg chg="del">
          <ac:chgData name="Davis, James C" userId="84778d94-b1cc-4a48-87ce-749e1d7d6e72" providerId="ADAL" clId="{1D3192F4-448F-674E-AAFE-DF747921934A}" dt="2021-04-26T02:32:35.992" v="12127" actId="478"/>
          <ac:spMkLst>
            <pc:docMk/>
            <pc:sldMk cId="194069982" sldId="1540"/>
            <ac:spMk id="38" creationId="{D445D67A-020A-FD4C-889E-CD83A770FC78}"/>
          </ac:spMkLst>
        </pc:spChg>
        <pc:spChg chg="del">
          <ac:chgData name="Davis, James C" userId="84778d94-b1cc-4a48-87ce-749e1d7d6e72" providerId="ADAL" clId="{1D3192F4-448F-674E-AAFE-DF747921934A}" dt="2021-04-26T02:32:35.992" v="12127" actId="478"/>
          <ac:spMkLst>
            <pc:docMk/>
            <pc:sldMk cId="194069982" sldId="1540"/>
            <ac:spMk id="39" creationId="{01F5257D-D389-7541-ABB0-14102D329444}"/>
          </ac:spMkLst>
        </pc:spChg>
        <pc:spChg chg="del">
          <ac:chgData name="Davis, James C" userId="84778d94-b1cc-4a48-87ce-749e1d7d6e72" providerId="ADAL" clId="{1D3192F4-448F-674E-AAFE-DF747921934A}" dt="2021-04-26T02:32:35.992" v="12127" actId="478"/>
          <ac:spMkLst>
            <pc:docMk/>
            <pc:sldMk cId="194069982" sldId="1540"/>
            <ac:spMk id="40" creationId="{352F4057-16C9-6040-9CF7-9C5C35C19C7E}"/>
          </ac:spMkLst>
        </pc:spChg>
        <pc:spChg chg="add mod ord">
          <ac:chgData name="Davis, James C" userId="84778d94-b1cc-4a48-87ce-749e1d7d6e72" providerId="ADAL" clId="{1D3192F4-448F-674E-AAFE-DF747921934A}" dt="2021-04-26T02:32:14.047" v="12126" actId="20577"/>
          <ac:spMkLst>
            <pc:docMk/>
            <pc:sldMk cId="194069982" sldId="1540"/>
            <ac:spMk id="52" creationId="{4D3360E9-77A7-CF4A-BA62-CCD0A8F1DF67}"/>
          </ac:spMkLst>
        </pc:spChg>
        <pc:spChg chg="add del mod ord">
          <ac:chgData name="Davis, James C" userId="84778d94-b1cc-4a48-87ce-749e1d7d6e72" providerId="ADAL" clId="{1D3192F4-448F-674E-AAFE-DF747921934A}" dt="2021-04-26T02:32:08.599" v="12107" actId="478"/>
          <ac:spMkLst>
            <pc:docMk/>
            <pc:sldMk cId="194069982" sldId="1540"/>
            <ac:spMk id="53" creationId="{5A5227B3-F6EC-DB41-B155-338AD886DA94}"/>
          </ac:spMkLst>
        </pc:spChg>
        <pc:spChg chg="del">
          <ac:chgData name="Davis, James C" userId="84778d94-b1cc-4a48-87ce-749e1d7d6e72" providerId="ADAL" clId="{1D3192F4-448F-674E-AAFE-DF747921934A}" dt="2021-04-26T02:32:35.992" v="12127" actId="478"/>
          <ac:spMkLst>
            <pc:docMk/>
            <pc:sldMk cId="194069982" sldId="1540"/>
            <ac:spMk id="55" creationId="{3918CA9A-1FE4-8942-95A7-8FC3AC6AC481}"/>
          </ac:spMkLst>
        </pc:spChg>
        <pc:spChg chg="del">
          <ac:chgData name="Davis, James C" userId="84778d94-b1cc-4a48-87ce-749e1d7d6e72" providerId="ADAL" clId="{1D3192F4-448F-674E-AAFE-DF747921934A}" dt="2021-04-26T02:32:35.992" v="12127" actId="478"/>
          <ac:spMkLst>
            <pc:docMk/>
            <pc:sldMk cId="194069982" sldId="1540"/>
            <ac:spMk id="56" creationId="{8469D2F0-74FD-F34B-B236-E56E6618A006}"/>
          </ac:spMkLst>
        </pc:spChg>
        <pc:spChg chg="del">
          <ac:chgData name="Davis, James C" userId="84778d94-b1cc-4a48-87ce-749e1d7d6e72" providerId="ADAL" clId="{1D3192F4-448F-674E-AAFE-DF747921934A}" dt="2021-04-26T02:32:35.992" v="12127" actId="478"/>
          <ac:spMkLst>
            <pc:docMk/>
            <pc:sldMk cId="194069982" sldId="1540"/>
            <ac:spMk id="57" creationId="{6DF21048-2A74-C440-86C4-BC86F8082094}"/>
          </ac:spMkLst>
        </pc:spChg>
        <pc:spChg chg="del">
          <ac:chgData name="Davis, James C" userId="84778d94-b1cc-4a48-87ce-749e1d7d6e72" providerId="ADAL" clId="{1D3192F4-448F-674E-AAFE-DF747921934A}" dt="2021-04-26T02:32:35.992" v="12127" actId="478"/>
          <ac:spMkLst>
            <pc:docMk/>
            <pc:sldMk cId="194069982" sldId="1540"/>
            <ac:spMk id="59" creationId="{1DF02A44-24F6-EA4E-87A9-2D5D8F97C0F2}"/>
          </ac:spMkLst>
        </pc:spChg>
        <pc:spChg chg="del">
          <ac:chgData name="Davis, James C" userId="84778d94-b1cc-4a48-87ce-749e1d7d6e72" providerId="ADAL" clId="{1D3192F4-448F-674E-AAFE-DF747921934A}" dt="2021-04-26T02:32:35.992" v="12127" actId="478"/>
          <ac:spMkLst>
            <pc:docMk/>
            <pc:sldMk cId="194069982" sldId="1540"/>
            <ac:spMk id="60" creationId="{91CC37A3-0550-2F4B-8167-E28C45FE685B}"/>
          </ac:spMkLst>
        </pc:spChg>
        <pc:spChg chg="del">
          <ac:chgData name="Davis, James C" userId="84778d94-b1cc-4a48-87ce-749e1d7d6e72" providerId="ADAL" clId="{1D3192F4-448F-674E-AAFE-DF747921934A}" dt="2021-04-26T02:32:35.992" v="12127" actId="478"/>
          <ac:spMkLst>
            <pc:docMk/>
            <pc:sldMk cId="194069982" sldId="1540"/>
            <ac:spMk id="61" creationId="{ABADA90F-4991-DD45-ACA6-F5F3CF2AB956}"/>
          </ac:spMkLst>
        </pc:spChg>
        <pc:spChg chg="add mod">
          <ac:chgData name="Davis, James C" userId="84778d94-b1cc-4a48-87ce-749e1d7d6e72" providerId="ADAL" clId="{1D3192F4-448F-674E-AAFE-DF747921934A}" dt="2021-04-26T02:33:19.423" v="12146" actId="1076"/>
          <ac:spMkLst>
            <pc:docMk/>
            <pc:sldMk cId="194069982" sldId="1540"/>
            <ac:spMk id="62" creationId="{1EBA0CA7-1AE0-6645-A282-8F7B6B3C8156}"/>
          </ac:spMkLst>
        </pc:spChg>
        <pc:spChg chg="add del mod">
          <ac:chgData name="Davis, James C" userId="84778d94-b1cc-4a48-87ce-749e1d7d6e72" providerId="ADAL" clId="{1D3192F4-448F-674E-AAFE-DF747921934A}" dt="2021-04-26T02:33:43.808" v="12169" actId="478"/>
          <ac:spMkLst>
            <pc:docMk/>
            <pc:sldMk cId="194069982" sldId="1540"/>
            <ac:spMk id="63" creationId="{907DF1A8-60F5-B545-9530-3DA20C91D994}"/>
          </ac:spMkLst>
        </pc:spChg>
        <pc:spChg chg="del">
          <ac:chgData name="Davis, James C" userId="84778d94-b1cc-4a48-87ce-749e1d7d6e72" providerId="ADAL" clId="{1D3192F4-448F-674E-AAFE-DF747921934A}" dt="2021-04-26T02:32:35.992" v="12127" actId="478"/>
          <ac:spMkLst>
            <pc:docMk/>
            <pc:sldMk cId="194069982" sldId="1540"/>
            <ac:spMk id="65" creationId="{E357DCC5-9FFA-5941-9EF9-720945CED637}"/>
          </ac:spMkLst>
        </pc:spChg>
        <pc:spChg chg="del">
          <ac:chgData name="Davis, James C" userId="84778d94-b1cc-4a48-87ce-749e1d7d6e72" providerId="ADAL" clId="{1D3192F4-448F-674E-AAFE-DF747921934A}" dt="2021-04-26T02:32:35.992" v="12127" actId="478"/>
          <ac:spMkLst>
            <pc:docMk/>
            <pc:sldMk cId="194069982" sldId="1540"/>
            <ac:spMk id="68" creationId="{F44921F5-EB94-6248-8696-71CE50412DE4}"/>
          </ac:spMkLst>
        </pc:spChg>
        <pc:spChg chg="del">
          <ac:chgData name="Davis, James C" userId="84778d94-b1cc-4a48-87ce-749e1d7d6e72" providerId="ADAL" clId="{1D3192F4-448F-674E-AAFE-DF747921934A}" dt="2021-04-26T02:32:35.992" v="12127" actId="478"/>
          <ac:spMkLst>
            <pc:docMk/>
            <pc:sldMk cId="194069982" sldId="1540"/>
            <ac:spMk id="69" creationId="{ED292349-48B1-6643-B77A-06D28215595D}"/>
          </ac:spMkLst>
        </pc:spChg>
        <pc:spChg chg="add mod">
          <ac:chgData name="Davis, James C" userId="84778d94-b1cc-4a48-87ce-749e1d7d6e72" providerId="ADAL" clId="{1D3192F4-448F-674E-AAFE-DF747921934A}" dt="2021-04-26T02:34:06.292" v="12174" actId="1076"/>
          <ac:spMkLst>
            <pc:docMk/>
            <pc:sldMk cId="194069982" sldId="1540"/>
            <ac:spMk id="74" creationId="{DE7D1DD8-7325-AE4D-8E05-0492B7707063}"/>
          </ac:spMkLst>
        </pc:spChg>
        <pc:grpChg chg="mod">
          <ac:chgData name="Davis, James C" userId="84778d94-b1cc-4a48-87ce-749e1d7d6e72" providerId="ADAL" clId="{1D3192F4-448F-674E-AAFE-DF747921934A}" dt="2021-04-26T02:32:41.287" v="12129" actId="1076"/>
          <ac:grpSpMkLst>
            <pc:docMk/>
            <pc:sldMk cId="194069982" sldId="1540"/>
            <ac:grpSpMk id="8" creationId="{A24DEBDA-2CC9-664E-B957-552C31768898}"/>
          </ac:grpSpMkLst>
        </pc:grpChg>
        <pc:grpChg chg="del">
          <ac:chgData name="Davis, James C" userId="84778d94-b1cc-4a48-87ce-749e1d7d6e72" providerId="ADAL" clId="{1D3192F4-448F-674E-AAFE-DF747921934A}" dt="2021-04-26T02:32:35.992" v="12127" actId="478"/>
          <ac:grpSpMkLst>
            <pc:docMk/>
            <pc:sldMk cId="194069982" sldId="1540"/>
            <ac:grpSpMk id="42" creationId="{EE6C5923-1FB7-5A43-9468-ABDA5A2DA670}"/>
          </ac:grpSpMkLst>
        </pc:grpChg>
        <pc:picChg chg="mod">
          <ac:chgData name="Davis, James C" userId="84778d94-b1cc-4a48-87ce-749e1d7d6e72" providerId="ADAL" clId="{1D3192F4-448F-674E-AAFE-DF747921934A}" dt="2021-04-26T02:32:41.287" v="12129" actId="1076"/>
          <ac:picMkLst>
            <pc:docMk/>
            <pc:sldMk cId="194069982" sldId="1540"/>
            <ac:picMk id="2" creationId="{DA22EC0C-6843-BE49-9C83-A5E2504A93A0}"/>
          </ac:picMkLst>
        </pc:picChg>
        <pc:picChg chg="mod">
          <ac:chgData name="Davis, James C" userId="84778d94-b1cc-4a48-87ce-749e1d7d6e72" providerId="ADAL" clId="{1D3192F4-448F-674E-AAFE-DF747921934A}" dt="2021-04-26T02:32:41.287" v="12129" actId="1076"/>
          <ac:picMkLst>
            <pc:docMk/>
            <pc:sldMk cId="194069982" sldId="1540"/>
            <ac:picMk id="11" creationId="{C0F39389-67BE-9047-9326-B33D39540DC9}"/>
          </ac:picMkLst>
        </pc:picChg>
        <pc:picChg chg="mod">
          <ac:chgData name="Davis, James C" userId="84778d94-b1cc-4a48-87ce-749e1d7d6e72" providerId="ADAL" clId="{1D3192F4-448F-674E-AAFE-DF747921934A}" dt="2021-04-26T02:32:41.287" v="12129" actId="1076"/>
          <ac:picMkLst>
            <pc:docMk/>
            <pc:sldMk cId="194069982" sldId="1540"/>
            <ac:picMk id="12" creationId="{50E8D7C3-2F94-DA43-8476-7CE153FDA7F9}"/>
          </ac:picMkLst>
        </pc:picChg>
        <pc:picChg chg="mod">
          <ac:chgData name="Davis, James C" userId="84778d94-b1cc-4a48-87ce-749e1d7d6e72" providerId="ADAL" clId="{1D3192F4-448F-674E-AAFE-DF747921934A}" dt="2021-04-26T02:32:41.287" v="12129" actId="1076"/>
          <ac:picMkLst>
            <pc:docMk/>
            <pc:sldMk cId="194069982" sldId="1540"/>
            <ac:picMk id="13" creationId="{4A69AAAB-5692-6F4C-B5EF-F32D83BE66F0}"/>
          </ac:picMkLst>
        </pc:picChg>
        <pc:picChg chg="mod">
          <ac:chgData name="Davis, James C" userId="84778d94-b1cc-4a48-87ce-749e1d7d6e72" providerId="ADAL" clId="{1D3192F4-448F-674E-AAFE-DF747921934A}" dt="2021-04-26T02:32:41.287" v="12129" actId="1076"/>
          <ac:picMkLst>
            <pc:docMk/>
            <pc:sldMk cId="194069982" sldId="1540"/>
            <ac:picMk id="14" creationId="{1BD46620-3841-AE45-8273-8712A92E3996}"/>
          </ac:picMkLst>
        </pc:picChg>
        <pc:picChg chg="mod">
          <ac:chgData name="Davis, James C" userId="84778d94-b1cc-4a48-87ce-749e1d7d6e72" providerId="ADAL" clId="{1D3192F4-448F-674E-AAFE-DF747921934A}" dt="2021-04-26T02:32:41.287" v="12129" actId="1076"/>
          <ac:picMkLst>
            <pc:docMk/>
            <pc:sldMk cId="194069982" sldId="1540"/>
            <ac:picMk id="15" creationId="{BE0F192E-BD37-F944-9E89-68D0FAA3548E}"/>
          </ac:picMkLst>
        </pc:picChg>
        <pc:picChg chg="mod">
          <ac:chgData name="Davis, James C" userId="84778d94-b1cc-4a48-87ce-749e1d7d6e72" providerId="ADAL" clId="{1D3192F4-448F-674E-AAFE-DF747921934A}" dt="2021-04-26T02:32:41.287" v="12129" actId="1076"/>
          <ac:picMkLst>
            <pc:docMk/>
            <pc:sldMk cId="194069982" sldId="1540"/>
            <ac:picMk id="16" creationId="{88A9B185-861F-854B-9AF3-F41C63CD1617}"/>
          </ac:picMkLst>
        </pc:picChg>
        <pc:picChg chg="mod">
          <ac:chgData name="Davis, James C" userId="84778d94-b1cc-4a48-87ce-749e1d7d6e72" providerId="ADAL" clId="{1D3192F4-448F-674E-AAFE-DF747921934A}" dt="2021-04-26T02:32:41.287" v="12129" actId="1076"/>
          <ac:picMkLst>
            <pc:docMk/>
            <pc:sldMk cId="194069982" sldId="1540"/>
            <ac:picMk id="17" creationId="{C6F7D7CC-D6DE-DF40-80A1-A25A16EF5A38}"/>
          </ac:picMkLst>
        </pc:picChg>
        <pc:picChg chg="mod">
          <ac:chgData name="Davis, James C" userId="84778d94-b1cc-4a48-87ce-749e1d7d6e72" providerId="ADAL" clId="{1D3192F4-448F-674E-AAFE-DF747921934A}" dt="2021-04-26T02:32:41.287" v="12129" actId="1076"/>
          <ac:picMkLst>
            <pc:docMk/>
            <pc:sldMk cId="194069982" sldId="1540"/>
            <ac:picMk id="18" creationId="{980063A0-DF54-9F4C-8C41-DD2526A76928}"/>
          </ac:picMkLst>
        </pc:picChg>
        <pc:picChg chg="mod">
          <ac:chgData name="Davis, James C" userId="84778d94-b1cc-4a48-87ce-749e1d7d6e72" providerId="ADAL" clId="{1D3192F4-448F-674E-AAFE-DF747921934A}" dt="2021-04-26T02:32:41.287" v="12129" actId="1076"/>
          <ac:picMkLst>
            <pc:docMk/>
            <pc:sldMk cId="194069982" sldId="1540"/>
            <ac:picMk id="19" creationId="{BEBC63F4-808E-0A43-AC3A-C4DD40002017}"/>
          </ac:picMkLst>
        </pc:picChg>
        <pc:picChg chg="mod">
          <ac:chgData name="Davis, James C" userId="84778d94-b1cc-4a48-87ce-749e1d7d6e72" providerId="ADAL" clId="{1D3192F4-448F-674E-AAFE-DF747921934A}" dt="2021-04-26T02:32:41.287" v="12129" actId="1076"/>
          <ac:picMkLst>
            <pc:docMk/>
            <pc:sldMk cId="194069982" sldId="1540"/>
            <ac:picMk id="20" creationId="{418FA723-9465-B14C-876B-212893D5FD45}"/>
          </ac:picMkLst>
        </pc:picChg>
        <pc:picChg chg="mod">
          <ac:chgData name="Davis, James C" userId="84778d94-b1cc-4a48-87ce-749e1d7d6e72" providerId="ADAL" clId="{1D3192F4-448F-674E-AAFE-DF747921934A}" dt="2021-04-26T02:32:41.287" v="12129" actId="1076"/>
          <ac:picMkLst>
            <pc:docMk/>
            <pc:sldMk cId="194069982" sldId="1540"/>
            <ac:picMk id="30" creationId="{FF6D1976-A23D-E64B-A595-C7EEEB2670ED}"/>
          </ac:picMkLst>
        </pc:picChg>
        <pc:picChg chg="del">
          <ac:chgData name="Davis, James C" userId="84778d94-b1cc-4a48-87ce-749e1d7d6e72" providerId="ADAL" clId="{1D3192F4-448F-674E-AAFE-DF747921934A}" dt="2021-04-26T02:32:37.672" v="12128" actId="478"/>
          <ac:picMkLst>
            <pc:docMk/>
            <pc:sldMk cId="194069982" sldId="1540"/>
            <ac:picMk id="36" creationId="{CBE5BBA4-0751-C447-A3B4-E2ED47EAC419}"/>
          </ac:picMkLst>
        </pc:picChg>
        <pc:picChg chg="del">
          <ac:chgData name="Davis, James C" userId="84778d94-b1cc-4a48-87ce-749e1d7d6e72" providerId="ADAL" clId="{1D3192F4-448F-674E-AAFE-DF747921934A}" dt="2021-04-26T02:32:35.992" v="12127" actId="478"/>
          <ac:picMkLst>
            <pc:docMk/>
            <pc:sldMk cId="194069982" sldId="1540"/>
            <ac:picMk id="45" creationId="{339E9972-5560-7446-BF8B-6D0DEBBD2A3F}"/>
          </ac:picMkLst>
        </pc:picChg>
        <pc:picChg chg="del">
          <ac:chgData name="Davis, James C" userId="84778d94-b1cc-4a48-87ce-749e1d7d6e72" providerId="ADAL" clId="{1D3192F4-448F-674E-AAFE-DF747921934A}" dt="2021-04-26T02:32:35.992" v="12127" actId="478"/>
          <ac:picMkLst>
            <pc:docMk/>
            <pc:sldMk cId="194069982" sldId="1540"/>
            <ac:picMk id="46" creationId="{370295BB-9769-8F42-9BDB-6DD41BD5FF01}"/>
          </ac:picMkLst>
        </pc:picChg>
        <pc:picChg chg="del">
          <ac:chgData name="Davis, James C" userId="84778d94-b1cc-4a48-87ce-749e1d7d6e72" providerId="ADAL" clId="{1D3192F4-448F-674E-AAFE-DF747921934A}" dt="2021-04-26T02:32:35.992" v="12127" actId="478"/>
          <ac:picMkLst>
            <pc:docMk/>
            <pc:sldMk cId="194069982" sldId="1540"/>
            <ac:picMk id="47" creationId="{7D293D89-A9E0-544F-B37E-07740A7F34B8}"/>
          </ac:picMkLst>
        </pc:picChg>
        <pc:picChg chg="del">
          <ac:chgData name="Davis, James C" userId="84778d94-b1cc-4a48-87ce-749e1d7d6e72" providerId="ADAL" clId="{1D3192F4-448F-674E-AAFE-DF747921934A}" dt="2021-04-26T02:32:35.992" v="12127" actId="478"/>
          <ac:picMkLst>
            <pc:docMk/>
            <pc:sldMk cId="194069982" sldId="1540"/>
            <ac:picMk id="48" creationId="{42D657D1-A3C3-A645-8CD0-348CCCECADEC}"/>
          </ac:picMkLst>
        </pc:picChg>
        <pc:picChg chg="del">
          <ac:chgData name="Davis, James C" userId="84778d94-b1cc-4a48-87ce-749e1d7d6e72" providerId="ADAL" clId="{1D3192F4-448F-674E-AAFE-DF747921934A}" dt="2021-04-26T02:32:35.992" v="12127" actId="478"/>
          <ac:picMkLst>
            <pc:docMk/>
            <pc:sldMk cId="194069982" sldId="1540"/>
            <ac:picMk id="49" creationId="{24F674E1-B055-EF4A-89C1-EE918CA2FA8B}"/>
          </ac:picMkLst>
        </pc:picChg>
        <pc:picChg chg="del">
          <ac:chgData name="Davis, James C" userId="84778d94-b1cc-4a48-87ce-749e1d7d6e72" providerId="ADAL" clId="{1D3192F4-448F-674E-AAFE-DF747921934A}" dt="2021-04-26T02:32:35.992" v="12127" actId="478"/>
          <ac:picMkLst>
            <pc:docMk/>
            <pc:sldMk cId="194069982" sldId="1540"/>
            <ac:picMk id="50" creationId="{9AF80B8B-49A9-3745-9968-EB7D6EF2209E}"/>
          </ac:picMkLst>
        </pc:picChg>
        <pc:picChg chg="del">
          <ac:chgData name="Davis, James C" userId="84778d94-b1cc-4a48-87ce-749e1d7d6e72" providerId="ADAL" clId="{1D3192F4-448F-674E-AAFE-DF747921934A}" dt="2021-04-26T02:32:35.992" v="12127" actId="478"/>
          <ac:picMkLst>
            <pc:docMk/>
            <pc:sldMk cId="194069982" sldId="1540"/>
            <ac:picMk id="51" creationId="{5699B604-C831-4F40-9A0C-A15D13B749E7}"/>
          </ac:picMkLst>
        </pc:picChg>
        <pc:picChg chg="del">
          <ac:chgData name="Davis, James C" userId="84778d94-b1cc-4a48-87ce-749e1d7d6e72" providerId="ADAL" clId="{1D3192F4-448F-674E-AAFE-DF747921934A}" dt="2021-04-26T02:32:35.992" v="12127" actId="478"/>
          <ac:picMkLst>
            <pc:docMk/>
            <pc:sldMk cId="194069982" sldId="1540"/>
            <ac:picMk id="54" creationId="{DA187B5A-E89C-1943-8C82-45004F5828D4}"/>
          </ac:picMkLst>
        </pc:picChg>
        <pc:picChg chg="del">
          <ac:chgData name="Davis, James C" userId="84778d94-b1cc-4a48-87ce-749e1d7d6e72" providerId="ADAL" clId="{1D3192F4-448F-674E-AAFE-DF747921934A}" dt="2021-04-26T02:32:35.992" v="12127" actId="478"/>
          <ac:picMkLst>
            <pc:docMk/>
            <pc:sldMk cId="194069982" sldId="1540"/>
            <ac:picMk id="64" creationId="{2A0B4305-78A9-224F-B9C4-E4D37CF80758}"/>
          </ac:picMkLst>
        </pc:picChg>
        <pc:picChg chg="add mod">
          <ac:chgData name="Davis, James C" userId="84778d94-b1cc-4a48-87ce-749e1d7d6e72" providerId="ADAL" clId="{1D3192F4-448F-674E-AAFE-DF747921934A}" dt="2021-04-26T02:33:14.136" v="12137" actId="1076"/>
          <ac:picMkLst>
            <pc:docMk/>
            <pc:sldMk cId="194069982" sldId="1540"/>
            <ac:picMk id="71" creationId="{FB483453-B319-AF44-A260-91C132D0E7F3}"/>
          </ac:picMkLst>
        </pc:picChg>
        <pc:picChg chg="add mod">
          <ac:chgData name="Davis, James C" userId="84778d94-b1cc-4a48-87ce-749e1d7d6e72" providerId="ADAL" clId="{1D3192F4-448F-674E-AAFE-DF747921934A}" dt="2021-04-26T02:33:12.326" v="12136" actId="1076"/>
          <ac:picMkLst>
            <pc:docMk/>
            <pc:sldMk cId="194069982" sldId="1540"/>
            <ac:picMk id="72" creationId="{C349E55A-3320-644F-911E-494C4AAF7D19}"/>
          </ac:picMkLst>
        </pc:picChg>
        <pc:picChg chg="del">
          <ac:chgData name="Davis, James C" userId="84778d94-b1cc-4a48-87ce-749e1d7d6e72" providerId="ADAL" clId="{1D3192F4-448F-674E-AAFE-DF747921934A}" dt="2021-04-26T02:32:35.992" v="12127" actId="478"/>
          <ac:picMkLst>
            <pc:docMk/>
            <pc:sldMk cId="194069982" sldId="1540"/>
            <ac:picMk id="76" creationId="{7BC31415-F595-634B-B9D8-5147766C11FF}"/>
          </ac:picMkLst>
        </pc:picChg>
        <pc:picChg chg="del">
          <ac:chgData name="Davis, James C" userId="84778d94-b1cc-4a48-87ce-749e1d7d6e72" providerId="ADAL" clId="{1D3192F4-448F-674E-AAFE-DF747921934A}" dt="2021-04-26T02:32:35.992" v="12127" actId="478"/>
          <ac:picMkLst>
            <pc:docMk/>
            <pc:sldMk cId="194069982" sldId="1540"/>
            <ac:picMk id="77" creationId="{212D45CB-172B-0241-B09C-3D4729EB2907}"/>
          </ac:picMkLst>
        </pc:picChg>
        <pc:picChg chg="add mod">
          <ac:chgData name="Davis, James C" userId="84778d94-b1cc-4a48-87ce-749e1d7d6e72" providerId="ADAL" clId="{1D3192F4-448F-674E-AAFE-DF747921934A}" dt="2021-04-26T02:33:58.136" v="12172" actId="1076"/>
          <ac:picMkLst>
            <pc:docMk/>
            <pc:sldMk cId="194069982" sldId="1540"/>
            <ac:picMk id="78" creationId="{3CA4FEA0-1675-EA4F-B737-648382012D40}"/>
          </ac:picMkLst>
        </pc:picChg>
        <pc:picChg chg="add mod">
          <ac:chgData name="Davis, James C" userId="84778d94-b1cc-4a48-87ce-749e1d7d6e72" providerId="ADAL" clId="{1D3192F4-448F-674E-AAFE-DF747921934A}" dt="2021-04-26T02:33:55.481" v="12171" actId="1076"/>
          <ac:picMkLst>
            <pc:docMk/>
            <pc:sldMk cId="194069982" sldId="1540"/>
            <ac:picMk id="79" creationId="{AFC770CB-F291-2E48-91F1-AD29FB16EAB7}"/>
          </ac:picMkLst>
        </pc:picChg>
        <pc:picChg chg="del">
          <ac:chgData name="Davis, James C" userId="84778d94-b1cc-4a48-87ce-749e1d7d6e72" providerId="ADAL" clId="{1D3192F4-448F-674E-AAFE-DF747921934A}" dt="2021-04-26T02:32:35.992" v="12127" actId="478"/>
          <ac:picMkLst>
            <pc:docMk/>
            <pc:sldMk cId="194069982" sldId="1540"/>
            <ac:picMk id="82" creationId="{DD566621-D90F-C148-B83F-7F0432453135}"/>
          </ac:picMkLst>
        </pc:picChg>
        <pc:cxnChg chg="mod">
          <ac:chgData name="Davis, James C" userId="84778d94-b1cc-4a48-87ce-749e1d7d6e72" providerId="ADAL" clId="{1D3192F4-448F-674E-AAFE-DF747921934A}" dt="2021-04-26T02:32:41.287" v="12129" actId="1076"/>
          <ac:cxnSpMkLst>
            <pc:docMk/>
            <pc:sldMk cId="194069982" sldId="1540"/>
            <ac:cxnSpMk id="7" creationId="{9F469B9A-1EEE-3544-9D9C-2D5CEC32F39C}"/>
          </ac:cxnSpMkLst>
        </pc:cxnChg>
        <pc:cxnChg chg="mod">
          <ac:chgData name="Davis, James C" userId="84778d94-b1cc-4a48-87ce-749e1d7d6e72" providerId="ADAL" clId="{1D3192F4-448F-674E-AAFE-DF747921934A}" dt="2021-04-26T02:32:41.287" v="12129" actId="1076"/>
          <ac:cxnSpMkLst>
            <pc:docMk/>
            <pc:sldMk cId="194069982" sldId="1540"/>
            <ac:cxnSpMk id="24" creationId="{88C1FD41-0AC3-DF4F-B517-2E8CAE791638}"/>
          </ac:cxnSpMkLst>
        </pc:cxnChg>
        <pc:cxnChg chg="mod">
          <ac:chgData name="Davis, James C" userId="84778d94-b1cc-4a48-87ce-749e1d7d6e72" providerId="ADAL" clId="{1D3192F4-448F-674E-AAFE-DF747921934A}" dt="2021-04-26T02:32:41.287" v="12129" actId="1076"/>
          <ac:cxnSpMkLst>
            <pc:docMk/>
            <pc:sldMk cId="194069982" sldId="1540"/>
            <ac:cxnSpMk id="28" creationId="{4E8D8AB4-1EEE-6745-A2B0-481A2530FEA6}"/>
          </ac:cxnSpMkLst>
        </pc:cxnChg>
        <pc:cxnChg chg="mod">
          <ac:chgData name="Davis, James C" userId="84778d94-b1cc-4a48-87ce-749e1d7d6e72" providerId="ADAL" clId="{1D3192F4-448F-674E-AAFE-DF747921934A}" dt="2021-04-26T02:32:41.287" v="12129" actId="1076"/>
          <ac:cxnSpMkLst>
            <pc:docMk/>
            <pc:sldMk cId="194069982" sldId="1540"/>
            <ac:cxnSpMk id="29" creationId="{B564ECF5-0013-784A-A8C0-5C33305147EE}"/>
          </ac:cxnSpMkLst>
        </pc:cxnChg>
        <pc:cxnChg chg="mod">
          <ac:chgData name="Davis, James C" userId="84778d94-b1cc-4a48-87ce-749e1d7d6e72" providerId="ADAL" clId="{1D3192F4-448F-674E-AAFE-DF747921934A}" dt="2021-04-26T02:32:41.287" v="12129" actId="1076"/>
          <ac:cxnSpMkLst>
            <pc:docMk/>
            <pc:sldMk cId="194069982" sldId="1540"/>
            <ac:cxnSpMk id="32" creationId="{E10ECE28-2381-BC44-9879-D16CE8374A95}"/>
          </ac:cxnSpMkLst>
        </pc:cxnChg>
        <pc:cxnChg chg="mod">
          <ac:chgData name="Davis, James C" userId="84778d94-b1cc-4a48-87ce-749e1d7d6e72" providerId="ADAL" clId="{1D3192F4-448F-674E-AAFE-DF747921934A}" dt="2021-04-26T02:32:41.287" v="12129" actId="1076"/>
          <ac:cxnSpMkLst>
            <pc:docMk/>
            <pc:sldMk cId="194069982" sldId="1540"/>
            <ac:cxnSpMk id="33" creationId="{B87A2A7D-BA1E-BE42-AC6B-942D7630551E}"/>
          </ac:cxnSpMkLst>
        </pc:cxnChg>
        <pc:cxnChg chg="del mod">
          <ac:chgData name="Davis, James C" userId="84778d94-b1cc-4a48-87ce-749e1d7d6e72" providerId="ADAL" clId="{1D3192F4-448F-674E-AAFE-DF747921934A}" dt="2021-04-26T02:32:35.992" v="12127" actId="478"/>
          <ac:cxnSpMkLst>
            <pc:docMk/>
            <pc:sldMk cId="194069982" sldId="1540"/>
            <ac:cxnSpMk id="41" creationId="{DF27FA5A-9DEB-2142-AEB2-8E138C6FF08A}"/>
          </ac:cxnSpMkLst>
        </pc:cxnChg>
        <pc:cxnChg chg="del mod">
          <ac:chgData name="Davis, James C" userId="84778d94-b1cc-4a48-87ce-749e1d7d6e72" providerId="ADAL" clId="{1D3192F4-448F-674E-AAFE-DF747921934A}" dt="2021-04-26T02:32:35.992" v="12127" actId="478"/>
          <ac:cxnSpMkLst>
            <pc:docMk/>
            <pc:sldMk cId="194069982" sldId="1540"/>
            <ac:cxnSpMk id="58" creationId="{1BFE9158-941A-294D-B5B0-946C68201BBE}"/>
          </ac:cxnSpMkLst>
        </pc:cxnChg>
        <pc:cxnChg chg="del">
          <ac:chgData name="Davis, James C" userId="84778d94-b1cc-4a48-87ce-749e1d7d6e72" providerId="ADAL" clId="{1D3192F4-448F-674E-AAFE-DF747921934A}" dt="2021-04-26T02:32:35.992" v="12127" actId="478"/>
          <ac:cxnSpMkLst>
            <pc:docMk/>
            <pc:sldMk cId="194069982" sldId="1540"/>
            <ac:cxnSpMk id="80" creationId="{F35A6BD5-80C8-144F-8479-E3BFA95DB1CA}"/>
          </ac:cxnSpMkLst>
        </pc:cxnChg>
        <pc:cxnChg chg="del">
          <ac:chgData name="Davis, James C" userId="84778d94-b1cc-4a48-87ce-749e1d7d6e72" providerId="ADAL" clId="{1D3192F4-448F-674E-AAFE-DF747921934A}" dt="2021-04-26T02:32:35.992" v="12127" actId="478"/>
          <ac:cxnSpMkLst>
            <pc:docMk/>
            <pc:sldMk cId="194069982" sldId="1540"/>
            <ac:cxnSpMk id="83" creationId="{53E75B11-BE3A-DB4F-9EBC-F128351CA9B1}"/>
          </ac:cxnSpMkLst>
        </pc:cxnChg>
      </pc:sldChg>
      <pc:sldChg chg="modSp add del mod modTransition">
        <pc:chgData name="Davis, James C" userId="84778d94-b1cc-4a48-87ce-749e1d7d6e72" providerId="ADAL" clId="{1D3192F4-448F-674E-AAFE-DF747921934A}" dt="2021-04-25T21:46:30.334" v="2346" actId="2696"/>
        <pc:sldMkLst>
          <pc:docMk/>
          <pc:sldMk cId="2707180633" sldId="1540"/>
        </pc:sldMkLst>
        <pc:spChg chg="mod">
          <ac:chgData name="Davis, James C" userId="84778d94-b1cc-4a48-87ce-749e1d7d6e72" providerId="ADAL" clId="{1D3192F4-448F-674E-AAFE-DF747921934A}" dt="2021-04-25T21:19:33.333" v="1543" actId="27636"/>
          <ac:spMkLst>
            <pc:docMk/>
            <pc:sldMk cId="2707180633" sldId="1540"/>
            <ac:spMk id="3" creationId="{4F4AFF9C-5620-9C47-9596-E3C58B157A68}"/>
          </ac:spMkLst>
        </pc:spChg>
      </pc:sldChg>
      <pc:sldChg chg="modSp add del mod modTransition">
        <pc:chgData name="Davis, James C" userId="84778d94-b1cc-4a48-87ce-749e1d7d6e72" providerId="ADAL" clId="{1D3192F4-448F-674E-AAFE-DF747921934A}" dt="2021-04-25T21:22:22.156" v="1562" actId="2696"/>
        <pc:sldMkLst>
          <pc:docMk/>
          <pc:sldMk cId="83407157" sldId="1561"/>
        </pc:sldMkLst>
        <pc:spChg chg="mod">
          <ac:chgData name="Davis, James C" userId="84778d94-b1cc-4a48-87ce-749e1d7d6e72" providerId="ADAL" clId="{1D3192F4-448F-674E-AAFE-DF747921934A}" dt="2021-04-25T21:22:15.171" v="1561" actId="27636"/>
          <ac:spMkLst>
            <pc:docMk/>
            <pc:sldMk cId="83407157" sldId="1561"/>
            <ac:spMk id="4" creationId="{2D8F9E67-C980-BF49-A980-739CD5F5DF4B}"/>
          </ac:spMkLst>
        </pc:spChg>
      </pc:sldChg>
      <pc:sldChg chg="add del">
        <pc:chgData name="Davis, James C" userId="84778d94-b1cc-4a48-87ce-749e1d7d6e72" providerId="ADAL" clId="{1D3192F4-448F-674E-AAFE-DF747921934A}" dt="2021-04-26T00:55:11.880" v="10627" actId="2696"/>
        <pc:sldMkLst>
          <pc:docMk/>
          <pc:sldMk cId="105720849" sldId="1561"/>
        </pc:sldMkLst>
      </pc:sldChg>
      <pc:sldChg chg="modSp add del mod modTransition">
        <pc:chgData name="Davis, James C" userId="84778d94-b1cc-4a48-87ce-749e1d7d6e72" providerId="ADAL" clId="{1D3192F4-448F-674E-AAFE-DF747921934A}" dt="2021-04-26T03:37:23.598" v="15194" actId="2696"/>
        <pc:sldMkLst>
          <pc:docMk/>
          <pc:sldMk cId="1814701221" sldId="1562"/>
        </pc:sldMkLst>
        <pc:spChg chg="mod">
          <ac:chgData name="Davis, James C" userId="84778d94-b1cc-4a48-87ce-749e1d7d6e72" providerId="ADAL" clId="{1D3192F4-448F-674E-AAFE-DF747921934A}" dt="2021-04-26T02:38:33.765" v="12221" actId="27636"/>
          <ac:spMkLst>
            <pc:docMk/>
            <pc:sldMk cId="1814701221" sldId="1562"/>
            <ac:spMk id="4" creationId="{2D8F9E67-C980-BF49-A980-739CD5F5DF4B}"/>
          </ac:spMkLst>
        </pc:spChg>
      </pc:sldChg>
      <pc:sldChg chg="modSp add del mod modTransition">
        <pc:chgData name="Davis, James C" userId="84778d94-b1cc-4a48-87ce-749e1d7d6e72" providerId="ADAL" clId="{1D3192F4-448F-674E-AAFE-DF747921934A}" dt="2021-04-26T02:38:30.887" v="12219" actId="2696"/>
        <pc:sldMkLst>
          <pc:docMk/>
          <pc:sldMk cId="3192340813" sldId="1562"/>
        </pc:sldMkLst>
        <pc:spChg chg="mod">
          <ac:chgData name="Davis, James C" userId="84778d94-b1cc-4a48-87ce-749e1d7d6e72" providerId="ADAL" clId="{1D3192F4-448F-674E-AAFE-DF747921934A}" dt="2021-04-25T21:21:27.895" v="1558" actId="27636"/>
          <ac:spMkLst>
            <pc:docMk/>
            <pc:sldMk cId="3192340813" sldId="1562"/>
            <ac:spMk id="4" creationId="{2D8F9E67-C980-BF49-A980-739CD5F5DF4B}"/>
          </ac:spMkLst>
        </pc:spChg>
      </pc:sldChg>
      <pc:sldChg chg="add del modTransition">
        <pc:chgData name="Davis, James C" userId="84778d94-b1cc-4a48-87ce-749e1d7d6e72" providerId="ADAL" clId="{1D3192F4-448F-674E-AAFE-DF747921934A}" dt="2021-04-26T03:27:25.256" v="14714" actId="2696"/>
        <pc:sldMkLst>
          <pc:docMk/>
          <pc:sldMk cId="589989394" sldId="1564"/>
        </pc:sldMkLst>
      </pc:sldChg>
      <pc:sldChg chg="addSp delSp modSp add del mod modTransition modNotesTx">
        <pc:chgData name="Davis, James C" userId="84778d94-b1cc-4a48-87ce-749e1d7d6e72" providerId="ADAL" clId="{1D3192F4-448F-674E-AAFE-DF747921934A}" dt="2021-04-26T02:59:28.130" v="13656" actId="2696"/>
        <pc:sldMkLst>
          <pc:docMk/>
          <pc:sldMk cId="3201116583" sldId="1564"/>
        </pc:sldMkLst>
        <pc:spChg chg="mod">
          <ac:chgData name="Davis, James C" userId="84778d94-b1cc-4a48-87ce-749e1d7d6e72" providerId="ADAL" clId="{1D3192F4-448F-674E-AAFE-DF747921934A}" dt="2021-04-26T01:12:21.327" v="11670" actId="113"/>
          <ac:spMkLst>
            <pc:docMk/>
            <pc:sldMk cId="3201116583" sldId="1564"/>
            <ac:spMk id="19" creationId="{047A2AEE-FB23-494D-8EEC-94B281F93BA2}"/>
          </ac:spMkLst>
        </pc:spChg>
        <pc:spChg chg="mod">
          <ac:chgData name="Davis, James C" userId="84778d94-b1cc-4a48-87ce-749e1d7d6e72" providerId="ADAL" clId="{1D3192F4-448F-674E-AAFE-DF747921934A}" dt="2021-04-26T02:54:50.677" v="13572" actId="1076"/>
          <ac:spMkLst>
            <pc:docMk/>
            <pc:sldMk cId="3201116583" sldId="1564"/>
            <ac:spMk id="29" creationId="{CF347E74-F2BC-9B41-AB0D-848E8D72950F}"/>
          </ac:spMkLst>
        </pc:spChg>
        <pc:spChg chg="mod">
          <ac:chgData name="Davis, James C" userId="84778d94-b1cc-4a48-87ce-749e1d7d6e72" providerId="ADAL" clId="{1D3192F4-448F-674E-AAFE-DF747921934A}" dt="2021-04-26T02:54:48.682" v="13571" actId="1076"/>
          <ac:spMkLst>
            <pc:docMk/>
            <pc:sldMk cId="3201116583" sldId="1564"/>
            <ac:spMk id="71" creationId="{57225AE4-AEB2-D140-939A-490B621B31FB}"/>
          </ac:spMkLst>
        </pc:spChg>
        <pc:picChg chg="add del">
          <ac:chgData name="Davis, James C" userId="84778d94-b1cc-4a48-87ce-749e1d7d6e72" providerId="ADAL" clId="{1D3192F4-448F-674E-AAFE-DF747921934A}" dt="2021-04-26T00:59:09.044" v="10629"/>
          <ac:picMkLst>
            <pc:docMk/>
            <pc:sldMk cId="3201116583" sldId="1564"/>
            <ac:picMk id="2" creationId="{D2BE3942-10AD-D944-AA76-064AAD5B5061}"/>
          </ac:picMkLst>
        </pc:picChg>
        <pc:picChg chg="add del">
          <ac:chgData name="Davis, James C" userId="84778d94-b1cc-4a48-87ce-749e1d7d6e72" providerId="ADAL" clId="{1D3192F4-448F-674E-AAFE-DF747921934A}" dt="2021-04-26T01:13:27.153" v="11814"/>
          <ac:picMkLst>
            <pc:docMk/>
            <pc:sldMk cId="3201116583" sldId="1564"/>
            <ac:picMk id="3" creationId="{6BB44189-5746-7C4E-9365-426CBD85C03E}"/>
          </ac:picMkLst>
        </pc:picChg>
      </pc:sldChg>
      <pc:sldChg chg="modSp add del mod modTransition">
        <pc:chgData name="Davis, James C" userId="84778d94-b1cc-4a48-87ce-749e1d7d6e72" providerId="ADAL" clId="{1D3192F4-448F-674E-AAFE-DF747921934A}" dt="2021-04-25T21:24:08.906" v="1581" actId="2696"/>
        <pc:sldMkLst>
          <pc:docMk/>
          <pc:sldMk cId="394034709" sldId="1566"/>
        </pc:sldMkLst>
        <pc:spChg chg="mod">
          <ac:chgData name="Davis, James C" userId="84778d94-b1cc-4a48-87ce-749e1d7d6e72" providerId="ADAL" clId="{1D3192F4-448F-674E-AAFE-DF747921934A}" dt="2021-04-25T21:21:28.141" v="1559" actId="27636"/>
          <ac:spMkLst>
            <pc:docMk/>
            <pc:sldMk cId="394034709" sldId="1566"/>
            <ac:spMk id="4" creationId="{2D8F9E67-C980-BF49-A980-739CD5F5DF4B}"/>
          </ac:spMkLst>
        </pc:spChg>
      </pc:sldChg>
      <pc:sldChg chg="addSp modSp add del mod modTransition">
        <pc:chgData name="Davis, James C" userId="84778d94-b1cc-4a48-87ce-749e1d7d6e72" providerId="ADAL" clId="{1D3192F4-448F-674E-AAFE-DF747921934A}" dt="2021-04-26T16:24:49.282" v="20244" actId="2696"/>
        <pc:sldMkLst>
          <pc:docMk/>
          <pc:sldMk cId="3102584348" sldId="1567"/>
        </pc:sldMkLst>
        <pc:spChg chg="mod">
          <ac:chgData name="Davis, James C" userId="84778d94-b1cc-4a48-87ce-749e1d7d6e72" providerId="ADAL" clId="{1D3192F4-448F-674E-AAFE-DF747921934A}" dt="2021-04-26T15:17:50.917" v="18618" actId="20577"/>
          <ac:spMkLst>
            <pc:docMk/>
            <pc:sldMk cId="3102584348" sldId="1567"/>
            <ac:spMk id="4" creationId="{2D8F9E67-C980-BF49-A980-739CD5F5DF4B}"/>
          </ac:spMkLst>
        </pc:spChg>
        <pc:picChg chg="add mod">
          <ac:chgData name="Davis, James C" userId="84778d94-b1cc-4a48-87ce-749e1d7d6e72" providerId="ADAL" clId="{1D3192F4-448F-674E-AAFE-DF747921934A}" dt="2021-04-26T16:21:43.042" v="20243"/>
          <ac:picMkLst>
            <pc:docMk/>
            <pc:sldMk cId="3102584348" sldId="1567"/>
            <ac:picMk id="7" creationId="{6F3F41D4-4479-984C-B278-B15C0FCFF884}"/>
          </ac:picMkLst>
        </pc:picChg>
        <pc:picChg chg="add mod">
          <ac:chgData name="Davis, James C" userId="84778d94-b1cc-4a48-87ce-749e1d7d6e72" providerId="ADAL" clId="{1D3192F4-448F-674E-AAFE-DF747921934A}" dt="2021-04-26T14:17:34.763" v="17199"/>
          <ac:picMkLst>
            <pc:docMk/>
            <pc:sldMk cId="3102584348" sldId="1567"/>
            <ac:picMk id="30" creationId="{8CB724C3-DD7B-EB46-8FA0-D2EF6A6229CD}"/>
          </ac:picMkLst>
        </pc:picChg>
      </pc:sldChg>
      <pc:sldChg chg="delSp add mod modTransition delAnim">
        <pc:chgData name="Davis, James C" userId="84778d94-b1cc-4a48-87ce-749e1d7d6e72" providerId="ADAL" clId="{1D3192F4-448F-674E-AAFE-DF747921934A}" dt="2021-04-26T23:25:33.825" v="23181"/>
        <pc:sldMkLst>
          <pc:docMk/>
          <pc:sldMk cId="3456678907" sldId="1567"/>
        </pc:sldMkLst>
        <pc:picChg chg="del">
          <ac:chgData name="Davis, James C" userId="84778d94-b1cc-4a48-87ce-749e1d7d6e72" providerId="ADAL" clId="{1D3192F4-448F-674E-AAFE-DF747921934A}" dt="2021-04-26T16:25:12.256" v="20247" actId="478"/>
          <ac:picMkLst>
            <pc:docMk/>
            <pc:sldMk cId="3456678907" sldId="1567"/>
            <ac:picMk id="7" creationId="{6F3F41D4-4479-984C-B278-B15C0FCFF884}"/>
          </ac:picMkLst>
        </pc:picChg>
      </pc:sldChg>
      <pc:sldChg chg="addSp modSp add del mod modTransition">
        <pc:chgData name="Davis, James C" userId="84778d94-b1cc-4a48-87ce-749e1d7d6e72" providerId="ADAL" clId="{1D3192F4-448F-674E-AAFE-DF747921934A}" dt="2021-04-26T16:24:49.282" v="20244" actId="2696"/>
        <pc:sldMkLst>
          <pc:docMk/>
          <pc:sldMk cId="2269390820" sldId="1568"/>
        </pc:sldMkLst>
        <pc:spChg chg="mod">
          <ac:chgData name="Davis, James C" userId="84778d94-b1cc-4a48-87ce-749e1d7d6e72" providerId="ADAL" clId="{1D3192F4-448F-674E-AAFE-DF747921934A}" dt="2021-04-26T15:35:20.112" v="19741" actId="20577"/>
          <ac:spMkLst>
            <pc:docMk/>
            <pc:sldMk cId="2269390820" sldId="1568"/>
            <ac:spMk id="4" creationId="{2D8F9E67-C980-BF49-A980-739CD5F5DF4B}"/>
          </ac:spMkLst>
        </pc:spChg>
        <pc:picChg chg="add mod">
          <ac:chgData name="Davis, James C" userId="84778d94-b1cc-4a48-87ce-749e1d7d6e72" providerId="ADAL" clId="{1D3192F4-448F-674E-AAFE-DF747921934A}" dt="2021-04-26T16:21:43.042" v="20243"/>
          <ac:picMkLst>
            <pc:docMk/>
            <pc:sldMk cId="2269390820" sldId="1568"/>
            <ac:picMk id="5" creationId="{244F4760-F4F2-E74E-8478-C91226718475}"/>
          </ac:picMkLst>
        </pc:picChg>
        <pc:picChg chg="add mod">
          <ac:chgData name="Davis, James C" userId="84778d94-b1cc-4a48-87ce-749e1d7d6e72" providerId="ADAL" clId="{1D3192F4-448F-674E-AAFE-DF747921934A}" dt="2021-04-26T14:17:36.847" v="17200"/>
          <ac:picMkLst>
            <pc:docMk/>
            <pc:sldMk cId="2269390820" sldId="1568"/>
            <ac:picMk id="35" creationId="{D910739D-DFA4-BD47-969E-4F0254B1B0C5}"/>
          </ac:picMkLst>
        </pc:picChg>
      </pc:sldChg>
      <pc:sldChg chg="delSp add mod modTransition delAnim">
        <pc:chgData name="Davis, James C" userId="84778d94-b1cc-4a48-87ce-749e1d7d6e72" providerId="ADAL" clId="{1D3192F4-448F-674E-AAFE-DF747921934A}" dt="2021-04-26T23:25:33.825" v="23181"/>
        <pc:sldMkLst>
          <pc:docMk/>
          <pc:sldMk cId="3426059119" sldId="1568"/>
        </pc:sldMkLst>
        <pc:picChg chg="del">
          <ac:chgData name="Davis, James C" userId="84778d94-b1cc-4a48-87ce-749e1d7d6e72" providerId="ADAL" clId="{1D3192F4-448F-674E-AAFE-DF747921934A}" dt="2021-04-26T16:25:07.329" v="20246" actId="478"/>
          <ac:picMkLst>
            <pc:docMk/>
            <pc:sldMk cId="3426059119" sldId="1568"/>
            <ac:picMk id="5" creationId="{244F4760-F4F2-E74E-8478-C91226718475}"/>
          </ac:picMkLst>
        </pc:picChg>
      </pc:sldChg>
      <pc:sldChg chg="delSp add mod modTransition delAnim">
        <pc:chgData name="Davis, James C" userId="84778d94-b1cc-4a48-87ce-749e1d7d6e72" providerId="ADAL" clId="{1D3192F4-448F-674E-AAFE-DF747921934A}" dt="2021-04-26T23:25:33.825" v="23181"/>
        <pc:sldMkLst>
          <pc:docMk/>
          <pc:sldMk cId="4935304" sldId="1569"/>
        </pc:sldMkLst>
        <pc:picChg chg="del">
          <ac:chgData name="Davis, James C" userId="84778d94-b1cc-4a48-87ce-749e1d7d6e72" providerId="ADAL" clId="{1D3192F4-448F-674E-AAFE-DF747921934A}" dt="2021-04-26T16:25:14.990" v="20248" actId="478"/>
          <ac:picMkLst>
            <pc:docMk/>
            <pc:sldMk cId="4935304" sldId="1569"/>
            <ac:picMk id="7" creationId="{9543D87D-31B8-9E40-8D6D-2BB7FC64C9C2}"/>
          </ac:picMkLst>
        </pc:picChg>
      </pc:sldChg>
      <pc:sldChg chg="addSp modSp add del mod modTransition">
        <pc:chgData name="Davis, James C" userId="84778d94-b1cc-4a48-87ce-749e1d7d6e72" providerId="ADAL" clId="{1D3192F4-448F-674E-AAFE-DF747921934A}" dt="2021-04-26T16:24:49.282" v="20244" actId="2696"/>
        <pc:sldMkLst>
          <pc:docMk/>
          <pc:sldMk cId="1464984615" sldId="1569"/>
        </pc:sldMkLst>
        <pc:spChg chg="mod">
          <ac:chgData name="Davis, James C" userId="84778d94-b1cc-4a48-87ce-749e1d7d6e72" providerId="ADAL" clId="{1D3192F4-448F-674E-AAFE-DF747921934A}" dt="2021-04-26T15:35:27.037" v="19753" actId="20577"/>
          <ac:spMkLst>
            <pc:docMk/>
            <pc:sldMk cId="1464984615" sldId="1569"/>
            <ac:spMk id="4" creationId="{2D8F9E67-C980-BF49-A980-739CD5F5DF4B}"/>
          </ac:spMkLst>
        </pc:spChg>
        <pc:picChg chg="add mod">
          <ac:chgData name="Davis, James C" userId="84778d94-b1cc-4a48-87ce-749e1d7d6e72" providerId="ADAL" clId="{1D3192F4-448F-674E-AAFE-DF747921934A}" dt="2021-04-26T16:21:43.042" v="20243"/>
          <ac:picMkLst>
            <pc:docMk/>
            <pc:sldMk cId="1464984615" sldId="1569"/>
            <ac:picMk id="7" creationId="{9543D87D-31B8-9E40-8D6D-2BB7FC64C9C2}"/>
          </ac:picMkLst>
        </pc:picChg>
        <pc:picChg chg="add mod">
          <ac:chgData name="Davis, James C" userId="84778d94-b1cc-4a48-87ce-749e1d7d6e72" providerId="ADAL" clId="{1D3192F4-448F-674E-AAFE-DF747921934A}" dt="2021-04-26T14:17:38.577" v="17201"/>
          <ac:picMkLst>
            <pc:docMk/>
            <pc:sldMk cId="1464984615" sldId="1569"/>
            <ac:picMk id="29" creationId="{6DE66394-8E8A-9E4C-B4D9-74C3533D51B5}"/>
          </ac:picMkLst>
        </pc:picChg>
      </pc:sldChg>
      <pc:sldChg chg="modSp add del mod modTransition">
        <pc:chgData name="Davis, James C" userId="84778d94-b1cc-4a48-87ce-749e1d7d6e72" providerId="ADAL" clId="{1D3192F4-448F-674E-AAFE-DF747921934A}" dt="2021-04-25T21:23:39.374" v="1567"/>
        <pc:sldMkLst>
          <pc:docMk/>
          <pc:sldMk cId="37771988" sldId="1570"/>
        </pc:sldMkLst>
        <pc:spChg chg="mod">
          <ac:chgData name="Davis, James C" userId="84778d94-b1cc-4a48-87ce-749e1d7d6e72" providerId="ADAL" clId="{1D3192F4-448F-674E-AAFE-DF747921934A}" dt="2021-04-25T21:23:39.374" v="1567"/>
          <ac:spMkLst>
            <pc:docMk/>
            <pc:sldMk cId="37771988" sldId="1570"/>
            <ac:spMk id="4" creationId="{2D8F9E67-C980-BF49-A980-739CD5F5DF4B}"/>
          </ac:spMkLst>
        </pc:spChg>
      </pc:sldChg>
      <pc:sldChg chg="modSp add del mod modTransition">
        <pc:chgData name="Davis, James C" userId="84778d94-b1cc-4a48-87ce-749e1d7d6e72" providerId="ADAL" clId="{1D3192F4-448F-674E-AAFE-DF747921934A}" dt="2021-04-25T21:23:45.012" v="1571"/>
        <pc:sldMkLst>
          <pc:docMk/>
          <pc:sldMk cId="1643382960" sldId="1570"/>
        </pc:sldMkLst>
        <pc:spChg chg="mod">
          <ac:chgData name="Davis, James C" userId="84778d94-b1cc-4a48-87ce-749e1d7d6e72" providerId="ADAL" clId="{1D3192F4-448F-674E-AAFE-DF747921934A}" dt="2021-04-25T21:23:45.012" v="1571"/>
          <ac:spMkLst>
            <pc:docMk/>
            <pc:sldMk cId="1643382960" sldId="1570"/>
            <ac:spMk id="4" creationId="{2D8F9E67-C980-BF49-A980-739CD5F5DF4B}"/>
          </ac:spMkLst>
        </pc:spChg>
      </pc:sldChg>
      <pc:sldChg chg="addSp delSp modSp add mod modTransition delAnim modAnim modNotesTx">
        <pc:chgData name="Davis, James C" userId="84778d94-b1cc-4a48-87ce-749e1d7d6e72" providerId="ADAL" clId="{1D3192F4-448F-674E-AAFE-DF747921934A}" dt="2021-04-26T23:25:36.459" v="23182"/>
        <pc:sldMkLst>
          <pc:docMk/>
          <pc:sldMk cId="3708592826" sldId="1570"/>
        </pc:sldMkLst>
        <pc:spChg chg="mod">
          <ac:chgData name="Davis, James C" userId="84778d94-b1cc-4a48-87ce-749e1d7d6e72" providerId="ADAL" clId="{1D3192F4-448F-674E-AAFE-DF747921934A}" dt="2021-04-26T13:24:25.399" v="16817"/>
          <ac:spMkLst>
            <pc:docMk/>
            <pc:sldMk cId="3708592826" sldId="1570"/>
            <ac:spMk id="96" creationId="{8625E9D1-6EE3-1049-8F77-C3464445361A}"/>
          </ac:spMkLst>
        </pc:spChg>
        <pc:spChg chg="mod">
          <ac:chgData name="Davis, James C" userId="84778d94-b1cc-4a48-87ce-749e1d7d6e72" providerId="ADAL" clId="{1D3192F4-448F-674E-AAFE-DF747921934A}" dt="2021-04-26T13:24:25.399" v="16817"/>
          <ac:spMkLst>
            <pc:docMk/>
            <pc:sldMk cId="3708592826" sldId="1570"/>
            <ac:spMk id="97" creationId="{DBA42DF6-0032-024C-95CA-867A544070B8}"/>
          </ac:spMkLst>
        </pc:spChg>
        <pc:spChg chg="mod">
          <ac:chgData name="Davis, James C" userId="84778d94-b1cc-4a48-87ce-749e1d7d6e72" providerId="ADAL" clId="{1D3192F4-448F-674E-AAFE-DF747921934A}" dt="2021-04-26T13:24:26.299" v="16818"/>
          <ac:spMkLst>
            <pc:docMk/>
            <pc:sldMk cId="3708592826" sldId="1570"/>
            <ac:spMk id="99" creationId="{634F44FB-9C37-C145-BAEF-120E07173A45}"/>
          </ac:spMkLst>
        </pc:spChg>
        <pc:spChg chg="mod">
          <ac:chgData name="Davis, James C" userId="84778d94-b1cc-4a48-87ce-749e1d7d6e72" providerId="ADAL" clId="{1D3192F4-448F-674E-AAFE-DF747921934A}" dt="2021-04-26T13:24:26.299" v="16818"/>
          <ac:spMkLst>
            <pc:docMk/>
            <pc:sldMk cId="3708592826" sldId="1570"/>
            <ac:spMk id="100" creationId="{C5706C92-3B8C-0D47-BABE-267BE6A90A28}"/>
          </ac:spMkLst>
        </pc:spChg>
        <pc:spChg chg="mod">
          <ac:chgData name="Davis, James C" userId="84778d94-b1cc-4a48-87ce-749e1d7d6e72" providerId="ADAL" clId="{1D3192F4-448F-674E-AAFE-DF747921934A}" dt="2021-04-26T13:24:27.378" v="16819"/>
          <ac:spMkLst>
            <pc:docMk/>
            <pc:sldMk cId="3708592826" sldId="1570"/>
            <ac:spMk id="129" creationId="{436E2D3F-8FDF-9348-92BF-CAB20CE85D14}"/>
          </ac:spMkLst>
        </pc:spChg>
        <pc:spChg chg="mod">
          <ac:chgData name="Davis, James C" userId="84778d94-b1cc-4a48-87ce-749e1d7d6e72" providerId="ADAL" clId="{1D3192F4-448F-674E-AAFE-DF747921934A}" dt="2021-04-26T13:24:27.378" v="16819"/>
          <ac:spMkLst>
            <pc:docMk/>
            <pc:sldMk cId="3708592826" sldId="1570"/>
            <ac:spMk id="130" creationId="{64210F3B-64E7-934E-A6C6-3F5972AACED9}"/>
          </ac:spMkLst>
        </pc:spChg>
        <pc:spChg chg="mod">
          <ac:chgData name="Davis, James C" userId="84778d94-b1cc-4a48-87ce-749e1d7d6e72" providerId="ADAL" clId="{1D3192F4-448F-674E-AAFE-DF747921934A}" dt="2021-04-26T13:24:23.313" v="16816" actId="20577"/>
          <ac:spMkLst>
            <pc:docMk/>
            <pc:sldMk cId="3708592826" sldId="1570"/>
            <ac:spMk id="133" creationId="{C5A85141-89A6-2A47-97A3-0E52A2FB7230}"/>
          </ac:spMkLst>
        </pc:spChg>
        <pc:spChg chg="mod">
          <ac:chgData name="Davis, James C" userId="84778d94-b1cc-4a48-87ce-749e1d7d6e72" providerId="ADAL" clId="{1D3192F4-448F-674E-AAFE-DF747921934A}" dt="2021-04-26T13:24:28.673" v="16820"/>
          <ac:spMkLst>
            <pc:docMk/>
            <pc:sldMk cId="3708592826" sldId="1570"/>
            <ac:spMk id="141" creationId="{638E86C7-3D2F-EF42-BAD4-FBC49C332F32}"/>
          </ac:spMkLst>
        </pc:spChg>
        <pc:grpChg chg="mod">
          <ac:chgData name="Davis, James C" userId="84778d94-b1cc-4a48-87ce-749e1d7d6e72" providerId="ADAL" clId="{1D3192F4-448F-674E-AAFE-DF747921934A}" dt="2021-04-26T13:24:25.399" v="16817"/>
          <ac:grpSpMkLst>
            <pc:docMk/>
            <pc:sldMk cId="3708592826" sldId="1570"/>
            <ac:grpSpMk id="95" creationId="{63F84559-0A0C-DC4F-98A0-F433B3EEE25B}"/>
          </ac:grpSpMkLst>
        </pc:grpChg>
        <pc:grpChg chg="mod">
          <ac:chgData name="Davis, James C" userId="84778d94-b1cc-4a48-87ce-749e1d7d6e72" providerId="ADAL" clId="{1D3192F4-448F-674E-AAFE-DF747921934A}" dt="2021-04-26T13:24:26.299" v="16818"/>
          <ac:grpSpMkLst>
            <pc:docMk/>
            <pc:sldMk cId="3708592826" sldId="1570"/>
            <ac:grpSpMk id="98" creationId="{91E3F304-E77C-524F-8AEC-2110CBFD93DB}"/>
          </ac:grpSpMkLst>
        </pc:grpChg>
        <pc:grpChg chg="mod">
          <ac:chgData name="Davis, James C" userId="84778d94-b1cc-4a48-87ce-749e1d7d6e72" providerId="ADAL" clId="{1D3192F4-448F-674E-AAFE-DF747921934A}" dt="2021-04-26T13:24:27.378" v="16819"/>
          <ac:grpSpMkLst>
            <pc:docMk/>
            <pc:sldMk cId="3708592826" sldId="1570"/>
            <ac:grpSpMk id="128" creationId="{904F9021-298C-DE47-9463-BE86214B00A7}"/>
          </ac:grpSpMkLst>
        </pc:grpChg>
        <pc:picChg chg="add del mod">
          <ac:chgData name="Davis, James C" userId="84778d94-b1cc-4a48-87ce-749e1d7d6e72" providerId="ADAL" clId="{1D3192F4-448F-674E-AAFE-DF747921934A}" dt="2021-04-26T16:28:43.036" v="20657" actId="478"/>
          <ac:picMkLst>
            <pc:docMk/>
            <pc:sldMk cId="3708592826" sldId="1570"/>
            <ac:picMk id="3" creationId="{64572FEE-133B-D74E-BC0E-72C43EEEF907}"/>
          </ac:picMkLst>
        </pc:picChg>
        <pc:picChg chg="add del mod">
          <ac:chgData name="Davis, James C" userId="84778d94-b1cc-4a48-87ce-749e1d7d6e72" providerId="ADAL" clId="{1D3192F4-448F-674E-AAFE-DF747921934A}" dt="2021-04-26T21:05:15.170" v="22903"/>
          <ac:picMkLst>
            <pc:docMk/>
            <pc:sldMk cId="3708592826" sldId="1570"/>
            <ac:picMk id="6" creationId="{5CEBDB5C-4EA9-FD4D-B4E6-789AF7542955}"/>
          </ac:picMkLst>
        </pc:picChg>
        <pc:picChg chg="add del mod">
          <ac:chgData name="Davis, James C" userId="84778d94-b1cc-4a48-87ce-749e1d7d6e72" providerId="ADAL" clId="{1D3192F4-448F-674E-AAFE-DF747921934A}" dt="2021-04-26T21:05:37.571" v="22905"/>
          <ac:picMkLst>
            <pc:docMk/>
            <pc:sldMk cId="3708592826" sldId="1570"/>
            <ac:picMk id="8" creationId="{1A3C4A0B-6984-6E48-B7A0-7815D85EA845}"/>
          </ac:picMkLst>
        </pc:picChg>
        <pc:picChg chg="add del mod">
          <ac:chgData name="Davis, James C" userId="84778d94-b1cc-4a48-87ce-749e1d7d6e72" providerId="ADAL" clId="{1D3192F4-448F-674E-AAFE-DF747921934A}" dt="2021-04-26T23:25:36.459" v="23182"/>
          <ac:picMkLst>
            <pc:docMk/>
            <pc:sldMk cId="3708592826" sldId="1570"/>
            <ac:picMk id="9" creationId="{359A2C80-3423-834B-B965-6AEAC1DEB18D}"/>
          </ac:picMkLst>
        </pc:picChg>
        <pc:picChg chg="add mod">
          <ac:chgData name="Davis, James C" userId="84778d94-b1cc-4a48-87ce-749e1d7d6e72" providerId="ADAL" clId="{1D3192F4-448F-674E-AAFE-DF747921934A}" dt="2021-04-26T14:17:29.534" v="17197"/>
          <ac:picMkLst>
            <pc:docMk/>
            <pc:sldMk cId="3708592826" sldId="1570"/>
            <ac:picMk id="58" creationId="{75DF3450-9554-C646-BA59-8034D4D23184}"/>
          </ac:picMkLst>
        </pc:picChg>
      </pc:sldChg>
      <pc:sldChg chg="addSp delSp modSp add mod modTransition delAnim modAnim modNotesTx">
        <pc:chgData name="Davis, James C" userId="84778d94-b1cc-4a48-87ce-749e1d7d6e72" providerId="ADAL" clId="{1D3192F4-448F-674E-AAFE-DF747921934A}" dt="2021-04-26T23:25:36.459" v="23182"/>
        <pc:sldMkLst>
          <pc:docMk/>
          <pc:sldMk cId="1125334008" sldId="1571"/>
        </pc:sldMkLst>
        <pc:spChg chg="add mod">
          <ac:chgData name="Davis, James C" userId="84778d94-b1cc-4a48-87ce-749e1d7d6e72" providerId="ADAL" clId="{1D3192F4-448F-674E-AAFE-DF747921934A}" dt="2021-04-26T13:31:17.891" v="16972" actId="164"/>
          <ac:spMkLst>
            <pc:docMk/>
            <pc:sldMk cId="1125334008" sldId="1571"/>
            <ac:spMk id="2" creationId="{036C513D-0D8A-2F46-9FCA-362C8380F658}"/>
          </ac:spMkLst>
        </pc:spChg>
        <pc:spChg chg="add mod">
          <ac:chgData name="Davis, James C" userId="84778d94-b1cc-4a48-87ce-749e1d7d6e72" providerId="ADAL" clId="{1D3192F4-448F-674E-AAFE-DF747921934A}" dt="2021-04-26T13:31:17.891" v="16972" actId="164"/>
          <ac:spMkLst>
            <pc:docMk/>
            <pc:sldMk cId="1125334008" sldId="1571"/>
            <ac:spMk id="3" creationId="{D6B9B3E3-C2D0-7241-8855-7EC92D316605}"/>
          </ac:spMkLst>
        </pc:spChg>
        <pc:spChg chg="mod">
          <ac:chgData name="Davis, James C" userId="84778d94-b1cc-4a48-87ce-749e1d7d6e72" providerId="ADAL" clId="{1D3192F4-448F-674E-AAFE-DF747921934A}" dt="2021-04-26T15:35:08.804" v="19729" actId="20577"/>
          <ac:spMkLst>
            <pc:docMk/>
            <pc:sldMk cId="1125334008" sldId="1571"/>
            <ac:spMk id="4" creationId="{2D8F9E67-C980-BF49-A980-739CD5F5DF4B}"/>
          </ac:spMkLst>
        </pc:spChg>
        <pc:spChg chg="add del mod">
          <ac:chgData name="Davis, James C" userId="84778d94-b1cc-4a48-87ce-749e1d7d6e72" providerId="ADAL" clId="{1D3192F4-448F-674E-AAFE-DF747921934A}" dt="2021-04-26T13:29:10.626" v="16933" actId="478"/>
          <ac:spMkLst>
            <pc:docMk/>
            <pc:sldMk cId="1125334008" sldId="1571"/>
            <ac:spMk id="5" creationId="{A817B262-1C08-9147-9B1B-992FCD5BED70}"/>
          </ac:spMkLst>
        </pc:spChg>
        <pc:spChg chg="add mod">
          <ac:chgData name="Davis, James C" userId="84778d94-b1cc-4a48-87ce-749e1d7d6e72" providerId="ADAL" clId="{1D3192F4-448F-674E-AAFE-DF747921934A}" dt="2021-04-26T15:29:35.103" v="19431" actId="1076"/>
          <ac:spMkLst>
            <pc:docMk/>
            <pc:sldMk cId="1125334008" sldId="1571"/>
            <ac:spMk id="16" creationId="{A6A3F7EA-2921-C349-9DF7-3F0503A684B1}"/>
          </ac:spMkLst>
        </pc:spChg>
        <pc:spChg chg="mod">
          <ac:chgData name="Davis, James C" userId="84778d94-b1cc-4a48-87ce-749e1d7d6e72" providerId="ADAL" clId="{1D3192F4-448F-674E-AAFE-DF747921934A}" dt="2021-04-26T15:28:31.403" v="19406" actId="1036"/>
          <ac:spMkLst>
            <pc:docMk/>
            <pc:sldMk cId="1125334008" sldId="1571"/>
            <ac:spMk id="23" creationId="{3F2104F5-D7F5-0549-A154-A4BDE26F9947}"/>
          </ac:spMkLst>
        </pc:spChg>
        <pc:spChg chg="mod">
          <ac:chgData name="Davis, James C" userId="84778d94-b1cc-4a48-87ce-749e1d7d6e72" providerId="ADAL" clId="{1D3192F4-448F-674E-AAFE-DF747921934A}" dt="2021-04-26T13:23:49.864" v="16807" actId="6549"/>
          <ac:spMkLst>
            <pc:docMk/>
            <pc:sldMk cId="1125334008" sldId="1571"/>
            <ac:spMk id="25" creationId="{023FE81B-BC5F-B54B-80B7-182DDA4719B4}"/>
          </ac:spMkLst>
        </pc:spChg>
        <pc:spChg chg="mod">
          <ac:chgData name="Davis, James C" userId="84778d94-b1cc-4a48-87ce-749e1d7d6e72" providerId="ADAL" clId="{1D3192F4-448F-674E-AAFE-DF747921934A}" dt="2021-04-26T13:23:50.813" v="16808" actId="114"/>
          <ac:spMkLst>
            <pc:docMk/>
            <pc:sldMk cId="1125334008" sldId="1571"/>
            <ac:spMk id="26" creationId="{36412B63-B94B-FA47-BB53-B4A3FF87A06F}"/>
          </ac:spMkLst>
        </pc:spChg>
        <pc:spChg chg="mod">
          <ac:chgData name="Davis, James C" userId="84778d94-b1cc-4a48-87ce-749e1d7d6e72" providerId="ADAL" clId="{1D3192F4-448F-674E-AAFE-DF747921934A}" dt="2021-04-26T15:27:26.822" v="19340" actId="1035"/>
          <ac:spMkLst>
            <pc:docMk/>
            <pc:sldMk cId="1125334008" sldId="1571"/>
            <ac:spMk id="34" creationId="{19F55DB9-1379-2847-85C6-0AEABE41E696}"/>
          </ac:spMkLst>
        </pc:spChg>
        <pc:spChg chg="mod">
          <ac:chgData name="Davis, James C" userId="84778d94-b1cc-4a48-87ce-749e1d7d6e72" providerId="ADAL" clId="{1D3192F4-448F-674E-AAFE-DF747921934A}" dt="2021-04-26T13:23:55.981" v="16810" actId="20577"/>
          <ac:spMkLst>
            <pc:docMk/>
            <pc:sldMk cId="1125334008" sldId="1571"/>
            <ac:spMk id="38" creationId="{D85DDE36-C4B3-D44F-9DAC-5E8053057D2B}"/>
          </ac:spMkLst>
        </pc:spChg>
        <pc:spChg chg="mod">
          <ac:chgData name="Davis, James C" userId="84778d94-b1cc-4a48-87ce-749e1d7d6e72" providerId="ADAL" clId="{1D3192F4-448F-674E-AAFE-DF747921934A}" dt="2021-04-26T13:23:55.981" v="16810" actId="20577"/>
          <ac:spMkLst>
            <pc:docMk/>
            <pc:sldMk cId="1125334008" sldId="1571"/>
            <ac:spMk id="39" creationId="{C20B4715-86B0-5947-BB00-2B60AA03D38C}"/>
          </ac:spMkLst>
        </pc:spChg>
        <pc:spChg chg="add mod">
          <ac:chgData name="Davis, James C" userId="84778d94-b1cc-4a48-87ce-749e1d7d6e72" providerId="ADAL" clId="{1D3192F4-448F-674E-AAFE-DF747921934A}" dt="2021-04-26T13:31:17.891" v="16972" actId="164"/>
          <ac:spMkLst>
            <pc:docMk/>
            <pc:sldMk cId="1125334008" sldId="1571"/>
            <ac:spMk id="40" creationId="{6B2A4F7F-993E-BF46-A214-C8B98741C033}"/>
          </ac:spMkLst>
        </pc:spChg>
        <pc:spChg chg="add mod">
          <ac:chgData name="Davis, James C" userId="84778d94-b1cc-4a48-87ce-749e1d7d6e72" providerId="ADAL" clId="{1D3192F4-448F-674E-AAFE-DF747921934A}" dt="2021-04-26T13:31:17.891" v="16972" actId="164"/>
          <ac:spMkLst>
            <pc:docMk/>
            <pc:sldMk cId="1125334008" sldId="1571"/>
            <ac:spMk id="43" creationId="{79796DF1-5707-B84F-AD09-28C12217BC09}"/>
          </ac:spMkLst>
        </pc:spChg>
        <pc:spChg chg="mod">
          <ac:chgData name="Davis, James C" userId="84778d94-b1cc-4a48-87ce-749e1d7d6e72" providerId="ADAL" clId="{1D3192F4-448F-674E-AAFE-DF747921934A}" dt="2021-04-26T13:30:19.299" v="16958" actId="571"/>
          <ac:spMkLst>
            <pc:docMk/>
            <pc:sldMk cId="1125334008" sldId="1571"/>
            <ac:spMk id="45" creationId="{EFAE07E1-7492-314A-B989-61D6D5066756}"/>
          </ac:spMkLst>
        </pc:spChg>
        <pc:spChg chg="mod">
          <ac:chgData name="Davis, James C" userId="84778d94-b1cc-4a48-87ce-749e1d7d6e72" providerId="ADAL" clId="{1D3192F4-448F-674E-AAFE-DF747921934A}" dt="2021-04-26T13:30:19.299" v="16958" actId="571"/>
          <ac:spMkLst>
            <pc:docMk/>
            <pc:sldMk cId="1125334008" sldId="1571"/>
            <ac:spMk id="47" creationId="{67B0C870-E521-604A-B78F-F286C755BE46}"/>
          </ac:spMkLst>
        </pc:spChg>
        <pc:spChg chg="add mod">
          <ac:chgData name="Davis, James C" userId="84778d94-b1cc-4a48-87ce-749e1d7d6e72" providerId="ADAL" clId="{1D3192F4-448F-674E-AAFE-DF747921934A}" dt="2021-04-26T15:29:42.967" v="19433" actId="1076"/>
          <ac:spMkLst>
            <pc:docMk/>
            <pc:sldMk cId="1125334008" sldId="1571"/>
            <ac:spMk id="56" creationId="{5FA91781-F92A-4C40-BE2F-F3EE93CBF656}"/>
          </ac:spMkLst>
        </pc:spChg>
        <pc:spChg chg="del mod">
          <ac:chgData name="Davis, James C" userId="84778d94-b1cc-4a48-87ce-749e1d7d6e72" providerId="ADAL" clId="{1D3192F4-448F-674E-AAFE-DF747921934A}" dt="2021-04-26T15:26:53.170" v="19258" actId="478"/>
          <ac:spMkLst>
            <pc:docMk/>
            <pc:sldMk cId="1125334008" sldId="1571"/>
            <ac:spMk id="74" creationId="{E734E3C7-814F-D844-BBF5-0A23CC6DECDE}"/>
          </ac:spMkLst>
        </pc:spChg>
        <pc:spChg chg="del mod">
          <ac:chgData name="Davis, James C" userId="84778d94-b1cc-4a48-87ce-749e1d7d6e72" providerId="ADAL" clId="{1D3192F4-448F-674E-AAFE-DF747921934A}" dt="2021-04-26T15:26:53.170" v="19258" actId="478"/>
          <ac:spMkLst>
            <pc:docMk/>
            <pc:sldMk cId="1125334008" sldId="1571"/>
            <ac:spMk id="75" creationId="{2BFA52A1-4CB1-6048-9464-A97E6BEE6A30}"/>
          </ac:spMkLst>
        </pc:spChg>
        <pc:spChg chg="add del mod">
          <ac:chgData name="Davis, James C" userId="84778d94-b1cc-4a48-87ce-749e1d7d6e72" providerId="ADAL" clId="{1D3192F4-448F-674E-AAFE-DF747921934A}" dt="2021-04-26T12:39:17.548" v="16408" actId="20577"/>
          <ac:spMkLst>
            <pc:docMk/>
            <pc:sldMk cId="1125334008" sldId="1571"/>
            <ac:spMk id="80" creationId="{DD208EE2-50CC-884E-AAAF-36F3807CE34C}"/>
          </ac:spMkLst>
        </pc:spChg>
        <pc:grpChg chg="add del mod">
          <ac:chgData name="Davis, James C" userId="84778d94-b1cc-4a48-87ce-749e1d7d6e72" providerId="ADAL" clId="{1D3192F4-448F-674E-AAFE-DF747921934A}" dt="2021-04-26T15:26:46.470" v="19256" actId="478"/>
          <ac:grpSpMkLst>
            <pc:docMk/>
            <pc:sldMk cId="1125334008" sldId="1571"/>
            <ac:grpSpMk id="6" creationId="{E93E4E58-2EAA-0749-8349-F398BCF5F500}"/>
          </ac:grpSpMkLst>
        </pc:grpChg>
        <pc:grpChg chg="mod">
          <ac:chgData name="Davis, James C" userId="84778d94-b1cc-4a48-87ce-749e1d7d6e72" providerId="ADAL" clId="{1D3192F4-448F-674E-AAFE-DF747921934A}" dt="2021-04-26T13:31:17.891" v="16972" actId="164"/>
          <ac:grpSpMkLst>
            <pc:docMk/>
            <pc:sldMk cId="1125334008" sldId="1571"/>
            <ac:grpSpMk id="18" creationId="{6B66DC96-A276-864F-AD32-0B037BEDDF08}"/>
          </ac:grpSpMkLst>
        </pc:grpChg>
        <pc:grpChg chg="mod">
          <ac:chgData name="Davis, James C" userId="84778d94-b1cc-4a48-87ce-749e1d7d6e72" providerId="ADAL" clId="{1D3192F4-448F-674E-AAFE-DF747921934A}" dt="2021-04-26T15:31:37.756" v="19460" actId="1036"/>
          <ac:grpSpMkLst>
            <pc:docMk/>
            <pc:sldMk cId="1125334008" sldId="1571"/>
            <ac:grpSpMk id="24" creationId="{62B5410E-C248-3741-A796-DB4359986BF6}"/>
          </ac:grpSpMkLst>
        </pc:grpChg>
        <pc:grpChg chg="mod">
          <ac:chgData name="Davis, James C" userId="84778d94-b1cc-4a48-87ce-749e1d7d6e72" providerId="ADAL" clId="{1D3192F4-448F-674E-AAFE-DF747921934A}" dt="2021-04-26T15:31:46.149" v="19464" actId="1035"/>
          <ac:grpSpMkLst>
            <pc:docMk/>
            <pc:sldMk cId="1125334008" sldId="1571"/>
            <ac:grpSpMk id="37" creationId="{680B356D-7E03-4543-9E1D-3D30D90DF630}"/>
          </ac:grpSpMkLst>
        </pc:grpChg>
        <pc:grpChg chg="add mod">
          <ac:chgData name="Davis, James C" userId="84778d94-b1cc-4a48-87ce-749e1d7d6e72" providerId="ADAL" clId="{1D3192F4-448F-674E-AAFE-DF747921934A}" dt="2021-04-26T13:30:19.299" v="16958" actId="571"/>
          <ac:grpSpMkLst>
            <pc:docMk/>
            <pc:sldMk cId="1125334008" sldId="1571"/>
            <ac:grpSpMk id="44" creationId="{46864142-A33B-E446-8914-C0F3CA9B71B7}"/>
          </ac:grpSpMkLst>
        </pc:grpChg>
        <pc:grpChg chg="del mod">
          <ac:chgData name="Davis, James C" userId="84778d94-b1cc-4a48-87ce-749e1d7d6e72" providerId="ADAL" clId="{1D3192F4-448F-674E-AAFE-DF747921934A}" dt="2021-04-26T15:26:50.284" v="19257" actId="478"/>
          <ac:grpSpMkLst>
            <pc:docMk/>
            <pc:sldMk cId="1125334008" sldId="1571"/>
            <ac:grpSpMk id="76" creationId="{6449360C-9512-FA47-A0D5-4C29B11072B8}"/>
          </ac:grpSpMkLst>
        </pc:grpChg>
        <pc:grpChg chg="del mod">
          <ac:chgData name="Davis, James C" userId="84778d94-b1cc-4a48-87ce-749e1d7d6e72" providerId="ADAL" clId="{1D3192F4-448F-674E-AAFE-DF747921934A}" dt="2021-04-26T15:26:50.284" v="19257" actId="478"/>
          <ac:grpSpMkLst>
            <pc:docMk/>
            <pc:sldMk cId="1125334008" sldId="1571"/>
            <ac:grpSpMk id="86" creationId="{78EC89B8-36DF-9442-92A7-5687DB8807BF}"/>
          </ac:grpSpMkLst>
        </pc:grpChg>
        <pc:grpChg chg="del mod">
          <ac:chgData name="Davis, James C" userId="84778d94-b1cc-4a48-87ce-749e1d7d6e72" providerId="ADAL" clId="{1D3192F4-448F-674E-AAFE-DF747921934A}" dt="2021-04-26T15:26:50.284" v="19257" actId="478"/>
          <ac:grpSpMkLst>
            <pc:docMk/>
            <pc:sldMk cId="1125334008" sldId="1571"/>
            <ac:grpSpMk id="95" creationId="{9C2BA603-CCB3-8C4E-A9AB-496FA1AB5419}"/>
          </ac:grpSpMkLst>
        </pc:grpChg>
        <pc:picChg chg="add mod">
          <ac:chgData name="Davis, James C" userId="84778d94-b1cc-4a48-87ce-749e1d7d6e72" providerId="ADAL" clId="{1D3192F4-448F-674E-AAFE-DF747921934A}" dt="2021-04-26T15:29:32.549" v="19430" actId="14100"/>
          <ac:picMkLst>
            <pc:docMk/>
            <pc:sldMk cId="1125334008" sldId="1571"/>
            <ac:picMk id="13" creationId="{AD679DE0-A7E7-CB45-9664-E8FEC8AFB7B2}"/>
          </ac:picMkLst>
        </pc:picChg>
        <pc:picChg chg="add mod">
          <ac:chgData name="Davis, James C" userId="84778d94-b1cc-4a48-87ce-749e1d7d6e72" providerId="ADAL" clId="{1D3192F4-448F-674E-AAFE-DF747921934A}" dt="2021-04-26T15:29:40.640" v="19432" actId="1076"/>
          <ac:picMkLst>
            <pc:docMk/>
            <pc:sldMk cId="1125334008" sldId="1571"/>
            <ac:picMk id="17" creationId="{C2DD8136-19DF-9445-8ABE-017692773AAC}"/>
          </ac:picMkLst>
        </pc:picChg>
        <pc:picChg chg="add del mod">
          <ac:chgData name="Davis, James C" userId="84778d94-b1cc-4a48-87ce-749e1d7d6e72" providerId="ADAL" clId="{1D3192F4-448F-674E-AAFE-DF747921934A}" dt="2021-04-26T16:28:47.252" v="20658" actId="478"/>
          <ac:picMkLst>
            <pc:docMk/>
            <pc:sldMk cId="1125334008" sldId="1571"/>
            <ac:picMk id="22" creationId="{30944DDE-EF16-6540-B839-84EAA15A4E2F}"/>
          </ac:picMkLst>
        </pc:picChg>
        <pc:picChg chg="add del mod">
          <ac:chgData name="Davis, James C" userId="84778d94-b1cc-4a48-87ce-749e1d7d6e72" providerId="ADAL" clId="{1D3192F4-448F-674E-AAFE-DF747921934A}" dt="2021-04-26T21:11:12.592" v="22908"/>
          <ac:picMkLst>
            <pc:docMk/>
            <pc:sldMk cId="1125334008" sldId="1571"/>
            <ac:picMk id="28" creationId="{E49B11B5-75E2-E742-A21B-ECAF1BCA23E0}"/>
          </ac:picMkLst>
        </pc:picChg>
        <pc:picChg chg="add del mod">
          <ac:chgData name="Davis, James C" userId="84778d94-b1cc-4a48-87ce-749e1d7d6e72" providerId="ADAL" clId="{1D3192F4-448F-674E-AAFE-DF747921934A}" dt="2021-04-26T21:14:52.963" v="23145"/>
          <ac:picMkLst>
            <pc:docMk/>
            <pc:sldMk cId="1125334008" sldId="1571"/>
            <ac:picMk id="29" creationId="{14E4F0ED-241E-CA4C-B552-90A4C379360B}"/>
          </ac:picMkLst>
        </pc:picChg>
        <pc:picChg chg="add del mod">
          <ac:chgData name="Davis, James C" userId="84778d94-b1cc-4a48-87ce-749e1d7d6e72" providerId="ADAL" clId="{1D3192F4-448F-674E-AAFE-DF747921934A}" dt="2021-04-26T23:25:36.459" v="23182"/>
          <ac:picMkLst>
            <pc:docMk/>
            <pc:sldMk cId="1125334008" sldId="1571"/>
            <ac:picMk id="30" creationId="{3B208FB8-1BAA-BD42-8243-B07DAFB4B800}"/>
          </ac:picMkLst>
        </pc:picChg>
        <pc:picChg chg="mod">
          <ac:chgData name="Davis, James C" userId="84778d94-b1cc-4a48-87ce-749e1d7d6e72" providerId="ADAL" clId="{1D3192F4-448F-674E-AAFE-DF747921934A}" dt="2021-04-26T13:30:19.299" v="16958" actId="571"/>
          <ac:picMkLst>
            <pc:docMk/>
            <pc:sldMk cId="1125334008" sldId="1571"/>
            <ac:picMk id="46" creationId="{195DC15D-CFBD-894A-B458-BB93A024B406}"/>
          </ac:picMkLst>
        </pc:picChg>
        <pc:picChg chg="add mod">
          <ac:chgData name="Davis, James C" userId="84778d94-b1cc-4a48-87ce-749e1d7d6e72" providerId="ADAL" clId="{1D3192F4-448F-674E-AAFE-DF747921934A}" dt="2021-04-26T14:17:32.434" v="17198"/>
          <ac:picMkLst>
            <pc:docMk/>
            <pc:sldMk cId="1125334008" sldId="1571"/>
            <ac:picMk id="48" creationId="{936D25EE-C239-4A4C-82E9-46BA7B118F67}"/>
          </ac:picMkLst>
        </pc:picChg>
        <pc:picChg chg="del mod">
          <ac:chgData name="Davis, James C" userId="84778d94-b1cc-4a48-87ce-749e1d7d6e72" providerId="ADAL" clId="{1D3192F4-448F-674E-AAFE-DF747921934A}" dt="2021-04-26T15:26:50.284" v="19257" actId="478"/>
          <ac:picMkLst>
            <pc:docMk/>
            <pc:sldMk cId="1125334008" sldId="1571"/>
            <ac:picMk id="65" creationId="{6B7A8736-5CB2-AA4E-AA8D-2FBD8C3AC88A}"/>
          </ac:picMkLst>
        </pc:picChg>
        <pc:cxnChg chg="mod">
          <ac:chgData name="Davis, James C" userId="84778d94-b1cc-4a48-87ce-749e1d7d6e72" providerId="ADAL" clId="{1D3192F4-448F-674E-AAFE-DF747921934A}" dt="2021-04-26T15:28:31.403" v="19406" actId="1036"/>
          <ac:cxnSpMkLst>
            <pc:docMk/>
            <pc:sldMk cId="1125334008" sldId="1571"/>
            <ac:cxnSpMk id="27" creationId="{8ED3BF64-648B-B348-932F-5F77CD5AAA3D}"/>
          </ac:cxnSpMkLst>
        </pc:cxnChg>
        <pc:cxnChg chg="mod">
          <ac:chgData name="Davis, James C" userId="84778d94-b1cc-4a48-87ce-749e1d7d6e72" providerId="ADAL" clId="{1D3192F4-448F-674E-AAFE-DF747921934A}" dt="2021-04-26T15:28:31.403" v="19406" actId="1036"/>
          <ac:cxnSpMkLst>
            <pc:docMk/>
            <pc:sldMk cId="1125334008" sldId="1571"/>
            <ac:cxnSpMk id="31" creationId="{7282F1ED-D217-2445-A534-E1C6737F09A9}"/>
          </ac:cxnSpMkLst>
        </pc:cxnChg>
        <pc:cxnChg chg="mod">
          <ac:chgData name="Davis, James C" userId="84778d94-b1cc-4a48-87ce-749e1d7d6e72" providerId="ADAL" clId="{1D3192F4-448F-674E-AAFE-DF747921934A}" dt="2021-04-26T15:27:26.822" v="19340" actId="1035"/>
          <ac:cxnSpMkLst>
            <pc:docMk/>
            <pc:sldMk cId="1125334008" sldId="1571"/>
            <ac:cxnSpMk id="41" creationId="{BE3F9996-F3F9-334E-8300-A9A77EFF4496}"/>
          </ac:cxnSpMkLst>
        </pc:cxnChg>
        <pc:cxnChg chg="mod">
          <ac:chgData name="Davis, James C" userId="84778d94-b1cc-4a48-87ce-749e1d7d6e72" providerId="ADAL" clId="{1D3192F4-448F-674E-AAFE-DF747921934A}" dt="2021-04-26T15:27:26.822" v="19340" actId="1035"/>
          <ac:cxnSpMkLst>
            <pc:docMk/>
            <pc:sldMk cId="1125334008" sldId="1571"/>
            <ac:cxnSpMk id="42" creationId="{3D3D9D31-DCBA-E041-A1E1-433D99425FF6}"/>
          </ac:cxnSpMkLst>
        </pc:cxnChg>
        <pc:cxnChg chg="mod">
          <ac:chgData name="Davis, James C" userId="84778d94-b1cc-4a48-87ce-749e1d7d6e72" providerId="ADAL" clId="{1D3192F4-448F-674E-AAFE-DF747921934A}" dt="2021-04-26T15:26:50.284" v="19257" actId="478"/>
          <ac:cxnSpMkLst>
            <pc:docMk/>
            <pc:sldMk cId="1125334008" sldId="1571"/>
            <ac:cxnSpMk id="81" creationId="{ACC1269F-8227-5946-849D-DA1F7FE90FCB}"/>
          </ac:cxnSpMkLst>
        </pc:cxnChg>
        <pc:cxnChg chg="mod">
          <ac:chgData name="Davis, James C" userId="84778d94-b1cc-4a48-87ce-749e1d7d6e72" providerId="ADAL" clId="{1D3192F4-448F-674E-AAFE-DF747921934A}" dt="2021-04-26T15:26:50.284" v="19257" actId="478"/>
          <ac:cxnSpMkLst>
            <pc:docMk/>
            <pc:sldMk cId="1125334008" sldId="1571"/>
            <ac:cxnSpMk id="89" creationId="{4A7DC422-70A4-C340-8741-24C1E5304F06}"/>
          </ac:cxnSpMkLst>
        </pc:cxnChg>
        <pc:cxnChg chg="mod">
          <ac:chgData name="Davis, James C" userId="84778d94-b1cc-4a48-87ce-749e1d7d6e72" providerId="ADAL" clId="{1D3192F4-448F-674E-AAFE-DF747921934A}" dt="2021-04-26T15:26:50.284" v="19257" actId="478"/>
          <ac:cxnSpMkLst>
            <pc:docMk/>
            <pc:sldMk cId="1125334008" sldId="1571"/>
            <ac:cxnSpMk id="92" creationId="{4075253B-FC1F-1944-B045-77E125987857}"/>
          </ac:cxnSpMkLst>
        </pc:cxnChg>
      </pc:sldChg>
      <pc:sldChg chg="modSp add del mod modTransition">
        <pc:chgData name="Davis, James C" userId="84778d94-b1cc-4a48-87ce-749e1d7d6e72" providerId="ADAL" clId="{1D3192F4-448F-674E-AAFE-DF747921934A}" dt="2021-04-25T21:24:06.947" v="1579"/>
        <pc:sldMkLst>
          <pc:docMk/>
          <pc:sldMk cId="1813694567" sldId="1571"/>
        </pc:sldMkLst>
        <pc:spChg chg="mod">
          <ac:chgData name="Davis, James C" userId="84778d94-b1cc-4a48-87ce-749e1d7d6e72" providerId="ADAL" clId="{1D3192F4-448F-674E-AAFE-DF747921934A}" dt="2021-04-25T21:24:06.947" v="1579"/>
          <ac:spMkLst>
            <pc:docMk/>
            <pc:sldMk cId="1813694567" sldId="1571"/>
            <ac:spMk id="4" creationId="{2D8F9E67-C980-BF49-A980-739CD5F5DF4B}"/>
          </ac:spMkLst>
        </pc:spChg>
      </pc:sldChg>
      <pc:sldChg chg="modSp add del mod modTransition">
        <pc:chgData name="Davis, James C" userId="84778d94-b1cc-4a48-87ce-749e1d7d6e72" providerId="ADAL" clId="{1D3192F4-448F-674E-AAFE-DF747921934A}" dt="2021-04-25T21:29:09.586" v="1604"/>
        <pc:sldMkLst>
          <pc:docMk/>
          <pc:sldMk cId="194279852" sldId="1572"/>
        </pc:sldMkLst>
        <pc:spChg chg="mod">
          <ac:chgData name="Davis, James C" userId="84778d94-b1cc-4a48-87ce-749e1d7d6e72" providerId="ADAL" clId="{1D3192F4-448F-674E-AAFE-DF747921934A}" dt="2021-04-25T21:29:09.586" v="1604"/>
          <ac:spMkLst>
            <pc:docMk/>
            <pc:sldMk cId="194279852" sldId="1572"/>
            <ac:spMk id="3" creationId="{00000000-0000-0000-0000-000000000000}"/>
          </ac:spMkLst>
        </pc:spChg>
      </pc:sldChg>
      <pc:sldChg chg="modSp add mod modTransition">
        <pc:chgData name="Davis, James C" userId="84778d94-b1cc-4a48-87ce-749e1d7d6e72" providerId="ADAL" clId="{1D3192F4-448F-674E-AAFE-DF747921934A}" dt="2021-04-26T23:25:33.825" v="23181"/>
        <pc:sldMkLst>
          <pc:docMk/>
          <pc:sldMk cId="1041194343" sldId="1572"/>
        </pc:sldMkLst>
        <pc:spChg chg="mod">
          <ac:chgData name="Davis, James C" userId="84778d94-b1cc-4a48-87ce-749e1d7d6e72" providerId="ADAL" clId="{1D3192F4-448F-674E-AAFE-DF747921934A}" dt="2021-04-26T14:45:35.386" v="17749" actId="27636"/>
          <ac:spMkLst>
            <pc:docMk/>
            <pc:sldMk cId="1041194343" sldId="1572"/>
            <ac:spMk id="3" creationId="{00000000-0000-0000-0000-000000000000}"/>
          </ac:spMkLst>
        </pc:spChg>
      </pc:sldChg>
      <pc:sldChg chg="addSp delSp modSp add del mod addAnim delAnim modAnim modNotesTx">
        <pc:chgData name="Davis, James C" userId="84778d94-b1cc-4a48-87ce-749e1d7d6e72" providerId="ADAL" clId="{1D3192F4-448F-674E-AAFE-DF747921934A}" dt="2021-04-26T14:45:31.977" v="17747" actId="2696"/>
        <pc:sldMkLst>
          <pc:docMk/>
          <pc:sldMk cId="2302438493" sldId="1572"/>
        </pc:sldMkLst>
        <pc:spChg chg="mod">
          <ac:chgData name="Davis, James C" userId="84778d94-b1cc-4a48-87ce-749e1d7d6e72" providerId="ADAL" clId="{1D3192F4-448F-674E-AAFE-DF747921934A}" dt="2021-04-25T21:31:08.686" v="1714" actId="20577"/>
          <ac:spMkLst>
            <pc:docMk/>
            <pc:sldMk cId="2302438493" sldId="1572"/>
            <ac:spMk id="3" creationId="{00000000-0000-0000-0000-000000000000}"/>
          </ac:spMkLst>
        </pc:spChg>
        <pc:spChg chg="add del">
          <ac:chgData name="Davis, James C" userId="84778d94-b1cc-4a48-87ce-749e1d7d6e72" providerId="ADAL" clId="{1D3192F4-448F-674E-AAFE-DF747921934A}" dt="2021-04-25T21:29:51.406" v="1650" actId="478"/>
          <ac:spMkLst>
            <pc:docMk/>
            <pc:sldMk cId="2302438493" sldId="1572"/>
            <ac:spMk id="21" creationId="{F2AA32A7-F057-E04E-B7B0-9D694E819A28}"/>
          </ac:spMkLst>
        </pc:spChg>
        <pc:spChg chg="mod">
          <ac:chgData name="Davis, James C" userId="84778d94-b1cc-4a48-87ce-749e1d7d6e72" providerId="ADAL" clId="{1D3192F4-448F-674E-AAFE-DF747921934A}" dt="2021-04-25T21:30:37.138" v="1662" actId="1076"/>
          <ac:spMkLst>
            <pc:docMk/>
            <pc:sldMk cId="2302438493" sldId="1572"/>
            <ac:spMk id="24" creationId="{12F2DAB4-7E37-1E41-BBB6-7A6759E3DF8F}"/>
          </ac:spMkLst>
        </pc:spChg>
        <pc:spChg chg="add mod">
          <ac:chgData name="Davis, James C" userId="84778d94-b1cc-4a48-87ce-749e1d7d6e72" providerId="ADAL" clId="{1D3192F4-448F-674E-AAFE-DF747921934A}" dt="2021-04-26T12:38:56.057" v="16395" actId="255"/>
          <ac:spMkLst>
            <pc:docMk/>
            <pc:sldMk cId="2302438493" sldId="1572"/>
            <ac:spMk id="41" creationId="{C8483DB1-C428-CE44-9F9E-A1A0774E118F}"/>
          </ac:spMkLst>
        </pc:spChg>
        <pc:grpChg chg="add del">
          <ac:chgData name="Davis, James C" userId="84778d94-b1cc-4a48-87ce-749e1d7d6e72" providerId="ADAL" clId="{1D3192F4-448F-674E-AAFE-DF747921934A}" dt="2021-04-25T21:29:50.897" v="1649" actId="478"/>
          <ac:grpSpMkLst>
            <pc:docMk/>
            <pc:sldMk cId="2302438493" sldId="1572"/>
            <ac:grpSpMk id="106" creationId="{375AC8CB-8C8B-B647-9522-F1AA7677E1B1}"/>
          </ac:grpSpMkLst>
        </pc:grpChg>
        <pc:grpChg chg="add del">
          <ac:chgData name="Davis, James C" userId="84778d94-b1cc-4a48-87ce-749e1d7d6e72" providerId="ADAL" clId="{1D3192F4-448F-674E-AAFE-DF747921934A}" dt="2021-04-25T21:29:49.041" v="1645" actId="478"/>
          <ac:grpSpMkLst>
            <pc:docMk/>
            <pc:sldMk cId="2302438493" sldId="1572"/>
            <ac:grpSpMk id="116" creationId="{5B215EA3-76F3-4E40-A4D1-4CFA1F7F8EEF}"/>
          </ac:grpSpMkLst>
        </pc:grpChg>
        <pc:grpChg chg="add del mod">
          <ac:chgData name="Davis, James C" userId="84778d94-b1cc-4a48-87ce-749e1d7d6e72" providerId="ADAL" clId="{1D3192F4-448F-674E-AAFE-DF747921934A}" dt="2021-04-25T21:29:49.814" v="1647" actId="1076"/>
          <ac:grpSpMkLst>
            <pc:docMk/>
            <pc:sldMk cId="2302438493" sldId="1572"/>
            <ac:grpSpMk id="128" creationId="{114F1483-C31B-744F-82EA-85B865EDBA58}"/>
          </ac:grpSpMkLst>
        </pc:grpChg>
        <pc:cxnChg chg="mod">
          <ac:chgData name="Davis, James C" userId="84778d94-b1cc-4a48-87ce-749e1d7d6e72" providerId="ADAL" clId="{1D3192F4-448F-674E-AAFE-DF747921934A}" dt="2021-04-25T21:29:51.406" v="1650" actId="478"/>
          <ac:cxnSpMkLst>
            <pc:docMk/>
            <pc:sldMk cId="2302438493" sldId="1572"/>
            <ac:cxnSpMk id="64" creationId="{E2DDCF91-A20F-2048-A7BF-033EE1A91A97}"/>
          </ac:cxnSpMkLst>
        </pc:cxnChg>
        <pc:cxnChg chg="mod">
          <ac:chgData name="Davis, James C" userId="84778d94-b1cc-4a48-87ce-749e1d7d6e72" providerId="ADAL" clId="{1D3192F4-448F-674E-AAFE-DF747921934A}" dt="2021-04-25T21:29:51.406" v="1650" actId="478"/>
          <ac:cxnSpMkLst>
            <pc:docMk/>
            <pc:sldMk cId="2302438493" sldId="1572"/>
            <ac:cxnSpMk id="65" creationId="{89C4DA17-4E6C-3C4D-96A8-FB5B29B605D6}"/>
          </ac:cxnSpMkLst>
        </pc:cxnChg>
        <pc:cxnChg chg="mod">
          <ac:chgData name="Davis, James C" userId="84778d94-b1cc-4a48-87ce-749e1d7d6e72" providerId="ADAL" clId="{1D3192F4-448F-674E-AAFE-DF747921934A}" dt="2021-04-25T21:30:37.138" v="1662" actId="1076"/>
          <ac:cxnSpMkLst>
            <pc:docMk/>
            <pc:sldMk cId="2302438493" sldId="1572"/>
            <ac:cxnSpMk id="81" creationId="{6ED115FE-3BE6-ED48-A6A7-F4883085E210}"/>
          </ac:cxnSpMkLst>
        </pc:cxnChg>
        <pc:cxnChg chg="mod">
          <ac:chgData name="Davis, James C" userId="84778d94-b1cc-4a48-87ce-749e1d7d6e72" providerId="ADAL" clId="{1D3192F4-448F-674E-AAFE-DF747921934A}" dt="2021-04-25T21:30:40.680" v="1663" actId="14100"/>
          <ac:cxnSpMkLst>
            <pc:docMk/>
            <pc:sldMk cId="2302438493" sldId="1572"/>
            <ac:cxnSpMk id="84" creationId="{F0F1EE33-C218-B742-8807-B0B010B3ADDC}"/>
          </ac:cxnSpMkLst>
        </pc:cxnChg>
        <pc:cxnChg chg="mod">
          <ac:chgData name="Davis, James C" userId="84778d94-b1cc-4a48-87ce-749e1d7d6e72" providerId="ADAL" clId="{1D3192F4-448F-674E-AAFE-DF747921934A}" dt="2021-04-25T21:29:49.041" v="1645" actId="478"/>
          <ac:cxnSpMkLst>
            <pc:docMk/>
            <pc:sldMk cId="2302438493" sldId="1572"/>
            <ac:cxnSpMk id="97" creationId="{E62B6A3C-B9AE-2F42-ADB3-8DD2F66C4BCB}"/>
          </ac:cxnSpMkLst>
        </pc:cxnChg>
        <pc:cxnChg chg="mod">
          <ac:chgData name="Davis, James C" userId="84778d94-b1cc-4a48-87ce-749e1d7d6e72" providerId="ADAL" clId="{1D3192F4-448F-674E-AAFE-DF747921934A}" dt="2021-04-25T21:29:49.041" v="1645" actId="478"/>
          <ac:cxnSpMkLst>
            <pc:docMk/>
            <pc:sldMk cId="2302438493" sldId="1572"/>
            <ac:cxnSpMk id="101" creationId="{66715E3B-015C-564C-A70E-9056F8E84732}"/>
          </ac:cxnSpMkLst>
        </pc:cxnChg>
      </pc:sldChg>
      <pc:sldChg chg="add del">
        <pc:chgData name="Davis, James C" userId="84778d94-b1cc-4a48-87ce-749e1d7d6e72" providerId="ADAL" clId="{1D3192F4-448F-674E-AAFE-DF747921934A}" dt="2021-04-25T21:37:57.978" v="1817" actId="2696"/>
        <pc:sldMkLst>
          <pc:docMk/>
          <pc:sldMk cId="858701307" sldId="1573"/>
        </pc:sldMkLst>
      </pc:sldChg>
      <pc:sldChg chg="modSp add del mod modTransition">
        <pc:chgData name="Davis, James C" userId="84778d94-b1cc-4a48-87ce-749e1d7d6e72" providerId="ADAL" clId="{1D3192F4-448F-674E-AAFE-DF747921934A}" dt="2021-04-25T21:37:41.989" v="1815"/>
        <pc:sldMkLst>
          <pc:docMk/>
          <pc:sldMk cId="1561998530" sldId="1573"/>
        </pc:sldMkLst>
        <pc:spChg chg="mod">
          <ac:chgData name="Davis, James C" userId="84778d94-b1cc-4a48-87ce-749e1d7d6e72" providerId="ADAL" clId="{1D3192F4-448F-674E-AAFE-DF747921934A}" dt="2021-04-25T21:37:41.989" v="1815"/>
          <ac:spMkLst>
            <pc:docMk/>
            <pc:sldMk cId="1561998530" sldId="1573"/>
            <ac:spMk id="3" creationId="{379745E0-8160-4B4B-833A-8FC82858C41C}"/>
          </ac:spMkLst>
        </pc:spChg>
      </pc:sldChg>
      <pc:sldChg chg="addSp delSp modSp add del mod modTransition addAnim delAnim modAnim modNotesTx">
        <pc:chgData name="Davis, James C" userId="84778d94-b1cc-4a48-87ce-749e1d7d6e72" providerId="ADAL" clId="{1D3192F4-448F-674E-AAFE-DF747921934A}" dt="2021-04-26T23:25:36.459" v="23182"/>
        <pc:sldMkLst>
          <pc:docMk/>
          <pc:sldMk cId="4056747174" sldId="1573"/>
        </pc:sldMkLst>
        <pc:spChg chg="mod">
          <ac:chgData name="Davis, James C" userId="84778d94-b1cc-4a48-87ce-749e1d7d6e72" providerId="ADAL" clId="{1D3192F4-448F-674E-AAFE-DF747921934A}" dt="2021-04-26T14:41:01.532" v="17323" actId="6549"/>
          <ac:spMkLst>
            <pc:docMk/>
            <pc:sldMk cId="4056747174" sldId="1573"/>
            <ac:spMk id="2" creationId="{00000000-0000-0000-0000-000000000000}"/>
          </ac:spMkLst>
        </pc:spChg>
        <pc:spChg chg="mod">
          <ac:chgData name="Davis, James C" userId="84778d94-b1cc-4a48-87ce-749e1d7d6e72" providerId="ADAL" clId="{1D3192F4-448F-674E-AAFE-DF747921934A}" dt="2021-04-25T21:40:03.648" v="1831" actId="5793"/>
          <ac:spMkLst>
            <pc:docMk/>
            <pc:sldMk cId="4056747174" sldId="1573"/>
            <ac:spMk id="3" creationId="{00000000-0000-0000-0000-000000000000}"/>
          </ac:spMkLst>
        </pc:spChg>
        <pc:spChg chg="mod">
          <ac:chgData name="Davis, James C" userId="84778d94-b1cc-4a48-87ce-749e1d7d6e72" providerId="ADAL" clId="{1D3192F4-448F-674E-AAFE-DF747921934A}" dt="2021-04-26T12:38:25.781" v="16383" actId="1076"/>
          <ac:spMkLst>
            <pc:docMk/>
            <pc:sldMk cId="4056747174" sldId="1573"/>
            <ac:spMk id="16" creationId="{D5F8E4C3-47E9-4B4C-9AAA-464747C44CA7}"/>
          </ac:spMkLst>
        </pc:spChg>
        <pc:spChg chg="mod">
          <ac:chgData name="Davis, James C" userId="84778d94-b1cc-4a48-87ce-749e1d7d6e72" providerId="ADAL" clId="{1D3192F4-448F-674E-AAFE-DF747921934A}" dt="2021-04-26T14:41:15.073" v="17336" actId="20577"/>
          <ac:spMkLst>
            <pc:docMk/>
            <pc:sldMk cId="4056747174" sldId="1573"/>
            <ac:spMk id="22" creationId="{00000000-0000-0000-0000-000000000000}"/>
          </ac:spMkLst>
        </pc:spChg>
        <pc:picChg chg="add del mod">
          <ac:chgData name="Davis, James C" userId="84778d94-b1cc-4a48-87ce-749e1d7d6e72" providerId="ADAL" clId="{1D3192F4-448F-674E-AAFE-DF747921934A}" dt="2021-04-26T15:26:30.177" v="19254" actId="478"/>
          <ac:picMkLst>
            <pc:docMk/>
            <pc:sldMk cId="4056747174" sldId="1573"/>
            <ac:picMk id="8" creationId="{48E78A1C-677D-BC46-A3E2-9FD5F5481CA0}"/>
          </ac:picMkLst>
        </pc:picChg>
        <pc:picChg chg="add del mod">
          <ac:chgData name="Davis, James C" userId="84778d94-b1cc-4a48-87ce-749e1d7d6e72" providerId="ADAL" clId="{1D3192F4-448F-674E-AAFE-DF747921934A}" dt="2021-04-26T17:16:11.467" v="22018"/>
          <ac:picMkLst>
            <pc:docMk/>
            <pc:sldMk cId="4056747174" sldId="1573"/>
            <ac:picMk id="10" creationId="{84D73036-48FB-BF46-9580-800DAFA6A59E}"/>
          </ac:picMkLst>
        </pc:picChg>
        <pc:picChg chg="del">
          <ac:chgData name="Davis, James C" userId="84778d94-b1cc-4a48-87ce-749e1d7d6e72" providerId="ADAL" clId="{1D3192F4-448F-674E-AAFE-DF747921934A}" dt="2021-04-26T15:11:39.172" v="18297" actId="478"/>
          <ac:picMkLst>
            <pc:docMk/>
            <pc:sldMk cId="4056747174" sldId="1573"/>
            <ac:picMk id="11" creationId="{5D0B3A9A-90E8-F741-96C3-25F94701D9D7}"/>
          </ac:picMkLst>
        </pc:picChg>
        <pc:picChg chg="add del mod">
          <ac:chgData name="Davis, James C" userId="84778d94-b1cc-4a48-87ce-749e1d7d6e72" providerId="ADAL" clId="{1D3192F4-448F-674E-AAFE-DF747921934A}" dt="2021-04-26T23:25:36.459" v="23182"/>
          <ac:picMkLst>
            <pc:docMk/>
            <pc:sldMk cId="4056747174" sldId="1573"/>
            <ac:picMk id="14" creationId="{5166C1EB-0F8F-0049-B556-1D18A0304202}"/>
          </ac:picMkLst>
        </pc:picChg>
        <pc:cxnChg chg="del mod">
          <ac:chgData name="Davis, James C" userId="84778d94-b1cc-4a48-87ce-749e1d7d6e72" providerId="ADAL" clId="{1D3192F4-448F-674E-AAFE-DF747921934A}" dt="2021-04-26T14:41:02.942" v="17324" actId="478"/>
          <ac:cxnSpMkLst>
            <pc:docMk/>
            <pc:sldMk cId="4056747174" sldId="1573"/>
            <ac:cxnSpMk id="12" creationId="{B492202D-48FC-EE42-AC97-9222A6D6D937}"/>
          </ac:cxnSpMkLst>
        </pc:cxnChg>
        <pc:cxnChg chg="mod">
          <ac:chgData name="Davis, James C" userId="84778d94-b1cc-4a48-87ce-749e1d7d6e72" providerId="ADAL" clId="{1D3192F4-448F-674E-AAFE-DF747921934A}" dt="2021-04-26T14:41:15.073" v="17336" actId="20577"/>
          <ac:cxnSpMkLst>
            <pc:docMk/>
            <pc:sldMk cId="4056747174" sldId="1573"/>
            <ac:cxnSpMk id="18" creationId="{D481926F-7E66-A647-9755-CCC8FB22E0C4}"/>
          </ac:cxnSpMkLst>
        </pc:cxnChg>
      </pc:sldChg>
      <pc:sldChg chg="modSp add del mod modTransition">
        <pc:chgData name="Davis, James C" userId="84778d94-b1cc-4a48-87ce-749e1d7d6e72" providerId="ADAL" clId="{1D3192F4-448F-674E-AAFE-DF747921934A}" dt="2021-04-25T21:37:36.651" v="1811"/>
        <pc:sldMkLst>
          <pc:docMk/>
          <pc:sldMk cId="4132091386" sldId="1573"/>
        </pc:sldMkLst>
        <pc:spChg chg="mod">
          <ac:chgData name="Davis, James C" userId="84778d94-b1cc-4a48-87ce-749e1d7d6e72" providerId="ADAL" clId="{1D3192F4-448F-674E-AAFE-DF747921934A}" dt="2021-04-25T21:37:36.651" v="1811"/>
          <ac:spMkLst>
            <pc:docMk/>
            <pc:sldMk cId="4132091386" sldId="1573"/>
            <ac:spMk id="3" creationId="{379745E0-8160-4B4B-833A-8FC82858C41C}"/>
          </ac:spMkLst>
        </pc:spChg>
      </pc:sldChg>
      <pc:sldChg chg="add del modNotesTx">
        <pc:chgData name="Davis, James C" userId="84778d94-b1cc-4a48-87ce-749e1d7d6e72" providerId="ADAL" clId="{1D3192F4-448F-674E-AAFE-DF747921934A}" dt="2021-04-26T00:34:19.215" v="9106" actId="2696"/>
        <pc:sldMkLst>
          <pc:docMk/>
          <pc:sldMk cId="1529510413" sldId="1574"/>
        </pc:sldMkLst>
      </pc:sldChg>
      <pc:sldChg chg="modSp add mod modTransition">
        <pc:chgData name="Davis, James C" userId="84778d94-b1cc-4a48-87ce-749e1d7d6e72" providerId="ADAL" clId="{1D3192F4-448F-674E-AAFE-DF747921934A}" dt="2021-04-26T23:25:33.825" v="23181"/>
        <pc:sldMkLst>
          <pc:docMk/>
          <pc:sldMk cId="2815646326" sldId="1574"/>
        </pc:sldMkLst>
        <pc:spChg chg="mod">
          <ac:chgData name="Davis, James C" userId="84778d94-b1cc-4a48-87ce-749e1d7d6e72" providerId="ADAL" clId="{1D3192F4-448F-674E-AAFE-DF747921934A}" dt="2021-04-26T00:34:22.192" v="9108" actId="27636"/>
          <ac:spMkLst>
            <pc:docMk/>
            <pc:sldMk cId="2815646326" sldId="1574"/>
            <ac:spMk id="3" creationId="{379745E0-8160-4B4B-833A-8FC82858C41C}"/>
          </ac:spMkLst>
        </pc:spChg>
      </pc:sldChg>
      <pc:sldChg chg="addSp delSp modSp new mod modTransition">
        <pc:chgData name="Davis, James C" userId="84778d94-b1cc-4a48-87ce-749e1d7d6e72" providerId="ADAL" clId="{1D3192F4-448F-674E-AAFE-DF747921934A}" dt="2021-04-26T23:25:33.825" v="23181"/>
        <pc:sldMkLst>
          <pc:docMk/>
          <pc:sldMk cId="432527725" sldId="1575"/>
        </pc:sldMkLst>
        <pc:spChg chg="del">
          <ac:chgData name="Davis, James C" userId="84778d94-b1cc-4a48-87ce-749e1d7d6e72" providerId="ADAL" clId="{1D3192F4-448F-674E-AAFE-DF747921934A}" dt="2021-04-26T00:59:18.059" v="10649" actId="478"/>
          <ac:spMkLst>
            <pc:docMk/>
            <pc:sldMk cId="432527725" sldId="1575"/>
            <ac:spMk id="2" creationId="{2B9259AD-41DA-854E-BCE1-19546248C313}"/>
          </ac:spMkLst>
        </pc:spChg>
        <pc:spChg chg="mod">
          <ac:chgData name="Davis, James C" userId="84778d94-b1cc-4a48-87ce-749e1d7d6e72" providerId="ADAL" clId="{1D3192F4-448F-674E-AAFE-DF747921934A}" dt="2021-04-26T01:02:38.461" v="10832" actId="114"/>
          <ac:spMkLst>
            <pc:docMk/>
            <pc:sldMk cId="432527725" sldId="1575"/>
            <ac:spMk id="3" creationId="{2C236E81-BAA6-C043-A607-2136CBBD423C}"/>
          </ac:spMkLst>
        </pc:spChg>
        <pc:spChg chg="add mod">
          <ac:chgData name="Davis, James C" userId="84778d94-b1cc-4a48-87ce-749e1d7d6e72" providerId="ADAL" clId="{1D3192F4-448F-674E-AAFE-DF747921934A}" dt="2021-04-26T01:00:08.734" v="10677" actId="14100"/>
          <ac:spMkLst>
            <pc:docMk/>
            <pc:sldMk cId="432527725" sldId="1575"/>
            <ac:spMk id="9" creationId="{2A89032B-D380-5041-9177-7D26A13B5CF1}"/>
          </ac:spMkLst>
        </pc:spChg>
        <pc:spChg chg="add mod">
          <ac:chgData name="Davis, James C" userId="84778d94-b1cc-4a48-87ce-749e1d7d6e72" providerId="ADAL" clId="{1D3192F4-448F-674E-AAFE-DF747921934A}" dt="2021-04-26T01:01:23.705" v="10766" actId="1076"/>
          <ac:spMkLst>
            <pc:docMk/>
            <pc:sldMk cId="432527725" sldId="1575"/>
            <ac:spMk id="12" creationId="{B07F3424-B4AF-7E48-AEC3-FD6268C7D9C6}"/>
          </ac:spMkLst>
        </pc:spChg>
        <pc:spChg chg="add mod">
          <ac:chgData name="Davis, James C" userId="84778d94-b1cc-4a48-87ce-749e1d7d6e72" providerId="ADAL" clId="{1D3192F4-448F-674E-AAFE-DF747921934A}" dt="2021-04-26T01:01:21.589" v="10765" actId="1076"/>
          <ac:spMkLst>
            <pc:docMk/>
            <pc:sldMk cId="432527725" sldId="1575"/>
            <ac:spMk id="14" creationId="{EDADF2E5-437C-D04B-9D50-0909B8CC6CFD}"/>
          </ac:spMkLst>
        </pc:spChg>
        <pc:spChg chg="add mod">
          <ac:chgData name="Davis, James C" userId="84778d94-b1cc-4a48-87ce-749e1d7d6e72" providerId="ADAL" clId="{1D3192F4-448F-674E-AAFE-DF747921934A}" dt="2021-04-26T01:00:57.534" v="10762" actId="1076"/>
          <ac:spMkLst>
            <pc:docMk/>
            <pc:sldMk cId="432527725" sldId="1575"/>
            <ac:spMk id="15" creationId="{1CCFC2ED-75DB-694F-812C-235A18E200A3}"/>
          </ac:spMkLst>
        </pc:spChg>
        <pc:spChg chg="add del mod">
          <ac:chgData name="Davis, James C" userId="84778d94-b1cc-4a48-87ce-749e1d7d6e72" providerId="ADAL" clId="{1D3192F4-448F-674E-AAFE-DF747921934A}" dt="2021-04-26T01:02:49.877" v="10835"/>
          <ac:spMkLst>
            <pc:docMk/>
            <pc:sldMk cId="432527725" sldId="1575"/>
            <ac:spMk id="21" creationId="{3E397FB3-C101-9B47-A941-CB4BF25D761D}"/>
          </ac:spMkLst>
        </pc:spChg>
        <pc:picChg chg="add mod">
          <ac:chgData name="Davis, James C" userId="84778d94-b1cc-4a48-87ce-749e1d7d6e72" providerId="ADAL" clId="{1D3192F4-448F-674E-AAFE-DF747921934A}" dt="2021-04-26T00:59:50.745" v="10671" actId="1076"/>
          <ac:picMkLst>
            <pc:docMk/>
            <pc:sldMk cId="432527725" sldId="1575"/>
            <ac:picMk id="5" creationId="{A65330BC-3777-9C45-820A-AC990420D0E9}"/>
          </ac:picMkLst>
        </pc:picChg>
        <pc:cxnChg chg="add del mod">
          <ac:chgData name="Davis, James C" userId="84778d94-b1cc-4a48-87ce-749e1d7d6e72" providerId="ADAL" clId="{1D3192F4-448F-674E-AAFE-DF747921934A}" dt="2021-04-26T00:59:38.425" v="10668" actId="478"/>
          <ac:cxnSpMkLst>
            <pc:docMk/>
            <pc:sldMk cId="432527725" sldId="1575"/>
            <ac:cxnSpMk id="7" creationId="{37E85D4C-1055-F34A-B56D-32C3260B03A9}"/>
          </ac:cxnSpMkLst>
        </pc:cxnChg>
        <pc:cxnChg chg="add mod">
          <ac:chgData name="Davis, James C" userId="84778d94-b1cc-4a48-87ce-749e1d7d6e72" providerId="ADAL" clId="{1D3192F4-448F-674E-AAFE-DF747921934A}" dt="2021-04-26T01:01:23.705" v="10766" actId="1076"/>
          <ac:cxnSpMkLst>
            <pc:docMk/>
            <pc:sldMk cId="432527725" sldId="1575"/>
            <ac:cxnSpMk id="11" creationId="{6D043AEC-44E8-8E48-A043-812342757733}"/>
          </ac:cxnSpMkLst>
        </pc:cxnChg>
        <pc:cxnChg chg="add mod">
          <ac:chgData name="Davis, James C" userId="84778d94-b1cc-4a48-87ce-749e1d7d6e72" providerId="ADAL" clId="{1D3192F4-448F-674E-AAFE-DF747921934A}" dt="2021-04-26T01:01:21.589" v="10765" actId="1076"/>
          <ac:cxnSpMkLst>
            <pc:docMk/>
            <pc:sldMk cId="432527725" sldId="1575"/>
            <ac:cxnSpMk id="17" creationId="{CEE8DD18-62AE-384A-A29F-CF4267B1E150}"/>
          </ac:cxnSpMkLst>
        </pc:cxnChg>
      </pc:sldChg>
      <pc:sldChg chg="modSp add del mod modNotesTx">
        <pc:chgData name="Davis, James C" userId="84778d94-b1cc-4a48-87ce-749e1d7d6e72" providerId="ADAL" clId="{1D3192F4-448F-674E-AAFE-DF747921934A}" dt="2021-04-25T23:59:18.895" v="3860" actId="2696"/>
        <pc:sldMkLst>
          <pc:docMk/>
          <pc:sldMk cId="2370112259" sldId="1575"/>
        </pc:sldMkLst>
        <pc:spChg chg="mod">
          <ac:chgData name="Davis, James C" userId="84778d94-b1cc-4a48-87ce-749e1d7d6e72" providerId="ADAL" clId="{1D3192F4-448F-674E-AAFE-DF747921934A}" dt="2021-04-25T21:45:44.436" v="2280" actId="20577"/>
          <ac:spMkLst>
            <pc:docMk/>
            <pc:sldMk cId="2370112259" sldId="1575"/>
            <ac:spMk id="25" creationId="{12968EBE-EC64-2749-B0F0-FD51385DDB00}"/>
          </ac:spMkLst>
        </pc:spChg>
      </pc:sldChg>
      <pc:sldChg chg="add modTransition">
        <pc:chgData name="Davis, James C" userId="84778d94-b1cc-4a48-87ce-749e1d7d6e72" providerId="ADAL" clId="{1D3192F4-448F-674E-AAFE-DF747921934A}" dt="2021-04-26T23:25:33.825" v="23181"/>
        <pc:sldMkLst>
          <pc:docMk/>
          <pc:sldMk cId="512438991" sldId="1576"/>
        </pc:sldMkLst>
      </pc:sldChg>
      <pc:sldChg chg="addSp delSp modSp new del mod">
        <pc:chgData name="Davis, James C" userId="84778d94-b1cc-4a48-87ce-749e1d7d6e72" providerId="ADAL" clId="{1D3192F4-448F-674E-AAFE-DF747921934A}" dt="2021-04-26T01:05:51.282" v="10983" actId="2696"/>
        <pc:sldMkLst>
          <pc:docMk/>
          <pc:sldMk cId="574929979" sldId="1576"/>
        </pc:sldMkLst>
        <pc:spChg chg="del">
          <ac:chgData name="Davis, James C" userId="84778d94-b1cc-4a48-87ce-749e1d7d6e72" providerId="ADAL" clId="{1D3192F4-448F-674E-AAFE-DF747921934A}" dt="2021-04-26T01:02:28.259" v="10822" actId="478"/>
          <ac:spMkLst>
            <pc:docMk/>
            <pc:sldMk cId="574929979" sldId="1576"/>
            <ac:spMk id="2" creationId="{D9E0E0B1-8849-764B-B186-7372181362C7}"/>
          </ac:spMkLst>
        </pc:spChg>
        <pc:spChg chg="mod">
          <ac:chgData name="Davis, James C" userId="84778d94-b1cc-4a48-87ce-749e1d7d6e72" providerId="ADAL" clId="{1D3192F4-448F-674E-AAFE-DF747921934A}" dt="2021-04-26T01:02:01.539" v="10814" actId="20577"/>
          <ac:spMkLst>
            <pc:docMk/>
            <pc:sldMk cId="574929979" sldId="1576"/>
            <ac:spMk id="3" creationId="{399DF158-DF6A-D048-A415-72ADC98BA955}"/>
          </ac:spMkLst>
        </pc:spChg>
        <pc:picChg chg="add mod">
          <ac:chgData name="Davis, James C" userId="84778d94-b1cc-4a48-87ce-749e1d7d6e72" providerId="ADAL" clId="{1D3192F4-448F-674E-AAFE-DF747921934A}" dt="2021-04-26T01:02:31.843" v="10830" actId="1038"/>
          <ac:picMkLst>
            <pc:docMk/>
            <pc:sldMk cId="574929979" sldId="1576"/>
            <ac:picMk id="5" creationId="{CCD87826-ED68-E449-B5C5-14040ACB021D}"/>
          </ac:picMkLst>
        </pc:picChg>
        <pc:picChg chg="add mod">
          <ac:chgData name="Davis, James C" userId="84778d94-b1cc-4a48-87ce-749e1d7d6e72" providerId="ADAL" clId="{1D3192F4-448F-674E-AAFE-DF747921934A}" dt="2021-04-26T01:02:31.843" v="10830" actId="1038"/>
          <ac:picMkLst>
            <pc:docMk/>
            <pc:sldMk cId="574929979" sldId="1576"/>
            <ac:picMk id="6" creationId="{EF4665D2-2F1D-6347-B8A9-43D4A7707578}"/>
          </ac:picMkLst>
        </pc:picChg>
      </pc:sldChg>
      <pc:sldChg chg="addSp delSp modSp new mod modTransition">
        <pc:chgData name="Davis, James C" userId="84778d94-b1cc-4a48-87ce-749e1d7d6e72" providerId="ADAL" clId="{1D3192F4-448F-674E-AAFE-DF747921934A}" dt="2021-04-26T23:25:33.825" v="23181"/>
        <pc:sldMkLst>
          <pc:docMk/>
          <pc:sldMk cId="1318257283" sldId="1577"/>
        </pc:sldMkLst>
        <pc:spChg chg="del">
          <ac:chgData name="Davis, James C" userId="84778d94-b1cc-4a48-87ce-749e1d7d6e72" providerId="ADAL" clId="{1D3192F4-448F-674E-AAFE-DF747921934A}" dt="2021-04-26T01:02:53.689" v="10848" actId="478"/>
          <ac:spMkLst>
            <pc:docMk/>
            <pc:sldMk cId="1318257283" sldId="1577"/>
            <ac:spMk id="2" creationId="{58B8BE5E-0176-734A-A1DB-09CB7D0618FF}"/>
          </ac:spMkLst>
        </pc:spChg>
        <pc:spChg chg="mod">
          <ac:chgData name="Davis, James C" userId="84778d94-b1cc-4a48-87ce-749e1d7d6e72" providerId="ADAL" clId="{1D3192F4-448F-674E-AAFE-DF747921934A}" dt="2021-04-26T01:02:52.081" v="10847" actId="20577"/>
          <ac:spMkLst>
            <pc:docMk/>
            <pc:sldMk cId="1318257283" sldId="1577"/>
            <ac:spMk id="3" creationId="{CD6A98D6-AECA-AE45-94D2-3DF2E4CFEA3C}"/>
          </ac:spMkLst>
        </pc:spChg>
        <pc:picChg chg="add mod">
          <ac:chgData name="Davis, James C" userId="84778d94-b1cc-4a48-87ce-749e1d7d6e72" providerId="ADAL" clId="{1D3192F4-448F-674E-AAFE-DF747921934A}" dt="2021-04-26T01:03:02.068" v="10852" actId="1076"/>
          <ac:picMkLst>
            <pc:docMk/>
            <pc:sldMk cId="1318257283" sldId="1577"/>
            <ac:picMk id="5" creationId="{B4D43DCB-151D-9843-9491-7D40D47AEC4B}"/>
          </ac:picMkLst>
        </pc:picChg>
      </pc:sldChg>
      <pc:sldChg chg="addSp delSp modSp new del mod">
        <pc:chgData name="Davis, James C" userId="84778d94-b1cc-4a48-87ce-749e1d7d6e72" providerId="ADAL" clId="{1D3192F4-448F-674E-AAFE-DF747921934A}" dt="2021-04-26T01:05:56.727" v="10985" actId="2696"/>
        <pc:sldMkLst>
          <pc:docMk/>
          <pc:sldMk cId="1686635983" sldId="1578"/>
        </pc:sldMkLst>
        <pc:spChg chg="del">
          <ac:chgData name="Davis, James C" userId="84778d94-b1cc-4a48-87ce-749e1d7d6e72" providerId="ADAL" clId="{1D3192F4-448F-674E-AAFE-DF747921934A}" dt="2021-04-26T01:03:24.416" v="10854" actId="478"/>
          <ac:spMkLst>
            <pc:docMk/>
            <pc:sldMk cId="1686635983" sldId="1578"/>
            <ac:spMk id="2" creationId="{22090554-1709-6540-A388-2F7F77145F36}"/>
          </ac:spMkLst>
        </pc:spChg>
        <pc:spChg chg="mod">
          <ac:chgData name="Davis, James C" userId="84778d94-b1cc-4a48-87ce-749e1d7d6e72" providerId="ADAL" clId="{1D3192F4-448F-674E-AAFE-DF747921934A}" dt="2021-04-26T01:03:36.336" v="10891" actId="20577"/>
          <ac:spMkLst>
            <pc:docMk/>
            <pc:sldMk cId="1686635983" sldId="1578"/>
            <ac:spMk id="3" creationId="{E2FCD589-29F0-E242-BD1A-022585B299E0}"/>
          </ac:spMkLst>
        </pc:spChg>
        <pc:picChg chg="add mod">
          <ac:chgData name="Davis, James C" userId="84778d94-b1cc-4a48-87ce-749e1d7d6e72" providerId="ADAL" clId="{1D3192F4-448F-674E-AAFE-DF747921934A}" dt="2021-04-26T01:03:31.296" v="10859" actId="1076"/>
          <ac:picMkLst>
            <pc:docMk/>
            <pc:sldMk cId="1686635983" sldId="1578"/>
            <ac:picMk id="5" creationId="{5CB6482B-DF04-4F40-BDCC-B86E9AF473FE}"/>
          </ac:picMkLst>
        </pc:picChg>
      </pc:sldChg>
      <pc:sldChg chg="addSp modSp add mod modTransition">
        <pc:chgData name="Davis, James C" userId="84778d94-b1cc-4a48-87ce-749e1d7d6e72" providerId="ADAL" clId="{1D3192F4-448F-674E-AAFE-DF747921934A}" dt="2021-04-26T23:25:33.825" v="23181"/>
        <pc:sldMkLst>
          <pc:docMk/>
          <pc:sldMk cId="2268165811" sldId="1578"/>
        </pc:sldMkLst>
        <pc:spChg chg="mod">
          <ac:chgData name="Davis, James C" userId="84778d94-b1cc-4a48-87ce-749e1d7d6e72" providerId="ADAL" clId="{1D3192F4-448F-674E-AAFE-DF747921934A}" dt="2021-04-26T01:07:10.022" v="11063" actId="20577"/>
          <ac:spMkLst>
            <pc:docMk/>
            <pc:sldMk cId="2268165811" sldId="1578"/>
            <ac:spMk id="3" creationId="{E2FCD589-29F0-E242-BD1A-022585B299E0}"/>
          </ac:spMkLst>
        </pc:spChg>
        <pc:picChg chg="add mod">
          <ac:chgData name="Davis, James C" userId="84778d94-b1cc-4a48-87ce-749e1d7d6e72" providerId="ADAL" clId="{1D3192F4-448F-674E-AAFE-DF747921934A}" dt="2021-04-26T01:06:44.383" v="11030" actId="1076"/>
          <ac:picMkLst>
            <pc:docMk/>
            <pc:sldMk cId="2268165811" sldId="1578"/>
            <ac:picMk id="2" creationId="{694C72C4-9476-F14E-8154-798CF190A54C}"/>
          </ac:picMkLst>
        </pc:picChg>
        <pc:picChg chg="mod">
          <ac:chgData name="Davis, James C" userId="84778d94-b1cc-4a48-87ce-749e1d7d6e72" providerId="ADAL" clId="{1D3192F4-448F-674E-AAFE-DF747921934A}" dt="2021-04-26T01:06:46.149" v="11031" actId="1076"/>
          <ac:picMkLst>
            <pc:docMk/>
            <pc:sldMk cId="2268165811" sldId="1578"/>
            <ac:picMk id="5" creationId="{5CB6482B-DF04-4F40-BDCC-B86E9AF473FE}"/>
          </ac:picMkLst>
        </pc:picChg>
        <pc:cxnChg chg="add mod">
          <ac:chgData name="Davis, James C" userId="84778d94-b1cc-4a48-87ce-749e1d7d6e72" providerId="ADAL" clId="{1D3192F4-448F-674E-AAFE-DF747921934A}" dt="2021-04-26T01:06:58.277" v="11034" actId="1582"/>
          <ac:cxnSpMkLst>
            <pc:docMk/>
            <pc:sldMk cId="2268165811" sldId="1578"/>
            <ac:cxnSpMk id="7" creationId="{49DF15C6-C566-7144-82F2-472EDF8FD20B}"/>
          </ac:cxnSpMkLst>
        </pc:cxnChg>
      </pc:sldChg>
      <pc:sldChg chg="addSp delSp modSp new mod modTransition">
        <pc:chgData name="Davis, James C" userId="84778d94-b1cc-4a48-87ce-749e1d7d6e72" providerId="ADAL" clId="{1D3192F4-448F-674E-AAFE-DF747921934A}" dt="2021-04-26T23:25:33.825" v="23181"/>
        <pc:sldMkLst>
          <pc:docMk/>
          <pc:sldMk cId="3732391923" sldId="1579"/>
        </pc:sldMkLst>
        <pc:spChg chg="del">
          <ac:chgData name="Davis, James C" userId="84778d94-b1cc-4a48-87ce-749e1d7d6e72" providerId="ADAL" clId="{1D3192F4-448F-674E-AAFE-DF747921934A}" dt="2021-04-26T01:04:14.656" v="10893" actId="478"/>
          <ac:spMkLst>
            <pc:docMk/>
            <pc:sldMk cId="3732391923" sldId="1579"/>
            <ac:spMk id="2" creationId="{7AE6ECED-62FA-7845-A449-A19830F29AF1}"/>
          </ac:spMkLst>
        </pc:spChg>
        <pc:spChg chg="mod">
          <ac:chgData name="Davis, James C" userId="84778d94-b1cc-4a48-87ce-749e1d7d6e72" providerId="ADAL" clId="{1D3192F4-448F-674E-AAFE-DF747921934A}" dt="2021-04-26T01:05:27.743" v="10949" actId="20577"/>
          <ac:spMkLst>
            <pc:docMk/>
            <pc:sldMk cId="3732391923" sldId="1579"/>
            <ac:spMk id="3" creationId="{F22C1BDF-F66C-B44C-833D-31A9EC455C87}"/>
          </ac:spMkLst>
        </pc:spChg>
        <pc:picChg chg="add mod">
          <ac:chgData name="Davis, James C" userId="84778d94-b1cc-4a48-87ce-749e1d7d6e72" providerId="ADAL" clId="{1D3192F4-448F-674E-AAFE-DF747921934A}" dt="2021-04-26T01:05:06.405" v="10919" actId="1076"/>
          <ac:picMkLst>
            <pc:docMk/>
            <pc:sldMk cId="3732391923" sldId="1579"/>
            <ac:picMk id="5" creationId="{DCB324BD-65EA-F94A-8416-9822CEB916F2}"/>
          </ac:picMkLst>
        </pc:picChg>
        <pc:picChg chg="add mod">
          <ac:chgData name="Davis, James C" userId="84778d94-b1cc-4a48-87ce-749e1d7d6e72" providerId="ADAL" clId="{1D3192F4-448F-674E-AAFE-DF747921934A}" dt="2021-04-26T01:05:05.336" v="10918" actId="1076"/>
          <ac:picMkLst>
            <pc:docMk/>
            <pc:sldMk cId="3732391923" sldId="1579"/>
            <ac:picMk id="6" creationId="{00C60E86-4E4B-9040-A37A-CA45CABBE071}"/>
          </ac:picMkLst>
        </pc:picChg>
        <pc:picChg chg="add mod">
          <ac:chgData name="Davis, James C" userId="84778d94-b1cc-4a48-87ce-749e1d7d6e72" providerId="ADAL" clId="{1D3192F4-448F-674E-AAFE-DF747921934A}" dt="2021-04-26T01:05:04.110" v="10917" actId="1076"/>
          <ac:picMkLst>
            <pc:docMk/>
            <pc:sldMk cId="3732391923" sldId="1579"/>
            <ac:picMk id="7" creationId="{539967E1-BEBF-9F45-943E-A7EF6F70C695}"/>
          </ac:picMkLst>
        </pc:picChg>
      </pc:sldChg>
      <pc:sldChg chg="addSp delSp modSp new mod modTransition">
        <pc:chgData name="Davis, James C" userId="84778d94-b1cc-4a48-87ce-749e1d7d6e72" providerId="ADAL" clId="{1D3192F4-448F-674E-AAFE-DF747921934A}" dt="2021-04-26T23:25:33.825" v="23181"/>
        <pc:sldMkLst>
          <pc:docMk/>
          <pc:sldMk cId="1303592287" sldId="1580"/>
        </pc:sldMkLst>
        <pc:spChg chg="del">
          <ac:chgData name="Davis, James C" userId="84778d94-b1cc-4a48-87ce-749e1d7d6e72" providerId="ADAL" clId="{1D3192F4-448F-674E-AAFE-DF747921934A}" dt="2021-04-26T01:05:31.664" v="10950" actId="478"/>
          <ac:spMkLst>
            <pc:docMk/>
            <pc:sldMk cId="1303592287" sldId="1580"/>
            <ac:spMk id="2" creationId="{AD285F2B-6389-6F4D-A356-E115D624A530}"/>
          </ac:spMkLst>
        </pc:spChg>
        <pc:spChg chg="mod">
          <ac:chgData name="Davis, James C" userId="84778d94-b1cc-4a48-87ce-749e1d7d6e72" providerId="ADAL" clId="{1D3192F4-448F-674E-AAFE-DF747921934A}" dt="2021-04-26T01:05:44.396" v="10982" actId="20577"/>
          <ac:spMkLst>
            <pc:docMk/>
            <pc:sldMk cId="1303592287" sldId="1580"/>
            <ac:spMk id="3" creationId="{90B66615-3E1F-2544-91DC-1B96CF499F50}"/>
          </ac:spMkLst>
        </pc:spChg>
        <pc:picChg chg="add mod">
          <ac:chgData name="Davis, James C" userId="84778d94-b1cc-4a48-87ce-749e1d7d6e72" providerId="ADAL" clId="{1D3192F4-448F-674E-AAFE-DF747921934A}" dt="2021-04-26T01:05:38.513" v="10956" actId="1076"/>
          <ac:picMkLst>
            <pc:docMk/>
            <pc:sldMk cId="1303592287" sldId="1580"/>
            <ac:picMk id="5" creationId="{E8CDCB80-AC0F-9242-9AC8-C7F69DEBB878}"/>
          </ac:picMkLst>
        </pc:picChg>
      </pc:sldChg>
      <pc:sldChg chg="addSp delSp modSp add mod modTransition delAnim modAnim modNotesTx">
        <pc:chgData name="Davis, James C" userId="84778d94-b1cc-4a48-87ce-749e1d7d6e72" providerId="ADAL" clId="{1D3192F4-448F-674E-AAFE-DF747921934A}" dt="2021-04-26T23:25:36.459" v="23182"/>
        <pc:sldMkLst>
          <pc:docMk/>
          <pc:sldMk cId="1738420195" sldId="1581"/>
        </pc:sldMkLst>
        <pc:picChg chg="add del mod">
          <ac:chgData name="Davis, James C" userId="84778d94-b1cc-4a48-87ce-749e1d7d6e72" providerId="ADAL" clId="{1D3192F4-448F-674E-AAFE-DF747921934A}" dt="2021-04-26T16:28:52.983" v="20660" actId="478"/>
          <ac:picMkLst>
            <pc:docMk/>
            <pc:sldMk cId="1738420195" sldId="1581"/>
            <ac:picMk id="2" creationId="{B15B7A35-BBF6-C440-9916-76FBFAD0561E}"/>
          </ac:picMkLst>
        </pc:picChg>
        <pc:picChg chg="add del mod">
          <ac:chgData name="Davis, James C" userId="84778d94-b1cc-4a48-87ce-749e1d7d6e72" providerId="ADAL" clId="{1D3192F4-448F-674E-AAFE-DF747921934A}" dt="2021-04-26T18:17:14.032" v="22603"/>
          <ac:picMkLst>
            <pc:docMk/>
            <pc:sldMk cId="1738420195" sldId="1581"/>
            <ac:picMk id="4" creationId="{F3B17DB0-70C6-6F45-954B-CF756656ABBC}"/>
          </ac:picMkLst>
        </pc:picChg>
        <pc:picChg chg="add del mod">
          <ac:chgData name="Davis, James C" userId="84778d94-b1cc-4a48-87ce-749e1d7d6e72" providerId="ADAL" clId="{1D3192F4-448F-674E-AAFE-DF747921934A}" dt="2021-04-26T21:19:43.628" v="23153"/>
          <ac:picMkLst>
            <pc:docMk/>
            <pc:sldMk cId="1738420195" sldId="1581"/>
            <ac:picMk id="10" creationId="{A5F6B449-B01E-B04A-8639-380D41791105}"/>
          </ac:picMkLst>
        </pc:picChg>
        <pc:picChg chg="add del mod">
          <ac:chgData name="Davis, James C" userId="84778d94-b1cc-4a48-87ce-749e1d7d6e72" providerId="ADAL" clId="{1D3192F4-448F-674E-AAFE-DF747921934A}" dt="2021-04-26T21:20:57.360" v="23155"/>
          <ac:picMkLst>
            <pc:docMk/>
            <pc:sldMk cId="1738420195" sldId="1581"/>
            <ac:picMk id="13" creationId="{7461EB1E-6FAA-2049-951D-E60BB1624539}"/>
          </ac:picMkLst>
        </pc:picChg>
        <pc:picChg chg="add del mod">
          <ac:chgData name="Davis, James C" userId="84778d94-b1cc-4a48-87ce-749e1d7d6e72" providerId="ADAL" clId="{1D3192F4-448F-674E-AAFE-DF747921934A}" dt="2021-04-26T23:25:36.459" v="23182"/>
          <ac:picMkLst>
            <pc:docMk/>
            <pc:sldMk cId="1738420195" sldId="1581"/>
            <ac:picMk id="14" creationId="{37D98569-5B60-C540-8575-DBE031699E69}"/>
          </ac:picMkLst>
        </pc:picChg>
      </pc:sldChg>
      <pc:sldChg chg="addSp delSp modSp new del mod modAnim">
        <pc:chgData name="Davis, James C" userId="84778d94-b1cc-4a48-87ce-749e1d7d6e72" providerId="ADAL" clId="{1D3192F4-448F-674E-AAFE-DF747921934A}" dt="2021-04-26T01:48:02.375" v="11965" actId="2696"/>
        <pc:sldMkLst>
          <pc:docMk/>
          <pc:sldMk cId="2836873157" sldId="1581"/>
        </pc:sldMkLst>
        <pc:spChg chg="del">
          <ac:chgData name="Davis, James C" userId="84778d94-b1cc-4a48-87ce-749e1d7d6e72" providerId="ADAL" clId="{1D3192F4-448F-674E-AAFE-DF747921934A}" dt="2021-04-26T01:13:43.742" v="11858" actId="478"/>
          <ac:spMkLst>
            <pc:docMk/>
            <pc:sldMk cId="2836873157" sldId="1581"/>
            <ac:spMk id="2" creationId="{925CEB64-0C86-BD44-83C5-F5F8BC766044}"/>
          </ac:spMkLst>
        </pc:spChg>
        <pc:spChg chg="mod">
          <ac:chgData name="Davis, James C" userId="84778d94-b1cc-4a48-87ce-749e1d7d6e72" providerId="ADAL" clId="{1D3192F4-448F-674E-AAFE-DF747921934A}" dt="2021-04-26T01:46:29.041" v="11944" actId="20577"/>
          <ac:spMkLst>
            <pc:docMk/>
            <pc:sldMk cId="2836873157" sldId="1581"/>
            <ac:spMk id="3" creationId="{85768E27-DCAA-9C42-B462-78E545A10A14}"/>
          </ac:spMkLst>
        </pc:spChg>
        <pc:spChg chg="add mod">
          <ac:chgData name="Davis, James C" userId="84778d94-b1cc-4a48-87ce-749e1d7d6e72" providerId="ADAL" clId="{1D3192F4-448F-674E-AAFE-DF747921934A}" dt="2021-04-26T01:43:58.083" v="11906" actId="1582"/>
          <ac:spMkLst>
            <pc:docMk/>
            <pc:sldMk cId="2836873157" sldId="1581"/>
            <ac:spMk id="6" creationId="{63B1A0F1-1B31-2040-89E0-97B2B87B2D8C}"/>
          </ac:spMkLst>
        </pc:spChg>
        <pc:spChg chg="add mod">
          <ac:chgData name="Davis, James C" userId="84778d94-b1cc-4a48-87ce-749e1d7d6e72" providerId="ADAL" clId="{1D3192F4-448F-674E-AAFE-DF747921934A}" dt="2021-04-26T01:43:58.083" v="11906" actId="1582"/>
          <ac:spMkLst>
            <pc:docMk/>
            <pc:sldMk cId="2836873157" sldId="1581"/>
            <ac:spMk id="7" creationId="{474D46FB-A564-F942-B3FD-F72E11CD0D44}"/>
          </ac:spMkLst>
        </pc:spChg>
        <pc:spChg chg="add mod">
          <ac:chgData name="Davis, James C" userId="84778d94-b1cc-4a48-87ce-749e1d7d6e72" providerId="ADAL" clId="{1D3192F4-448F-674E-AAFE-DF747921934A}" dt="2021-04-26T01:43:58.083" v="11906" actId="1582"/>
          <ac:spMkLst>
            <pc:docMk/>
            <pc:sldMk cId="2836873157" sldId="1581"/>
            <ac:spMk id="8" creationId="{5A23E461-2DCA-7A49-BD63-30E4F6EAF1F2}"/>
          </ac:spMkLst>
        </pc:spChg>
        <pc:spChg chg="add mod">
          <ac:chgData name="Davis, James C" userId="84778d94-b1cc-4a48-87ce-749e1d7d6e72" providerId="ADAL" clId="{1D3192F4-448F-674E-AAFE-DF747921934A}" dt="2021-04-26T01:43:58.083" v="11906" actId="1582"/>
          <ac:spMkLst>
            <pc:docMk/>
            <pc:sldMk cId="2836873157" sldId="1581"/>
            <ac:spMk id="9" creationId="{B7BA867C-2165-B745-BC8C-279625C9CCAC}"/>
          </ac:spMkLst>
        </pc:spChg>
        <pc:spChg chg="add mod">
          <ac:chgData name="Davis, James C" userId="84778d94-b1cc-4a48-87ce-749e1d7d6e72" providerId="ADAL" clId="{1D3192F4-448F-674E-AAFE-DF747921934A}" dt="2021-04-26T01:47:40.482" v="11959" actId="1582"/>
          <ac:spMkLst>
            <pc:docMk/>
            <pc:sldMk cId="2836873157" sldId="1581"/>
            <ac:spMk id="15" creationId="{AEB5237C-05A3-E34F-9DC8-9D68EF5088BC}"/>
          </ac:spMkLst>
        </pc:spChg>
        <pc:picChg chg="add mod">
          <ac:chgData name="Davis, James C" userId="84778d94-b1cc-4a48-87ce-749e1d7d6e72" providerId="ADAL" clId="{1D3192F4-448F-674E-AAFE-DF747921934A}" dt="2021-04-26T01:14:36.870" v="11877" actId="1076"/>
          <ac:picMkLst>
            <pc:docMk/>
            <pc:sldMk cId="2836873157" sldId="1581"/>
            <ac:picMk id="5" creationId="{7948D709-66AC-954C-86CB-75AA01AF4C28}"/>
          </ac:picMkLst>
        </pc:picChg>
        <pc:cxnChg chg="add mod">
          <ac:chgData name="Davis, James C" userId="84778d94-b1cc-4a48-87ce-749e1d7d6e72" providerId="ADAL" clId="{1D3192F4-448F-674E-AAFE-DF747921934A}" dt="2021-04-26T01:47:40.482" v="11959" actId="1582"/>
          <ac:cxnSpMkLst>
            <pc:docMk/>
            <pc:sldMk cId="2836873157" sldId="1581"/>
            <ac:cxnSpMk id="11" creationId="{3DE7D12D-23B5-BC4A-B107-25409CFF8F15}"/>
          </ac:cxnSpMkLst>
        </pc:cxnChg>
        <pc:cxnChg chg="add mod">
          <ac:chgData name="Davis, James C" userId="84778d94-b1cc-4a48-87ce-749e1d7d6e72" providerId="ADAL" clId="{1D3192F4-448F-674E-AAFE-DF747921934A}" dt="2021-04-26T01:47:55.755" v="11964" actId="1037"/>
          <ac:cxnSpMkLst>
            <pc:docMk/>
            <pc:sldMk cId="2836873157" sldId="1581"/>
            <ac:cxnSpMk id="12" creationId="{CD532314-F940-8A4A-A8F1-E8012BC878FE}"/>
          </ac:cxnSpMkLst>
        </pc:cxnChg>
      </pc:sldChg>
      <pc:sldChg chg="addSp delSp modSp add del mod modTransition modNotesTx">
        <pc:chgData name="Davis, James C" userId="84778d94-b1cc-4a48-87ce-749e1d7d6e72" providerId="ADAL" clId="{1D3192F4-448F-674E-AAFE-DF747921934A}" dt="2021-04-26T02:59:28.130" v="13656" actId="2696"/>
        <pc:sldMkLst>
          <pc:docMk/>
          <pc:sldMk cId="3518340966" sldId="1581"/>
        </pc:sldMkLst>
        <pc:spChg chg="mod">
          <ac:chgData name="Davis, James C" userId="84778d94-b1cc-4a48-87ce-749e1d7d6e72" providerId="ADAL" clId="{1D3192F4-448F-674E-AAFE-DF747921934A}" dt="2021-04-26T02:42:59.700" v="12667" actId="27636"/>
          <ac:spMkLst>
            <pc:docMk/>
            <pc:sldMk cId="3518340966" sldId="1581"/>
            <ac:spMk id="3" creationId="{85768E27-DCAA-9C42-B462-78E545A10A14}"/>
          </ac:spMkLst>
        </pc:spChg>
        <pc:spChg chg="add del mod">
          <ac:chgData name="Davis, James C" userId="84778d94-b1cc-4a48-87ce-749e1d7d6e72" providerId="ADAL" clId="{1D3192F4-448F-674E-AAFE-DF747921934A}" dt="2021-04-26T02:37:53.821" v="12218" actId="478"/>
          <ac:spMkLst>
            <pc:docMk/>
            <pc:sldMk cId="3518340966" sldId="1581"/>
            <ac:spMk id="4" creationId="{98B52F3A-1E0D-AF4E-A782-CDBC11A4C6D7}"/>
          </ac:spMkLst>
        </pc:spChg>
        <pc:spChg chg="mod">
          <ac:chgData name="Davis, James C" userId="84778d94-b1cc-4a48-87ce-749e1d7d6e72" providerId="ADAL" clId="{1D3192F4-448F-674E-AAFE-DF747921934A}" dt="2021-04-26T01:49:15.611" v="12009" actId="208"/>
          <ac:spMkLst>
            <pc:docMk/>
            <pc:sldMk cId="3518340966" sldId="1581"/>
            <ac:spMk id="6" creationId="{63B1A0F1-1B31-2040-89E0-97B2B87B2D8C}"/>
          </ac:spMkLst>
        </pc:spChg>
        <pc:spChg chg="mod">
          <ac:chgData name="Davis, James C" userId="84778d94-b1cc-4a48-87ce-749e1d7d6e72" providerId="ADAL" clId="{1D3192F4-448F-674E-AAFE-DF747921934A}" dt="2021-04-26T01:49:15.611" v="12009" actId="208"/>
          <ac:spMkLst>
            <pc:docMk/>
            <pc:sldMk cId="3518340966" sldId="1581"/>
            <ac:spMk id="7" creationId="{474D46FB-A564-F942-B3FD-F72E11CD0D44}"/>
          </ac:spMkLst>
        </pc:spChg>
        <pc:spChg chg="mod">
          <ac:chgData name="Davis, James C" userId="84778d94-b1cc-4a48-87ce-749e1d7d6e72" providerId="ADAL" clId="{1D3192F4-448F-674E-AAFE-DF747921934A}" dt="2021-04-26T01:49:15.611" v="12009" actId="208"/>
          <ac:spMkLst>
            <pc:docMk/>
            <pc:sldMk cId="3518340966" sldId="1581"/>
            <ac:spMk id="8" creationId="{5A23E461-2DCA-7A49-BD63-30E4F6EAF1F2}"/>
          </ac:spMkLst>
        </pc:spChg>
        <pc:spChg chg="mod">
          <ac:chgData name="Davis, James C" userId="84778d94-b1cc-4a48-87ce-749e1d7d6e72" providerId="ADAL" clId="{1D3192F4-448F-674E-AAFE-DF747921934A}" dt="2021-04-26T01:49:15.611" v="12009" actId="208"/>
          <ac:spMkLst>
            <pc:docMk/>
            <pc:sldMk cId="3518340966" sldId="1581"/>
            <ac:spMk id="9" creationId="{B7BA867C-2165-B745-BC8C-279625C9CCAC}"/>
          </ac:spMkLst>
        </pc:spChg>
        <pc:spChg chg="mod">
          <ac:chgData name="Davis, James C" userId="84778d94-b1cc-4a48-87ce-749e1d7d6e72" providerId="ADAL" clId="{1D3192F4-448F-674E-AAFE-DF747921934A}" dt="2021-04-26T01:49:15.611" v="12009" actId="208"/>
          <ac:spMkLst>
            <pc:docMk/>
            <pc:sldMk cId="3518340966" sldId="1581"/>
            <ac:spMk id="15" creationId="{AEB5237C-05A3-E34F-9DC8-9D68EF5088BC}"/>
          </ac:spMkLst>
        </pc:spChg>
        <pc:cxnChg chg="mod">
          <ac:chgData name="Davis, James C" userId="84778d94-b1cc-4a48-87ce-749e1d7d6e72" providerId="ADAL" clId="{1D3192F4-448F-674E-AAFE-DF747921934A}" dt="2021-04-26T01:49:15.611" v="12009" actId="208"/>
          <ac:cxnSpMkLst>
            <pc:docMk/>
            <pc:sldMk cId="3518340966" sldId="1581"/>
            <ac:cxnSpMk id="11" creationId="{3DE7D12D-23B5-BC4A-B107-25409CFF8F15}"/>
          </ac:cxnSpMkLst>
        </pc:cxnChg>
        <pc:cxnChg chg="mod">
          <ac:chgData name="Davis, James C" userId="84778d94-b1cc-4a48-87ce-749e1d7d6e72" providerId="ADAL" clId="{1D3192F4-448F-674E-AAFE-DF747921934A}" dt="2021-04-26T01:49:15.611" v="12009" actId="208"/>
          <ac:cxnSpMkLst>
            <pc:docMk/>
            <pc:sldMk cId="3518340966" sldId="1581"/>
            <ac:cxnSpMk id="12" creationId="{CD532314-F940-8A4A-A8F1-E8012BC878FE}"/>
          </ac:cxnSpMkLst>
        </pc:cxnChg>
      </pc:sldChg>
      <pc:sldChg chg="addSp delSp modSp new del mod">
        <pc:chgData name="Davis, James C" userId="84778d94-b1cc-4a48-87ce-749e1d7d6e72" providerId="ADAL" clId="{1D3192F4-448F-674E-AAFE-DF747921934A}" dt="2021-04-26T01:43:31.971" v="11904" actId="2696"/>
        <pc:sldMkLst>
          <pc:docMk/>
          <pc:sldMk cId="1887421936" sldId="1582"/>
        </pc:sldMkLst>
        <pc:spChg chg="del">
          <ac:chgData name="Davis, James C" userId="84778d94-b1cc-4a48-87ce-749e1d7d6e72" providerId="ADAL" clId="{1D3192F4-448F-674E-AAFE-DF747921934A}" dt="2021-04-26T01:18:35.908" v="11891" actId="478"/>
          <ac:spMkLst>
            <pc:docMk/>
            <pc:sldMk cId="1887421936" sldId="1582"/>
            <ac:spMk id="2" creationId="{D29A188E-4BC6-0C48-A232-FEB1791BFBFC}"/>
          </ac:spMkLst>
        </pc:spChg>
        <pc:spChg chg="mod">
          <ac:chgData name="Davis, James C" userId="84778d94-b1cc-4a48-87ce-749e1d7d6e72" providerId="ADAL" clId="{1D3192F4-448F-674E-AAFE-DF747921934A}" dt="2021-04-26T01:43:29.419" v="11903"/>
          <ac:spMkLst>
            <pc:docMk/>
            <pc:sldMk cId="1887421936" sldId="1582"/>
            <ac:spMk id="3" creationId="{E376E696-44B1-1F4C-8C31-502B2A76EDEB}"/>
          </ac:spMkLst>
        </pc:spChg>
        <pc:spChg chg="add del mod">
          <ac:chgData name="Davis, James C" userId="84778d94-b1cc-4a48-87ce-749e1d7d6e72" providerId="ADAL" clId="{1D3192F4-448F-674E-AAFE-DF747921934A}" dt="2021-04-26T01:43:25.473" v="11902"/>
          <ac:spMkLst>
            <pc:docMk/>
            <pc:sldMk cId="1887421936" sldId="1582"/>
            <ac:spMk id="6" creationId="{0832FC1F-F505-0840-A722-FB24CC4BE2E8}"/>
          </ac:spMkLst>
        </pc:spChg>
        <pc:picChg chg="add mod modCrop">
          <ac:chgData name="Davis, James C" userId="84778d94-b1cc-4a48-87ce-749e1d7d6e72" providerId="ADAL" clId="{1D3192F4-448F-674E-AAFE-DF747921934A}" dt="2021-04-26T01:18:52.014" v="11898" actId="1076"/>
          <ac:picMkLst>
            <pc:docMk/>
            <pc:sldMk cId="1887421936" sldId="1582"/>
            <ac:picMk id="5" creationId="{EC283667-2FD6-A843-9AFF-595E426CBA71}"/>
          </ac:picMkLst>
        </pc:picChg>
      </pc:sldChg>
      <pc:sldChg chg="addSp delSp modSp add mod modTransition delAnim modAnim modNotesTx">
        <pc:chgData name="Davis, James C" userId="84778d94-b1cc-4a48-87ce-749e1d7d6e72" providerId="ADAL" clId="{1D3192F4-448F-674E-AAFE-DF747921934A}" dt="2021-04-26T23:25:36.459" v="23182"/>
        <pc:sldMkLst>
          <pc:docMk/>
          <pc:sldMk cId="2938531971" sldId="1582"/>
        </pc:sldMkLst>
        <pc:spChg chg="mod">
          <ac:chgData name="Davis, James C" userId="84778d94-b1cc-4a48-87ce-749e1d7d6e72" providerId="ADAL" clId="{1D3192F4-448F-674E-AAFE-DF747921934A}" dt="2021-04-26T02:59:30.329" v="13658" actId="27636"/>
          <ac:spMkLst>
            <pc:docMk/>
            <pc:sldMk cId="2938531971" sldId="1582"/>
            <ac:spMk id="3" creationId="{E376E696-44B1-1F4C-8C31-502B2A76EDEB}"/>
          </ac:spMkLst>
        </pc:spChg>
        <pc:spChg chg="del mod">
          <ac:chgData name="Davis, James C" userId="84778d94-b1cc-4a48-87ce-749e1d7d6e72" providerId="ADAL" clId="{1D3192F4-448F-674E-AAFE-DF747921934A}" dt="2021-04-26T03:06:27.143" v="13678" actId="478"/>
          <ac:spMkLst>
            <pc:docMk/>
            <pc:sldMk cId="2938531971" sldId="1582"/>
            <ac:spMk id="4" creationId="{9F0DB14F-E30A-F844-A0EB-A415656442B3}"/>
          </ac:spMkLst>
        </pc:spChg>
        <pc:spChg chg="mod">
          <ac:chgData name="Davis, James C" userId="84778d94-b1cc-4a48-87ce-749e1d7d6e72" providerId="ADAL" clId="{1D3192F4-448F-674E-AAFE-DF747921934A}" dt="2021-04-26T13:35:19.774" v="16983" actId="1076"/>
          <ac:spMkLst>
            <pc:docMk/>
            <pc:sldMk cId="2938531971" sldId="1582"/>
            <ac:spMk id="9" creationId="{F004AAFF-B815-5041-BBC1-E3FA0FF9A4DB}"/>
          </ac:spMkLst>
        </pc:spChg>
        <pc:spChg chg="mod">
          <ac:chgData name="Davis, James C" userId="84778d94-b1cc-4a48-87ce-749e1d7d6e72" providerId="ADAL" clId="{1D3192F4-448F-674E-AAFE-DF747921934A}" dt="2021-04-26T13:35:46.359" v="16988" actId="1076"/>
          <ac:spMkLst>
            <pc:docMk/>
            <pc:sldMk cId="2938531971" sldId="1582"/>
            <ac:spMk id="12" creationId="{16C3B2F8-02F0-2341-9B3E-1C108C3AEE66}"/>
          </ac:spMkLst>
        </pc:spChg>
        <pc:spChg chg="add mod">
          <ac:chgData name="Davis, James C" userId="84778d94-b1cc-4a48-87ce-749e1d7d6e72" providerId="ADAL" clId="{1D3192F4-448F-674E-AAFE-DF747921934A}" dt="2021-04-26T13:38:19.147" v="17013" actId="1038"/>
          <ac:spMkLst>
            <pc:docMk/>
            <pc:sldMk cId="2938531971" sldId="1582"/>
            <ac:spMk id="26" creationId="{8A265C38-9576-5146-99B8-04D4763DC62A}"/>
          </ac:spMkLst>
        </pc:spChg>
        <pc:spChg chg="mod">
          <ac:chgData name="Davis, James C" userId="84778d94-b1cc-4a48-87ce-749e1d7d6e72" providerId="ADAL" clId="{1D3192F4-448F-674E-AAFE-DF747921934A}" dt="2021-04-26T13:37:31.673" v="17004" actId="1076"/>
          <ac:spMkLst>
            <pc:docMk/>
            <pc:sldMk cId="2938531971" sldId="1582"/>
            <ac:spMk id="27" creationId="{6D7C7A4E-CE48-AA44-9093-0A966F32BC08}"/>
          </ac:spMkLst>
        </pc:spChg>
        <pc:spChg chg="mod">
          <ac:chgData name="Davis, James C" userId="84778d94-b1cc-4a48-87ce-749e1d7d6e72" providerId="ADAL" clId="{1D3192F4-448F-674E-AAFE-DF747921934A}" dt="2021-04-26T03:08:40.605" v="13688" actId="208"/>
          <ac:spMkLst>
            <pc:docMk/>
            <pc:sldMk cId="2938531971" sldId="1582"/>
            <ac:spMk id="44" creationId="{4542CA18-5A00-7844-B53B-041158A975BA}"/>
          </ac:spMkLst>
        </pc:spChg>
        <pc:spChg chg="mod">
          <ac:chgData name="Davis, James C" userId="84778d94-b1cc-4a48-87ce-749e1d7d6e72" providerId="ADAL" clId="{1D3192F4-448F-674E-AAFE-DF747921934A}" dt="2021-04-26T03:06:23.983" v="13677" actId="1035"/>
          <ac:spMkLst>
            <pc:docMk/>
            <pc:sldMk cId="2938531971" sldId="1582"/>
            <ac:spMk id="45" creationId="{0E553039-6C9E-D149-BD8F-5BF0DCB6C97D}"/>
          </ac:spMkLst>
        </pc:spChg>
        <pc:spChg chg="mod">
          <ac:chgData name="Davis, James C" userId="84778d94-b1cc-4a48-87ce-749e1d7d6e72" providerId="ADAL" clId="{1D3192F4-448F-674E-AAFE-DF747921934A}" dt="2021-04-26T03:08:40.605" v="13688" actId="208"/>
          <ac:spMkLst>
            <pc:docMk/>
            <pc:sldMk cId="2938531971" sldId="1582"/>
            <ac:spMk id="46" creationId="{BAB4E91A-5B83-A940-B620-6E71BF10A128}"/>
          </ac:spMkLst>
        </pc:spChg>
        <pc:spChg chg="mod">
          <ac:chgData name="Davis, James C" userId="84778d94-b1cc-4a48-87ce-749e1d7d6e72" providerId="ADAL" clId="{1D3192F4-448F-674E-AAFE-DF747921934A}" dt="2021-04-26T03:06:23.983" v="13677" actId="1035"/>
          <ac:spMkLst>
            <pc:docMk/>
            <pc:sldMk cId="2938531971" sldId="1582"/>
            <ac:spMk id="47" creationId="{32CC9A85-78CD-2E4D-A228-E149F2801145}"/>
          </ac:spMkLst>
        </pc:spChg>
        <pc:spChg chg="mod">
          <ac:chgData name="Davis, James C" userId="84778d94-b1cc-4a48-87ce-749e1d7d6e72" providerId="ADAL" clId="{1D3192F4-448F-674E-AAFE-DF747921934A}" dt="2021-04-26T03:08:40.605" v="13688" actId="208"/>
          <ac:spMkLst>
            <pc:docMk/>
            <pc:sldMk cId="2938531971" sldId="1582"/>
            <ac:spMk id="48" creationId="{ED75F08E-7D74-7D47-8594-D71F9288CFF0}"/>
          </ac:spMkLst>
        </pc:spChg>
        <pc:spChg chg="mod">
          <ac:chgData name="Davis, James C" userId="84778d94-b1cc-4a48-87ce-749e1d7d6e72" providerId="ADAL" clId="{1D3192F4-448F-674E-AAFE-DF747921934A}" dt="2021-04-26T03:06:23.983" v="13677" actId="1035"/>
          <ac:spMkLst>
            <pc:docMk/>
            <pc:sldMk cId="2938531971" sldId="1582"/>
            <ac:spMk id="49" creationId="{43817CA2-4B73-FA4D-96B8-70103E0311C0}"/>
          </ac:spMkLst>
        </pc:spChg>
        <pc:picChg chg="mod">
          <ac:chgData name="Davis, James C" userId="84778d94-b1cc-4a48-87ce-749e1d7d6e72" providerId="ADAL" clId="{1D3192F4-448F-674E-AAFE-DF747921934A}" dt="2021-04-26T03:46:44.037" v="16175" actId="2085"/>
          <ac:picMkLst>
            <pc:docMk/>
            <pc:sldMk cId="2938531971" sldId="1582"/>
            <ac:picMk id="5" creationId="{EC283667-2FD6-A843-9AFF-595E426CBA71}"/>
          </ac:picMkLst>
        </pc:picChg>
        <pc:picChg chg="add del mod">
          <ac:chgData name="Davis, James C" userId="84778d94-b1cc-4a48-87ce-749e1d7d6e72" providerId="ADAL" clId="{1D3192F4-448F-674E-AAFE-DF747921934A}" dt="2021-04-26T16:28:59.420" v="20662" actId="478"/>
          <ac:picMkLst>
            <pc:docMk/>
            <pc:sldMk cId="2938531971" sldId="1582"/>
            <ac:picMk id="29" creationId="{505C3A45-F26C-9E4F-AADB-BF20D234F058}"/>
          </ac:picMkLst>
        </pc:picChg>
        <pc:picChg chg="add del mod">
          <ac:chgData name="Davis, James C" userId="84778d94-b1cc-4a48-87ce-749e1d7d6e72" providerId="ADAL" clId="{1D3192F4-448F-674E-AAFE-DF747921934A}" dt="2021-04-26T23:25:36.459" v="23182"/>
          <ac:picMkLst>
            <pc:docMk/>
            <pc:sldMk cId="2938531971" sldId="1582"/>
            <ac:picMk id="30" creationId="{0DC7769E-E08A-844F-A602-FEF36E5D8A8E}"/>
          </ac:picMkLst>
        </pc:picChg>
        <pc:cxnChg chg="del mod">
          <ac:chgData name="Davis, James C" userId="84778d94-b1cc-4a48-87ce-749e1d7d6e72" providerId="ADAL" clId="{1D3192F4-448F-674E-AAFE-DF747921934A}" dt="2021-04-26T13:36:19.450" v="16995" actId="478"/>
          <ac:cxnSpMkLst>
            <pc:docMk/>
            <pc:sldMk cId="2938531971" sldId="1582"/>
            <ac:cxnSpMk id="6" creationId="{FAC99BF9-A2C0-D640-9720-5F3B14DD0396}"/>
          </ac:cxnSpMkLst>
        </pc:cxnChg>
        <pc:cxnChg chg="mod">
          <ac:chgData name="Davis, James C" userId="84778d94-b1cc-4a48-87ce-749e1d7d6e72" providerId="ADAL" clId="{1D3192F4-448F-674E-AAFE-DF747921934A}" dt="2021-04-26T13:37:10.916" v="17003" actId="14100"/>
          <ac:cxnSpMkLst>
            <pc:docMk/>
            <pc:sldMk cId="2938531971" sldId="1582"/>
            <ac:cxnSpMk id="11" creationId="{A7CE4268-BE79-7944-9EF3-DD1DC39391EA}"/>
          </ac:cxnSpMkLst>
        </pc:cxnChg>
        <pc:cxnChg chg="mod">
          <ac:chgData name="Davis, James C" userId="84778d94-b1cc-4a48-87ce-749e1d7d6e72" providerId="ADAL" clId="{1D3192F4-448F-674E-AAFE-DF747921934A}" dt="2021-04-26T13:36:04.831" v="16992" actId="14100"/>
          <ac:cxnSpMkLst>
            <pc:docMk/>
            <pc:sldMk cId="2938531971" sldId="1582"/>
            <ac:cxnSpMk id="18" creationId="{C6F9A586-43DE-D946-B8CD-05C9D941B74C}"/>
          </ac:cxnSpMkLst>
        </pc:cxnChg>
        <pc:cxnChg chg="add mod">
          <ac:chgData name="Davis, James C" userId="84778d94-b1cc-4a48-87ce-749e1d7d6e72" providerId="ADAL" clId="{1D3192F4-448F-674E-AAFE-DF747921934A}" dt="2021-04-26T13:36:29.581" v="16996" actId="1582"/>
          <ac:cxnSpMkLst>
            <pc:docMk/>
            <pc:sldMk cId="2938531971" sldId="1582"/>
            <ac:cxnSpMk id="19" creationId="{E7490963-113D-674C-9312-D4BA0D9D1F3A}"/>
          </ac:cxnSpMkLst>
        </pc:cxnChg>
        <pc:cxnChg chg="mod">
          <ac:chgData name="Davis, James C" userId="84778d94-b1cc-4a48-87ce-749e1d7d6e72" providerId="ADAL" clId="{1D3192F4-448F-674E-AAFE-DF747921934A}" dt="2021-04-26T13:35:55.832" v="16990" actId="14100"/>
          <ac:cxnSpMkLst>
            <pc:docMk/>
            <pc:sldMk cId="2938531971" sldId="1582"/>
            <ac:cxnSpMk id="21" creationId="{892F6B6C-2B7D-3745-903E-E9D0D2BDF74B}"/>
          </ac:cxnSpMkLst>
        </pc:cxnChg>
        <pc:cxnChg chg="mod">
          <ac:chgData name="Davis, James C" userId="84778d94-b1cc-4a48-87ce-749e1d7d6e72" providerId="ADAL" clId="{1D3192F4-448F-674E-AAFE-DF747921934A}" dt="2021-04-26T13:36:00.209" v="16991" actId="14100"/>
          <ac:cxnSpMkLst>
            <pc:docMk/>
            <pc:sldMk cId="2938531971" sldId="1582"/>
            <ac:cxnSpMk id="24" creationId="{2F98FA91-7A3E-7B49-B05F-18DBEF103F01}"/>
          </ac:cxnSpMkLst>
        </pc:cxnChg>
        <pc:cxnChg chg="mod">
          <ac:chgData name="Davis, James C" userId="84778d94-b1cc-4a48-87ce-749e1d7d6e72" providerId="ADAL" clId="{1D3192F4-448F-674E-AAFE-DF747921934A}" dt="2021-04-26T13:37:40.055" v="17006" actId="14100"/>
          <ac:cxnSpMkLst>
            <pc:docMk/>
            <pc:sldMk cId="2938531971" sldId="1582"/>
            <ac:cxnSpMk id="28" creationId="{C1D08FB6-272E-674F-96A6-5F5470A2BB99}"/>
          </ac:cxnSpMkLst>
        </pc:cxnChg>
        <pc:cxnChg chg="mod">
          <ac:chgData name="Davis, James C" userId="84778d94-b1cc-4a48-87ce-749e1d7d6e72" providerId="ADAL" clId="{1D3192F4-448F-674E-AAFE-DF747921934A}" dt="2021-04-26T13:37:36.195" v="17005" actId="14100"/>
          <ac:cxnSpMkLst>
            <pc:docMk/>
            <pc:sldMk cId="2938531971" sldId="1582"/>
            <ac:cxnSpMk id="32" creationId="{700CB6C5-56B0-CB4A-BF86-A27F49FFB94F}"/>
          </ac:cxnSpMkLst>
        </pc:cxnChg>
        <pc:cxnChg chg="mod">
          <ac:chgData name="Davis, James C" userId="84778d94-b1cc-4a48-87ce-749e1d7d6e72" providerId="ADAL" clId="{1D3192F4-448F-674E-AAFE-DF747921934A}" dt="2021-04-26T13:37:42.215" v="17007" actId="14100"/>
          <ac:cxnSpMkLst>
            <pc:docMk/>
            <pc:sldMk cId="2938531971" sldId="1582"/>
            <ac:cxnSpMk id="35" creationId="{04ECAEC4-3928-CF4C-AE77-92E10B932694}"/>
          </ac:cxnSpMkLst>
        </pc:cxnChg>
        <pc:cxnChg chg="mod">
          <ac:chgData name="Davis, James C" userId="84778d94-b1cc-4a48-87ce-749e1d7d6e72" providerId="ADAL" clId="{1D3192F4-448F-674E-AAFE-DF747921934A}" dt="2021-04-26T13:37:31.673" v="17004" actId="1076"/>
          <ac:cxnSpMkLst>
            <pc:docMk/>
            <pc:sldMk cId="2938531971" sldId="1582"/>
            <ac:cxnSpMk id="41" creationId="{C559A52B-F337-7E4E-AE49-28B761135827}"/>
          </ac:cxnSpMkLst>
        </pc:cxnChg>
      </pc:sldChg>
      <pc:sldChg chg="addSp delSp modSp add del mod delAnim modAnim modNotesTx">
        <pc:chgData name="Davis, James C" userId="84778d94-b1cc-4a48-87ce-749e1d7d6e72" providerId="ADAL" clId="{1D3192F4-448F-674E-AAFE-DF747921934A}" dt="2021-04-26T02:59:28.130" v="13656" actId="2696"/>
        <pc:sldMkLst>
          <pc:docMk/>
          <pc:sldMk cId="3237860294" sldId="1582"/>
        </pc:sldMkLst>
        <pc:spChg chg="add del">
          <ac:chgData name="Davis, James C" userId="84778d94-b1cc-4a48-87ce-749e1d7d6e72" providerId="ADAL" clId="{1D3192F4-448F-674E-AAFE-DF747921934A}" dt="2021-04-26T02:28:36.798" v="12011" actId="478"/>
          <ac:spMkLst>
            <pc:docMk/>
            <pc:sldMk cId="3237860294" sldId="1582"/>
            <ac:spMk id="2" creationId="{B87022D3-6731-F143-B94B-1BC39142AC35}"/>
          </ac:spMkLst>
        </pc:spChg>
        <pc:spChg chg="mod">
          <ac:chgData name="Davis, James C" userId="84778d94-b1cc-4a48-87ce-749e1d7d6e72" providerId="ADAL" clId="{1D3192F4-448F-674E-AAFE-DF747921934A}" dt="2021-04-26T02:49:38.220" v="13564" actId="21"/>
          <ac:spMkLst>
            <pc:docMk/>
            <pc:sldMk cId="3237860294" sldId="1582"/>
            <ac:spMk id="3" creationId="{E376E696-44B1-1F4C-8C31-502B2A76EDEB}"/>
          </ac:spMkLst>
        </pc:spChg>
        <pc:spChg chg="add mod">
          <ac:chgData name="Davis, James C" userId="84778d94-b1cc-4a48-87ce-749e1d7d6e72" providerId="ADAL" clId="{1D3192F4-448F-674E-AAFE-DF747921934A}" dt="2021-04-26T02:58:00.776" v="13640" actId="255"/>
          <ac:spMkLst>
            <pc:docMk/>
            <pc:sldMk cId="3237860294" sldId="1582"/>
            <ac:spMk id="9" creationId="{F004AAFF-B815-5041-BBC1-E3FA0FF9A4DB}"/>
          </ac:spMkLst>
        </pc:spChg>
        <pc:spChg chg="add mod">
          <ac:chgData name="Davis, James C" userId="84778d94-b1cc-4a48-87ce-749e1d7d6e72" providerId="ADAL" clId="{1D3192F4-448F-674E-AAFE-DF747921934A}" dt="2021-04-26T02:58:00.776" v="13640" actId="255"/>
          <ac:spMkLst>
            <pc:docMk/>
            <pc:sldMk cId="3237860294" sldId="1582"/>
            <ac:spMk id="12" creationId="{16C3B2F8-02F0-2341-9B3E-1C108C3AEE66}"/>
          </ac:spMkLst>
        </pc:spChg>
        <pc:spChg chg="add del mod">
          <ac:chgData name="Davis, James C" userId="84778d94-b1cc-4a48-87ce-749e1d7d6e72" providerId="ADAL" clId="{1D3192F4-448F-674E-AAFE-DF747921934A}" dt="2021-04-26T02:30:51.984" v="12067" actId="478"/>
          <ac:spMkLst>
            <pc:docMk/>
            <pc:sldMk cId="3237860294" sldId="1582"/>
            <ac:spMk id="16" creationId="{42472C1B-2E0F-BC4C-9700-2CDB9B1C8A06}"/>
          </ac:spMkLst>
        </pc:spChg>
        <pc:spChg chg="add del">
          <ac:chgData name="Davis, James C" userId="84778d94-b1cc-4a48-87ce-749e1d7d6e72" providerId="ADAL" clId="{1D3192F4-448F-674E-AAFE-DF747921934A}" dt="2021-04-26T02:30:32.031" v="12057" actId="478"/>
          <ac:spMkLst>
            <pc:docMk/>
            <pc:sldMk cId="3237860294" sldId="1582"/>
            <ac:spMk id="17" creationId="{915BB161-76AC-F742-B3A8-1898E8569D6D}"/>
          </ac:spMkLst>
        </pc:spChg>
        <pc:spChg chg="add mod">
          <ac:chgData name="Davis, James C" userId="84778d94-b1cc-4a48-87ce-749e1d7d6e72" providerId="ADAL" clId="{1D3192F4-448F-674E-AAFE-DF747921934A}" dt="2021-04-26T02:58:00.776" v="13640" actId="255"/>
          <ac:spMkLst>
            <pc:docMk/>
            <pc:sldMk cId="3237860294" sldId="1582"/>
            <ac:spMk id="27" creationId="{6D7C7A4E-CE48-AA44-9093-0A966F32BC08}"/>
          </ac:spMkLst>
        </pc:spChg>
        <pc:spChg chg="add mod">
          <ac:chgData name="Davis, James C" userId="84778d94-b1cc-4a48-87ce-749e1d7d6e72" providerId="ADAL" clId="{1D3192F4-448F-674E-AAFE-DF747921934A}" dt="2021-04-26T02:57:50.174" v="13638" actId="1582"/>
          <ac:spMkLst>
            <pc:docMk/>
            <pc:sldMk cId="3237860294" sldId="1582"/>
            <ac:spMk id="44" creationId="{4542CA18-5A00-7844-B53B-041158A975BA}"/>
          </ac:spMkLst>
        </pc:spChg>
        <pc:spChg chg="add mod">
          <ac:chgData name="Davis, James C" userId="84778d94-b1cc-4a48-87ce-749e1d7d6e72" providerId="ADAL" clId="{1D3192F4-448F-674E-AAFE-DF747921934A}" dt="2021-04-26T02:59:01.353" v="13654" actId="1076"/>
          <ac:spMkLst>
            <pc:docMk/>
            <pc:sldMk cId="3237860294" sldId="1582"/>
            <ac:spMk id="45" creationId="{0E553039-6C9E-D149-BD8F-5BF0DCB6C97D}"/>
          </ac:spMkLst>
        </pc:spChg>
        <pc:spChg chg="add mod">
          <ac:chgData name="Davis, James C" userId="84778d94-b1cc-4a48-87ce-749e1d7d6e72" providerId="ADAL" clId="{1D3192F4-448F-674E-AAFE-DF747921934A}" dt="2021-04-26T02:57:50.174" v="13638" actId="1582"/>
          <ac:spMkLst>
            <pc:docMk/>
            <pc:sldMk cId="3237860294" sldId="1582"/>
            <ac:spMk id="46" creationId="{BAB4E91A-5B83-A940-B620-6E71BF10A128}"/>
          </ac:spMkLst>
        </pc:spChg>
        <pc:spChg chg="add mod">
          <ac:chgData name="Davis, James C" userId="84778d94-b1cc-4a48-87ce-749e1d7d6e72" providerId="ADAL" clId="{1D3192F4-448F-674E-AAFE-DF747921934A}" dt="2021-04-26T02:58:58.992" v="13653" actId="1076"/>
          <ac:spMkLst>
            <pc:docMk/>
            <pc:sldMk cId="3237860294" sldId="1582"/>
            <ac:spMk id="47" creationId="{32CC9A85-78CD-2E4D-A228-E149F2801145}"/>
          </ac:spMkLst>
        </pc:spChg>
        <pc:spChg chg="add mod">
          <ac:chgData name="Davis, James C" userId="84778d94-b1cc-4a48-87ce-749e1d7d6e72" providerId="ADAL" clId="{1D3192F4-448F-674E-AAFE-DF747921934A}" dt="2021-04-26T02:57:50.174" v="13638" actId="1582"/>
          <ac:spMkLst>
            <pc:docMk/>
            <pc:sldMk cId="3237860294" sldId="1582"/>
            <ac:spMk id="48" creationId="{ED75F08E-7D74-7D47-8594-D71F9288CFF0}"/>
          </ac:spMkLst>
        </pc:spChg>
        <pc:spChg chg="add mod">
          <ac:chgData name="Davis, James C" userId="84778d94-b1cc-4a48-87ce-749e1d7d6e72" providerId="ADAL" clId="{1D3192F4-448F-674E-AAFE-DF747921934A}" dt="2021-04-26T02:59:03.929" v="13655" actId="1076"/>
          <ac:spMkLst>
            <pc:docMk/>
            <pc:sldMk cId="3237860294" sldId="1582"/>
            <ac:spMk id="49" creationId="{43817CA2-4B73-FA4D-96B8-70103E0311C0}"/>
          </ac:spMkLst>
        </pc:spChg>
        <pc:cxnChg chg="add mod">
          <ac:chgData name="Davis, James C" userId="84778d94-b1cc-4a48-87ce-749e1d7d6e72" providerId="ADAL" clId="{1D3192F4-448F-674E-AAFE-DF747921934A}" dt="2021-04-26T02:58:00.776" v="13640" actId="255"/>
          <ac:cxnSpMkLst>
            <pc:docMk/>
            <pc:sldMk cId="3237860294" sldId="1582"/>
            <ac:cxnSpMk id="6" creationId="{FAC99BF9-A2C0-D640-9720-5F3B14DD0396}"/>
          </ac:cxnSpMkLst>
        </pc:cxnChg>
        <pc:cxnChg chg="add mod">
          <ac:chgData name="Davis, James C" userId="84778d94-b1cc-4a48-87ce-749e1d7d6e72" providerId="ADAL" clId="{1D3192F4-448F-674E-AAFE-DF747921934A}" dt="2021-04-26T02:58:00.776" v="13640" actId="255"/>
          <ac:cxnSpMkLst>
            <pc:docMk/>
            <pc:sldMk cId="3237860294" sldId="1582"/>
            <ac:cxnSpMk id="11" creationId="{A7CE4268-BE79-7944-9EF3-DD1DC39391EA}"/>
          </ac:cxnSpMkLst>
        </pc:cxnChg>
        <pc:cxnChg chg="add del mod">
          <ac:chgData name="Davis, James C" userId="84778d94-b1cc-4a48-87ce-749e1d7d6e72" providerId="ADAL" clId="{1D3192F4-448F-674E-AAFE-DF747921934A}" dt="2021-04-26T02:30:51.984" v="12067" actId="478"/>
          <ac:cxnSpMkLst>
            <pc:docMk/>
            <pc:sldMk cId="3237860294" sldId="1582"/>
            <ac:cxnSpMk id="15" creationId="{E1CAB352-A3BD-3247-8898-D9AF6D7E6901}"/>
          </ac:cxnSpMkLst>
        </pc:cxnChg>
        <pc:cxnChg chg="add mod">
          <ac:chgData name="Davis, James C" userId="84778d94-b1cc-4a48-87ce-749e1d7d6e72" providerId="ADAL" clId="{1D3192F4-448F-674E-AAFE-DF747921934A}" dt="2021-04-26T02:58:00.776" v="13640" actId="255"/>
          <ac:cxnSpMkLst>
            <pc:docMk/>
            <pc:sldMk cId="3237860294" sldId="1582"/>
            <ac:cxnSpMk id="18" creationId="{C6F9A586-43DE-D946-B8CD-05C9D941B74C}"/>
          </ac:cxnSpMkLst>
        </pc:cxnChg>
        <pc:cxnChg chg="add mod">
          <ac:chgData name="Davis, James C" userId="84778d94-b1cc-4a48-87ce-749e1d7d6e72" providerId="ADAL" clId="{1D3192F4-448F-674E-AAFE-DF747921934A}" dt="2021-04-26T02:58:00.776" v="13640" actId="255"/>
          <ac:cxnSpMkLst>
            <pc:docMk/>
            <pc:sldMk cId="3237860294" sldId="1582"/>
            <ac:cxnSpMk id="21" creationId="{892F6B6C-2B7D-3745-903E-E9D0D2BDF74B}"/>
          </ac:cxnSpMkLst>
        </pc:cxnChg>
        <pc:cxnChg chg="add mod">
          <ac:chgData name="Davis, James C" userId="84778d94-b1cc-4a48-87ce-749e1d7d6e72" providerId="ADAL" clId="{1D3192F4-448F-674E-AAFE-DF747921934A}" dt="2021-04-26T02:58:00.776" v="13640" actId="255"/>
          <ac:cxnSpMkLst>
            <pc:docMk/>
            <pc:sldMk cId="3237860294" sldId="1582"/>
            <ac:cxnSpMk id="24" creationId="{2F98FA91-7A3E-7B49-B05F-18DBEF103F01}"/>
          </ac:cxnSpMkLst>
        </pc:cxnChg>
        <pc:cxnChg chg="add mod">
          <ac:chgData name="Davis, James C" userId="84778d94-b1cc-4a48-87ce-749e1d7d6e72" providerId="ADAL" clId="{1D3192F4-448F-674E-AAFE-DF747921934A}" dt="2021-04-26T02:58:00.776" v="13640" actId="255"/>
          <ac:cxnSpMkLst>
            <pc:docMk/>
            <pc:sldMk cId="3237860294" sldId="1582"/>
            <ac:cxnSpMk id="28" creationId="{C1D08FB6-272E-674F-96A6-5F5470A2BB99}"/>
          </ac:cxnSpMkLst>
        </pc:cxnChg>
        <pc:cxnChg chg="add mod">
          <ac:chgData name="Davis, James C" userId="84778d94-b1cc-4a48-87ce-749e1d7d6e72" providerId="ADAL" clId="{1D3192F4-448F-674E-AAFE-DF747921934A}" dt="2021-04-26T02:58:00.776" v="13640" actId="255"/>
          <ac:cxnSpMkLst>
            <pc:docMk/>
            <pc:sldMk cId="3237860294" sldId="1582"/>
            <ac:cxnSpMk id="32" creationId="{700CB6C5-56B0-CB4A-BF86-A27F49FFB94F}"/>
          </ac:cxnSpMkLst>
        </pc:cxnChg>
        <pc:cxnChg chg="add mod">
          <ac:chgData name="Davis, James C" userId="84778d94-b1cc-4a48-87ce-749e1d7d6e72" providerId="ADAL" clId="{1D3192F4-448F-674E-AAFE-DF747921934A}" dt="2021-04-26T02:58:00.776" v="13640" actId="255"/>
          <ac:cxnSpMkLst>
            <pc:docMk/>
            <pc:sldMk cId="3237860294" sldId="1582"/>
            <ac:cxnSpMk id="35" creationId="{04ECAEC4-3928-CF4C-AE77-92E10B932694}"/>
          </ac:cxnSpMkLst>
        </pc:cxnChg>
        <pc:cxnChg chg="add mod">
          <ac:chgData name="Davis, James C" userId="84778d94-b1cc-4a48-87ce-749e1d7d6e72" providerId="ADAL" clId="{1D3192F4-448F-674E-AAFE-DF747921934A}" dt="2021-04-26T02:58:00.776" v="13640" actId="255"/>
          <ac:cxnSpMkLst>
            <pc:docMk/>
            <pc:sldMk cId="3237860294" sldId="1582"/>
            <ac:cxnSpMk id="41" creationId="{C559A52B-F337-7E4E-AE49-28B761135827}"/>
          </ac:cxnSpMkLst>
        </pc:cxnChg>
      </pc:sldChg>
      <pc:sldChg chg="addSp delSp modSp new del mod modNotesTx">
        <pc:chgData name="Davis, James C" userId="84778d94-b1cc-4a48-87ce-749e1d7d6e72" providerId="ADAL" clId="{1D3192F4-448F-674E-AAFE-DF747921934A}" dt="2021-04-26T02:59:28.130" v="13656" actId="2696"/>
        <pc:sldMkLst>
          <pc:docMk/>
          <pc:sldMk cId="1388799636" sldId="1583"/>
        </pc:sldMkLst>
        <pc:spChg chg="del">
          <ac:chgData name="Davis, James C" userId="84778d94-b1cc-4a48-87ce-749e1d7d6e72" providerId="ADAL" clId="{1D3192F4-448F-674E-AAFE-DF747921934A}" dt="2021-04-26T02:36:32.193" v="12202" actId="478"/>
          <ac:spMkLst>
            <pc:docMk/>
            <pc:sldMk cId="1388799636" sldId="1583"/>
            <ac:spMk id="2" creationId="{C457C92D-7546-5E4F-9EA6-A00651A3C452}"/>
          </ac:spMkLst>
        </pc:spChg>
        <pc:spChg chg="mod">
          <ac:chgData name="Davis, James C" userId="84778d94-b1cc-4a48-87ce-749e1d7d6e72" providerId="ADAL" clId="{1D3192F4-448F-674E-AAFE-DF747921934A}" dt="2021-04-26T02:49:28.419" v="13537" actId="20577"/>
          <ac:spMkLst>
            <pc:docMk/>
            <pc:sldMk cId="1388799636" sldId="1583"/>
            <ac:spMk id="3" creationId="{E60085F4-601F-934C-98A5-CD33DD6C6EE7}"/>
          </ac:spMkLst>
        </pc:spChg>
        <pc:picChg chg="add mod modCrop">
          <ac:chgData name="Davis, James C" userId="84778d94-b1cc-4a48-87ce-749e1d7d6e72" providerId="ADAL" clId="{1D3192F4-448F-674E-AAFE-DF747921934A}" dt="2021-04-26T02:37:07.918" v="12213" actId="1076"/>
          <ac:picMkLst>
            <pc:docMk/>
            <pc:sldMk cId="1388799636" sldId="1583"/>
            <ac:picMk id="4" creationId="{62B4BEDB-9A2D-554B-8845-0FD9EAB5227F}"/>
          </ac:picMkLst>
        </pc:picChg>
      </pc:sldChg>
      <pc:sldChg chg="modSp new del mod">
        <pc:chgData name="Davis, James C" userId="84778d94-b1cc-4a48-87ce-749e1d7d6e72" providerId="ADAL" clId="{1D3192F4-448F-674E-AAFE-DF747921934A}" dt="2021-04-26T02:32:48.298" v="12130" actId="2696"/>
        <pc:sldMkLst>
          <pc:docMk/>
          <pc:sldMk cId="1804485215" sldId="1583"/>
        </pc:sldMkLst>
        <pc:spChg chg="mod">
          <ac:chgData name="Davis, James C" userId="84778d94-b1cc-4a48-87ce-749e1d7d6e72" providerId="ADAL" clId="{1D3192F4-448F-674E-AAFE-DF747921934A}" dt="2021-04-26T02:32:01.293" v="12104" actId="27636"/>
          <ac:spMkLst>
            <pc:docMk/>
            <pc:sldMk cId="1804485215" sldId="1583"/>
            <ac:spMk id="3" creationId="{9BF2C840-5D3F-B34C-B007-523010FA2AD5}"/>
          </ac:spMkLst>
        </pc:spChg>
      </pc:sldChg>
      <pc:sldChg chg="addSp delSp modSp add mod modTransition delAnim modAnim modNotesTx">
        <pc:chgData name="Davis, James C" userId="84778d94-b1cc-4a48-87ce-749e1d7d6e72" providerId="ADAL" clId="{1D3192F4-448F-674E-AAFE-DF747921934A}" dt="2021-04-26T23:25:36.459" v="23182"/>
        <pc:sldMkLst>
          <pc:docMk/>
          <pc:sldMk cId="2589332130" sldId="1583"/>
        </pc:sldMkLst>
        <pc:spChg chg="add del mod">
          <ac:chgData name="Davis, James C" userId="84778d94-b1cc-4a48-87ce-749e1d7d6e72" providerId="ADAL" clId="{1D3192F4-448F-674E-AAFE-DF747921934A}" dt="2021-04-26T03:32:00.642" v="14783"/>
          <ac:spMkLst>
            <pc:docMk/>
            <pc:sldMk cId="2589332130" sldId="1583"/>
            <ac:spMk id="6" creationId="{3D52C4C1-44DC-3E44-B759-114F7734C69C}"/>
          </ac:spMkLst>
        </pc:spChg>
        <pc:spChg chg="add mod">
          <ac:chgData name="Davis, James C" userId="84778d94-b1cc-4a48-87ce-749e1d7d6e72" providerId="ADAL" clId="{1D3192F4-448F-674E-AAFE-DF747921934A}" dt="2021-04-26T03:45:16.511" v="16100" actId="1076"/>
          <ac:spMkLst>
            <pc:docMk/>
            <pc:sldMk cId="2589332130" sldId="1583"/>
            <ac:spMk id="7" creationId="{E0B49F66-65AE-2B45-AEBF-FC5747D5B325}"/>
          </ac:spMkLst>
        </pc:spChg>
        <pc:spChg chg="add mod">
          <ac:chgData name="Davis, James C" userId="84778d94-b1cc-4a48-87ce-749e1d7d6e72" providerId="ADAL" clId="{1D3192F4-448F-674E-AAFE-DF747921934A}" dt="2021-04-26T03:45:32.386" v="16107" actId="14100"/>
          <ac:spMkLst>
            <pc:docMk/>
            <pc:sldMk cId="2589332130" sldId="1583"/>
            <ac:spMk id="21" creationId="{B6BC6554-820B-1F48-9DFA-94B1D2EEBB1B}"/>
          </ac:spMkLst>
        </pc:spChg>
        <pc:spChg chg="add mod">
          <ac:chgData name="Davis, James C" userId="84778d94-b1cc-4a48-87ce-749e1d7d6e72" providerId="ADAL" clId="{1D3192F4-448F-674E-AAFE-DF747921934A}" dt="2021-04-26T03:45:26.872" v="16104" actId="14100"/>
          <ac:spMkLst>
            <pc:docMk/>
            <pc:sldMk cId="2589332130" sldId="1583"/>
            <ac:spMk id="22" creationId="{1A14DCC2-761D-AA44-B88D-77E9772C946A}"/>
          </ac:spMkLst>
        </pc:spChg>
        <pc:picChg chg="del mod">
          <ac:chgData name="Davis, James C" userId="84778d94-b1cc-4a48-87ce-749e1d7d6e72" providerId="ADAL" clId="{1D3192F4-448F-674E-AAFE-DF747921934A}" dt="2021-04-26T03:45:01.460" v="16093" actId="478"/>
          <ac:picMkLst>
            <pc:docMk/>
            <pc:sldMk cId="2589332130" sldId="1583"/>
            <ac:picMk id="4" creationId="{62B4BEDB-9A2D-554B-8845-0FD9EAB5227F}"/>
          </ac:picMkLst>
        </pc:picChg>
        <pc:picChg chg="add mod">
          <ac:chgData name="Davis, James C" userId="84778d94-b1cc-4a48-87ce-749e1d7d6e72" providerId="ADAL" clId="{1D3192F4-448F-674E-AAFE-DF747921934A}" dt="2021-04-26T03:45:13.406" v="16099" actId="1076"/>
          <ac:picMkLst>
            <pc:docMk/>
            <pc:sldMk cId="2589332130" sldId="1583"/>
            <ac:picMk id="24" creationId="{ABC7D91F-2353-8647-B1E0-F27DE3DA606C}"/>
          </ac:picMkLst>
        </pc:picChg>
        <pc:picChg chg="add del mod">
          <ac:chgData name="Davis, James C" userId="84778d94-b1cc-4a48-87ce-749e1d7d6e72" providerId="ADAL" clId="{1D3192F4-448F-674E-AAFE-DF747921934A}" dt="2021-04-26T16:28:55.904" v="20661" actId="478"/>
          <ac:picMkLst>
            <pc:docMk/>
            <pc:sldMk cId="2589332130" sldId="1583"/>
            <ac:picMk id="27" creationId="{BAC9D8E9-CA05-4C4E-AD04-38FA04F759F8}"/>
          </ac:picMkLst>
        </pc:picChg>
        <pc:picChg chg="add del mod">
          <ac:chgData name="Davis, James C" userId="84778d94-b1cc-4a48-87ce-749e1d7d6e72" providerId="ADAL" clId="{1D3192F4-448F-674E-AAFE-DF747921934A}" dt="2021-04-26T23:25:36.459" v="23182"/>
          <ac:picMkLst>
            <pc:docMk/>
            <pc:sldMk cId="2589332130" sldId="1583"/>
            <ac:picMk id="28" creationId="{653175CD-7845-9544-AE43-33F8BBAA2812}"/>
          </ac:picMkLst>
        </pc:picChg>
        <pc:cxnChg chg="add del mod">
          <ac:chgData name="Davis, James C" userId="84778d94-b1cc-4a48-87ce-749e1d7d6e72" providerId="ADAL" clId="{1D3192F4-448F-674E-AAFE-DF747921934A}" dt="2021-04-26T03:32:37.338" v="14814" actId="478"/>
          <ac:cxnSpMkLst>
            <pc:docMk/>
            <pc:sldMk cId="2589332130" sldId="1583"/>
            <ac:cxnSpMk id="5" creationId="{96887957-8D6A-A24F-906B-9C0232D899F4}"/>
          </ac:cxnSpMkLst>
        </pc:cxnChg>
        <pc:cxnChg chg="add del mod">
          <ac:chgData name="Davis, James C" userId="84778d94-b1cc-4a48-87ce-749e1d7d6e72" providerId="ADAL" clId="{1D3192F4-448F-674E-AAFE-DF747921934A}" dt="2021-04-26T03:33:22.986" v="14832" actId="478"/>
          <ac:cxnSpMkLst>
            <pc:docMk/>
            <pc:sldMk cId="2589332130" sldId="1583"/>
            <ac:cxnSpMk id="11" creationId="{E2E393C9-8DA7-A44D-9E20-1B578619BC68}"/>
          </ac:cxnSpMkLst>
        </pc:cxnChg>
        <pc:cxnChg chg="add mod">
          <ac:chgData name="Davis, James C" userId="84778d94-b1cc-4a48-87ce-749e1d7d6e72" providerId="ADAL" clId="{1D3192F4-448F-674E-AAFE-DF747921934A}" dt="2021-04-26T03:45:21.652" v="16102" actId="14100"/>
          <ac:cxnSpMkLst>
            <pc:docMk/>
            <pc:sldMk cId="2589332130" sldId="1583"/>
            <ac:cxnSpMk id="20" creationId="{4E900820-1E1C-8245-9836-B82BE1FD7298}"/>
          </ac:cxnSpMkLst>
        </pc:cxnChg>
      </pc:sldChg>
      <pc:sldChg chg="addSp delSp modSp new mod modTransition modClrScheme chgLayout">
        <pc:chgData name="Davis, James C" userId="84778d94-b1cc-4a48-87ce-749e1d7d6e72" providerId="ADAL" clId="{1D3192F4-448F-674E-AAFE-DF747921934A}" dt="2021-04-26T23:25:33.825" v="23181"/>
        <pc:sldMkLst>
          <pc:docMk/>
          <pc:sldMk cId="674590001" sldId="1584"/>
        </pc:sldMkLst>
        <pc:spChg chg="del mod ord">
          <ac:chgData name="Davis, James C" userId="84778d94-b1cc-4a48-87ce-749e1d7d6e72" providerId="ADAL" clId="{1D3192F4-448F-674E-AAFE-DF747921934A}" dt="2021-04-26T03:36:34.654" v="15126" actId="700"/>
          <ac:spMkLst>
            <pc:docMk/>
            <pc:sldMk cId="674590001" sldId="1584"/>
            <ac:spMk id="2" creationId="{A83FB505-4310-5E4A-8009-6CD5FB941EB3}"/>
          </ac:spMkLst>
        </pc:spChg>
        <pc:spChg chg="del">
          <ac:chgData name="Davis, James C" userId="84778d94-b1cc-4a48-87ce-749e1d7d6e72" providerId="ADAL" clId="{1D3192F4-448F-674E-AAFE-DF747921934A}" dt="2021-04-26T03:36:34.654" v="15126" actId="700"/>
          <ac:spMkLst>
            <pc:docMk/>
            <pc:sldMk cId="674590001" sldId="1584"/>
            <ac:spMk id="3" creationId="{3677751F-64E4-714A-AB69-0337783F4AE2}"/>
          </ac:spMkLst>
        </pc:spChg>
        <pc:spChg chg="mod ord">
          <ac:chgData name="Davis, James C" userId="84778d94-b1cc-4a48-87ce-749e1d7d6e72" providerId="ADAL" clId="{1D3192F4-448F-674E-AAFE-DF747921934A}" dt="2021-04-26T03:36:34.654" v="15126" actId="700"/>
          <ac:spMkLst>
            <pc:docMk/>
            <pc:sldMk cId="674590001" sldId="1584"/>
            <ac:spMk id="4" creationId="{649B2D49-3CB0-B94B-BEC5-5F2D63FCC1C4}"/>
          </ac:spMkLst>
        </pc:spChg>
        <pc:spChg chg="del mod ord">
          <ac:chgData name="Davis, James C" userId="84778d94-b1cc-4a48-87ce-749e1d7d6e72" providerId="ADAL" clId="{1D3192F4-448F-674E-AAFE-DF747921934A}" dt="2021-04-26T03:36:34.654" v="15126" actId="700"/>
          <ac:spMkLst>
            <pc:docMk/>
            <pc:sldMk cId="674590001" sldId="1584"/>
            <ac:spMk id="5" creationId="{B68482D4-1CCC-BA48-BB44-5604508A5BCF}"/>
          </ac:spMkLst>
        </pc:spChg>
        <pc:spChg chg="add mod ord">
          <ac:chgData name="Davis, James C" userId="84778d94-b1cc-4a48-87ce-749e1d7d6e72" providerId="ADAL" clId="{1D3192F4-448F-674E-AAFE-DF747921934A}" dt="2021-04-26T03:37:00.368" v="15193" actId="6549"/>
          <ac:spMkLst>
            <pc:docMk/>
            <pc:sldMk cId="674590001" sldId="1584"/>
            <ac:spMk id="6" creationId="{1C1624C7-7534-1144-8A7E-A8DD8665C439}"/>
          </ac:spMkLst>
        </pc:spChg>
        <pc:spChg chg="add del mod ord">
          <ac:chgData name="Davis, James C" userId="84778d94-b1cc-4a48-87ce-749e1d7d6e72" providerId="ADAL" clId="{1D3192F4-448F-674E-AAFE-DF747921934A}" dt="2021-04-26T03:36:40.008" v="15141" actId="478"/>
          <ac:spMkLst>
            <pc:docMk/>
            <pc:sldMk cId="674590001" sldId="1584"/>
            <ac:spMk id="7" creationId="{34A66F1E-8950-3E4B-B851-5B0E9E620D5E}"/>
          </ac:spMkLst>
        </pc:spChg>
        <pc:picChg chg="add mod">
          <ac:chgData name="Davis, James C" userId="84778d94-b1cc-4a48-87ce-749e1d7d6e72" providerId="ADAL" clId="{1D3192F4-448F-674E-AAFE-DF747921934A}" dt="2021-04-26T03:36:50.379" v="15147" actId="1076"/>
          <ac:picMkLst>
            <pc:docMk/>
            <pc:sldMk cId="674590001" sldId="1584"/>
            <ac:picMk id="8" creationId="{CF2D24D8-8DCA-CC4D-8AB3-62DB57550F1F}"/>
          </ac:picMkLst>
        </pc:picChg>
      </pc:sldChg>
      <pc:sldChg chg="add modTransition">
        <pc:chgData name="Davis, James C" userId="84778d94-b1cc-4a48-87ce-749e1d7d6e72" providerId="ADAL" clId="{1D3192F4-448F-674E-AAFE-DF747921934A}" dt="2021-04-26T23:25:33.825" v="23181"/>
        <pc:sldMkLst>
          <pc:docMk/>
          <pc:sldMk cId="1991908804" sldId="1585"/>
        </pc:sldMkLst>
      </pc:sldChg>
      <pc:sldChg chg="modSp add mod modTransition">
        <pc:chgData name="Davis, James C" userId="84778d94-b1cc-4a48-87ce-749e1d7d6e72" providerId="ADAL" clId="{1D3192F4-448F-674E-AAFE-DF747921934A}" dt="2021-04-26T23:25:33.825" v="23181"/>
        <pc:sldMkLst>
          <pc:docMk/>
          <pc:sldMk cId="256611996" sldId="1586"/>
        </pc:sldMkLst>
        <pc:spChg chg="mod">
          <ac:chgData name="Davis, James C" userId="84778d94-b1cc-4a48-87ce-749e1d7d6e72" providerId="ADAL" clId="{1D3192F4-448F-674E-AAFE-DF747921934A}" dt="2021-04-26T14:40:55.768" v="17322" actId="27636"/>
          <ac:spMkLst>
            <pc:docMk/>
            <pc:sldMk cId="256611996" sldId="1586"/>
            <ac:spMk id="3" creationId="{00000000-0000-0000-0000-000000000000}"/>
          </ac:spMkLst>
        </pc:spChg>
      </pc:sldChg>
      <pc:sldChg chg="add modTransition">
        <pc:chgData name="Davis, James C" userId="84778d94-b1cc-4a48-87ce-749e1d7d6e72" providerId="ADAL" clId="{1D3192F4-448F-674E-AAFE-DF747921934A}" dt="2021-04-26T23:25:33.825" v="23181"/>
        <pc:sldMkLst>
          <pc:docMk/>
          <pc:sldMk cId="470898904" sldId="1587"/>
        </pc:sldMkLst>
      </pc:sldChg>
      <pc:sldChg chg="modSp add del mod modTransition">
        <pc:chgData name="Davis, James C" userId="84778d94-b1cc-4a48-87ce-749e1d7d6e72" providerId="ADAL" clId="{1D3192F4-448F-674E-AAFE-DF747921934A}" dt="2021-04-26T15:22:17.346" v="19250"/>
        <pc:sldMkLst>
          <pc:docMk/>
          <pc:sldMk cId="2169847220" sldId="1587"/>
        </pc:sldMkLst>
        <pc:spChg chg="mod">
          <ac:chgData name="Davis, James C" userId="84778d94-b1cc-4a48-87ce-749e1d7d6e72" providerId="ADAL" clId="{1D3192F4-448F-674E-AAFE-DF747921934A}" dt="2021-04-26T15:22:17.346" v="19250"/>
          <ac:spMkLst>
            <pc:docMk/>
            <pc:sldMk cId="2169847220" sldId="1587"/>
            <ac:spMk id="4" creationId="{2D8F9E67-C980-BF49-A980-739CD5F5DF4B}"/>
          </ac:spMkLst>
        </pc:spChg>
      </pc:sldChg>
      <pc:sldMasterChg chg="addSldLayout delSldLayout modSldLayout">
        <pc:chgData name="Davis, James C" userId="84778d94-b1cc-4a48-87ce-749e1d7d6e72" providerId="ADAL" clId="{1D3192F4-448F-674E-AAFE-DF747921934A}" dt="2021-04-25T20:17:44.121" v="1143" actId="1036"/>
        <pc:sldMasterMkLst>
          <pc:docMk/>
          <pc:sldMasterMk cId="3595336832" sldId="2147483708"/>
        </pc:sldMasterMkLst>
        <pc:sldLayoutChg chg="del">
          <pc:chgData name="Davis, James C" userId="84778d94-b1cc-4a48-87ce-749e1d7d6e72" providerId="ADAL" clId="{1D3192F4-448F-674E-AAFE-DF747921934A}" dt="2021-04-23T23:58:08.942" v="203" actId="2696"/>
          <pc:sldLayoutMkLst>
            <pc:docMk/>
            <pc:sldMasterMk cId="3595336832" sldId="2147483708"/>
            <pc:sldLayoutMk cId="69532377" sldId="2147483724"/>
          </pc:sldLayoutMkLst>
        </pc:sldLayoutChg>
        <pc:sldLayoutChg chg="modSp mod">
          <pc:chgData name="Davis, James C" userId="84778d94-b1cc-4a48-87ce-749e1d7d6e72" providerId="ADAL" clId="{1D3192F4-448F-674E-AAFE-DF747921934A}" dt="2021-04-25T20:17:44.121" v="1143" actId="1036"/>
          <pc:sldLayoutMkLst>
            <pc:docMk/>
            <pc:sldMasterMk cId="3595336832" sldId="2147483708"/>
            <pc:sldLayoutMk cId="4232609549" sldId="2147483726"/>
          </pc:sldLayoutMkLst>
          <pc:picChg chg="mod">
            <ac:chgData name="Davis, James C" userId="84778d94-b1cc-4a48-87ce-749e1d7d6e72" providerId="ADAL" clId="{1D3192F4-448F-674E-AAFE-DF747921934A}" dt="2021-04-25T20:17:44.121" v="1143" actId="1036"/>
            <ac:picMkLst>
              <pc:docMk/>
              <pc:sldMasterMk cId="3595336832" sldId="2147483708"/>
              <pc:sldLayoutMk cId="4232609549" sldId="2147483726"/>
              <ac:picMk id="12" creationId="{BCBD89D8-43BD-5D41-99C6-91B0B6A51904}"/>
            </ac:picMkLst>
          </pc:picChg>
        </pc:sldLayoutChg>
        <pc:sldLayoutChg chg="addSp delSp modSp add del mod modTransition">
          <pc:chgData name="Davis, James C" userId="84778d94-b1cc-4a48-87ce-749e1d7d6e72" providerId="ADAL" clId="{1D3192F4-448F-674E-AAFE-DF747921934A}" dt="2021-04-24T00:03:20.223" v="272" actId="2696"/>
          <pc:sldLayoutMkLst>
            <pc:docMk/>
            <pc:sldMasterMk cId="3595336832" sldId="2147483708"/>
            <pc:sldLayoutMk cId="943928171" sldId="2147483736"/>
          </pc:sldLayoutMkLst>
          <pc:spChg chg="del">
            <ac:chgData name="Davis, James C" userId="84778d94-b1cc-4a48-87ce-749e1d7d6e72" providerId="ADAL" clId="{1D3192F4-448F-674E-AAFE-DF747921934A}" dt="2021-04-23T23:58:41.533" v="208" actId="478"/>
            <ac:spMkLst>
              <pc:docMk/>
              <pc:sldMasterMk cId="3595336832" sldId="2147483708"/>
              <pc:sldLayoutMk cId="943928171" sldId="2147483736"/>
              <ac:spMk id="2" creationId="{CE36F63A-CE5C-9B40-933E-022B0D8B1C6B}"/>
            </ac:spMkLst>
          </pc:spChg>
          <pc:spChg chg="add del mod">
            <ac:chgData name="Davis, James C" userId="84778d94-b1cc-4a48-87ce-749e1d7d6e72" providerId="ADAL" clId="{1D3192F4-448F-674E-AAFE-DF747921934A}" dt="2021-04-23T23:59:05.874" v="216"/>
            <ac:spMkLst>
              <pc:docMk/>
              <pc:sldMasterMk cId="3595336832" sldId="2147483708"/>
              <pc:sldLayoutMk cId="943928171" sldId="2147483736"/>
              <ac:spMk id="3" creationId="{09D6E5EF-54A3-C744-B187-5249480A6400}"/>
            </ac:spMkLst>
          </pc:spChg>
          <pc:spChg chg="add del mod">
            <ac:chgData name="Davis, James C" userId="84778d94-b1cc-4a48-87ce-749e1d7d6e72" providerId="ADAL" clId="{1D3192F4-448F-674E-AAFE-DF747921934A}" dt="2021-04-23T23:59:23.747" v="218" actId="478"/>
            <ac:spMkLst>
              <pc:docMk/>
              <pc:sldMasterMk cId="3595336832" sldId="2147483708"/>
              <pc:sldLayoutMk cId="943928171" sldId="2147483736"/>
              <ac:spMk id="7" creationId="{C6E74A75-D2C2-2141-84E4-47E84B4AF31F}"/>
            </ac:spMkLst>
          </pc:spChg>
          <pc:picChg chg="add mod">
            <ac:chgData name="Davis, James C" userId="84778d94-b1cc-4a48-87ce-749e1d7d6e72" providerId="ADAL" clId="{1D3192F4-448F-674E-AAFE-DF747921934A}" dt="2021-04-23T23:59:01.177" v="213" actId="1076"/>
            <ac:picMkLst>
              <pc:docMk/>
              <pc:sldMasterMk cId="3595336832" sldId="2147483708"/>
              <pc:sldLayoutMk cId="943928171" sldId="2147483736"/>
              <ac:picMk id="5" creationId="{C2EE3DC4-F71C-C24A-9AF1-2252B1CDAB2A}"/>
            </ac:picMkLst>
          </pc:picChg>
        </pc:sldLayoutChg>
        <pc:sldLayoutChg chg="new del mod">
          <pc:chgData name="Davis, James C" userId="84778d94-b1cc-4a48-87ce-749e1d7d6e72" providerId="ADAL" clId="{1D3192F4-448F-674E-AAFE-DF747921934A}" dt="2021-04-23T23:56:57.403" v="200" actId="11236"/>
          <pc:sldLayoutMkLst>
            <pc:docMk/>
            <pc:sldMasterMk cId="3595336832" sldId="2147483708"/>
            <pc:sldLayoutMk cId="3993494654" sldId="2147483736"/>
          </pc:sldLayoutMkLst>
        </pc:sldLayoutChg>
        <pc:sldLayoutChg chg="addSp delSp modSp add mod modTransition">
          <pc:chgData name="Davis, James C" userId="84778d94-b1cc-4a48-87ce-749e1d7d6e72" providerId="ADAL" clId="{1D3192F4-448F-674E-AAFE-DF747921934A}" dt="2021-04-24T00:03:45.105" v="274" actId="478"/>
          <pc:sldLayoutMkLst>
            <pc:docMk/>
            <pc:sldMasterMk cId="3595336832" sldId="2147483708"/>
            <pc:sldLayoutMk cId="442215797" sldId="2147483737"/>
          </pc:sldLayoutMkLst>
          <pc:spChg chg="add mod">
            <ac:chgData name="Davis, James C" userId="84778d94-b1cc-4a48-87ce-749e1d7d6e72" providerId="ADAL" clId="{1D3192F4-448F-674E-AAFE-DF747921934A}" dt="2021-04-24T00:02:02.575" v="265" actId="1076"/>
            <ac:spMkLst>
              <pc:docMk/>
              <pc:sldMasterMk cId="3595336832" sldId="2147483708"/>
              <pc:sldLayoutMk cId="442215797" sldId="2147483737"/>
              <ac:spMk id="2" creationId="{9D40ABC9-8673-5842-AB6C-97E21CAE77DF}"/>
            </ac:spMkLst>
          </pc:spChg>
          <pc:spChg chg="del">
            <ac:chgData name="Davis, James C" userId="84778d94-b1cc-4a48-87ce-749e1d7d6e72" providerId="ADAL" clId="{1D3192F4-448F-674E-AAFE-DF747921934A}" dt="2021-04-24T00:00:47.812" v="220" actId="478"/>
            <ac:spMkLst>
              <pc:docMk/>
              <pc:sldMasterMk cId="3595336832" sldId="2147483708"/>
              <pc:sldLayoutMk cId="442215797" sldId="2147483737"/>
              <ac:spMk id="16" creationId="{1991DBEA-463E-0543-8703-1617F14E9D1E}"/>
            </ac:spMkLst>
          </pc:spChg>
          <pc:spChg chg="del">
            <ac:chgData name="Davis, James C" userId="84778d94-b1cc-4a48-87ce-749e1d7d6e72" providerId="ADAL" clId="{1D3192F4-448F-674E-AAFE-DF747921934A}" dt="2021-04-24T00:03:45.105" v="274" actId="478"/>
            <ac:spMkLst>
              <pc:docMk/>
              <pc:sldMasterMk cId="3595336832" sldId="2147483708"/>
              <pc:sldLayoutMk cId="442215797" sldId="2147483737"/>
              <ac:spMk id="251914" creationId="{00000000-0000-0000-0000-000000000000}"/>
            </ac:spMkLst>
          </pc:spChg>
          <pc:spChg chg="del">
            <ac:chgData name="Davis, James C" userId="84778d94-b1cc-4a48-87ce-749e1d7d6e72" providerId="ADAL" clId="{1D3192F4-448F-674E-AAFE-DF747921934A}" dt="2021-04-24T00:03:45.105" v="274" actId="478"/>
            <ac:spMkLst>
              <pc:docMk/>
              <pc:sldMasterMk cId="3595336832" sldId="2147483708"/>
              <pc:sldLayoutMk cId="442215797" sldId="2147483737"/>
              <ac:spMk id="251918" creationId="{00000000-0000-0000-0000-000000000000}"/>
            </ac:spMkLst>
          </pc:spChg>
          <pc:picChg chg="add del mod">
            <ac:chgData name="Davis, James C" userId="84778d94-b1cc-4a48-87ce-749e1d7d6e72" providerId="ADAL" clId="{1D3192F4-448F-674E-AAFE-DF747921934A}" dt="2021-04-24T00:03:14.367" v="271" actId="21"/>
            <ac:picMkLst>
              <pc:docMk/>
              <pc:sldMasterMk cId="3595336832" sldId="2147483708"/>
              <pc:sldLayoutMk cId="442215797" sldId="2147483737"/>
              <ac:picMk id="9" creationId="{DE9066D9-50C3-1C4B-9D9D-4B7A27D7FB50}"/>
            </ac:picMkLst>
          </pc:picChg>
          <pc:picChg chg="mod modCrop">
            <ac:chgData name="Davis, James C" userId="84778d94-b1cc-4a48-87ce-749e1d7d6e72" providerId="ADAL" clId="{1D3192F4-448F-674E-AAFE-DF747921934A}" dt="2021-04-24T00:01:59.163" v="264" actId="1076"/>
            <ac:picMkLst>
              <pc:docMk/>
              <pc:sldMasterMk cId="3595336832" sldId="2147483708"/>
              <pc:sldLayoutMk cId="442215797" sldId="2147483737"/>
              <ac:picMk id="12" creationId="{BCBD89D8-43BD-5D41-99C6-91B0B6A51904}"/>
            </ac:picMkLst>
          </pc:picChg>
          <pc:picChg chg="add del mod">
            <ac:chgData name="Davis, James C" userId="84778d94-b1cc-4a48-87ce-749e1d7d6e72" providerId="ADAL" clId="{1D3192F4-448F-674E-AAFE-DF747921934A}" dt="2021-04-24T00:03:14.367" v="271" actId="21"/>
            <ac:picMkLst>
              <pc:docMk/>
              <pc:sldMasterMk cId="3595336832" sldId="2147483708"/>
              <pc:sldLayoutMk cId="442215797" sldId="2147483737"/>
              <ac:picMk id="1026" creationId="{FA2DED89-8D8F-B74F-9846-F68EA5DDB2A8}"/>
            </ac:picMkLst>
          </pc:picChg>
        </pc:sldLayoutChg>
        <pc:sldLayoutChg chg="new del mod">
          <pc:chgData name="Davis, James C" userId="84778d94-b1cc-4a48-87ce-749e1d7d6e72" providerId="ADAL" clId="{1D3192F4-448F-674E-AAFE-DF747921934A}" dt="2021-04-23T23:58:54.490" v="210" actId="11236"/>
          <pc:sldLayoutMkLst>
            <pc:docMk/>
            <pc:sldMasterMk cId="3595336832" sldId="2147483708"/>
            <pc:sldLayoutMk cId="2320608522" sldId="2147483737"/>
          </pc:sldLayoutMkLst>
        </pc:sldLayoutChg>
      </pc:sldMasterChg>
      <pc:sldMasterChg chg="modSldLayout">
        <pc:chgData name="Davis, James C" userId="84778d94-b1cc-4a48-87ce-749e1d7d6e72" providerId="ADAL" clId="{1D3192F4-448F-674E-AAFE-DF747921934A}" dt="2021-04-26T14:15:54.430" v="17175"/>
        <pc:sldMasterMkLst>
          <pc:docMk/>
          <pc:sldMasterMk cId="2187162566" sldId="2147483738"/>
        </pc:sldMasterMkLst>
        <pc:sldLayoutChg chg="addSp modSp">
          <pc:chgData name="Davis, James C" userId="84778d94-b1cc-4a48-87ce-749e1d7d6e72" providerId="ADAL" clId="{1D3192F4-448F-674E-AAFE-DF747921934A}" dt="2021-04-26T14:15:54.430" v="17175"/>
          <pc:sldLayoutMkLst>
            <pc:docMk/>
            <pc:sldMasterMk cId="2187162566" sldId="2147483738"/>
            <pc:sldLayoutMk cId="3527401073" sldId="2147483740"/>
          </pc:sldLayoutMkLst>
          <pc:picChg chg="add mod">
            <ac:chgData name="Davis, James C" userId="84778d94-b1cc-4a48-87ce-749e1d7d6e72" providerId="ADAL" clId="{1D3192F4-448F-674E-AAFE-DF747921934A}" dt="2021-04-26T14:15:54.430" v="17175"/>
            <ac:picMkLst>
              <pc:docMk/>
              <pc:sldMasterMk cId="2187162566" sldId="2147483738"/>
              <pc:sldLayoutMk cId="3527401073" sldId="2147483740"/>
              <ac:picMk id="6" creationId="{54822716-6C32-B84E-BCC9-D4BC32C8FC45}"/>
            </ac:picMkLst>
          </pc:picChg>
        </pc:sldLayoutChg>
      </pc:sldMasterChg>
    </pc:docChg>
  </pc:docChgLst>
  <pc:docChgLst>
    <pc:chgData name="Davis, James C" userId="84778d94-b1cc-4a48-87ce-749e1d7d6e72" providerId="ADAL" clId="{86766AFC-65D4-7042-B2F2-A1C7D778F58B}"/>
    <pc:docChg chg="modSld modMainMaster">
      <pc:chgData name="Davis, James C" userId="84778d94-b1cc-4a48-87ce-749e1d7d6e72" providerId="ADAL" clId="{86766AFC-65D4-7042-B2F2-A1C7D778F58B}" dt="2020-08-23T19:14:05.505" v="13" actId="208"/>
      <pc:docMkLst>
        <pc:docMk/>
      </pc:docMkLst>
      <pc:sldChg chg="addSp delSp modSp mod">
        <pc:chgData name="Davis, James C" userId="84778d94-b1cc-4a48-87ce-749e1d7d6e72" providerId="ADAL" clId="{86766AFC-65D4-7042-B2F2-A1C7D778F58B}" dt="2020-08-22T00:52:29.354" v="11"/>
        <pc:sldMkLst>
          <pc:docMk/>
          <pc:sldMk cId="681153070" sldId="263"/>
        </pc:sldMkLst>
        <pc:spChg chg="mod">
          <ac:chgData name="Davis, James C" userId="84778d94-b1cc-4a48-87ce-749e1d7d6e72" providerId="ADAL" clId="{86766AFC-65D4-7042-B2F2-A1C7D778F58B}" dt="2020-08-22T00:50:56.611" v="8" actId="20577"/>
          <ac:spMkLst>
            <pc:docMk/>
            <pc:sldMk cId="681153070" sldId="263"/>
            <ac:spMk id="3" creationId="{089D1F61-B74F-FD46-9676-D29849AD2577}"/>
          </ac:spMkLst>
        </pc:spChg>
        <pc:spChg chg="add del mod">
          <ac:chgData name="Davis, James C" userId="84778d94-b1cc-4a48-87ce-749e1d7d6e72" providerId="ADAL" clId="{86766AFC-65D4-7042-B2F2-A1C7D778F58B}" dt="2020-08-22T00:52:29.354" v="11"/>
          <ac:spMkLst>
            <pc:docMk/>
            <pc:sldMk cId="681153070" sldId="263"/>
            <ac:spMk id="4" creationId="{CB3A787E-D00E-A84A-A93A-572AAC9CD3EF}"/>
          </ac:spMkLst>
        </pc:spChg>
      </pc:sldChg>
      <pc:sldMasterChg chg="modSldLayout">
        <pc:chgData name="Davis, James C" userId="84778d94-b1cc-4a48-87ce-749e1d7d6e72" providerId="ADAL" clId="{86766AFC-65D4-7042-B2F2-A1C7D778F58B}" dt="2020-08-23T19:14:05.505" v="13" actId="208"/>
        <pc:sldMasterMkLst>
          <pc:docMk/>
          <pc:sldMasterMk cId="3595336832" sldId="2147483708"/>
        </pc:sldMasterMkLst>
        <pc:sldLayoutChg chg="modSp mod">
          <pc:chgData name="Davis, James C" userId="84778d94-b1cc-4a48-87ce-749e1d7d6e72" providerId="ADAL" clId="{86766AFC-65D4-7042-B2F2-A1C7D778F58B}" dt="2020-08-23T19:14:05.505" v="13" actId="208"/>
          <pc:sldLayoutMkLst>
            <pc:docMk/>
            <pc:sldMasterMk cId="3595336832" sldId="2147483708"/>
            <pc:sldLayoutMk cId="2909255550" sldId="2147483730"/>
          </pc:sldLayoutMkLst>
          <pc:spChg chg="mod">
            <ac:chgData name="Davis, James C" userId="84778d94-b1cc-4a48-87ce-749e1d7d6e72" providerId="ADAL" clId="{86766AFC-65D4-7042-B2F2-A1C7D778F58B}" dt="2020-08-23T19:14:05.505" v="13" actId="208"/>
            <ac:spMkLst>
              <pc:docMk/>
              <pc:sldMasterMk cId="3595336832" sldId="2147483708"/>
              <pc:sldLayoutMk cId="2909255550" sldId="2147483730"/>
              <ac:spMk id="5" creationId="{5A7CBECB-F891-1E49-A038-D12E9EBD544E}"/>
            </ac:spMkLst>
          </pc:spChg>
          <pc:spChg chg="mod">
            <ac:chgData name="Davis, James C" userId="84778d94-b1cc-4a48-87ce-749e1d7d6e72" providerId="ADAL" clId="{86766AFC-65D4-7042-B2F2-A1C7D778F58B}" dt="2020-08-23T19:14:05.505" v="13" actId="208"/>
            <ac:spMkLst>
              <pc:docMk/>
              <pc:sldMasterMk cId="3595336832" sldId="2147483708"/>
              <pc:sldLayoutMk cId="2909255550" sldId="2147483730"/>
              <ac:spMk id="6" creationId="{A0F4931F-670B-5345-A445-E4A05AED83C7}"/>
            </ac:spMkLst>
          </pc:spChg>
        </pc:sldLayoutChg>
        <pc:sldLayoutChg chg="modSp mod">
          <pc:chgData name="Davis, James C" userId="84778d94-b1cc-4a48-87ce-749e1d7d6e72" providerId="ADAL" clId="{86766AFC-65D4-7042-B2F2-A1C7D778F58B}" dt="2020-08-22T00:50:30.920" v="0" actId="208"/>
          <pc:sldLayoutMkLst>
            <pc:docMk/>
            <pc:sldMasterMk cId="3595336832" sldId="2147483708"/>
            <pc:sldLayoutMk cId="1735298232" sldId="2147483732"/>
          </pc:sldLayoutMkLst>
          <pc:spChg chg="mod">
            <ac:chgData name="Davis, James C" userId="84778d94-b1cc-4a48-87ce-749e1d7d6e72" providerId="ADAL" clId="{86766AFC-65D4-7042-B2F2-A1C7D778F58B}" dt="2020-08-22T00:50:30.920" v="0" actId="208"/>
            <ac:spMkLst>
              <pc:docMk/>
              <pc:sldMasterMk cId="3595336832" sldId="2147483708"/>
              <pc:sldLayoutMk cId="1735298232" sldId="2147483732"/>
              <ac:spMk id="4" creationId="{E355375E-B5F3-774A-87F7-3A95BA8BDF7B}"/>
            </ac:spMkLst>
          </pc:spChg>
          <pc:spChg chg="mod">
            <ac:chgData name="Davis, James C" userId="84778d94-b1cc-4a48-87ce-749e1d7d6e72" providerId="ADAL" clId="{86766AFC-65D4-7042-B2F2-A1C7D778F58B}" dt="2020-08-22T00:50:30.920" v="0" actId="208"/>
            <ac:spMkLst>
              <pc:docMk/>
              <pc:sldMasterMk cId="3595336832" sldId="2147483708"/>
              <pc:sldLayoutMk cId="1735298232" sldId="2147483732"/>
              <ac:spMk id="6" creationId="{5FBB5167-3962-F644-A1B0-164B48533467}"/>
            </ac:spMkLst>
          </pc:spChg>
        </pc:sldLayoutChg>
        <pc:sldLayoutChg chg="modSp mod">
          <pc:chgData name="Davis, James C" userId="84778d94-b1cc-4a48-87ce-749e1d7d6e72" providerId="ADAL" clId="{86766AFC-65D4-7042-B2F2-A1C7D778F58B}" dt="2020-08-22T00:50:36.215" v="1" actId="208"/>
          <pc:sldLayoutMkLst>
            <pc:docMk/>
            <pc:sldMasterMk cId="3595336832" sldId="2147483708"/>
            <pc:sldLayoutMk cId="2822395168" sldId="2147483733"/>
          </pc:sldLayoutMkLst>
          <pc:spChg chg="mod">
            <ac:chgData name="Davis, James C" userId="84778d94-b1cc-4a48-87ce-749e1d7d6e72" providerId="ADAL" clId="{86766AFC-65D4-7042-B2F2-A1C7D778F58B}" dt="2020-08-22T00:50:36.215" v="1" actId="208"/>
            <ac:spMkLst>
              <pc:docMk/>
              <pc:sldMasterMk cId="3595336832" sldId="2147483708"/>
              <pc:sldLayoutMk cId="2822395168" sldId="2147483733"/>
              <ac:spMk id="4" creationId="{E355375E-B5F3-774A-87F7-3A95BA8BDF7B}"/>
            </ac:spMkLst>
          </pc:spChg>
          <pc:spChg chg="mod">
            <ac:chgData name="Davis, James C" userId="84778d94-b1cc-4a48-87ce-749e1d7d6e72" providerId="ADAL" clId="{86766AFC-65D4-7042-B2F2-A1C7D778F58B}" dt="2020-08-22T00:50:36.215" v="1" actId="208"/>
            <ac:spMkLst>
              <pc:docMk/>
              <pc:sldMasterMk cId="3595336832" sldId="2147483708"/>
              <pc:sldLayoutMk cId="2822395168" sldId="2147483733"/>
              <ac:spMk id="6" creationId="{5FBB5167-3962-F644-A1B0-164B48533467}"/>
            </ac:spMkLst>
          </pc:spChg>
        </pc:sldLayoutChg>
        <pc:sldLayoutChg chg="modSp mod">
          <pc:chgData name="Davis, James C" userId="84778d94-b1cc-4a48-87ce-749e1d7d6e72" providerId="ADAL" clId="{86766AFC-65D4-7042-B2F2-A1C7D778F58B}" dt="2020-08-22T00:50:45.995" v="2" actId="208"/>
          <pc:sldLayoutMkLst>
            <pc:docMk/>
            <pc:sldMasterMk cId="3595336832" sldId="2147483708"/>
            <pc:sldLayoutMk cId="669961557" sldId="2147483734"/>
          </pc:sldLayoutMkLst>
          <pc:spChg chg="mod">
            <ac:chgData name="Davis, James C" userId="84778d94-b1cc-4a48-87ce-749e1d7d6e72" providerId="ADAL" clId="{86766AFC-65D4-7042-B2F2-A1C7D778F58B}" dt="2020-08-22T00:50:45.995" v="2" actId="208"/>
            <ac:spMkLst>
              <pc:docMk/>
              <pc:sldMasterMk cId="3595336832" sldId="2147483708"/>
              <pc:sldLayoutMk cId="669961557" sldId="2147483734"/>
              <ac:spMk id="7" creationId="{00379C94-9660-514E-8573-54286DE89411}"/>
            </ac:spMkLst>
          </pc:spChg>
          <pc:spChg chg="mod">
            <ac:chgData name="Davis, James C" userId="84778d94-b1cc-4a48-87ce-749e1d7d6e72" providerId="ADAL" clId="{86766AFC-65D4-7042-B2F2-A1C7D778F58B}" dt="2020-08-22T00:50:45.995" v="2" actId="208"/>
            <ac:spMkLst>
              <pc:docMk/>
              <pc:sldMasterMk cId="3595336832" sldId="2147483708"/>
              <pc:sldLayoutMk cId="669961557" sldId="2147483734"/>
              <ac:spMk id="8" creationId="{D15DDF22-1F41-F644-A1F1-7ADD56BDE3A3}"/>
            </ac:spMkLst>
          </pc:spChg>
        </pc:sldLayoutChg>
      </pc:sldMasterChg>
    </pc:docChg>
  </pc:docChgLst>
  <pc:docChgLst>
    <pc:chgData name="Davis, James C" userId="84778d94-b1cc-4a48-87ce-749e1d7d6e72" providerId="ADAL" clId="{7D066DA6-63FA-CE4D-B555-26279D5BD446}"/>
    <pc:docChg chg="modSld modMainMaster">
      <pc:chgData name="Davis, James C" userId="84778d94-b1cc-4a48-87ce-749e1d7d6e72" providerId="ADAL" clId="{7D066DA6-63FA-CE4D-B555-26279D5BD446}" dt="2020-08-22T00:48:03.111" v="14"/>
      <pc:docMkLst>
        <pc:docMk/>
      </pc:docMkLst>
      <pc:sldChg chg="modSp mod">
        <pc:chgData name="Davis, James C" userId="84778d94-b1cc-4a48-87ce-749e1d7d6e72" providerId="ADAL" clId="{7D066DA6-63FA-CE4D-B555-26279D5BD446}" dt="2020-08-22T00:47:12.931" v="12" actId="20577"/>
        <pc:sldMkLst>
          <pc:docMk/>
          <pc:sldMk cId="681153070" sldId="263"/>
        </pc:sldMkLst>
        <pc:spChg chg="mod">
          <ac:chgData name="Davis, James C" userId="84778d94-b1cc-4a48-87ce-749e1d7d6e72" providerId="ADAL" clId="{7D066DA6-63FA-CE4D-B555-26279D5BD446}" dt="2020-08-22T00:47:12.931" v="12" actId="20577"/>
          <ac:spMkLst>
            <pc:docMk/>
            <pc:sldMk cId="681153070" sldId="263"/>
            <ac:spMk id="3" creationId="{089D1F61-B74F-FD46-9676-D29849AD2577}"/>
          </ac:spMkLst>
        </pc:spChg>
      </pc:sldChg>
      <pc:sldMasterChg chg="modSp modSldLayout">
        <pc:chgData name="Davis, James C" userId="84778d94-b1cc-4a48-87ce-749e1d7d6e72" providerId="ADAL" clId="{7D066DA6-63FA-CE4D-B555-26279D5BD446}" dt="2020-08-22T00:48:03.111" v="14"/>
        <pc:sldMasterMkLst>
          <pc:docMk/>
          <pc:sldMasterMk cId="3595336832" sldId="2147483708"/>
        </pc:sldMasterMkLst>
        <pc:spChg chg="mod">
          <ac:chgData name="Davis, James C" userId="84778d94-b1cc-4a48-87ce-749e1d7d6e72" providerId="ADAL" clId="{7D066DA6-63FA-CE4D-B555-26279D5BD446}" dt="2020-08-22T00:48:03.111" v="14"/>
          <ac:spMkLst>
            <pc:docMk/>
            <pc:sldMasterMk cId="3595336832" sldId="2147483708"/>
            <ac:spMk id="2" creationId="{00000000-0000-0000-0000-000000000000}"/>
          </ac:spMkLst>
        </pc:spChg>
        <pc:sldLayoutChg chg="modSp">
          <pc:chgData name="Davis, James C" userId="84778d94-b1cc-4a48-87ce-749e1d7d6e72" providerId="ADAL" clId="{7D066DA6-63FA-CE4D-B555-26279D5BD446}" dt="2020-08-22T00:47:50.793" v="13"/>
          <pc:sldLayoutMkLst>
            <pc:docMk/>
            <pc:sldMasterMk cId="3595336832" sldId="2147483708"/>
            <pc:sldLayoutMk cId="4232609549" sldId="2147483726"/>
          </pc:sldLayoutMkLst>
          <pc:spChg chg="mod">
            <ac:chgData name="Davis, James C" userId="84778d94-b1cc-4a48-87ce-749e1d7d6e72" providerId="ADAL" clId="{7D066DA6-63FA-CE4D-B555-26279D5BD446}" dt="2020-08-22T00:47:50.793" v="13"/>
            <ac:spMkLst>
              <pc:docMk/>
              <pc:sldMasterMk cId="3595336832" sldId="2147483708"/>
              <pc:sldLayoutMk cId="4232609549" sldId="2147483726"/>
              <ac:spMk id="251914"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C61D50-A877-3647-9E52-6068133825CF}" type="datetimeFigureOut">
              <a:t>5/9/22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2A37BA-026F-9146-8519-D617D382498F}" type="slidenum">
              <a:t>‹#›</a:t>
            </a:fld>
            <a:endParaRPr lang="en-US"/>
          </a:p>
        </p:txBody>
      </p:sp>
    </p:spTree>
    <p:extLst>
      <p:ext uri="{BB962C8B-B14F-4D97-AF65-F5344CB8AC3E}">
        <p14:creationId xmlns:p14="http://schemas.microsoft.com/office/powerpoint/2010/main" val="5663052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a:t>
            </a:r>
          </a:p>
        </p:txBody>
      </p:sp>
      <p:sp>
        <p:nvSpPr>
          <p:cNvPr id="4" name="Slide Number Placeholder 3"/>
          <p:cNvSpPr>
            <a:spLocks noGrp="1"/>
          </p:cNvSpPr>
          <p:nvPr>
            <p:ph type="sldNum" sz="quarter" idx="5"/>
          </p:nvPr>
        </p:nvSpPr>
        <p:spPr/>
        <p:txBody>
          <a:bodyPr/>
          <a:lstStyle/>
          <a:p>
            <a:fld id="{0A2A37BA-026F-9146-8519-D617D382498F}" type="slidenum">
              <a:rPr lang="en-US"/>
              <a:t>1</a:t>
            </a:fld>
            <a:endParaRPr lang="en-US"/>
          </a:p>
        </p:txBody>
      </p:sp>
    </p:spTree>
    <p:extLst>
      <p:ext uri="{BB962C8B-B14F-4D97-AF65-F5344CB8AC3E}">
        <p14:creationId xmlns:p14="http://schemas.microsoft.com/office/powerpoint/2010/main" val="269165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PART 1:</a:t>
            </a:r>
          </a:p>
          <a:p>
            <a:r>
              <a:rPr lang="en-US"/>
              <a:t>./run install</a:t>
            </a:r>
          </a:p>
          <a:p>
            <a:r>
              <a:rPr lang="en-US"/>
              <a:t>./run test</a:t>
            </a:r>
          </a:p>
          <a:p>
            <a:r>
              <a:rPr lang="en-US"/>
              <a:t>./run URL_FILE</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Customer’s concerns included: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OSS documentation quality? Low ramp-up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OSS standard of correctness? Is it “high quality”?</a:t>
            </a:r>
          </a:p>
          <a:p>
            <a:r>
              <a:rPr lang="en-US"/>
              <a:t>-  Enough maintainers to handle high-priority patches.</a:t>
            </a:r>
          </a:p>
          <a:p>
            <a:pPr marL="171450" indent="-171450">
              <a:buFontTx/>
              <a:buChar char="-"/>
            </a:pPr>
            <a:r>
              <a:rPr lang="en-US"/>
              <a:t>Responsive to fixing bugs that ACME Corp. encounters</a:t>
            </a:r>
          </a:p>
          <a:p>
            <a:pPr marL="171450" indent="-171450">
              <a:buFontTx/>
              <a:buChar char="-"/>
            </a:pPr>
            <a:r>
              <a:rPr lang="en-US"/>
              <a:t>Due to Acme Corp.’s product model, they plan to open-source the software and distribute it with its dependencies. They’d like their dependencies to be compatible with LGPL v2.1.</a:t>
            </a:r>
          </a:p>
          <a:p>
            <a:endParaRPr lang="en-US"/>
          </a:p>
          <a:p>
            <a:r>
              <a:rPr lang="en-US"/>
              <a:t>Additional requirements: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“Extensible” – Support new metrics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At least one must hit the GitHub REST API – commonly, counting issue responsiveness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At least one metric must analyze the source code in some way – commonly, measuring documentation by counting # comments</a:t>
            </a:r>
          </a:p>
          <a:p>
            <a:pPr marL="171450" indent="-171450">
              <a:buFontTx/>
              <a:buChar char="-"/>
            </a:pPr>
            <a:r>
              <a:rPr lang="en-US"/>
              <a:t>Support logging with tunable verbosity</a:t>
            </a:r>
          </a:p>
          <a:p>
            <a:pPr marL="171450" indent="-171450">
              <a:buFontTx/>
              <a:buChar char="-"/>
            </a:pPr>
            <a:r>
              <a:rPr lang="en-US"/>
              <a:t>Report must analyze the potential shortcomings of the way they defined each metric</a:t>
            </a:r>
          </a:p>
          <a:p>
            <a:pPr marL="171450" indent="-171450">
              <a:buFontTx/>
              <a:buChar char="-"/>
            </a:pPr>
            <a:endParaRPr lang="en-US"/>
          </a:p>
          <a:p>
            <a:pPr marL="171450" indent="-171450">
              <a:buFontTx/>
              <a:buChar char="-"/>
            </a:pPr>
            <a:r>
              <a:rPr lang="en-US"/>
              <a:t>No language or tech constraints, so long as it offers a CLI</a:t>
            </a:r>
          </a:p>
          <a:p>
            <a:pPr marL="171450" indent="-171450">
              <a:buFontTx/>
              <a:buChar cha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PART 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i="0"/>
              <a:t>Goal is to build an internal module registry that ACME Corporation can use to manage their dependencies, without needing to rely on (potentially flaky) npm. The LeftPad incident was not good.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i="0"/>
              <a:t>The spec describes a wide range of feature requests: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Upload, update, rate, and download packages as zip files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Support a notion of “package groups” (e.g. more than one upload at once, to be rendered atomically) with a multi-REST request-transactional semantic</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Support for queries over package versions, with a DSL including exact, ranged, and approximate range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Support a new metric: degree of pinned dependencies to major+minor version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Fetch history of a package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Fetch a paginated listing of all packages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Request ingesting a public npm package via a URL to npm. The package in question must score high enough using the scoring algorithm from Part 1</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Support a “debloat” to reduce storage costs, removing (unspecified) unnecessary bloat from a package – e.g. removing documentation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Request a security audit of a package, by delegating to npm’s “audit” mechanism</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Reset the system to a “default” state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Supporting a notion of “sensitive” modules with a custom scanner that executes in order to approve a download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Users and groups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Authentication tokens limited to 1K interactions or 10 hours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ADA compliant up to </a:t>
            </a:r>
            <a:r>
              <a:rPr lang="en-US" sz="1200" b="0" i="0" u="none" strike="noStrike" kern="1200">
                <a:solidFill>
                  <a:schemeClr val="tx1"/>
                </a:solidFill>
                <a:effectLst/>
                <a:latin typeface="+mn-lt"/>
                <a:ea typeface="+mn-ea"/>
                <a:cs typeface="+mn-cs"/>
              </a:rPr>
              <a:t>Web Content Accessibility Guidelines</a:t>
            </a:r>
            <a:r>
              <a:rPr lang="en-US" sz="1200" b="1" i="0" u="none" strike="noStrike" kern="1200">
                <a:solidFill>
                  <a:schemeClr val="tx1"/>
                </a:solidFill>
                <a:effectLst/>
                <a:latin typeface="+mn-lt"/>
                <a:ea typeface="+mn-ea"/>
                <a:cs typeface="+mn-cs"/>
              </a:rPr>
              <a:t>/</a:t>
            </a:r>
            <a:r>
              <a:rPr lang="en-US" i="0"/>
              <a:t>WCAG 2.1 at level AA (with pointer to Microsoft’s accessibility checking tool)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Complete a STRIDE analysis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i="0"/>
              <a:t>Two interesting twists: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The project spec begins with the following statement: “Warning: This project spec is designed to be far more work than I think you can reasonably do in the time allowed. In your design, your team must identify…and JUSTIFY…a reduced scope…”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i="0"/>
              <a:t>“Customer” has an expected time commitment of 6-9 hours/week outside of class</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i="0"/>
              <a:t>Baseline requirements covered a few API endpoints and the STRIDE analysis.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Teams had to swap projects with one another, and build on top of that existing project. For some teams this meant inheriting non-working code, and investing substantial initial time into triage. This affected their time estimates.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i="0"/>
          </a:p>
        </p:txBody>
      </p:sp>
      <p:sp>
        <p:nvSpPr>
          <p:cNvPr id="4" name="Slide Number Placeholder 3"/>
          <p:cNvSpPr>
            <a:spLocks noGrp="1"/>
          </p:cNvSpPr>
          <p:nvPr>
            <p:ph type="sldNum" sz="quarter" idx="5"/>
          </p:nvPr>
        </p:nvSpPr>
        <p:spPr/>
        <p:txBody>
          <a:bodyPr/>
          <a:lstStyle/>
          <a:p>
            <a:fld id="{0A2A37BA-026F-9146-8519-D617D382498F}" type="slidenum">
              <a:rPr lang="en-US"/>
              <a:t>12</a:t>
            </a:fld>
            <a:endParaRPr lang="en-US"/>
          </a:p>
        </p:txBody>
      </p:sp>
    </p:spTree>
    <p:extLst>
      <p:ext uri="{BB962C8B-B14F-4D97-AF65-F5344CB8AC3E}">
        <p14:creationId xmlns:p14="http://schemas.microsoft.com/office/powerpoint/2010/main" val="416311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Purdue University is a large, public, R1 institution.</a:t>
            </a:r>
          </a:p>
          <a:p>
            <a:endParaRPr lang="en-US"/>
          </a:p>
          <a:p>
            <a:r>
              <a:rPr lang="en-US"/>
              <a:t>72 students with fairly homogeneous background. 2 intro programming </a:t>
            </a:r>
            <a:r>
              <a:rPr lang="en-US" sz="1200" kern="1200">
                <a:solidFill>
                  <a:schemeClr val="tx1"/>
                </a:solidFill>
                <a:effectLst/>
                <a:latin typeface="+mn-lt"/>
                <a:ea typeface="+mn-ea"/>
                <a:cs typeface="+mn-cs"/>
              </a:rPr>
              <a:t>courses and one course in data structures, data science, OOP. Mostly seniors, some juniors.</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GTA: 20 hours/week</a:t>
            </a:r>
          </a:p>
          <a:p>
            <a:r>
              <a:rPr lang="en-US" sz="1200" kern="1200">
                <a:solidFill>
                  <a:schemeClr val="tx1"/>
                </a:solidFill>
                <a:effectLst/>
                <a:latin typeface="+mn-lt"/>
                <a:ea typeface="+mn-ea"/>
                <a:cs typeface="+mn-cs"/>
              </a:rPr>
              <a:t>UTA: 5 hous/week</a:t>
            </a:r>
          </a:p>
          <a:p>
            <a:endParaRPr lang="en-US"/>
          </a:p>
        </p:txBody>
      </p:sp>
      <p:sp>
        <p:nvSpPr>
          <p:cNvPr id="4" name="Slide Number Placeholder 3"/>
          <p:cNvSpPr>
            <a:spLocks noGrp="1"/>
          </p:cNvSpPr>
          <p:nvPr>
            <p:ph type="sldNum" sz="quarter" idx="5"/>
          </p:nvPr>
        </p:nvSpPr>
        <p:spPr/>
        <p:txBody>
          <a:bodyPr/>
          <a:lstStyle/>
          <a:p>
            <a:fld id="{0A2A37BA-026F-9146-8519-D617D382498F}" type="slidenum">
              <a:rPr lang="en-US"/>
              <a:t>3</a:t>
            </a:fld>
            <a:endParaRPr lang="en-US"/>
          </a:p>
        </p:txBody>
      </p:sp>
    </p:spTree>
    <p:extLst>
      <p:ext uri="{BB962C8B-B14F-4D97-AF65-F5344CB8AC3E}">
        <p14:creationId xmlns:p14="http://schemas.microsoft.com/office/powerpoint/2010/main" val="3382254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PART 1:</a:t>
            </a:r>
          </a:p>
          <a:p>
            <a:r>
              <a:rPr lang="en-US"/>
              <a:t>./run install</a:t>
            </a:r>
          </a:p>
          <a:p>
            <a:r>
              <a:rPr lang="en-US"/>
              <a:t>./run test</a:t>
            </a:r>
          </a:p>
          <a:p>
            <a:r>
              <a:rPr lang="en-US"/>
              <a:t>./run URL_FILE</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Customer’s concerns included: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OSS documentation quality? Low ramp-up time</a:t>
            </a:r>
          </a:p>
          <a:p>
            <a:r>
              <a:rPr lang="en-US"/>
              <a:t>-  Enough maintainers to handle high-priority patches.</a:t>
            </a:r>
          </a:p>
          <a:p>
            <a:pPr marL="171450" indent="-171450">
              <a:buFontTx/>
              <a:buChar char="-"/>
            </a:pPr>
            <a:r>
              <a:rPr lang="en-US"/>
              <a:t>Responsive to fixing bugs that ACME Corp. encounters</a:t>
            </a:r>
          </a:p>
          <a:p>
            <a:endParaRPr lang="en-US"/>
          </a:p>
          <a:p>
            <a:r>
              <a:rPr lang="en-US"/>
              <a:t>Additional requirements: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“Extensible” – Support new metrics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At least one must hit the GitHub REST API – commonly, counting issue responsiveness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At least one metric must analyze the source code in some way – commonly, measuring documentation by counting # comments</a:t>
            </a:r>
          </a:p>
          <a:p>
            <a:pPr marL="171450" indent="-171450">
              <a:buFontTx/>
              <a:buChar char="-"/>
            </a:pPr>
            <a:r>
              <a:rPr lang="en-US"/>
              <a:t>Report must analyze the potential shortcomings of the way they defined each metric</a:t>
            </a:r>
          </a:p>
          <a:p>
            <a:pPr marL="171450" indent="-171450">
              <a:buFontTx/>
              <a:buChar char="-"/>
            </a:pPr>
            <a:endParaRPr lang="en-US"/>
          </a:p>
          <a:p>
            <a:pPr marL="171450" indent="-171450">
              <a:buFontTx/>
              <a:buChar char="-"/>
            </a:pPr>
            <a:r>
              <a:rPr lang="en-US"/>
              <a:t>No language or tech constraints, so long as it offers a CLI</a:t>
            </a:r>
          </a:p>
          <a:p>
            <a:pPr marL="171450" indent="-171450">
              <a:buFontTx/>
              <a:buChar cha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PART 2:</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i="0"/>
              <a:t>Goal is to build an internal module registry that ACME Corporation can use to manage their dependencies, without needing to rely on (potentially flaky) npm. The LeftPad incident was not good.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i="0"/>
              <a:t>The spec describes a wide range of feature requests: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Upload, update, rate, and download packages as zip files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Support a notion of “package groups” (e.g. more than one upload at once, to be rendered atomically) with a multi-REST request-transactional semantic</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Support for queries over package versions, with a DSL including exact, ranged, and approximate range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Support a new metric: degree of pinned dependencies to major+minor version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Fetch history of a package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Fetch a paginated listing of all packages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Request ingesting a public npm package via a URL to npm. The package in question must score high enough using the scoring algorithm from Part 1</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Support a “debloat” to reduce storage costs, removing (unspecified) unnecessary bloat from a package – e.g. removing documentation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Request a security audit of a package, by delegating to npm’s “audit” mechanism</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Reset the system to a “default” state</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Supporting a notion of “sensitive” modules with a custom scanner that executes in order to approve a download</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Users and groups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Authentication tokens limited to 1K interactions or 10 hours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ADA compliant up to </a:t>
            </a:r>
            <a:r>
              <a:rPr lang="en-US" sz="1200" b="0" i="0" u="none" strike="noStrike" kern="1200">
                <a:solidFill>
                  <a:schemeClr val="tx1"/>
                </a:solidFill>
                <a:effectLst/>
                <a:latin typeface="+mn-lt"/>
                <a:ea typeface="+mn-ea"/>
                <a:cs typeface="+mn-cs"/>
              </a:rPr>
              <a:t>Web Content Accessibility Guidelines</a:t>
            </a:r>
            <a:r>
              <a:rPr lang="en-US" sz="1200" b="1" i="0" u="none" strike="noStrike" kern="1200">
                <a:solidFill>
                  <a:schemeClr val="tx1"/>
                </a:solidFill>
                <a:effectLst/>
                <a:latin typeface="+mn-lt"/>
                <a:ea typeface="+mn-ea"/>
                <a:cs typeface="+mn-cs"/>
              </a:rPr>
              <a:t>/</a:t>
            </a:r>
            <a:r>
              <a:rPr lang="en-US" i="0"/>
              <a:t>WCAG 2.1 at level AA (with pointer to Microsoft’s accessibility checking tool)</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Complete a STRIDE analysis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i="0"/>
              <a:t>Two interesting twists: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The project spec begins with the following statement: “Warning: This project spec is designed to be far more work than I think you can reasonably do in the time allowed. In your design, your team must identify…and JUSTIFY…a reduced scope…”</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i="0"/>
              <a:t>“Customer” has an expected time commitment of 6-9 hours/week outside of class</a:t>
            </a:r>
          </a:p>
          <a:p>
            <a:pPr marL="1085850" marR="0" lvl="2" indent="-171450" algn="l" defTabSz="914400" rtl="0" eaLnBrk="1" fontAlgn="auto" latinLnBrk="0" hangingPunct="1">
              <a:lnSpc>
                <a:spcPct val="100000"/>
              </a:lnSpc>
              <a:spcBef>
                <a:spcPts val="0"/>
              </a:spcBef>
              <a:spcAft>
                <a:spcPts val="0"/>
              </a:spcAft>
              <a:buClrTx/>
              <a:buSzTx/>
              <a:buFontTx/>
              <a:buChar char="-"/>
              <a:tabLst/>
              <a:defRPr/>
            </a:pPr>
            <a:r>
              <a:rPr lang="en-US" i="0"/>
              <a:t>Baseline requirements covered a few API endpoints and the STRIDE analysis.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i="0"/>
              <a:t>Teams had to swap projects with one another, and build on top of that existing project. For some teams this meant inheriting non-working code, and investing substantial initial time into triage. This affected their time estimates.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i="0"/>
          </a:p>
        </p:txBody>
      </p:sp>
      <p:sp>
        <p:nvSpPr>
          <p:cNvPr id="4" name="Slide Number Placeholder 3"/>
          <p:cNvSpPr>
            <a:spLocks noGrp="1"/>
          </p:cNvSpPr>
          <p:nvPr>
            <p:ph type="sldNum" sz="quarter" idx="5"/>
          </p:nvPr>
        </p:nvSpPr>
        <p:spPr/>
        <p:txBody>
          <a:bodyPr/>
          <a:lstStyle/>
          <a:p>
            <a:fld id="{0A2A37BA-026F-9146-8519-D617D382498F}" type="slidenum">
              <a:rPr lang="en-US"/>
              <a:t>5</a:t>
            </a:fld>
            <a:endParaRPr lang="en-US"/>
          </a:p>
        </p:txBody>
      </p:sp>
    </p:spTree>
    <p:extLst>
      <p:ext uri="{BB962C8B-B14F-4D97-AF65-F5344CB8AC3E}">
        <p14:creationId xmlns:p14="http://schemas.microsoft.com/office/powerpoint/2010/main" val="2938128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milestones</a:t>
            </a:r>
          </a:p>
          <a:p>
            <a:pPr marL="171450" indent="-171450">
              <a:buFontTx/>
              <a:buChar char="-"/>
            </a:pPr>
            <a:r>
              <a:rPr lang="en-US"/>
              <a:t>Plans:</a:t>
            </a:r>
          </a:p>
          <a:p>
            <a:pPr marL="628650" lvl="1" indent="-171450">
              <a:buFontTx/>
              <a:buChar char="-"/>
            </a:pPr>
            <a:r>
              <a:rPr lang="en-US"/>
              <a:t>Tool selection</a:t>
            </a:r>
          </a:p>
          <a:p>
            <a:pPr marL="628650" lvl="1" indent="-171450">
              <a:buFontTx/>
              <a:buChar char="-"/>
            </a:pPr>
            <a:r>
              <a:rPr lang="en-US"/>
              <a:t>Communication mechanisms</a:t>
            </a:r>
          </a:p>
          <a:p>
            <a:pPr marL="628650" lvl="1" indent="-171450">
              <a:buFontTx/>
              <a:buChar char="-"/>
            </a:pPr>
            <a:r>
              <a:rPr lang="en-US"/>
              <a:t>Team contract</a:t>
            </a:r>
          </a:p>
          <a:p>
            <a:pPr marL="628650" lvl="1" indent="-171450">
              <a:buFontTx/>
              <a:buChar char="-"/>
            </a:pPr>
            <a:r>
              <a:rPr lang="en-US"/>
              <a:t>Team synchronous meeting times</a:t>
            </a:r>
          </a:p>
          <a:p>
            <a:pPr marL="628650" lvl="1" indent="-171450">
              <a:buFontTx/>
              <a:buChar char="-"/>
            </a:pPr>
            <a:r>
              <a:rPr lang="en-US"/>
              <a:t>Organized list of requirements (project specs were deliberately a bit convoluted)</a:t>
            </a:r>
          </a:p>
          <a:p>
            <a:pPr marL="628650" lvl="1" indent="-171450">
              <a:buFontTx/>
              <a:buChar char="-"/>
            </a:pPr>
            <a:r>
              <a:rPr lang="en-US"/>
              <a:t>Preliminary design in UML, with activity diagrams and data flow diagrams</a:t>
            </a:r>
          </a:p>
          <a:p>
            <a:pPr marL="628650" lvl="1" indent="-171450">
              <a:buFontTx/>
              <a:buChar char="-"/>
            </a:pPr>
            <a:r>
              <a:rPr lang="en-US"/>
              <a:t>Timeline and planned milestones (features, sub-tasks, owners, estimated time, task interactions, how to measure success)</a:t>
            </a:r>
          </a:p>
          <a:p>
            <a:pPr marL="628650" lvl="1" indent="-171450">
              <a:buFontTx/>
              <a:buChar char="-"/>
            </a:pPr>
            <a:r>
              <a:rPr lang="en-US"/>
              <a:t>Validation and assessment plan</a:t>
            </a:r>
          </a:p>
          <a:p>
            <a:pPr marL="171450" lvl="0" indent="-171450">
              <a:buFontTx/>
              <a:buChar char="-"/>
            </a:pPr>
            <a:r>
              <a:rPr lang="en-US"/>
              <a:t>Milestones</a:t>
            </a:r>
          </a:p>
          <a:p>
            <a:pPr marL="628650" lvl="1" indent="-171450">
              <a:buFontTx/>
              <a:buChar char="-"/>
            </a:pPr>
            <a:r>
              <a:rPr lang="en-US"/>
              <a:t>Design changes, justification, and ripple effects into design docs, security analysis, test plan, etc.</a:t>
            </a:r>
          </a:p>
          <a:p>
            <a:pPr marL="628650" lvl="1" indent="-171450">
              <a:buFontTx/>
              <a:buChar char="-"/>
            </a:pPr>
            <a:r>
              <a:rPr lang="en-US"/>
              <a:t>Progress relative to plan</a:t>
            </a:r>
          </a:p>
          <a:p>
            <a:pPr marL="628650" lvl="1" indent="-171450">
              <a:buFontTx/>
              <a:buChar char="-"/>
            </a:pPr>
            <a:r>
              <a:rPr lang="en-US"/>
              <a:t>Changes to plan to address being ahead or behind</a:t>
            </a:r>
          </a:p>
          <a:p>
            <a:pPr marL="628650" lvl="1" indent="-171450">
              <a:buFontTx/>
              <a:buChar char="-"/>
            </a:pPr>
            <a:r>
              <a:rPr lang="en-US"/>
              <a:t>Record of teammate contributions (trying to provide peer pressure to contribute; a helpful paper trail for non-contributing teammates)</a:t>
            </a:r>
          </a:p>
          <a:p>
            <a:pPr marL="171450" indent="-171450">
              <a:buFontTx/>
              <a:buChar char="-"/>
            </a:pPr>
            <a:r>
              <a:rPr lang="en-US"/>
              <a:t>Part 2: One prescribd milestone to keep them on track. By week 13 (4 weeks in), they had to be using github actions to perform:</a:t>
            </a:r>
          </a:p>
          <a:p>
            <a:pPr marL="628650" lvl="1" indent="-171450">
              <a:buFontTx/>
              <a:buChar char="-"/>
            </a:pPr>
            <a:r>
              <a:rPr lang="en-US"/>
              <a:t>Autoamted tests (CI/continuous integration) on pull requests</a:t>
            </a:r>
          </a:p>
          <a:p>
            <a:pPr marL="628650" lvl="1" indent="-171450">
              <a:buFontTx/>
              <a:buChar char="-"/>
            </a:pPr>
            <a:r>
              <a:rPr lang="en-US"/>
              <a:t>Capability of Autoated service deployment to GCP on successful PR merge (CD/continuous deployment)</a:t>
            </a:r>
          </a:p>
          <a:p>
            <a:pPr marL="171450" lvl="0" indent="-171450">
              <a:buFontTx/>
              <a:buChar char="-"/>
            </a:pPr>
            <a:r>
              <a:rPr lang="en-US"/>
              <a:t>Postmortems</a:t>
            </a:r>
          </a:p>
        </p:txBody>
      </p:sp>
      <p:sp>
        <p:nvSpPr>
          <p:cNvPr id="4" name="Slide Number Placeholder 3"/>
          <p:cNvSpPr>
            <a:spLocks noGrp="1"/>
          </p:cNvSpPr>
          <p:nvPr>
            <p:ph type="sldNum" sz="quarter" idx="5"/>
          </p:nvPr>
        </p:nvSpPr>
        <p:spPr/>
        <p:txBody>
          <a:bodyPr/>
          <a:lstStyle/>
          <a:p>
            <a:fld id="{0A2A37BA-026F-9146-8519-D617D382498F}" type="slidenum">
              <a:rPr lang="en-US"/>
              <a:t>6</a:t>
            </a:fld>
            <a:endParaRPr lang="en-US"/>
          </a:p>
        </p:txBody>
      </p:sp>
    </p:spTree>
    <p:extLst>
      <p:ext uri="{BB962C8B-B14F-4D97-AF65-F5344CB8AC3E}">
        <p14:creationId xmlns:p14="http://schemas.microsoft.com/office/powerpoint/2010/main" val="562079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2A37BA-026F-9146-8519-D617D382498F}" type="slidenum">
              <a:rPr lang="en-US"/>
              <a:t>7</a:t>
            </a:fld>
            <a:endParaRPr lang="en-US"/>
          </a:p>
        </p:txBody>
      </p:sp>
    </p:spTree>
    <p:extLst>
      <p:ext uri="{BB962C8B-B14F-4D97-AF65-F5344CB8AC3E}">
        <p14:creationId xmlns:p14="http://schemas.microsoft.com/office/powerpoint/2010/main" val="1806568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On the whole, we think the weekly milestones were helpful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Project swap: Many students felt this was a great experience, but it left some with an impression of unfairness. I think helping students think about time estimates and project scope would help for next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CLI was OK, but students’ cloud services were not stable. In order to avoid failing the class, we opted to conduct one scan each day for several days, with a final grading pass about 1 week after we began the initial scans. Students were encouraged to actually USE the logs they were generating in order to figure out what was causing their issues. This gave them enough time to diagnose and repair the crashes that our auto-grader was finding.</a:t>
            </a:r>
          </a:p>
          <a:p>
            <a:endParaRPr lang="en-US"/>
          </a:p>
          <a:p>
            <a:endParaRPr lang="en-US"/>
          </a:p>
          <a:p>
            <a:r>
              <a:rPr lang="en-US" sz="1200" kern="1200">
                <a:solidFill>
                  <a:schemeClr val="tx1"/>
                </a:solidFill>
                <a:effectLst/>
                <a:latin typeface="+mn-lt"/>
                <a:ea typeface="+mn-ea"/>
                <a:cs typeface="+mn-cs"/>
              </a:rPr>
              <a:t>In Part 2, project requirements caused inadvertent GCP token theft.</a:t>
            </a:r>
          </a:p>
          <a:p>
            <a:r>
              <a:rPr lang="en-US" sz="1200" kern="1200">
                <a:solidFill>
                  <a:schemeClr val="tx1"/>
                </a:solidFill>
                <a:effectLst/>
                <a:latin typeface="+mn-lt"/>
                <a:ea typeface="+mn-ea"/>
                <a:cs typeface="+mn-cs"/>
              </a:rPr>
              <a:t>This certainly met the aspect of learning outcome 2 related to</a:t>
            </a:r>
          </a:p>
          <a:p>
            <a:r>
              <a:rPr lang="en-US" sz="1200" kern="1200">
                <a:solidFill>
                  <a:schemeClr val="tx1"/>
                </a:solidFill>
                <a:effectLst/>
                <a:latin typeface="+mn-lt"/>
                <a:ea typeface="+mn-ea"/>
                <a:cs typeface="+mn-cs"/>
              </a:rPr>
              <a:t>cybersecurity, but we see opportunities to improve.</a:t>
            </a:r>
          </a:p>
          <a:p>
            <a:r>
              <a:rPr lang="en-US" sz="1200" kern="1200">
                <a:solidFill>
                  <a:schemeClr val="tx1"/>
                </a:solidFill>
                <a:effectLst/>
                <a:latin typeface="+mn-lt"/>
                <a:ea typeface="+mn-ea"/>
                <a:cs typeface="+mn-cs"/>
              </a:rPr>
              <a:t>GCP Token Storage.We required students to implement continuous</a:t>
            </a:r>
          </a:p>
          <a:p>
            <a:r>
              <a:rPr lang="en-US" sz="1200" kern="1200">
                <a:solidFill>
                  <a:schemeClr val="tx1"/>
                </a:solidFill>
                <a:effectLst/>
                <a:latin typeface="+mn-lt"/>
                <a:ea typeface="+mn-ea"/>
                <a:cs typeface="+mn-cs"/>
              </a:rPr>
              <a:t>deployment (CD) to their GCP services. Some students chose</a:t>
            </a:r>
          </a:p>
          <a:p>
            <a:r>
              <a:rPr lang="en-US" sz="1200" kern="1200">
                <a:solidFill>
                  <a:schemeClr val="tx1"/>
                </a:solidFill>
                <a:effectLst/>
                <a:latin typeface="+mn-lt"/>
                <a:ea typeface="+mn-ea"/>
                <a:cs typeface="+mn-cs"/>
              </a:rPr>
              <a:t>to store GCP access tokens directly in their repositories, enabling a</a:t>
            </a:r>
          </a:p>
          <a:p>
            <a:r>
              <a:rPr lang="en-US" sz="1200" kern="1200">
                <a:solidFill>
                  <a:schemeClr val="tx1"/>
                </a:solidFill>
                <a:effectLst/>
                <a:latin typeface="+mn-lt"/>
                <a:ea typeface="+mn-ea"/>
                <a:cs typeface="+mn-cs"/>
              </a:rPr>
              <a:t>fully automated CD process. While we advised them not to do so,</a:t>
            </a:r>
          </a:p>
          <a:p>
            <a:r>
              <a:rPr lang="en-US" sz="1200" kern="1200">
                <a:solidFill>
                  <a:schemeClr val="tx1"/>
                </a:solidFill>
                <a:effectLst/>
                <a:latin typeface="+mn-lt"/>
                <a:ea typeface="+mn-ea"/>
                <a:cs typeface="+mn-cs"/>
              </a:rPr>
              <a:t>this decision was not immediately problematic because we required</a:t>
            </a:r>
          </a:p>
          <a:p>
            <a:r>
              <a:rPr lang="en-US" sz="1200" kern="1200">
                <a:solidFill>
                  <a:schemeClr val="tx1"/>
                </a:solidFill>
                <a:effectLst/>
                <a:latin typeface="+mn-lt"/>
                <a:ea typeface="+mn-ea"/>
                <a:cs typeface="+mn-cs"/>
              </a:rPr>
              <a:t>teams to use private GitHub repositories to discourage plagiarism.</a:t>
            </a:r>
          </a:p>
          <a:p>
            <a:r>
              <a:rPr lang="en-US" sz="1200" kern="1200">
                <a:solidFill>
                  <a:schemeClr val="tx1"/>
                </a:solidFill>
                <a:effectLst/>
                <a:latin typeface="+mn-lt"/>
                <a:ea typeface="+mn-ea"/>
                <a:cs typeface="+mn-cs"/>
              </a:rPr>
              <a:t>GitHub Action Threshold. We required teams to use GitHub</a:t>
            </a:r>
          </a:p>
          <a:p>
            <a:r>
              <a:rPr lang="en-US" sz="1200" kern="1200">
                <a:solidFill>
                  <a:schemeClr val="tx1"/>
                </a:solidFill>
                <a:effectLst/>
                <a:latin typeface="+mn-lt"/>
                <a:ea typeface="+mn-ea"/>
                <a:cs typeface="+mn-cs"/>
              </a:rPr>
              <a:t>Actions to implement their CI/CD pipeline. Unfortunately, GitHub</a:t>
            </a:r>
          </a:p>
          <a:p>
            <a:r>
              <a:rPr lang="en-US" sz="1200" kern="1200">
                <a:solidFill>
                  <a:schemeClr val="tx1"/>
                </a:solidFill>
                <a:effectLst/>
                <a:latin typeface="+mn-lt"/>
                <a:ea typeface="+mn-ea"/>
                <a:cs typeface="+mn-cs"/>
              </a:rPr>
              <a:t>Classroom limits the number of GitHub Actions that can be made</a:t>
            </a:r>
          </a:p>
          <a:p>
            <a:r>
              <a:rPr lang="en-US" sz="1200" kern="1200">
                <a:solidFill>
                  <a:schemeClr val="tx1"/>
                </a:solidFill>
                <a:effectLst/>
                <a:latin typeface="+mn-lt"/>
                <a:ea typeface="+mn-ea"/>
                <a:cs typeface="+mn-cs"/>
              </a:rPr>
              <a:t>by private repositories, and students began to experience errors.</a:t>
            </a:r>
          </a:p>
          <a:p>
            <a:r>
              <a:rPr lang="en-US" sz="1200" kern="1200">
                <a:solidFill>
                  <a:schemeClr val="tx1"/>
                </a:solidFill>
                <a:effectLst/>
                <a:latin typeface="+mn-lt"/>
                <a:ea typeface="+mn-ea"/>
                <a:cs typeface="+mn-cs"/>
              </a:rPr>
              <a:t>We therefore asked the teams to convert their repositories to public,</a:t>
            </a:r>
          </a:p>
          <a:p>
            <a:r>
              <a:rPr lang="en-US" sz="1200" kern="1200">
                <a:solidFill>
                  <a:schemeClr val="tx1"/>
                </a:solidFill>
                <a:effectLst/>
                <a:latin typeface="+mn-lt"/>
                <a:ea typeface="+mn-ea"/>
                <a:cs typeface="+mn-cs"/>
              </a:rPr>
              <a:t>which removed the Actions cap.</a:t>
            </a:r>
          </a:p>
          <a:p>
            <a:r>
              <a:rPr lang="en-US" sz="1200" kern="1200">
                <a:solidFill>
                  <a:schemeClr val="tx1"/>
                </a:solidFill>
                <a:effectLst/>
                <a:latin typeface="+mn-lt"/>
                <a:ea typeface="+mn-ea"/>
                <a:cs typeface="+mn-cs"/>
              </a:rPr>
              <a:t>Result: Theft. Upon converting their repositories to public, the</a:t>
            </a:r>
          </a:p>
          <a:p>
            <a:r>
              <a:rPr lang="en-US" sz="1200" kern="1200">
                <a:solidFill>
                  <a:schemeClr val="tx1"/>
                </a:solidFill>
                <a:effectLst/>
                <a:latin typeface="+mn-lt"/>
                <a:ea typeface="+mn-ea"/>
                <a:cs typeface="+mn-cs"/>
              </a:rPr>
              <a:t>teams that stored GCP access tokens insecurely had now leaked</a:t>
            </a:r>
          </a:p>
          <a:p>
            <a:r>
              <a:rPr lang="en-US" sz="1200" kern="1200">
                <a:solidFill>
                  <a:schemeClr val="tx1"/>
                </a:solidFill>
                <a:effectLst/>
                <a:latin typeface="+mn-lt"/>
                <a:ea typeface="+mn-ea"/>
                <a:cs typeface="+mn-cs"/>
              </a:rPr>
              <a:t>them publicly. Three teams informed us that they had been affected.</a:t>
            </a:r>
          </a:p>
          <a:p>
            <a:r>
              <a:rPr lang="en-US" sz="1200" kern="1200">
                <a:solidFill>
                  <a:schemeClr val="tx1"/>
                </a:solidFill>
                <a:effectLst/>
                <a:latin typeface="+mn-lt"/>
                <a:ea typeface="+mn-ea"/>
                <a:cs typeface="+mn-cs"/>
              </a:rPr>
              <a:t>Fortunately, GCP automatically detects anomalous resource usage</a:t>
            </a:r>
          </a:p>
          <a:p>
            <a:r>
              <a:rPr lang="en-US" sz="1200" kern="1200">
                <a:solidFill>
                  <a:schemeClr val="tx1"/>
                </a:solidFill>
                <a:effectLst/>
                <a:latin typeface="+mn-lt"/>
                <a:ea typeface="+mn-ea"/>
                <a:cs typeface="+mn-cs"/>
              </a:rPr>
              <a:t>consistent with Bitcoin mining, and disables accounts before too</a:t>
            </a:r>
          </a:p>
          <a:p>
            <a:r>
              <a:rPr lang="en-US" sz="1200" kern="1200">
                <a:solidFill>
                  <a:schemeClr val="tx1"/>
                </a:solidFill>
                <a:effectLst/>
                <a:latin typeface="+mn-lt"/>
                <a:ea typeface="+mn-ea"/>
                <a:cs typeface="+mn-cs"/>
              </a:rPr>
              <a:t>many resources are exhausted.</a:t>
            </a:r>
          </a:p>
          <a:p>
            <a:r>
              <a:rPr lang="en-US" sz="1200" kern="1200">
                <a:solidFill>
                  <a:schemeClr val="tx1"/>
                </a:solidFill>
                <a:effectLst/>
                <a:latin typeface="+mn-lt"/>
                <a:ea typeface="+mn-ea"/>
                <a:cs typeface="+mn-cs"/>
              </a:rPr>
              <a:t>Discussion. The students got real-world experience in cybersecurity,</a:t>
            </a:r>
          </a:p>
          <a:p>
            <a:r>
              <a:rPr lang="en-US" sz="1200" kern="1200">
                <a:solidFill>
                  <a:schemeClr val="tx1"/>
                </a:solidFill>
                <a:effectLst/>
                <a:latin typeface="+mn-lt"/>
                <a:ea typeface="+mn-ea"/>
                <a:cs typeface="+mn-cs"/>
              </a:rPr>
              <a:t>but we are unsure whether to celebrate this experience.</a:t>
            </a:r>
          </a:p>
          <a:p>
            <a:r>
              <a:rPr lang="en-US" sz="1200" kern="1200">
                <a:solidFill>
                  <a:schemeClr val="tx1"/>
                </a:solidFill>
                <a:effectLst/>
                <a:latin typeface="+mn-lt"/>
                <a:ea typeface="+mn-ea"/>
                <a:cs typeface="+mn-cs"/>
              </a:rPr>
              <a:t>Following the “Swiss Cheese” failure model [12], students saw how</a:t>
            </a:r>
          </a:p>
          <a:p>
            <a:r>
              <a:rPr lang="en-US" sz="1200" kern="1200">
                <a:solidFill>
                  <a:schemeClr val="tx1"/>
                </a:solidFill>
                <a:effectLst/>
                <a:latin typeface="+mn-lt"/>
                <a:ea typeface="+mn-ea"/>
                <a:cs typeface="+mn-cs"/>
              </a:rPr>
              <a:t>a fault (unsound GCP token storage) led to an error (public disclosure</a:t>
            </a:r>
          </a:p>
          <a:p>
            <a:r>
              <a:rPr lang="en-US" sz="1200" kern="1200">
                <a:solidFill>
                  <a:schemeClr val="tx1"/>
                </a:solidFill>
                <a:effectLst/>
                <a:latin typeface="+mn-lt"/>
                <a:ea typeface="+mn-ea"/>
                <a:cs typeface="+mn-cs"/>
              </a:rPr>
              <a:t>of tokens) and subsequent failure (break-in and Bitcoin mining).</a:t>
            </a:r>
          </a:p>
          <a:p>
            <a:r>
              <a:rPr lang="en-US" sz="1200" kern="1200">
                <a:solidFill>
                  <a:schemeClr val="tx1"/>
                </a:solidFill>
                <a:effectLst/>
                <a:latin typeface="+mn-lt"/>
                <a:ea typeface="+mn-ea"/>
                <a:cs typeface="+mn-cs"/>
              </a:rPr>
              <a:t>This is a desirable lesson for students to learn. However, we would</a:t>
            </a:r>
          </a:p>
          <a:p>
            <a:r>
              <a:rPr lang="en-US" sz="1200" kern="1200">
                <a:solidFill>
                  <a:schemeClr val="tx1"/>
                </a:solidFill>
                <a:effectLst/>
                <a:latin typeface="+mn-lt"/>
                <a:ea typeface="+mn-ea"/>
                <a:cs typeface="+mn-cs"/>
              </a:rPr>
              <a:t>prefer to design the lesson to educate students without emotional</a:t>
            </a:r>
          </a:p>
          <a:p>
            <a:r>
              <a:rPr lang="en-US" sz="1200" kern="1200">
                <a:solidFill>
                  <a:schemeClr val="tx1"/>
                </a:solidFill>
                <a:effectLst/>
                <a:latin typeface="+mn-lt"/>
                <a:ea typeface="+mn-ea"/>
                <a:cs typeface="+mn-cs"/>
              </a:rPr>
              <a:t>distress or temporary financial impact, e.g., as a game [11].</a:t>
            </a:r>
          </a:p>
          <a:p>
            <a:r>
              <a:rPr lang="en-US" sz="1200" kern="1200">
                <a:solidFill>
                  <a:schemeClr val="tx1"/>
                </a:solidFill>
                <a:effectLst/>
                <a:latin typeface="+mn-lt"/>
                <a:ea typeface="+mn-ea"/>
                <a:cs typeface="+mn-cs"/>
              </a:rPr>
              <a:t>In the next offering, we will explore a homework assignment</a:t>
            </a:r>
          </a:p>
          <a:p>
            <a:r>
              <a:rPr lang="en-US" sz="1200" kern="1200">
                <a:solidFill>
                  <a:schemeClr val="tx1"/>
                </a:solidFill>
                <a:effectLst/>
                <a:latin typeface="+mn-lt"/>
                <a:ea typeface="+mn-ea"/>
                <a:cs typeface="+mn-cs"/>
              </a:rPr>
              <a:t>with a “honeypot” repository. This assignment will demonstrate</a:t>
            </a:r>
          </a:p>
          <a:p>
            <a:r>
              <a:rPr lang="en-US" sz="1200" kern="1200">
                <a:solidFill>
                  <a:schemeClr val="tx1"/>
                </a:solidFill>
                <a:effectLst/>
                <a:latin typeface="+mn-lt"/>
                <a:ea typeface="+mn-ea"/>
                <a:cs typeface="+mn-cs"/>
              </a:rPr>
              <a:t>token theft in a controlled manner.</a:t>
            </a:r>
          </a:p>
          <a:p>
            <a:endParaRPr lang="en-US"/>
          </a:p>
        </p:txBody>
      </p:sp>
      <p:sp>
        <p:nvSpPr>
          <p:cNvPr id="4" name="Slide Number Placeholder 3"/>
          <p:cNvSpPr>
            <a:spLocks noGrp="1"/>
          </p:cNvSpPr>
          <p:nvPr>
            <p:ph type="sldNum" sz="quarter" idx="5"/>
          </p:nvPr>
        </p:nvSpPr>
        <p:spPr/>
        <p:txBody>
          <a:bodyPr/>
          <a:lstStyle/>
          <a:p>
            <a:fld id="{0A2A37BA-026F-9146-8519-D617D382498F}" type="slidenum">
              <a:rPr lang="en-US"/>
              <a:t>8</a:t>
            </a:fld>
            <a:endParaRPr lang="en-US"/>
          </a:p>
        </p:txBody>
      </p:sp>
    </p:spTree>
    <p:extLst>
      <p:ext uri="{BB962C8B-B14F-4D97-AF65-F5344CB8AC3E}">
        <p14:creationId xmlns:p14="http://schemas.microsoft.com/office/powerpoint/2010/main" val="3075142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The 24 undergraduate teams completed a mid-semester postmortem analysis and articulated lessons for themselves. At the end of the semester, the teams reported on how they applied those lessons. I wrote memos about their reports and coded them according to aspects of the software design lifecycle.</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Table 1 summarizes the results by the number of teams that mentioned each code: teams generally reported improvements earlier in the engineering cycle (e.g. spending more time mapping requirements to design), but experienced recurring issues in implementation and validation (e.g. deferring tests and using “big bang” integration [24])</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Following an unstructured postmortem analysis process, teams learn from some – but not all – kinds of failures. How can we help them do better?</a:t>
            </a:r>
            <a:r>
              <a:rPr lang="en-US">
                <a:effectLst/>
              </a:rPr>
              <a:t> </a:t>
            </a:r>
            <a:endParaRPr lang="en-US"/>
          </a:p>
        </p:txBody>
      </p:sp>
      <p:sp>
        <p:nvSpPr>
          <p:cNvPr id="4" name="Slide Number Placeholder 3"/>
          <p:cNvSpPr>
            <a:spLocks noGrp="1"/>
          </p:cNvSpPr>
          <p:nvPr>
            <p:ph type="sldNum" sz="quarter" idx="5"/>
          </p:nvPr>
        </p:nvSpPr>
        <p:spPr/>
        <p:txBody>
          <a:bodyPr/>
          <a:lstStyle/>
          <a:p>
            <a:fld id="{0A2A37BA-026F-9146-8519-D617D382498F}" type="slidenum">
              <a:rPr lang="en-US"/>
              <a:t>9</a:t>
            </a:fld>
            <a:endParaRPr lang="en-US"/>
          </a:p>
        </p:txBody>
      </p:sp>
    </p:spTree>
    <p:extLst>
      <p:ext uri="{BB962C8B-B14F-4D97-AF65-F5344CB8AC3E}">
        <p14:creationId xmlns:p14="http://schemas.microsoft.com/office/powerpoint/2010/main" val="32610270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Excerpts from the first document here: “Project Description”.</a:t>
            </a:r>
          </a:p>
          <a:p>
            <a:endParaRPr lang="en-US"/>
          </a:p>
          <a:p>
            <a:r>
              <a:rPr lang="en-US"/>
              <a:t>NB: No auto-grader is included. Test cases remain secret.</a:t>
            </a:r>
          </a:p>
        </p:txBody>
      </p:sp>
      <p:sp>
        <p:nvSpPr>
          <p:cNvPr id="4" name="Slide Number Placeholder 3"/>
          <p:cNvSpPr>
            <a:spLocks noGrp="1"/>
          </p:cNvSpPr>
          <p:nvPr>
            <p:ph type="sldNum" sz="quarter" idx="5"/>
          </p:nvPr>
        </p:nvSpPr>
        <p:spPr/>
        <p:txBody>
          <a:bodyPr/>
          <a:lstStyle/>
          <a:p>
            <a:fld id="{0A2A37BA-026F-9146-8519-D617D382498F}" type="slidenum">
              <a:rPr lang="en-US"/>
              <a:t>10</a:t>
            </a:fld>
            <a:endParaRPr lang="en-US"/>
          </a:p>
        </p:txBody>
      </p:sp>
    </p:spTree>
    <p:extLst>
      <p:ext uri="{BB962C8B-B14F-4D97-AF65-F5344CB8AC3E}">
        <p14:creationId xmlns:p14="http://schemas.microsoft.com/office/powerpoint/2010/main" val="369530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effectLst/>
                <a:latin typeface="Helvetica" pitchFamily="2" charset="0"/>
              </a:rPr>
              <a:t>What did we do?</a:t>
            </a:r>
          </a:p>
          <a:p>
            <a:endParaRPr lang="en-US" b="0">
              <a:effectLst/>
              <a:latin typeface="Helvetica" pitchFamily="2" charset="0"/>
            </a:endParaRPr>
          </a:p>
          <a:p>
            <a:r>
              <a:rPr lang="en-US" b="0">
                <a:effectLst/>
                <a:latin typeface="Helvetica" pitchFamily="2" charset="0"/>
              </a:rPr>
              <a:t>Project details</a:t>
            </a:r>
          </a:p>
          <a:p>
            <a:pPr marL="171450" indent="-171450">
              <a:buFontTx/>
              <a:buChar char="-"/>
            </a:pPr>
            <a:r>
              <a:rPr lang="en-US" b="0">
                <a:effectLst/>
                <a:latin typeface="Helvetica" pitchFamily="2" charset="0"/>
              </a:rPr>
              <a:t>2 parts</a:t>
            </a:r>
          </a:p>
          <a:p>
            <a:pPr marL="171450" indent="-171450">
              <a:buFontTx/>
              <a:buChar char="-"/>
            </a:pPr>
            <a:r>
              <a:rPr lang="en-US" b="0">
                <a:effectLst/>
                <a:latin typeface="Helvetica" pitchFamily="2" charset="0"/>
              </a:rPr>
              <a:t>Theme is “building a tool to support another software engineering team”</a:t>
            </a:r>
          </a:p>
          <a:p>
            <a:pPr marL="171450" indent="-171450">
              <a:buFontTx/>
              <a:buChar char="-"/>
            </a:pPr>
            <a:r>
              <a:rPr lang="en-US" b="0">
                <a:effectLst/>
                <a:latin typeface="Helvetica" pitchFamily="2" charset="0"/>
              </a:rPr>
              <a:t>5 weeks + 10 weeks, with a project swap after part 1</a:t>
            </a:r>
          </a:p>
          <a:p>
            <a:pPr marL="171450" indent="-171450">
              <a:buFontTx/>
              <a:buChar char="-"/>
            </a:pPr>
            <a:r>
              <a:rPr lang="en-US" b="0">
                <a:effectLst/>
                <a:latin typeface="Helvetica" pitchFamily="2" charset="0"/>
              </a:rPr>
              <a:t>GCP</a:t>
            </a:r>
          </a:p>
          <a:p>
            <a:endParaRPr lang="en-US" b="1">
              <a:effectLst/>
              <a:latin typeface="Helvetica" pitchFamily="2" charset="0"/>
            </a:endParaRPr>
          </a:p>
          <a:p>
            <a:r>
              <a:rPr lang="en-US" b="1">
                <a:effectLst/>
                <a:latin typeface="Helvetica" pitchFamily="2" charset="0"/>
              </a:rPr>
              <a:t>Resources</a:t>
            </a:r>
          </a:p>
          <a:p>
            <a:r>
              <a:rPr lang="en-US">
                <a:effectLst/>
                <a:latin typeface="Helvetica" pitchFamily="2" charset="0"/>
              </a:rPr>
              <a:t>Project specification;</a:t>
            </a:r>
          </a:p>
          <a:p>
            <a:r>
              <a:rPr lang="en-US">
                <a:effectLst/>
                <a:latin typeface="Helvetica" pitchFamily="2" charset="0"/>
              </a:rPr>
              <a:t>Templates for project milestones, submissions, and postmortems</a:t>
            </a:r>
          </a:p>
          <a:p>
            <a:r>
              <a:rPr lang="en-US">
                <a:effectLst/>
                <a:latin typeface="Helvetica" pitchFamily="2" charset="0"/>
              </a:rPr>
              <a:t>Assessment rubrics</a:t>
            </a:r>
          </a:p>
          <a:p>
            <a:endParaRPr lang="en-US"/>
          </a:p>
        </p:txBody>
      </p:sp>
      <p:sp>
        <p:nvSpPr>
          <p:cNvPr id="4" name="Slide Number Placeholder 3"/>
          <p:cNvSpPr>
            <a:spLocks noGrp="1"/>
          </p:cNvSpPr>
          <p:nvPr>
            <p:ph type="sldNum" sz="quarter" idx="5"/>
          </p:nvPr>
        </p:nvSpPr>
        <p:spPr/>
        <p:txBody>
          <a:bodyPr/>
          <a:lstStyle/>
          <a:p>
            <a:fld id="{0A2A37BA-026F-9146-8519-D617D382498F}" type="slidenum">
              <a:rPr lang="en-US"/>
              <a:t>11</a:t>
            </a:fld>
            <a:endParaRPr lang="en-US"/>
          </a:p>
        </p:txBody>
      </p:sp>
    </p:spTree>
    <p:extLst>
      <p:ext uri="{BB962C8B-B14F-4D97-AF65-F5344CB8AC3E}">
        <p14:creationId xmlns:p14="http://schemas.microsoft.com/office/powerpoint/2010/main" val="28508517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simple">
    <p:spTree>
      <p:nvGrpSpPr>
        <p:cNvPr id="1" name=""/>
        <p:cNvGrpSpPr/>
        <p:nvPr/>
      </p:nvGrpSpPr>
      <p:grpSpPr>
        <a:xfrm>
          <a:off x="0" y="0"/>
          <a:ext cx="0" cy="0"/>
          <a:chOff x="0" y="0"/>
          <a:chExt cx="0" cy="0"/>
        </a:xfrm>
      </p:grpSpPr>
      <p:sp>
        <p:nvSpPr>
          <p:cNvPr id="251918" name="Rectangle 14"/>
          <p:cNvSpPr>
            <a:spLocks noGrp="1" noChangeArrowheads="1"/>
          </p:cNvSpPr>
          <p:nvPr>
            <p:ph type="subTitle" idx="1"/>
          </p:nvPr>
        </p:nvSpPr>
        <p:spPr>
          <a:xfrm>
            <a:off x="1308100" y="3235325"/>
            <a:ext cx="6400800" cy="1881188"/>
          </a:xfrm>
        </p:spPr>
        <p:txBody>
          <a:bodyPr/>
          <a:lstStyle>
            <a:lvl1pPr marL="0" indent="0" algn="ctr">
              <a:buFont typeface="Times" pitchFamily="18" charset="0"/>
              <a:buNone/>
              <a:defRPr>
                <a:solidFill>
                  <a:srgbClr val="000000"/>
                </a:solidFill>
                <a:latin typeface="Calibri" panose="020F0502020204030204" pitchFamily="34" charset="0"/>
                <a:cs typeface="Calibri" panose="020F0502020204030204" pitchFamily="34" charset="0"/>
              </a:defRPr>
            </a:lvl1pPr>
          </a:lstStyle>
          <a:p>
            <a:r>
              <a:rPr lang="en-US" altLang="ko-KR" dirty="0"/>
              <a:t>Click to edit Master subtitle style</a:t>
            </a:r>
          </a:p>
        </p:txBody>
      </p:sp>
      <p:sp>
        <p:nvSpPr>
          <p:cNvPr id="251914" name="Rectangle 10"/>
          <p:cNvSpPr>
            <a:spLocks noGrp="1" noChangeArrowheads="1"/>
          </p:cNvSpPr>
          <p:nvPr>
            <p:ph type="ctrTitle" hasCustomPrompt="1"/>
          </p:nvPr>
        </p:nvSpPr>
        <p:spPr>
          <a:xfrm>
            <a:off x="1127125" y="2078038"/>
            <a:ext cx="7031038" cy="874712"/>
          </a:xfrm>
          <a:ln>
            <a:noFill/>
          </a:ln>
        </p:spPr>
        <p:txBody>
          <a:bodyPr/>
          <a:lstStyle>
            <a:lvl1pPr algn="ctr">
              <a:defRPr sz="3600" cap="none">
                <a:solidFill>
                  <a:srgbClr val="000000"/>
                </a:solidFill>
                <a:latin typeface="Calibri" panose="020F0502020204030204" pitchFamily="34" charset="0"/>
                <a:cs typeface="Calibri" panose="020F0502020204030204" pitchFamily="34" charset="0"/>
              </a:defRPr>
            </a:lvl1pPr>
          </a:lstStyle>
          <a:p>
            <a:r>
              <a:rPr lang="en-US" altLang="ko-KR" dirty="0"/>
              <a:t>Click to edit master title style</a:t>
            </a:r>
          </a:p>
        </p:txBody>
      </p:sp>
      <p:sp>
        <p:nvSpPr>
          <p:cNvPr id="8" name="Line 66">
            <a:extLst>
              <a:ext uri="{FF2B5EF4-FFF2-40B4-BE49-F238E27FC236}">
                <a16:creationId xmlns:a16="http://schemas.microsoft.com/office/drawing/2014/main" id="{9629C0A1-FA46-974B-8B59-DAFA34D587F5}"/>
              </a:ext>
            </a:extLst>
          </p:cNvPr>
          <p:cNvSpPr>
            <a:spLocks noChangeShapeType="1"/>
          </p:cNvSpPr>
          <p:nvPr userDrawn="1"/>
        </p:nvSpPr>
        <p:spPr bwMode="auto">
          <a:xfrm flipV="1">
            <a:off x="-16760" y="0"/>
            <a:ext cx="9144000" cy="0"/>
          </a:xfrm>
          <a:prstGeom prst="line">
            <a:avLst/>
          </a:prstGeom>
          <a:noFill/>
          <a:ln w="38100">
            <a:solidFill>
              <a:schemeClr val="accent1"/>
            </a:solidFill>
            <a:miter lim="800000"/>
            <a:headEnd/>
            <a:tailEnd/>
          </a:ln>
          <a:effectLst/>
        </p:spPr>
        <p:txBody>
          <a:bodyPr wrap="none"/>
          <a:lstStyle/>
          <a:p>
            <a:endParaRPr lang="ko-KR" altLang="en-US"/>
          </a:p>
        </p:txBody>
      </p:sp>
      <p:sp>
        <p:nvSpPr>
          <p:cNvPr id="11" name="Line 66">
            <a:extLst>
              <a:ext uri="{FF2B5EF4-FFF2-40B4-BE49-F238E27FC236}">
                <a16:creationId xmlns:a16="http://schemas.microsoft.com/office/drawing/2014/main" id="{F21F285B-3B58-4149-B959-9010CE636448}"/>
              </a:ext>
            </a:extLst>
          </p:cNvPr>
          <p:cNvSpPr>
            <a:spLocks noChangeShapeType="1"/>
          </p:cNvSpPr>
          <p:nvPr userDrawn="1"/>
        </p:nvSpPr>
        <p:spPr bwMode="auto">
          <a:xfrm flipV="1">
            <a:off x="0" y="6858000"/>
            <a:ext cx="9144000" cy="0"/>
          </a:xfrm>
          <a:prstGeom prst="line">
            <a:avLst/>
          </a:prstGeom>
          <a:noFill/>
          <a:ln w="38100">
            <a:solidFill>
              <a:schemeClr val="accent1"/>
            </a:solidFill>
            <a:miter lim="800000"/>
            <a:headEnd/>
            <a:tailEnd/>
          </a:ln>
          <a:effectLst/>
        </p:spPr>
        <p:txBody>
          <a:bodyPr wrap="none"/>
          <a:lstStyle/>
          <a:p>
            <a:endParaRPr lang="ko-KR" altLang="en-US"/>
          </a:p>
        </p:txBody>
      </p:sp>
      <p:sp>
        <p:nvSpPr>
          <p:cNvPr id="16" name="Slide Number Placeholder 15">
            <a:extLst>
              <a:ext uri="{FF2B5EF4-FFF2-40B4-BE49-F238E27FC236}">
                <a16:creationId xmlns:a16="http://schemas.microsoft.com/office/drawing/2014/main" id="{1991DBEA-463E-0543-8703-1617F14E9D1E}"/>
              </a:ext>
            </a:extLst>
          </p:cNvPr>
          <p:cNvSpPr>
            <a:spLocks noGrp="1"/>
          </p:cNvSpPr>
          <p:nvPr>
            <p:ph type="sldNum" sz="quarter" idx="10"/>
          </p:nvPr>
        </p:nvSpPr>
        <p:spPr/>
        <p:txBody>
          <a:bodyPr/>
          <a:lstStyle/>
          <a:p>
            <a:fld id="{8A7A6979-0714-4377-B894-6BE4C2D6E202}" type="slidenum">
              <a:rPr lang="en-US" smtClean="0"/>
              <a:pPr/>
              <a:t>‹#›</a:t>
            </a:fld>
            <a:endParaRPr lang="en-US" dirty="0"/>
          </a:p>
        </p:txBody>
      </p:sp>
      <p:pic>
        <p:nvPicPr>
          <p:cNvPr id="1026" name="Picture 2" descr="Electrical and Computer Engineering Black and Gold Co-Brand Logo">
            <a:extLst>
              <a:ext uri="{FF2B5EF4-FFF2-40B4-BE49-F238E27FC236}">
                <a16:creationId xmlns:a16="http://schemas.microsoft.com/office/drawing/2014/main" id="{37AAD20C-C2D4-076B-15C8-E9C5FFE595A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657628" y="5399088"/>
            <a:ext cx="1701743" cy="1345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60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ribution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93A8F23-A2CA-264E-8907-B0144A7D91AF}"/>
              </a:ext>
            </a:extLst>
          </p:cNvPr>
          <p:cNvSpPr>
            <a:spLocks noGrp="1"/>
          </p:cNvSpPr>
          <p:nvPr>
            <p:ph type="body" sz="quarter" idx="10" hasCustomPrompt="1"/>
          </p:nvPr>
        </p:nvSpPr>
        <p:spPr>
          <a:xfrm>
            <a:off x="595200" y="1060230"/>
            <a:ext cx="6064017" cy="1838037"/>
          </a:xfrm>
        </p:spPr>
        <p:txBody>
          <a:bodyPr/>
          <a:lstStyle>
            <a:lvl1pPr marL="0" marR="0" indent="0" algn="l" defTabSz="914400" rtl="0" eaLnBrk="1" fontAlgn="base" latinLnBrk="0" hangingPunct="1">
              <a:lnSpc>
                <a:spcPct val="100000"/>
              </a:lnSpc>
              <a:spcBef>
                <a:spcPct val="20000"/>
              </a:spcBef>
              <a:spcAft>
                <a:spcPct val="0"/>
              </a:spcAft>
              <a:buClr>
                <a:srgbClr val="000000"/>
              </a:buClr>
              <a:buSzPct val="120000"/>
              <a:buFont typeface="+mj-lt"/>
              <a:buNone/>
              <a:tabLst/>
              <a:defRPr sz="2600" b="0" u="sng">
                <a:effectLst/>
              </a:defRPr>
            </a:lvl1pPr>
          </a:lstStyle>
          <a:p>
            <a:pPr lvl="0"/>
            <a:r>
              <a:rPr lang="en-US" dirty="0"/>
              <a:t>Contribution 1</a:t>
            </a:r>
            <a:r>
              <a:rPr lang="en-US" b="1" u="none" dirty="0"/>
              <a:t>		Details</a:t>
            </a:r>
          </a:p>
          <a:p>
            <a:pPr lvl="0"/>
            <a:endParaRPr lang="en-US" b="1" u="none" dirty="0"/>
          </a:p>
          <a:p>
            <a:pPr lvl="0"/>
            <a:endParaRPr lang="en-US" b="1" u="none" dirty="0"/>
          </a:p>
          <a:p>
            <a:pPr lvl="0"/>
            <a:endParaRPr lang="en-US" b="1" u="none" dirty="0"/>
          </a:p>
          <a:p>
            <a:pPr lvl="0"/>
            <a:endParaRPr lang="en-US" dirty="0"/>
          </a:p>
        </p:txBody>
      </p:sp>
      <p:sp>
        <p:nvSpPr>
          <p:cNvPr id="5" name="Line 66">
            <a:extLst>
              <a:ext uri="{FF2B5EF4-FFF2-40B4-BE49-F238E27FC236}">
                <a16:creationId xmlns:a16="http://schemas.microsoft.com/office/drawing/2014/main" id="{86516E46-FEB4-8747-ABDB-067B42ABF68D}"/>
              </a:ext>
            </a:extLst>
          </p:cNvPr>
          <p:cNvSpPr>
            <a:spLocks noChangeShapeType="1"/>
          </p:cNvSpPr>
          <p:nvPr userDrawn="1"/>
        </p:nvSpPr>
        <p:spPr bwMode="auto">
          <a:xfrm flipV="1">
            <a:off x="277148" y="756603"/>
            <a:ext cx="8577217" cy="0"/>
          </a:xfrm>
          <a:prstGeom prst="line">
            <a:avLst/>
          </a:prstGeom>
          <a:noFill/>
          <a:ln w="38100">
            <a:solidFill>
              <a:schemeClr val="accent1"/>
            </a:solidFill>
            <a:miter lim="800000"/>
            <a:headEnd/>
            <a:tailEnd/>
          </a:ln>
          <a:effectLst/>
        </p:spPr>
        <p:txBody>
          <a:bodyPr wrap="none"/>
          <a:lstStyle/>
          <a:p>
            <a:endParaRPr lang="ko-KR" altLang="en-US"/>
          </a:p>
        </p:txBody>
      </p:sp>
      <p:sp>
        <p:nvSpPr>
          <p:cNvPr id="8" name="Picture Placeholder 7">
            <a:extLst>
              <a:ext uri="{FF2B5EF4-FFF2-40B4-BE49-F238E27FC236}">
                <a16:creationId xmlns:a16="http://schemas.microsoft.com/office/drawing/2014/main" id="{21898EFD-2916-7E45-875E-EDC4A17C4091}"/>
              </a:ext>
            </a:extLst>
          </p:cNvPr>
          <p:cNvSpPr>
            <a:spLocks noGrp="1"/>
          </p:cNvSpPr>
          <p:nvPr>
            <p:ph type="pic" sz="quarter" idx="11"/>
          </p:nvPr>
        </p:nvSpPr>
        <p:spPr>
          <a:xfrm>
            <a:off x="1761066" y="1749288"/>
            <a:ext cx="1456267" cy="914400"/>
          </a:xfrm>
        </p:spPr>
        <p:txBody>
          <a:bodyPr/>
          <a:lstStyle/>
          <a:p>
            <a:endParaRPr lang="en-US"/>
          </a:p>
        </p:txBody>
      </p:sp>
      <p:sp>
        <p:nvSpPr>
          <p:cNvPr id="9" name="Picture Placeholder 7">
            <a:extLst>
              <a:ext uri="{FF2B5EF4-FFF2-40B4-BE49-F238E27FC236}">
                <a16:creationId xmlns:a16="http://schemas.microsoft.com/office/drawing/2014/main" id="{1F72ABDE-5179-AD48-8D9D-B12289E15BEC}"/>
              </a:ext>
            </a:extLst>
          </p:cNvPr>
          <p:cNvSpPr>
            <a:spLocks noGrp="1"/>
          </p:cNvSpPr>
          <p:nvPr>
            <p:ph type="pic" sz="quarter" idx="12"/>
          </p:nvPr>
        </p:nvSpPr>
        <p:spPr>
          <a:xfrm>
            <a:off x="3843866" y="1749288"/>
            <a:ext cx="1456267" cy="914400"/>
          </a:xfrm>
        </p:spPr>
        <p:txBody>
          <a:bodyPr/>
          <a:lstStyle/>
          <a:p>
            <a:endParaRPr lang="en-US"/>
          </a:p>
        </p:txBody>
      </p:sp>
      <p:sp>
        <p:nvSpPr>
          <p:cNvPr id="22" name="Text Placeholder 3">
            <a:extLst>
              <a:ext uri="{FF2B5EF4-FFF2-40B4-BE49-F238E27FC236}">
                <a16:creationId xmlns:a16="http://schemas.microsoft.com/office/drawing/2014/main" id="{B91A572F-A890-4245-9D69-1E7986ADF746}"/>
              </a:ext>
            </a:extLst>
          </p:cNvPr>
          <p:cNvSpPr>
            <a:spLocks noGrp="1"/>
          </p:cNvSpPr>
          <p:nvPr>
            <p:ph type="body" sz="quarter" idx="13" hasCustomPrompt="1"/>
          </p:nvPr>
        </p:nvSpPr>
        <p:spPr>
          <a:xfrm>
            <a:off x="595200" y="3129880"/>
            <a:ext cx="6064017" cy="1838037"/>
          </a:xfrm>
        </p:spPr>
        <p:txBody>
          <a:bodyPr/>
          <a:lstStyle>
            <a:lvl1pPr marL="0" marR="0" indent="0" algn="l" defTabSz="914400" rtl="0" eaLnBrk="1" fontAlgn="base" latinLnBrk="0" hangingPunct="1">
              <a:lnSpc>
                <a:spcPct val="100000"/>
              </a:lnSpc>
              <a:spcBef>
                <a:spcPct val="20000"/>
              </a:spcBef>
              <a:spcAft>
                <a:spcPct val="0"/>
              </a:spcAft>
              <a:buClr>
                <a:srgbClr val="000000"/>
              </a:buClr>
              <a:buSzPct val="120000"/>
              <a:buFont typeface="+mj-lt"/>
              <a:buNone/>
              <a:tabLst/>
              <a:defRPr sz="2600" b="0" u="sng">
                <a:effectLst/>
              </a:defRPr>
            </a:lvl1pPr>
          </a:lstStyle>
          <a:p>
            <a:pPr lvl="0"/>
            <a:r>
              <a:rPr lang="en-US" dirty="0"/>
              <a:t>Contribution 2</a:t>
            </a:r>
            <a:r>
              <a:rPr lang="en-US" b="1" u="none" dirty="0"/>
              <a:t>		Details</a:t>
            </a:r>
          </a:p>
          <a:p>
            <a:pPr lvl="0"/>
            <a:endParaRPr lang="en-US" b="1" u="none" dirty="0"/>
          </a:p>
          <a:p>
            <a:pPr lvl="0"/>
            <a:endParaRPr lang="en-US" b="1" u="none" dirty="0"/>
          </a:p>
          <a:p>
            <a:pPr lvl="0"/>
            <a:endParaRPr lang="en-US" b="1" u="none" dirty="0"/>
          </a:p>
          <a:p>
            <a:pPr lvl="0"/>
            <a:endParaRPr lang="en-US" dirty="0"/>
          </a:p>
        </p:txBody>
      </p:sp>
      <p:sp>
        <p:nvSpPr>
          <p:cNvPr id="23" name="Picture Placeholder 7">
            <a:extLst>
              <a:ext uri="{FF2B5EF4-FFF2-40B4-BE49-F238E27FC236}">
                <a16:creationId xmlns:a16="http://schemas.microsoft.com/office/drawing/2014/main" id="{15D737B2-4D4D-4242-8E23-8DE607338BCE}"/>
              </a:ext>
            </a:extLst>
          </p:cNvPr>
          <p:cNvSpPr>
            <a:spLocks noGrp="1"/>
          </p:cNvSpPr>
          <p:nvPr>
            <p:ph type="pic" sz="quarter" idx="14"/>
          </p:nvPr>
        </p:nvSpPr>
        <p:spPr>
          <a:xfrm>
            <a:off x="1761066" y="3818938"/>
            <a:ext cx="1456267" cy="914400"/>
          </a:xfrm>
        </p:spPr>
        <p:txBody>
          <a:bodyPr/>
          <a:lstStyle/>
          <a:p>
            <a:endParaRPr lang="en-US"/>
          </a:p>
        </p:txBody>
      </p:sp>
      <p:sp>
        <p:nvSpPr>
          <p:cNvPr id="24" name="Picture Placeholder 7">
            <a:extLst>
              <a:ext uri="{FF2B5EF4-FFF2-40B4-BE49-F238E27FC236}">
                <a16:creationId xmlns:a16="http://schemas.microsoft.com/office/drawing/2014/main" id="{96C1B088-3A02-5945-975E-54F1F9D0E5EF}"/>
              </a:ext>
            </a:extLst>
          </p:cNvPr>
          <p:cNvSpPr>
            <a:spLocks noGrp="1"/>
          </p:cNvSpPr>
          <p:nvPr>
            <p:ph type="pic" sz="quarter" idx="15"/>
          </p:nvPr>
        </p:nvSpPr>
        <p:spPr>
          <a:xfrm>
            <a:off x="3843866" y="3818938"/>
            <a:ext cx="1456267" cy="914400"/>
          </a:xfrm>
        </p:spPr>
        <p:txBody>
          <a:bodyPr/>
          <a:lstStyle/>
          <a:p>
            <a:endParaRPr lang="en-US"/>
          </a:p>
        </p:txBody>
      </p:sp>
      <p:sp>
        <p:nvSpPr>
          <p:cNvPr id="2" name="Slide Number Placeholder 1">
            <a:extLst>
              <a:ext uri="{FF2B5EF4-FFF2-40B4-BE49-F238E27FC236}">
                <a16:creationId xmlns:a16="http://schemas.microsoft.com/office/drawing/2014/main" id="{3DEA9EA1-F1A5-094D-9902-BECC17F58D5D}"/>
              </a:ext>
            </a:extLst>
          </p:cNvPr>
          <p:cNvSpPr>
            <a:spLocks noGrp="1"/>
          </p:cNvSpPr>
          <p:nvPr>
            <p:ph type="sldNum" sz="quarter" idx="16"/>
          </p:nvPr>
        </p:nvSpPr>
        <p:spPr/>
        <p:txBody>
          <a:bodyPr/>
          <a:lstStyle/>
          <a:p>
            <a:fld id="{8A7A6979-0714-4377-B894-6BE4C2D6E202}" type="slidenum">
              <a:rPr lang="en-US" smtClean="0"/>
              <a:pPr/>
              <a:t>‹#›</a:t>
            </a:fld>
            <a:endParaRPr lang="en-US" dirty="0"/>
          </a:p>
        </p:txBody>
      </p:sp>
      <p:sp>
        <p:nvSpPr>
          <p:cNvPr id="11" name="제목 1">
            <a:extLst>
              <a:ext uri="{FF2B5EF4-FFF2-40B4-BE49-F238E27FC236}">
                <a16:creationId xmlns:a16="http://schemas.microsoft.com/office/drawing/2014/main" id="{763F7E14-41AB-9449-929A-4F43668AF032}"/>
              </a:ext>
            </a:extLst>
          </p:cNvPr>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dirty="0"/>
              <a:t>Summary of contributions</a:t>
            </a:r>
            <a:endParaRPr lang="ko-KR" altLang="en-US" dirty="0"/>
          </a:p>
        </p:txBody>
      </p:sp>
    </p:spTree>
    <p:extLst>
      <p:ext uri="{BB962C8B-B14F-4D97-AF65-F5344CB8AC3E}">
        <p14:creationId xmlns:p14="http://schemas.microsoft.com/office/powerpoint/2010/main" val="2625959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ccessibility Statement">
    <p:bg>
      <p:bgPr>
        <a:solidFill>
          <a:schemeClr val="accent4"/>
        </a:solidFill>
        <a:effectLst/>
      </p:bgPr>
    </p:bg>
    <p:spTree>
      <p:nvGrpSpPr>
        <p:cNvPr id="1" name=""/>
        <p:cNvGrpSpPr/>
        <p:nvPr/>
      </p:nvGrpSpPr>
      <p:grpSpPr>
        <a:xfrm>
          <a:off x="0" y="0"/>
          <a:ext cx="0" cy="0"/>
          <a:chOff x="0" y="0"/>
          <a:chExt cx="0" cy="0"/>
        </a:xfrm>
      </p:grpSpPr>
      <p:sp>
        <p:nvSpPr>
          <p:cNvPr id="11" name="PPT Accessibility">
            <a:extLst>
              <a:ext uri="{FF2B5EF4-FFF2-40B4-BE49-F238E27FC236}">
                <a16:creationId xmlns:a16="http://schemas.microsoft.com/office/drawing/2014/main" id="{7218C6A0-FE47-3C49-9974-F3CABE12FB6E}"/>
              </a:ext>
            </a:extLst>
          </p:cNvPr>
          <p:cNvSpPr txBox="1"/>
          <p:nvPr userDrawn="1"/>
        </p:nvSpPr>
        <p:spPr>
          <a:xfrm>
            <a:off x="1110838" y="1877220"/>
            <a:ext cx="6128758" cy="1938992"/>
          </a:xfrm>
          <a:prstGeom prst="rect">
            <a:avLst/>
          </a:prstGeom>
          <a:noFill/>
        </p:spPr>
        <p:txBody>
          <a:bodyPr wrap="square" lIns="0" tIns="0" rIns="0" bIns="0" rtlCol="0">
            <a:spAutoFit/>
          </a:bodyPr>
          <a:lstStyle/>
          <a:p>
            <a:r>
              <a:rPr lang="en-US" dirty="0">
                <a:solidFill>
                  <a:schemeClr val="bg1"/>
                </a:solidFill>
                <a:effectLst/>
                <a:latin typeface="Calibri" panose="020F0502020204030204" pitchFamily="34" charset="0"/>
                <a:cs typeface="Calibri" panose="020F0502020204030204" pitchFamily="34" charset="0"/>
              </a:rPr>
              <a:t>Support the Purdue University brand in your presentations by using a brand-friendly template. This template uses an accessible master layout. Please note that some changes </a:t>
            </a:r>
            <a:br>
              <a:rPr lang="en-US" dirty="0">
                <a:solidFill>
                  <a:schemeClr val="bg1"/>
                </a:solidFill>
                <a:effectLst/>
                <a:latin typeface="Calibri" panose="020F0502020204030204" pitchFamily="34" charset="0"/>
                <a:cs typeface="Calibri" panose="020F0502020204030204" pitchFamily="34" charset="0"/>
              </a:rPr>
            </a:br>
            <a:r>
              <a:rPr lang="en-US" dirty="0">
                <a:solidFill>
                  <a:schemeClr val="bg1"/>
                </a:solidFill>
                <a:effectLst/>
                <a:latin typeface="Calibri" panose="020F0502020204030204" pitchFamily="34" charset="0"/>
                <a:cs typeface="Calibri" panose="020F0502020204030204" pitchFamily="34" charset="0"/>
              </a:rPr>
              <a:t>to the PowerPoint template could impact accessibility by those with disabilities. Follow the instructions provided by Microsoft Office to ensure that your PowerPoint presentations are accessible to all users:</a:t>
            </a:r>
            <a:endParaRPr lang="en-US" dirty="0">
              <a:solidFill>
                <a:schemeClr val="bg1"/>
              </a:solidFill>
              <a:latin typeface="Calibri" panose="020F0502020204030204" pitchFamily="34" charset="0"/>
              <a:cs typeface="Calibri" panose="020F0502020204030204" pitchFamily="34" charset="0"/>
            </a:endParaRPr>
          </a:p>
        </p:txBody>
      </p:sp>
      <p:sp>
        <p:nvSpPr>
          <p:cNvPr id="15" name="PPT Accessibility URL" descr="PPT Accessibility URL">
            <a:extLst>
              <a:ext uri="{FF2B5EF4-FFF2-40B4-BE49-F238E27FC236}">
                <a16:creationId xmlns:a16="http://schemas.microsoft.com/office/drawing/2014/main" id="{BA1A708E-CC6F-5046-B62E-67EF72C8345F}"/>
              </a:ext>
            </a:extLst>
          </p:cNvPr>
          <p:cNvSpPr>
            <a:spLocks noGrp="1"/>
          </p:cNvSpPr>
          <p:nvPr>
            <p:ph type="ctrTitle" hasCustomPrompt="1"/>
          </p:nvPr>
        </p:nvSpPr>
        <p:spPr bwMode="blackWhite">
          <a:xfrm>
            <a:off x="1110837" y="4133385"/>
            <a:ext cx="5765747" cy="754822"/>
          </a:xfrm>
          <a:prstGeom prst="rect">
            <a:avLst/>
          </a:prstGeom>
          <a:noFill/>
          <a:ln w="38100">
            <a:noFill/>
          </a:ln>
        </p:spPr>
        <p:txBody>
          <a:bodyPr wrap="square" lIns="0" tIns="0" rIns="0" bIns="0" anchor="t" anchorCtr="0">
            <a:spAutoFit/>
          </a:bodyPr>
          <a:lstStyle>
            <a:lvl1pPr algn="l">
              <a:defRPr sz="1800" b="0" i="0" cap="none" spc="0">
                <a:solidFill>
                  <a:schemeClr val="bg1"/>
                </a:solidFill>
                <a:latin typeface="Acumin Pro" panose="020B0504020202020204" pitchFamily="34" charset="77"/>
              </a:defRPr>
            </a:lvl1pPr>
          </a:lstStyle>
          <a:p>
            <a:r>
              <a:rPr lang="en-US" dirty="0">
                <a:solidFill>
                  <a:schemeClr val="accent1"/>
                </a:solidFill>
              </a:rPr>
              <a:t>https://</a:t>
            </a:r>
            <a:r>
              <a:rPr lang="en-US" dirty="0" err="1">
                <a:solidFill>
                  <a:schemeClr val="accent1"/>
                </a:solidFill>
              </a:rPr>
              <a:t>support.office.com</a:t>
            </a:r>
            <a:r>
              <a:rPr lang="en-US" dirty="0">
                <a:solidFill>
                  <a:schemeClr val="accent1"/>
                </a:solidFill>
              </a:rPr>
              <a:t>/</a:t>
            </a:r>
            <a:r>
              <a:rPr lang="en-US" dirty="0" err="1">
                <a:solidFill>
                  <a:schemeClr val="accent1"/>
                </a:solidFill>
              </a:rPr>
              <a:t>en</a:t>
            </a:r>
            <a:r>
              <a:rPr lang="en-US" dirty="0">
                <a:solidFill>
                  <a:schemeClr val="accent1"/>
                </a:solidFill>
              </a:rPr>
              <a:t>-us/article/Make-your-PowerPoint-presentations-accessible-6f7772b2-2f33-4bd2-8ca7-dae3b2b3ef25</a:t>
            </a:r>
          </a:p>
        </p:txBody>
      </p:sp>
      <p:pic>
        <p:nvPicPr>
          <p:cNvPr id="31" name="Purdue Logo" descr="Purdue Logo">
            <a:extLst>
              <a:ext uri="{FF2B5EF4-FFF2-40B4-BE49-F238E27FC236}">
                <a16:creationId xmlns:a16="http://schemas.microsoft.com/office/drawing/2014/main" id="{5776162E-C11B-0945-A3D0-13135D39C15E}"/>
              </a:ext>
            </a:extLst>
          </p:cNvPr>
          <p:cNvPicPr>
            <a:picLocks noChangeAspect="1"/>
          </p:cNvPicPr>
          <p:nvPr/>
        </p:nvPicPr>
        <p:blipFill>
          <a:blip r:embed="rId2"/>
          <a:stretch>
            <a:fillRect/>
          </a:stretch>
        </p:blipFill>
        <p:spPr>
          <a:xfrm>
            <a:off x="383868" y="6059042"/>
            <a:ext cx="1908400" cy="341599"/>
          </a:xfrm>
          <a:prstGeom prst="rect">
            <a:avLst/>
          </a:prstGeom>
        </p:spPr>
      </p:pic>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3"/>
          <a:stretch>
            <a:fillRect/>
          </a:stretch>
        </p:blipFill>
        <p:spPr>
          <a:xfrm>
            <a:off x="7366000" y="0"/>
            <a:ext cx="1778000" cy="6858000"/>
          </a:xfrm>
          <a:prstGeom prst="rect">
            <a:avLst/>
          </a:prstGeom>
        </p:spPr>
      </p:pic>
      <p:cxnSp>
        <p:nvCxnSpPr>
          <p:cNvPr id="22" name="Line">
            <a:extLst>
              <a:ext uri="{FF2B5EF4-FFF2-40B4-BE49-F238E27FC236}">
                <a16:creationId xmlns:a16="http://schemas.microsoft.com/office/drawing/2014/main" id="{6E05FCF8-5823-9D4D-B7F3-412E5BDD4E01}"/>
              </a:ext>
            </a:extLst>
          </p:cNvPr>
          <p:cNvCxnSpPr>
            <a:cxnSpLocks/>
          </p:cNvCxnSpPr>
          <p:nvPr/>
        </p:nvCxnSpPr>
        <p:spPr>
          <a:xfrm>
            <a:off x="8400500"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8413374" y="6181281"/>
            <a:ext cx="36576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7418840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264">
          <p15:clr>
            <a:srgbClr val="FBAE40"/>
          </p15:clr>
        </p15:guide>
        <p15:guide id="8" orient="horz" pos="192">
          <p15:clr>
            <a:srgbClr val="FBAE40"/>
          </p15:clr>
        </p15:guide>
        <p15:guide id="9" pos="69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 Colorful">
    <p:bg>
      <p:bgPr>
        <a:solidFill>
          <a:schemeClr val="accent2"/>
        </a:solidFill>
        <a:effectLst/>
      </p:bgPr>
    </p:bg>
    <p:spTree>
      <p:nvGrpSpPr>
        <p:cNvPr id="1" name=""/>
        <p:cNvGrpSpPr/>
        <p:nvPr/>
      </p:nvGrpSpPr>
      <p:grpSpPr>
        <a:xfrm>
          <a:off x="0" y="0"/>
          <a:ext cx="0" cy="0"/>
          <a:chOff x="0" y="0"/>
          <a:chExt cx="0" cy="0"/>
        </a:xfrm>
      </p:grpSpPr>
      <p:sp>
        <p:nvSpPr>
          <p:cNvPr id="20" name="Gold Background">
            <a:extLst>
              <a:ext uri="{FF2B5EF4-FFF2-40B4-BE49-F238E27FC236}">
                <a16:creationId xmlns:a16="http://schemas.microsoft.com/office/drawing/2014/main" id="{EACB2F0C-1C3D-CD48-AD13-7B5AD683F7C7}"/>
              </a:ext>
            </a:extLst>
          </p:cNvPr>
          <p:cNvSpPr/>
          <p:nvPr/>
        </p:nvSpPr>
        <p:spPr>
          <a:xfrm>
            <a:off x="0" y="0"/>
            <a:ext cx="9144000" cy="6858000"/>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hasCustomPrompt="1"/>
          </p:nvPr>
        </p:nvSpPr>
        <p:spPr bwMode="blackWhite">
          <a:xfrm>
            <a:off x="1116116" y="1626244"/>
            <a:ext cx="7451413" cy="757130"/>
          </a:xfrm>
          <a:prstGeom prst="rect">
            <a:avLst/>
          </a:prstGeom>
          <a:noFill/>
          <a:ln w="38100">
            <a:noFill/>
          </a:ln>
        </p:spPr>
        <p:txBody>
          <a:bodyPr wrap="square" lIns="0" tIns="0" rIns="0" bIns="0" anchor="t" anchorCtr="0">
            <a:spAutoFit/>
          </a:bodyPr>
          <a:lstStyle>
            <a:lvl1pPr algn="l">
              <a:lnSpc>
                <a:spcPct val="80000"/>
              </a:lnSpc>
              <a:defRPr sz="6000" b="1" i="1" spc="0">
                <a:solidFill>
                  <a:schemeClr val="bg1"/>
                </a:solidFill>
                <a:latin typeface="Calibri" panose="020F0502020204030204" pitchFamily="34" charset="0"/>
                <a:cs typeface="Calibri" panose="020F0502020204030204" pitchFamily="34" charset="0"/>
              </a:defRPr>
            </a:lvl1pPr>
          </a:lstStyle>
          <a:p>
            <a:r>
              <a:rPr lang="en-US" dirty="0"/>
              <a:t>Title</a:t>
            </a:r>
          </a:p>
        </p:txBody>
      </p:sp>
      <p:sp>
        <p:nvSpPr>
          <p:cNvPr id="3" name="Subtitle"/>
          <p:cNvSpPr>
            <a:spLocks noGrp="1"/>
          </p:cNvSpPr>
          <p:nvPr>
            <p:ph type="subTitle" idx="1" hasCustomPrompt="1"/>
          </p:nvPr>
        </p:nvSpPr>
        <p:spPr>
          <a:xfrm>
            <a:off x="1121760" y="3990084"/>
            <a:ext cx="5322202" cy="336015"/>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pic>
        <p:nvPicPr>
          <p:cNvPr id="25" name="Black Triangle">
            <a:extLst>
              <a:ext uri="{FF2B5EF4-FFF2-40B4-BE49-F238E27FC236}">
                <a16:creationId xmlns:a16="http://schemas.microsoft.com/office/drawing/2014/main" id="{B39FD579-3334-AA49-8C7F-768033BE0C6B}"/>
              </a:ext>
            </a:extLst>
          </p:cNvPr>
          <p:cNvPicPr>
            <a:picLocks noChangeAspect="1"/>
          </p:cNvPicPr>
          <p:nvPr/>
        </p:nvPicPr>
        <p:blipFill>
          <a:blip r:embed="rId2"/>
          <a:stretch>
            <a:fillRect/>
          </a:stretch>
        </p:blipFill>
        <p:spPr>
          <a:xfrm>
            <a:off x="7366000" y="0"/>
            <a:ext cx="1778000" cy="6858000"/>
          </a:xfrm>
          <a:prstGeom prst="rect">
            <a:avLst/>
          </a:prstGeom>
        </p:spPr>
      </p:pic>
      <p:cxnSp>
        <p:nvCxnSpPr>
          <p:cNvPr id="33" name="Line">
            <a:extLst>
              <a:ext uri="{FF2B5EF4-FFF2-40B4-BE49-F238E27FC236}">
                <a16:creationId xmlns:a16="http://schemas.microsoft.com/office/drawing/2014/main" id="{E61121D3-034C-A148-89AD-C240C1E7F6F7}"/>
              </a:ext>
            </a:extLst>
          </p:cNvPr>
          <p:cNvCxnSpPr>
            <a:cxnSpLocks/>
          </p:cNvCxnSpPr>
          <p:nvPr/>
        </p:nvCxnSpPr>
        <p:spPr>
          <a:xfrm>
            <a:off x="8400500"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Slide Number"/>
          <p:cNvSpPr>
            <a:spLocks noGrp="1"/>
          </p:cNvSpPr>
          <p:nvPr>
            <p:ph type="sldNum" sz="quarter" idx="12"/>
          </p:nvPr>
        </p:nvSpPr>
        <p:spPr>
          <a:xfrm>
            <a:off x="8410660" y="6181281"/>
            <a:ext cx="36576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8" pos="69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pic>
        <p:nvPicPr>
          <p:cNvPr id="27" name="Black Bar">
            <a:extLst>
              <a:ext uri="{FF2B5EF4-FFF2-40B4-BE49-F238E27FC236}">
                <a16:creationId xmlns:a16="http://schemas.microsoft.com/office/drawing/2014/main" id="{6283C7A5-FA96-634B-82F6-99BF44D20F7C}"/>
              </a:ext>
            </a:extLst>
          </p:cNvPr>
          <p:cNvPicPr>
            <a:picLocks noChangeAspect="1"/>
          </p:cNvPicPr>
          <p:nvPr/>
        </p:nvPicPr>
        <p:blipFill>
          <a:blip r:embed="rId2"/>
          <a:stretch>
            <a:fillRect/>
          </a:stretch>
        </p:blipFill>
        <p:spPr>
          <a:xfrm>
            <a:off x="5257" y="0"/>
            <a:ext cx="8636000" cy="914400"/>
          </a:xfrm>
          <a:prstGeom prst="rect">
            <a:avLst/>
          </a:prstGeom>
        </p:spPr>
      </p:pic>
      <p:sp>
        <p:nvSpPr>
          <p:cNvPr id="2" name="Title"/>
          <p:cNvSpPr>
            <a:spLocks noGrp="1"/>
          </p:cNvSpPr>
          <p:nvPr>
            <p:ph type="ctrTitle" hasCustomPrompt="1"/>
          </p:nvPr>
        </p:nvSpPr>
        <p:spPr bwMode="blackWhite">
          <a:xfrm>
            <a:off x="1117214" y="442674"/>
            <a:ext cx="6925732"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Calibri" panose="020F0502020204030204" pitchFamily="34" charset="0"/>
                <a:cs typeface="Calibri" panose="020F0502020204030204" pitchFamily="34" charset="0"/>
              </a:defRPr>
            </a:lvl1pPr>
          </a:lstStyle>
          <a:p>
            <a:r>
              <a:rPr lang="en-US" dirty="0"/>
              <a:t>Title</a:t>
            </a:r>
          </a:p>
        </p:txBody>
      </p:sp>
      <p:sp>
        <p:nvSpPr>
          <p:cNvPr id="3" name="Subhead"/>
          <p:cNvSpPr>
            <a:spLocks noGrp="1"/>
          </p:cNvSpPr>
          <p:nvPr>
            <p:ph type="subTitle" idx="1" hasCustomPrompt="1"/>
          </p:nvPr>
        </p:nvSpPr>
        <p:spPr>
          <a:xfrm>
            <a:off x="1117213" y="1345166"/>
            <a:ext cx="5491495" cy="341599"/>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1821465" y="1962540"/>
            <a:ext cx="55245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cxnSp>
        <p:nvCxnSpPr>
          <p:cNvPr id="30" name="Line">
            <a:extLst>
              <a:ext uri="{FF2B5EF4-FFF2-40B4-BE49-F238E27FC236}">
                <a16:creationId xmlns:a16="http://schemas.microsoft.com/office/drawing/2014/main" id="{58350E96-57A4-414B-9B8B-1430C2B4D38E}"/>
              </a:ext>
            </a:extLst>
          </p:cNvPr>
          <p:cNvCxnSpPr>
            <a:cxnSpLocks/>
          </p:cNvCxnSpPr>
          <p:nvPr/>
        </p:nvCxnSpPr>
        <p:spPr>
          <a:xfrm>
            <a:off x="8400500"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Slide Number">
            <a:extLst>
              <a:ext uri="{FF2B5EF4-FFF2-40B4-BE49-F238E27FC236}">
                <a16:creationId xmlns:a16="http://schemas.microsoft.com/office/drawing/2014/main" id="{49E8753C-A442-034F-B0F4-92D22B3247FE}"/>
              </a:ext>
            </a:extLst>
          </p:cNvPr>
          <p:cNvSpPr>
            <a:spLocks noGrp="1"/>
          </p:cNvSpPr>
          <p:nvPr>
            <p:ph type="sldNum" sz="quarter" idx="4"/>
          </p:nvPr>
        </p:nvSpPr>
        <p:spPr>
          <a:xfrm>
            <a:off x="8413374" y="6181281"/>
            <a:ext cx="36576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32">
          <p15:clr>
            <a:srgbClr val="FBAE40"/>
          </p15:clr>
        </p15:guide>
        <p15:guide id="7" pos="984">
          <p15:clr>
            <a:srgbClr val="FBAE40"/>
          </p15:clr>
        </p15:guide>
        <p15:guide id="8" pos="696">
          <p15:clr>
            <a:srgbClr val="FBAE40"/>
          </p15:clr>
        </p15:guide>
        <p15:guide id="9" pos="11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Slide - Copy &amp; Pic/Chart">
    <p:bg>
      <p:bgPr>
        <a:solidFill>
          <a:schemeClr val="accent4"/>
        </a:solidFill>
        <a:effectLst/>
      </p:bgPr>
    </p:bg>
    <p:spTree>
      <p:nvGrpSpPr>
        <p:cNvPr id="1" name=""/>
        <p:cNvGrpSpPr/>
        <p:nvPr/>
      </p:nvGrpSpPr>
      <p:grpSpPr>
        <a:xfrm>
          <a:off x="0" y="0"/>
          <a:ext cx="0" cy="0"/>
          <a:chOff x="0" y="0"/>
          <a:chExt cx="0" cy="0"/>
        </a:xfrm>
      </p:grpSpPr>
      <p:pic>
        <p:nvPicPr>
          <p:cNvPr id="21" name="Black Bar">
            <a:extLst>
              <a:ext uri="{FF2B5EF4-FFF2-40B4-BE49-F238E27FC236}">
                <a16:creationId xmlns:a16="http://schemas.microsoft.com/office/drawing/2014/main" id="{87C91AFD-CCD5-AA40-82FE-4B69C6151917}"/>
              </a:ext>
            </a:extLst>
          </p:cNvPr>
          <p:cNvPicPr>
            <a:picLocks noChangeAspect="1"/>
          </p:cNvPicPr>
          <p:nvPr/>
        </p:nvPicPr>
        <p:blipFill>
          <a:blip r:embed="rId2"/>
          <a:stretch>
            <a:fillRect/>
          </a:stretch>
        </p:blipFill>
        <p:spPr>
          <a:xfrm>
            <a:off x="5257" y="0"/>
            <a:ext cx="8636000" cy="914400"/>
          </a:xfrm>
          <a:prstGeom prst="rect">
            <a:avLst/>
          </a:prstGeom>
        </p:spPr>
      </p:pic>
      <p:sp>
        <p:nvSpPr>
          <p:cNvPr id="22" name="Title">
            <a:extLst>
              <a:ext uri="{FF2B5EF4-FFF2-40B4-BE49-F238E27FC236}">
                <a16:creationId xmlns:a16="http://schemas.microsoft.com/office/drawing/2014/main" id="{73768DE6-FB80-874D-8DE0-986B46F1FD05}"/>
              </a:ext>
            </a:extLst>
          </p:cNvPr>
          <p:cNvSpPr>
            <a:spLocks noGrp="1"/>
          </p:cNvSpPr>
          <p:nvPr>
            <p:ph type="ctrTitle" hasCustomPrompt="1"/>
          </p:nvPr>
        </p:nvSpPr>
        <p:spPr bwMode="blackWhite">
          <a:xfrm>
            <a:off x="1117214" y="442674"/>
            <a:ext cx="6925732" cy="49859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Calibri" panose="020F0502020204030204" pitchFamily="34" charset="0"/>
                <a:cs typeface="Calibri" panose="020F0502020204030204" pitchFamily="34" charset="0"/>
              </a:defRPr>
            </a:lvl1pPr>
          </a:lstStyle>
          <a:p>
            <a:r>
              <a:rPr lang="en-US" dirty="0"/>
              <a:t>Title</a:t>
            </a:r>
          </a:p>
        </p:txBody>
      </p:sp>
      <p:sp>
        <p:nvSpPr>
          <p:cNvPr id="3" name="Subhead"/>
          <p:cNvSpPr>
            <a:spLocks noGrp="1"/>
          </p:cNvSpPr>
          <p:nvPr>
            <p:ph type="subTitle" idx="1" hasCustomPrompt="1"/>
          </p:nvPr>
        </p:nvSpPr>
        <p:spPr>
          <a:xfrm>
            <a:off x="1117679" y="1345166"/>
            <a:ext cx="5466371" cy="338554"/>
          </a:xfrm>
          <a:noFill/>
        </p:spPr>
        <p:txBody>
          <a:bodyPr wrap="square" lIns="0" tIns="0" rIns="0" bIns="0" anchor="t" anchorCtr="0">
            <a:spAutoFit/>
          </a:bodyPr>
          <a:lstStyle>
            <a:lvl1pPr marL="0" indent="0" algn="l">
              <a:buNone/>
              <a:defRPr sz="2200" b="1" i="0">
                <a:solidFill>
                  <a:schemeClr val="accent2"/>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1128501" y="1917388"/>
            <a:ext cx="3443499"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4765675" y="1920875"/>
            <a:ext cx="3965575" cy="2982913"/>
          </a:xfrm>
        </p:spPr>
        <p:txBody>
          <a:bodyPr lIns="0" tIns="0" rIns="0" bIns="0" anchor="ctr" anchorCtr="0"/>
          <a:lstStyle>
            <a:lvl1pPr algn="ctr">
              <a:defRPr b="0" i="0">
                <a:solidFill>
                  <a:schemeClr val="bg1"/>
                </a:solidFill>
                <a:latin typeface="Calibri" panose="020F0502020204030204" pitchFamily="34" charset="0"/>
                <a:cs typeface="Calibri" panose="020F0502020204030204" pitchFamily="34" charset="0"/>
              </a:defRPr>
            </a:lvl1pPr>
            <a:lvl4pPr marL="685800" indent="0" algn="ctr">
              <a:buNone/>
              <a:defRPr>
                <a:solidFill>
                  <a:schemeClr val="bg1"/>
                </a:solidFill>
              </a:defRPr>
            </a:lvl4pPr>
          </a:lstStyle>
          <a:p>
            <a:pPr lvl="0"/>
            <a:r>
              <a:rPr lang="en-US" dirty="0"/>
              <a:t>Insert picture or chart here</a:t>
            </a:r>
          </a:p>
        </p:txBody>
      </p:sp>
      <p:cxnSp>
        <p:nvCxnSpPr>
          <p:cNvPr id="25" name="Line">
            <a:extLst>
              <a:ext uri="{FF2B5EF4-FFF2-40B4-BE49-F238E27FC236}">
                <a16:creationId xmlns:a16="http://schemas.microsoft.com/office/drawing/2014/main" id="{BCC405A1-23C8-8E4E-940E-49CA3B709385}"/>
              </a:ext>
            </a:extLst>
          </p:cNvPr>
          <p:cNvCxnSpPr>
            <a:cxnSpLocks/>
          </p:cNvCxnSpPr>
          <p:nvPr/>
        </p:nvCxnSpPr>
        <p:spPr>
          <a:xfrm>
            <a:off x="8400500" y="6270568"/>
            <a:ext cx="0" cy="1600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Slide Number">
            <a:extLst>
              <a:ext uri="{FF2B5EF4-FFF2-40B4-BE49-F238E27FC236}">
                <a16:creationId xmlns:a16="http://schemas.microsoft.com/office/drawing/2014/main" id="{50D54855-2B56-7D4D-BC1F-BBB8B58B9663}"/>
              </a:ext>
            </a:extLst>
          </p:cNvPr>
          <p:cNvSpPr>
            <a:spLocks noGrp="1"/>
          </p:cNvSpPr>
          <p:nvPr>
            <p:ph type="sldNum" sz="quarter" idx="4"/>
          </p:nvPr>
        </p:nvSpPr>
        <p:spPr>
          <a:xfrm>
            <a:off x="8413374" y="6181281"/>
            <a:ext cx="36576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69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Description of Picture">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9144000" cy="6858000"/>
          </a:xfrm>
        </p:spPr>
        <p:txBody>
          <a:bodyPr anchor="ctr" anchorCtr="1"/>
          <a:lstStyle>
            <a:lvl1pPr marL="0" indent="0" algn="ctr">
              <a:buFontTx/>
              <a:buNone/>
              <a:defRPr baseline="0">
                <a:solidFill>
                  <a:schemeClr val="bg1"/>
                </a:solidFill>
                <a:latin typeface="Calibri" panose="020F0502020204030204" pitchFamily="34" charset="0"/>
                <a:cs typeface="Calibri" panose="020F0502020204030204" pitchFamily="34" charset="0"/>
              </a:defRPr>
            </a:lvl1pPr>
          </a:lstStyle>
          <a:p>
            <a:r>
              <a:rPr lang="en-US" dirty="0"/>
              <a:t>Click icon to add picture</a:t>
            </a:r>
          </a:p>
        </p:txBody>
      </p:sp>
      <p:sp>
        <p:nvSpPr>
          <p:cNvPr id="14" name="Photo Caption">
            <a:extLst>
              <a:ext uri="{FF2B5EF4-FFF2-40B4-BE49-F238E27FC236}">
                <a16:creationId xmlns:a16="http://schemas.microsoft.com/office/drawing/2014/main" id="{0D6DAF39-EE35-6843-807B-FF770BE21293}"/>
              </a:ext>
            </a:extLst>
          </p:cNvPr>
          <p:cNvSpPr>
            <a:spLocks noGrp="1"/>
          </p:cNvSpPr>
          <p:nvPr>
            <p:ph type="ctrTitle" hasCustomPrompt="1"/>
          </p:nvPr>
        </p:nvSpPr>
        <p:spPr bwMode="blackWhite">
          <a:xfrm>
            <a:off x="381000" y="304800"/>
            <a:ext cx="2879168" cy="1253420"/>
          </a:xfrm>
          <a:prstGeom prst="rect">
            <a:avLst/>
          </a:prstGeom>
          <a:noFill/>
          <a:ln w="38100">
            <a:noFill/>
          </a:ln>
        </p:spPr>
        <p:txBody>
          <a:bodyPr wrap="square" lIns="0" tIns="0" rIns="0" bIns="0" anchor="t" anchorCtr="0">
            <a:spAutoFit/>
          </a:bodyPr>
          <a:lstStyle>
            <a:lvl1pPr algn="l">
              <a:defRPr sz="1800" b="1" i="0" cap="none" spc="0">
                <a:solidFill>
                  <a:schemeClr val="bg1"/>
                </a:solidFill>
                <a:latin typeface="Calibri" panose="020F0502020204030204" pitchFamily="34" charset="0"/>
                <a:cs typeface="Calibri" panose="020F0502020204030204" pitchFamily="34" charset="0"/>
              </a:defRPr>
            </a:lvl1pPr>
          </a:lstStyle>
          <a:p>
            <a:r>
              <a:rPr lang="en-US" dirty="0"/>
              <a:t>Brief photo caption. Place in top left or right corner. </a:t>
            </a:r>
            <a:r>
              <a:rPr lang="en-US" dirty="0" err="1"/>
              <a:t>Acumin</a:t>
            </a:r>
            <a:r>
              <a:rPr lang="en-US" dirty="0"/>
              <a:t> Pro Bold 18 pt. Make text black or white for legibility.</a:t>
            </a:r>
          </a:p>
        </p:txBody>
      </p:sp>
      <p:pic>
        <p:nvPicPr>
          <p:cNvPr id="29" name="Gold Triangle">
            <a:extLst>
              <a:ext uri="{FF2B5EF4-FFF2-40B4-BE49-F238E27FC236}">
                <a16:creationId xmlns:a16="http://schemas.microsoft.com/office/drawing/2014/main" id="{6C3B8210-1510-C644-9CE9-0E6E1BA9961F}"/>
              </a:ext>
            </a:extLst>
          </p:cNvPr>
          <p:cNvPicPr>
            <a:picLocks noChangeAspect="1"/>
          </p:cNvPicPr>
          <p:nvPr/>
        </p:nvPicPr>
        <p:blipFill>
          <a:blip r:embed="rId2"/>
          <a:stretch>
            <a:fillRect/>
          </a:stretch>
        </p:blipFill>
        <p:spPr>
          <a:xfrm>
            <a:off x="7366000" y="0"/>
            <a:ext cx="1778000" cy="6858000"/>
          </a:xfrm>
          <a:prstGeom prst="rect">
            <a:avLst/>
          </a:prstGeom>
        </p:spPr>
      </p:pic>
      <p:cxnSp>
        <p:nvCxnSpPr>
          <p:cNvPr id="22" name="Line">
            <a:extLst>
              <a:ext uri="{FF2B5EF4-FFF2-40B4-BE49-F238E27FC236}">
                <a16:creationId xmlns:a16="http://schemas.microsoft.com/office/drawing/2014/main" id="{6E05FCF8-5823-9D4D-B7F3-412E5BDD4E01}"/>
              </a:ext>
            </a:extLst>
          </p:cNvPr>
          <p:cNvCxnSpPr>
            <a:cxnSpLocks/>
          </p:cNvCxnSpPr>
          <p:nvPr/>
        </p:nvCxnSpPr>
        <p:spPr>
          <a:xfrm>
            <a:off x="8400500"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1" name="Slide Number">
            <a:extLst>
              <a:ext uri="{FF2B5EF4-FFF2-40B4-BE49-F238E27FC236}">
                <a16:creationId xmlns:a16="http://schemas.microsoft.com/office/drawing/2014/main" id="{14A543BD-A296-7346-B649-5BA64898AF2C}"/>
              </a:ext>
            </a:extLst>
          </p:cNvPr>
          <p:cNvSpPr>
            <a:spLocks noGrp="1"/>
          </p:cNvSpPr>
          <p:nvPr>
            <p:ph type="sldNum" sz="quarter" idx="12"/>
          </p:nvPr>
        </p:nvSpPr>
        <p:spPr>
          <a:xfrm>
            <a:off x="8413374" y="6181281"/>
            <a:ext cx="365760" cy="365760"/>
          </a:xfrm>
        </p:spPr>
        <p:txBody>
          <a:bodyPr/>
          <a:lstStyle>
            <a:lvl1pPr>
              <a:defRPr>
                <a:solidFill>
                  <a:schemeClr val="accent4"/>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pos="264">
          <p15:clr>
            <a:srgbClr val="FBAE40"/>
          </p15:clr>
        </p15:guide>
        <p15:guide id="8" orient="horz" pos="192">
          <p15:clr>
            <a:srgbClr val="FBAE40"/>
          </p15:clr>
        </p15:guide>
        <p15:guide id="9" pos="2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2"/>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0" y="0"/>
            <a:ext cx="9143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5" name="Heading">
            <a:extLst>
              <a:ext uri="{FF2B5EF4-FFF2-40B4-BE49-F238E27FC236}">
                <a16:creationId xmlns:a16="http://schemas.microsoft.com/office/drawing/2014/main" id="{4D7D7E43-151C-6148-8D70-1135C4C4B705}"/>
              </a:ext>
            </a:extLst>
          </p:cNvPr>
          <p:cNvSpPr>
            <a:spLocks noGrp="1"/>
          </p:cNvSpPr>
          <p:nvPr>
            <p:ph type="ctrTitle" hasCustomPrompt="1"/>
          </p:nvPr>
        </p:nvSpPr>
        <p:spPr bwMode="blackWhite">
          <a:xfrm>
            <a:off x="2170159" y="1466566"/>
            <a:ext cx="4814498" cy="1210973"/>
          </a:xfrm>
          <a:prstGeom prst="rect">
            <a:avLst/>
          </a:prstGeom>
          <a:noFill/>
          <a:ln w="38100">
            <a:noFill/>
          </a:ln>
        </p:spPr>
        <p:txBody>
          <a:bodyPr wrap="square" lIns="0" tIns="0" rIns="0" bIns="0" anchor="t" anchorCtr="0">
            <a:spAutoFit/>
          </a:bodyPr>
          <a:lstStyle>
            <a:lvl1pPr algn="ctr">
              <a:defRPr sz="8600" b="0" i="0" cap="none" spc="0">
                <a:solidFill>
                  <a:schemeClr val="accent2"/>
                </a:solidFill>
                <a:latin typeface="Calibri" panose="020F0502020204030204" pitchFamily="34" charset="0"/>
                <a:cs typeface="Calibri" panose="020F0502020204030204" pitchFamily="34" charset="0"/>
              </a:defRPr>
            </a:lvl1pPr>
          </a:lstStyle>
          <a:p>
            <a:r>
              <a:rPr lang="en-US" dirty="0"/>
              <a:t>123</a:t>
            </a:r>
          </a:p>
        </p:txBody>
      </p:sp>
      <p:sp>
        <p:nvSpPr>
          <p:cNvPr id="20" name="Black Bar">
            <a:extLst>
              <a:ext uri="{FF2B5EF4-FFF2-40B4-BE49-F238E27FC236}">
                <a16:creationId xmlns:a16="http://schemas.microsoft.com/office/drawing/2014/main" id="{EACB2F0C-1C3D-CD48-AD13-7B5AD683F7C7}"/>
              </a:ext>
            </a:extLst>
          </p:cNvPr>
          <p:cNvSpPr/>
          <p:nvPr/>
        </p:nvSpPr>
        <p:spPr>
          <a:xfrm>
            <a:off x="1986208" y="2744421"/>
            <a:ext cx="5179092"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anose="020F0502020204030204" pitchFamily="34" charset="0"/>
              <a:cs typeface="Calibri" panose="020F0502020204030204" pitchFamily="34" charset="0"/>
            </a:endParaRPr>
          </a:p>
        </p:txBody>
      </p:sp>
      <p:sp>
        <p:nvSpPr>
          <p:cNvPr id="16" name="Subhead">
            <a:extLst>
              <a:ext uri="{FF2B5EF4-FFF2-40B4-BE49-F238E27FC236}">
                <a16:creationId xmlns:a16="http://schemas.microsoft.com/office/drawing/2014/main" id="{0B79470A-88E7-9241-9D11-9A69D762338C}"/>
              </a:ext>
            </a:extLst>
          </p:cNvPr>
          <p:cNvSpPr>
            <a:spLocks noGrp="1"/>
          </p:cNvSpPr>
          <p:nvPr>
            <p:ph type="subTitle" idx="1" hasCustomPrompt="1"/>
          </p:nvPr>
        </p:nvSpPr>
        <p:spPr>
          <a:xfrm>
            <a:off x="1986207" y="2706475"/>
            <a:ext cx="5171597" cy="553998"/>
          </a:xfrm>
          <a:noFill/>
        </p:spPr>
        <p:txBody>
          <a:bodyPr wrap="square" lIns="0" tIns="0" rIns="0" bIns="0" anchor="t" anchorCtr="0">
            <a:spAutoFit/>
          </a:bodyPr>
          <a:lstStyle>
            <a:lvl1pPr marL="0" indent="0" algn="ctr">
              <a:buNone/>
              <a:defRPr sz="3600" b="1" i="0" spc="300">
                <a:solidFill>
                  <a:schemeClr val="accent4"/>
                </a:solidFill>
                <a:latin typeface="Calibri" panose="020F0502020204030204" pitchFamily="34" charset="0"/>
                <a:cs typeface="Calibri" panose="020F0502020204030204" pitchFamily="34"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156451" y="3540352"/>
            <a:ext cx="5008850"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Calibri" panose="020F0502020204030204" pitchFamily="34" charset="0"/>
                <a:cs typeface="Calibri" panose="020F0502020204030204" pitchFamily="34" charset="0"/>
              </a:defRPr>
            </a:lvl1pPr>
          </a:lstStyle>
          <a:p>
            <a:pPr lvl="0"/>
            <a:r>
              <a:rPr lang="en-US" dirty="0"/>
              <a:t>Fact or highlight. </a:t>
            </a:r>
            <a:r>
              <a:rPr lang="en-US" dirty="0" err="1"/>
              <a:t>Acumin</a:t>
            </a:r>
            <a:r>
              <a:rPr lang="en-US" dirty="0"/>
              <a:t> Pro Medium 24 pt. Keep it short with bite-size chunks of information.</a:t>
            </a:r>
          </a:p>
        </p:txBody>
      </p:sp>
      <p:pic>
        <p:nvPicPr>
          <p:cNvPr id="24" name="Gold Triangle">
            <a:extLst>
              <a:ext uri="{FF2B5EF4-FFF2-40B4-BE49-F238E27FC236}">
                <a16:creationId xmlns:a16="http://schemas.microsoft.com/office/drawing/2014/main" id="{4DC803D7-BDE8-2740-B36D-EB98236EB729}"/>
              </a:ext>
            </a:extLst>
          </p:cNvPr>
          <p:cNvPicPr>
            <a:picLocks noChangeAspect="1"/>
          </p:cNvPicPr>
          <p:nvPr/>
        </p:nvPicPr>
        <p:blipFill>
          <a:blip r:embed="rId2"/>
          <a:stretch>
            <a:fillRect/>
          </a:stretch>
        </p:blipFill>
        <p:spPr>
          <a:xfrm>
            <a:off x="7366000" y="0"/>
            <a:ext cx="1778000" cy="6858000"/>
          </a:xfrm>
          <a:prstGeom prst="rect">
            <a:avLst/>
          </a:prstGeom>
        </p:spPr>
      </p:pic>
      <p:cxnSp>
        <p:nvCxnSpPr>
          <p:cNvPr id="27" name="Line">
            <a:extLst>
              <a:ext uri="{FF2B5EF4-FFF2-40B4-BE49-F238E27FC236}">
                <a16:creationId xmlns:a16="http://schemas.microsoft.com/office/drawing/2014/main" id="{8F96F97C-D2D6-7949-BDC5-C0B91FB918BD}"/>
              </a:ext>
            </a:extLst>
          </p:cNvPr>
          <p:cNvCxnSpPr>
            <a:cxnSpLocks/>
          </p:cNvCxnSpPr>
          <p:nvPr/>
        </p:nvCxnSpPr>
        <p:spPr>
          <a:xfrm>
            <a:off x="8400500" y="6270568"/>
            <a:ext cx="0" cy="16002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6" name="Slide Number">
            <a:extLst>
              <a:ext uri="{FF2B5EF4-FFF2-40B4-BE49-F238E27FC236}">
                <a16:creationId xmlns:a16="http://schemas.microsoft.com/office/drawing/2014/main" id="{8E13B548-F076-CF46-A887-15D7D4869738}"/>
              </a:ext>
            </a:extLst>
          </p:cNvPr>
          <p:cNvSpPr>
            <a:spLocks noGrp="1"/>
          </p:cNvSpPr>
          <p:nvPr>
            <p:ph type="sldNum" sz="quarter" idx="12"/>
          </p:nvPr>
        </p:nvSpPr>
        <p:spPr>
          <a:xfrm>
            <a:off x="8413374" y="6181281"/>
            <a:ext cx="365760" cy="365760"/>
          </a:xfrm>
        </p:spPr>
        <p:txBody>
          <a:bodyPr/>
          <a:lstStyle>
            <a:lvl1pPr>
              <a:defRPr>
                <a:solidFill>
                  <a:schemeClr val="accent4"/>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3960">
          <p15:clr>
            <a:srgbClr val="FBAE40"/>
          </p15:clr>
        </p15:guide>
        <p15:guide id="4" pos="4464">
          <p15:clr>
            <a:srgbClr val="FBAE40"/>
          </p15:clr>
        </p15:guide>
        <p15:guide id="5" pos="5136">
          <p15:clr>
            <a:srgbClr val="FBAE40"/>
          </p15:clr>
        </p15:guide>
        <p15:guide id="6" orient="horz" pos="4080">
          <p15:clr>
            <a:srgbClr val="FBAE40"/>
          </p15:clr>
        </p15:guide>
        <p15:guide id="7" orient="horz" pos="1008">
          <p15:clr>
            <a:srgbClr val="FBAE40"/>
          </p15:clr>
        </p15:guide>
        <p15:guide id="8" orient="horz" pos="148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8" name="Line 66">
            <a:extLst>
              <a:ext uri="{FF2B5EF4-FFF2-40B4-BE49-F238E27FC236}">
                <a16:creationId xmlns:a16="http://schemas.microsoft.com/office/drawing/2014/main" id="{9629C0A1-FA46-974B-8B59-DAFA34D587F5}"/>
              </a:ext>
            </a:extLst>
          </p:cNvPr>
          <p:cNvSpPr>
            <a:spLocks noChangeShapeType="1"/>
          </p:cNvSpPr>
          <p:nvPr userDrawn="1"/>
        </p:nvSpPr>
        <p:spPr bwMode="auto">
          <a:xfrm flipV="1">
            <a:off x="-16760" y="0"/>
            <a:ext cx="9144000" cy="0"/>
          </a:xfrm>
          <a:prstGeom prst="line">
            <a:avLst/>
          </a:prstGeom>
          <a:noFill/>
          <a:ln w="38100">
            <a:solidFill>
              <a:schemeClr val="accent1"/>
            </a:solidFill>
            <a:miter lim="800000"/>
            <a:headEnd/>
            <a:tailEnd/>
          </a:ln>
          <a:effectLst/>
        </p:spPr>
        <p:txBody>
          <a:bodyPr wrap="none"/>
          <a:lstStyle/>
          <a:p>
            <a:endParaRPr lang="ko-KR" altLang="en-US"/>
          </a:p>
        </p:txBody>
      </p:sp>
      <p:sp>
        <p:nvSpPr>
          <p:cNvPr id="11" name="Line 66">
            <a:extLst>
              <a:ext uri="{FF2B5EF4-FFF2-40B4-BE49-F238E27FC236}">
                <a16:creationId xmlns:a16="http://schemas.microsoft.com/office/drawing/2014/main" id="{F21F285B-3B58-4149-B959-9010CE636448}"/>
              </a:ext>
            </a:extLst>
          </p:cNvPr>
          <p:cNvSpPr>
            <a:spLocks noChangeShapeType="1"/>
          </p:cNvSpPr>
          <p:nvPr userDrawn="1"/>
        </p:nvSpPr>
        <p:spPr bwMode="auto">
          <a:xfrm flipV="1">
            <a:off x="0" y="6858000"/>
            <a:ext cx="9144000" cy="0"/>
          </a:xfrm>
          <a:prstGeom prst="line">
            <a:avLst/>
          </a:prstGeom>
          <a:noFill/>
          <a:ln w="38100">
            <a:solidFill>
              <a:schemeClr val="accent1"/>
            </a:solidFill>
            <a:miter lim="800000"/>
            <a:headEnd/>
            <a:tailEnd/>
          </a:ln>
          <a:effectLst/>
        </p:spPr>
        <p:txBody>
          <a:bodyPr wrap="none"/>
          <a:lstStyle/>
          <a:p>
            <a:endParaRPr lang="ko-KR" altLang="en-US"/>
          </a:p>
        </p:txBody>
      </p:sp>
      <p:pic>
        <p:nvPicPr>
          <p:cNvPr id="12" name="Purdue CoBrand">
            <a:extLst>
              <a:ext uri="{FF2B5EF4-FFF2-40B4-BE49-F238E27FC236}">
                <a16:creationId xmlns:a16="http://schemas.microsoft.com/office/drawing/2014/main" id="{BCBD89D8-43BD-5D41-99C6-91B0B6A51904}"/>
              </a:ext>
            </a:extLst>
          </p:cNvPr>
          <p:cNvPicPr>
            <a:picLocks noChangeAspect="1"/>
          </p:cNvPicPr>
          <p:nvPr userDrawn="1"/>
        </p:nvPicPr>
        <p:blipFill rotWithShape="1">
          <a:blip r:embed="rId2"/>
          <a:srcRect l="-1" t="1" r="44430" b="-2140"/>
          <a:stretch/>
        </p:blipFill>
        <p:spPr>
          <a:xfrm>
            <a:off x="5804002" y="6140098"/>
            <a:ext cx="2829133" cy="554197"/>
          </a:xfrm>
          <a:prstGeom prst="rect">
            <a:avLst/>
          </a:prstGeom>
        </p:spPr>
      </p:pic>
      <p:sp>
        <p:nvSpPr>
          <p:cNvPr id="2" name="TextBox 1">
            <a:extLst>
              <a:ext uri="{FF2B5EF4-FFF2-40B4-BE49-F238E27FC236}">
                <a16:creationId xmlns:a16="http://schemas.microsoft.com/office/drawing/2014/main" id="{9D40ABC9-8673-5842-AB6C-97E21CAE77DF}"/>
              </a:ext>
            </a:extLst>
          </p:cNvPr>
          <p:cNvSpPr txBox="1"/>
          <p:nvPr userDrawn="1"/>
        </p:nvSpPr>
        <p:spPr>
          <a:xfrm>
            <a:off x="5276378" y="5586267"/>
            <a:ext cx="3850862" cy="461665"/>
          </a:xfrm>
          <a:prstGeom prst="rect">
            <a:avLst/>
          </a:prstGeom>
          <a:noFill/>
        </p:spPr>
        <p:txBody>
          <a:bodyPr wrap="none" rtlCol="0">
            <a:spAutoFit/>
          </a:bodyPr>
          <a:lstStyle/>
          <a:p>
            <a:r>
              <a:rPr lang="en-US" sz="2400" i="1"/>
              <a:t>Thank you for your attention!</a:t>
            </a:r>
          </a:p>
        </p:txBody>
      </p:sp>
    </p:spTree>
    <p:extLst>
      <p:ext uri="{BB962C8B-B14F-4D97-AF65-F5344CB8AC3E}">
        <p14:creationId xmlns:p14="http://schemas.microsoft.com/office/powerpoint/2010/main" val="442215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77148" y="1305004"/>
            <a:ext cx="8557768" cy="5166916"/>
          </a:xfrm>
        </p:spPr>
        <p:txBody>
          <a:bodyPr/>
          <a:lstStyle>
            <a:lvl2pPr>
              <a:defRPr/>
            </a:lvl2pPr>
            <a:lvl3pPr>
              <a:defRPr/>
            </a:lvl3pPr>
          </a:lstStyle>
          <a:p>
            <a:pPr lvl="0"/>
            <a:r>
              <a:rPr lang="en-US" altLang="ko-KR" dirty="0"/>
              <a:t>Words</a:t>
            </a:r>
            <a:endParaRPr lang="ko-KR" altLang="en-US" dirty="0"/>
          </a:p>
          <a:p>
            <a:pPr lvl="1"/>
            <a:r>
              <a:rPr lang="en-US" altLang="ko-KR" dirty="0"/>
              <a:t>Words</a:t>
            </a:r>
            <a:endParaRPr lang="ko-KR" altLang="en-US" dirty="0"/>
          </a:p>
          <a:p>
            <a:pPr lvl="2"/>
            <a:r>
              <a:rPr lang="en-US" altLang="ko-KR" dirty="0"/>
              <a:t>Words</a:t>
            </a:r>
          </a:p>
          <a:p>
            <a:pPr lvl="3"/>
            <a:r>
              <a:rPr lang="en-US" altLang="ko-KR" dirty="0"/>
              <a:t>Words</a:t>
            </a:r>
          </a:p>
          <a:p>
            <a:pPr lvl="4"/>
            <a:r>
              <a:rPr lang="en-US" altLang="ko-KR" dirty="0"/>
              <a:t>Words</a:t>
            </a:r>
            <a:endParaRPr lang="ko-KR" altLang="en-US" dirty="0"/>
          </a:p>
        </p:txBody>
      </p:sp>
      <p:sp>
        <p:nvSpPr>
          <p:cNvPr id="5" name="제목 1"/>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dirty="0"/>
              <a:t>Title</a:t>
            </a:r>
            <a:endParaRPr lang="ko-KR" altLang="en-US" dirty="0"/>
          </a:p>
        </p:txBody>
      </p:sp>
      <p:sp>
        <p:nvSpPr>
          <p:cNvPr id="4" name="Line 66">
            <a:extLst>
              <a:ext uri="{FF2B5EF4-FFF2-40B4-BE49-F238E27FC236}">
                <a16:creationId xmlns:a16="http://schemas.microsoft.com/office/drawing/2014/main" id="{67B3E873-1394-3543-8BD2-2C910090ECBD}"/>
              </a:ext>
            </a:extLst>
          </p:cNvPr>
          <p:cNvSpPr>
            <a:spLocks noChangeShapeType="1"/>
          </p:cNvSpPr>
          <p:nvPr userDrawn="1"/>
        </p:nvSpPr>
        <p:spPr bwMode="auto">
          <a:xfrm flipV="1">
            <a:off x="277148" y="756603"/>
            <a:ext cx="8557769" cy="0"/>
          </a:xfrm>
          <a:prstGeom prst="line">
            <a:avLst/>
          </a:prstGeom>
          <a:noFill/>
          <a:ln w="38100">
            <a:solidFill>
              <a:schemeClr val="accent1"/>
            </a:solidFill>
            <a:miter lim="800000"/>
            <a:headEnd/>
            <a:tailEnd/>
          </a:ln>
          <a:effectLst/>
        </p:spPr>
        <p:txBody>
          <a:bodyPr wrap="none"/>
          <a:lstStyle/>
          <a:p>
            <a:endParaRPr lang="ko-KR" altLang="en-US"/>
          </a:p>
        </p:txBody>
      </p:sp>
      <p:sp>
        <p:nvSpPr>
          <p:cNvPr id="9" name="Slide Number Placeholder 8">
            <a:extLst>
              <a:ext uri="{FF2B5EF4-FFF2-40B4-BE49-F238E27FC236}">
                <a16:creationId xmlns:a16="http://schemas.microsoft.com/office/drawing/2014/main" id="{4403002C-B894-EA4E-9F9C-C47945496723}"/>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28718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uble content">
    <p:spTree>
      <p:nvGrpSpPr>
        <p:cNvPr id="1" name=""/>
        <p:cNvGrpSpPr/>
        <p:nvPr/>
      </p:nvGrpSpPr>
      <p:grpSpPr>
        <a:xfrm>
          <a:off x="0" y="0"/>
          <a:ext cx="0" cy="0"/>
          <a:chOff x="0" y="0"/>
          <a:chExt cx="0" cy="0"/>
        </a:xfrm>
      </p:grpSpPr>
      <p:sp>
        <p:nvSpPr>
          <p:cNvPr id="3" name="내용 개체 틀 2"/>
          <p:cNvSpPr>
            <a:spLocks noGrp="1"/>
          </p:cNvSpPr>
          <p:nvPr>
            <p:ph sz="half" idx="1" hasCustomPrompt="1"/>
          </p:nvPr>
        </p:nvSpPr>
        <p:spPr>
          <a:xfrm>
            <a:off x="484369" y="1250205"/>
            <a:ext cx="4038600" cy="4525963"/>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ltLang="ko-KR" dirty="0"/>
              <a:t>Words</a:t>
            </a:r>
          </a:p>
          <a:p>
            <a:pPr lvl="1"/>
            <a:r>
              <a:rPr lang="en-US" altLang="ko-KR" dirty="0"/>
              <a:t>Words</a:t>
            </a:r>
          </a:p>
          <a:p>
            <a:pPr lvl="2"/>
            <a:r>
              <a:rPr lang="en-US" altLang="ko-KR" dirty="0"/>
              <a:t>Words</a:t>
            </a:r>
          </a:p>
          <a:p>
            <a:pPr lvl="3"/>
            <a:r>
              <a:rPr lang="en-US" altLang="ko-KR" dirty="0"/>
              <a:t>Words</a:t>
            </a:r>
          </a:p>
          <a:p>
            <a:pPr lvl="4"/>
            <a:r>
              <a:rPr lang="en-US" altLang="ko-KR" dirty="0"/>
              <a:t>Words</a:t>
            </a:r>
            <a:endParaRPr lang="ko-KR" altLang="en-US" dirty="0"/>
          </a:p>
        </p:txBody>
      </p:sp>
      <p:sp>
        <p:nvSpPr>
          <p:cNvPr id="4" name="내용 개체 틀 3"/>
          <p:cNvSpPr>
            <a:spLocks noGrp="1"/>
          </p:cNvSpPr>
          <p:nvPr>
            <p:ph sz="half" idx="2" hasCustomPrompt="1"/>
          </p:nvPr>
        </p:nvSpPr>
        <p:spPr>
          <a:xfrm>
            <a:off x="4675369" y="1250205"/>
            <a:ext cx="4038600" cy="4525963"/>
          </a:xfrm>
        </p:spPr>
        <p:txBody>
          <a:bodyPr/>
          <a:lstStyle>
            <a:lvl1pPr>
              <a:defRPr sz="3200"/>
            </a:lvl1pPr>
            <a:lvl2pPr>
              <a:defRPr sz="28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altLang="ko-KR" dirty="0"/>
              <a:t>Words</a:t>
            </a:r>
          </a:p>
          <a:p>
            <a:pPr lvl="1"/>
            <a:r>
              <a:rPr lang="en-US" altLang="ko-KR" dirty="0"/>
              <a:t>Words</a:t>
            </a:r>
          </a:p>
          <a:p>
            <a:pPr lvl="2"/>
            <a:r>
              <a:rPr lang="en-US" altLang="ko-KR" dirty="0"/>
              <a:t>Words</a:t>
            </a:r>
          </a:p>
          <a:p>
            <a:pPr lvl="3"/>
            <a:r>
              <a:rPr lang="en-US" altLang="ko-KR" dirty="0"/>
              <a:t>Words</a:t>
            </a:r>
          </a:p>
          <a:p>
            <a:pPr lvl="4"/>
            <a:r>
              <a:rPr lang="en-US" altLang="ko-KR" dirty="0"/>
              <a:t>Words</a:t>
            </a:r>
            <a:endParaRPr lang="ko-KR" altLang="en-US" dirty="0"/>
          </a:p>
        </p:txBody>
      </p:sp>
      <p:sp>
        <p:nvSpPr>
          <p:cNvPr id="7" name="Line 66">
            <a:extLst>
              <a:ext uri="{FF2B5EF4-FFF2-40B4-BE49-F238E27FC236}">
                <a16:creationId xmlns:a16="http://schemas.microsoft.com/office/drawing/2014/main" id="{43238AEC-E676-EF48-A1EE-CE1856C5DB86}"/>
              </a:ext>
            </a:extLst>
          </p:cNvPr>
          <p:cNvSpPr>
            <a:spLocks noChangeShapeType="1"/>
          </p:cNvSpPr>
          <p:nvPr userDrawn="1"/>
        </p:nvSpPr>
        <p:spPr bwMode="auto">
          <a:xfrm flipV="1">
            <a:off x="277148" y="756603"/>
            <a:ext cx="8577217" cy="0"/>
          </a:xfrm>
          <a:prstGeom prst="line">
            <a:avLst/>
          </a:prstGeom>
          <a:noFill/>
          <a:ln w="38100">
            <a:solidFill>
              <a:schemeClr val="accent1"/>
            </a:solidFill>
            <a:miter lim="800000"/>
            <a:headEnd/>
            <a:tailEnd/>
          </a:ln>
          <a:effectLst/>
        </p:spPr>
        <p:txBody>
          <a:bodyPr wrap="none"/>
          <a:lstStyle/>
          <a:p>
            <a:endParaRPr lang="ko-KR" altLang="en-US"/>
          </a:p>
        </p:txBody>
      </p:sp>
      <p:sp>
        <p:nvSpPr>
          <p:cNvPr id="2" name="Slide Number Placeholder 1">
            <a:extLst>
              <a:ext uri="{FF2B5EF4-FFF2-40B4-BE49-F238E27FC236}">
                <a16:creationId xmlns:a16="http://schemas.microsoft.com/office/drawing/2014/main" id="{63EE7B0E-2C93-BA42-B420-3285D7F3E908}"/>
              </a:ext>
            </a:extLst>
          </p:cNvPr>
          <p:cNvSpPr>
            <a:spLocks noGrp="1"/>
          </p:cNvSpPr>
          <p:nvPr>
            <p:ph type="sldNum" sz="quarter" idx="10"/>
          </p:nvPr>
        </p:nvSpPr>
        <p:spPr/>
        <p:txBody>
          <a:bodyPr/>
          <a:lstStyle/>
          <a:p>
            <a:fld id="{8A7A6979-0714-4377-B894-6BE4C2D6E202}" type="slidenum">
              <a:rPr lang="en-US" smtClean="0"/>
              <a:pPr/>
              <a:t>‹#›</a:t>
            </a:fld>
            <a:endParaRPr lang="en-US" dirty="0"/>
          </a:p>
        </p:txBody>
      </p:sp>
      <p:sp>
        <p:nvSpPr>
          <p:cNvPr id="12" name="제목 1">
            <a:extLst>
              <a:ext uri="{FF2B5EF4-FFF2-40B4-BE49-F238E27FC236}">
                <a16:creationId xmlns:a16="http://schemas.microsoft.com/office/drawing/2014/main" id="{4EEA1B3E-FF6B-734D-830E-C9FC203C0A8A}"/>
              </a:ext>
            </a:extLst>
          </p:cNvPr>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dirty="0"/>
              <a:t>Title</a:t>
            </a:r>
            <a:endParaRPr lang="ko-KR" altLang="en-US" dirty="0"/>
          </a:p>
        </p:txBody>
      </p:sp>
    </p:spTree>
    <p:extLst>
      <p:ext uri="{BB962C8B-B14F-4D97-AF65-F5344CB8AC3E}">
        <p14:creationId xmlns:p14="http://schemas.microsoft.com/office/powerpoint/2010/main" val="69469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685800" y="2747963"/>
            <a:ext cx="7772400" cy="1362075"/>
          </a:xfrm>
          <a:ln>
            <a:noFill/>
          </a:ln>
        </p:spPr>
        <p:txBody>
          <a:bodyPr anchor="t"/>
          <a:lstStyle>
            <a:lvl1pPr algn="ctr">
              <a:defRPr sz="4000" b="0" cap="none"/>
            </a:lvl1pPr>
          </a:lstStyle>
          <a:p>
            <a:r>
              <a:rPr lang="en-US" altLang="ko-KR" dirty="0"/>
              <a:t>Section heading</a:t>
            </a:r>
            <a:endParaRPr lang="ko-KR" altLang="en-US" dirty="0"/>
          </a:p>
        </p:txBody>
      </p:sp>
      <p:sp>
        <p:nvSpPr>
          <p:cNvPr id="5" name="Line 66">
            <a:extLst>
              <a:ext uri="{FF2B5EF4-FFF2-40B4-BE49-F238E27FC236}">
                <a16:creationId xmlns:a16="http://schemas.microsoft.com/office/drawing/2014/main" id="{5A7CBECB-F891-1E49-A038-D12E9EBD544E}"/>
              </a:ext>
            </a:extLst>
          </p:cNvPr>
          <p:cNvSpPr>
            <a:spLocks noChangeShapeType="1"/>
          </p:cNvSpPr>
          <p:nvPr userDrawn="1"/>
        </p:nvSpPr>
        <p:spPr bwMode="auto">
          <a:xfrm flipV="1">
            <a:off x="-57794"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6" name="Line 66">
            <a:extLst>
              <a:ext uri="{FF2B5EF4-FFF2-40B4-BE49-F238E27FC236}">
                <a16:creationId xmlns:a16="http://schemas.microsoft.com/office/drawing/2014/main" id="{A0F4931F-670B-5345-A445-E4A05AED83C7}"/>
              </a:ext>
            </a:extLst>
          </p:cNvPr>
          <p:cNvSpPr>
            <a:spLocks noChangeShapeType="1"/>
          </p:cNvSpPr>
          <p:nvPr userDrawn="1"/>
        </p:nvSpPr>
        <p:spPr bwMode="auto">
          <a:xfrm flipV="1">
            <a:off x="-78517" y="6858000"/>
            <a:ext cx="9259587" cy="0"/>
          </a:xfrm>
          <a:prstGeom prst="line">
            <a:avLst/>
          </a:prstGeom>
          <a:noFill/>
          <a:ln w="76200">
            <a:solidFill>
              <a:schemeClr val="accent1"/>
            </a:solidFill>
            <a:miter lim="800000"/>
            <a:headEnd/>
            <a:tailEnd/>
          </a:ln>
          <a:effectLst/>
        </p:spPr>
        <p:txBody>
          <a:bodyPr wrap="none"/>
          <a:lstStyle/>
          <a:p>
            <a:endParaRPr lang="ko-KR" altLang="en-US"/>
          </a:p>
        </p:txBody>
      </p:sp>
    </p:spTree>
    <p:extLst>
      <p:ext uri="{BB962C8B-B14F-4D97-AF65-F5344CB8AC3E}">
        <p14:creationId xmlns:p14="http://schemas.microsoft.com/office/powerpoint/2010/main" val="2909255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ble content - titled">
    <p:spTree>
      <p:nvGrpSpPr>
        <p:cNvPr id="1" name=""/>
        <p:cNvGrpSpPr/>
        <p:nvPr/>
      </p:nvGrpSpPr>
      <p:grpSpPr>
        <a:xfrm>
          <a:off x="0" y="0"/>
          <a:ext cx="0" cy="0"/>
          <a:chOff x="0" y="0"/>
          <a:chExt cx="0" cy="0"/>
        </a:xfrm>
      </p:grpSpPr>
      <p:sp>
        <p:nvSpPr>
          <p:cNvPr id="3" name="텍스트 개체 틀 2"/>
          <p:cNvSpPr>
            <a:spLocks noGrp="1"/>
          </p:cNvSpPr>
          <p:nvPr>
            <p:ph type="body" idx="1" hasCustomPrompt="1"/>
          </p:nvPr>
        </p:nvSpPr>
        <p:spPr>
          <a:xfrm>
            <a:off x="457200" y="1258655"/>
            <a:ext cx="4040188" cy="63976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dirty="0"/>
              <a:t>Left title</a:t>
            </a:r>
            <a:endParaRPr lang="ko-KR" altLang="en-US" dirty="0"/>
          </a:p>
        </p:txBody>
      </p:sp>
      <p:sp>
        <p:nvSpPr>
          <p:cNvPr id="4" name="내용 개체 틀 3"/>
          <p:cNvSpPr>
            <a:spLocks noGrp="1"/>
          </p:cNvSpPr>
          <p:nvPr>
            <p:ph sz="half" idx="2" hasCustomPrompt="1"/>
          </p:nvPr>
        </p:nvSpPr>
        <p:spPr>
          <a:xfrm>
            <a:off x="457200" y="1898417"/>
            <a:ext cx="4040188" cy="3951288"/>
          </a:xfrm>
        </p:spPr>
        <p:txBody>
          <a:bodyPr/>
          <a:lstStyle>
            <a:lvl1pPr>
              <a:defRPr sz="3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dirty="0"/>
              <a:t>Words</a:t>
            </a:r>
            <a:endParaRPr lang="ko-KR" altLang="en-US" dirty="0"/>
          </a:p>
        </p:txBody>
      </p:sp>
      <p:sp>
        <p:nvSpPr>
          <p:cNvPr id="5" name="텍스트 개체 틀 4"/>
          <p:cNvSpPr>
            <a:spLocks noGrp="1"/>
          </p:cNvSpPr>
          <p:nvPr>
            <p:ph type="body" sz="quarter" idx="3" hasCustomPrompt="1"/>
          </p:nvPr>
        </p:nvSpPr>
        <p:spPr>
          <a:xfrm>
            <a:off x="4645025" y="1258655"/>
            <a:ext cx="4041775" cy="639762"/>
          </a:xfrm>
        </p:spPr>
        <p:txBody>
          <a:bodyPr anchor="b"/>
          <a:lstStyle>
            <a:lvl1pPr marL="0" indent="0">
              <a:buNone/>
              <a:defRPr sz="3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ko-KR" dirty="0"/>
              <a:t>Right title</a:t>
            </a:r>
            <a:endParaRPr lang="ko-KR" altLang="en-US" dirty="0"/>
          </a:p>
        </p:txBody>
      </p:sp>
      <p:sp>
        <p:nvSpPr>
          <p:cNvPr id="6" name="내용 개체 틀 5"/>
          <p:cNvSpPr>
            <a:spLocks noGrp="1"/>
          </p:cNvSpPr>
          <p:nvPr>
            <p:ph sz="quarter" idx="4" hasCustomPrompt="1"/>
          </p:nvPr>
        </p:nvSpPr>
        <p:spPr>
          <a:xfrm>
            <a:off x="4645025" y="1898417"/>
            <a:ext cx="4041775" cy="3951288"/>
          </a:xfrm>
        </p:spPr>
        <p:txBody>
          <a:bodyPr/>
          <a:lstStyle>
            <a:lvl1pPr>
              <a:defRPr sz="3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ko-KR" dirty="0"/>
              <a:t>Words</a:t>
            </a:r>
            <a:endParaRPr lang="ko-KR" altLang="en-US" dirty="0"/>
          </a:p>
        </p:txBody>
      </p:sp>
      <p:sp>
        <p:nvSpPr>
          <p:cNvPr id="9" name="Line 66">
            <a:extLst>
              <a:ext uri="{FF2B5EF4-FFF2-40B4-BE49-F238E27FC236}">
                <a16:creationId xmlns:a16="http://schemas.microsoft.com/office/drawing/2014/main" id="{2473502F-33E0-294C-B0A7-D634CB781736}"/>
              </a:ext>
            </a:extLst>
          </p:cNvPr>
          <p:cNvSpPr>
            <a:spLocks noChangeShapeType="1"/>
          </p:cNvSpPr>
          <p:nvPr userDrawn="1"/>
        </p:nvSpPr>
        <p:spPr bwMode="auto">
          <a:xfrm flipV="1">
            <a:off x="277148" y="756603"/>
            <a:ext cx="8577217" cy="0"/>
          </a:xfrm>
          <a:prstGeom prst="line">
            <a:avLst/>
          </a:prstGeom>
          <a:noFill/>
          <a:ln w="38100">
            <a:solidFill>
              <a:schemeClr val="accent1"/>
            </a:solidFill>
            <a:miter lim="800000"/>
            <a:headEnd/>
            <a:tailEnd/>
          </a:ln>
          <a:effectLst/>
        </p:spPr>
        <p:txBody>
          <a:bodyPr wrap="none"/>
          <a:lstStyle/>
          <a:p>
            <a:endParaRPr lang="ko-KR" altLang="en-US"/>
          </a:p>
        </p:txBody>
      </p:sp>
      <p:sp>
        <p:nvSpPr>
          <p:cNvPr id="2" name="Slide Number Placeholder 1">
            <a:extLst>
              <a:ext uri="{FF2B5EF4-FFF2-40B4-BE49-F238E27FC236}">
                <a16:creationId xmlns:a16="http://schemas.microsoft.com/office/drawing/2014/main" id="{62769056-9B24-3340-82FF-6C6B5739D9BC}"/>
              </a:ext>
            </a:extLst>
          </p:cNvPr>
          <p:cNvSpPr>
            <a:spLocks noGrp="1"/>
          </p:cNvSpPr>
          <p:nvPr>
            <p:ph type="sldNum" sz="quarter" idx="10"/>
          </p:nvPr>
        </p:nvSpPr>
        <p:spPr/>
        <p:txBody>
          <a:bodyPr/>
          <a:lstStyle/>
          <a:p>
            <a:fld id="{8A7A6979-0714-4377-B894-6BE4C2D6E202}" type="slidenum">
              <a:rPr lang="en-US" smtClean="0"/>
              <a:pPr/>
              <a:t>‹#›</a:t>
            </a:fld>
            <a:endParaRPr lang="en-US" dirty="0"/>
          </a:p>
        </p:txBody>
      </p:sp>
      <p:sp>
        <p:nvSpPr>
          <p:cNvPr id="13" name="제목 1">
            <a:extLst>
              <a:ext uri="{FF2B5EF4-FFF2-40B4-BE49-F238E27FC236}">
                <a16:creationId xmlns:a16="http://schemas.microsoft.com/office/drawing/2014/main" id="{AA231EA3-1A2F-1844-B410-74339C343F3B}"/>
              </a:ext>
            </a:extLst>
          </p:cNvPr>
          <p:cNvSpPr>
            <a:spLocks noGrp="1"/>
          </p:cNvSpPr>
          <p:nvPr>
            <p:ph type="title" hasCustomPrompt="1"/>
          </p:nvPr>
        </p:nvSpPr>
        <p:spPr>
          <a:xfrm>
            <a:off x="277148" y="118428"/>
            <a:ext cx="8043862" cy="638175"/>
          </a:xfrm>
          <a:noFill/>
          <a:ln>
            <a:noFill/>
          </a:ln>
        </p:spPr>
        <p:txBody>
          <a:bodyPr/>
          <a:lstStyle>
            <a:lvl1pPr algn="l">
              <a:defRPr b="0"/>
            </a:lvl1pPr>
          </a:lstStyle>
          <a:p>
            <a:r>
              <a:rPr lang="en-US" altLang="ko-KR" dirty="0"/>
              <a:t>Title</a:t>
            </a:r>
            <a:endParaRPr lang="ko-KR" altLang="en-US" dirty="0"/>
          </a:p>
        </p:txBody>
      </p:sp>
    </p:spTree>
    <p:extLst>
      <p:ext uri="{BB962C8B-B14F-4D97-AF65-F5344CB8AC3E}">
        <p14:creationId xmlns:p14="http://schemas.microsoft.com/office/powerpoint/2010/main" val="72169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Just borders">
    <p:spTree>
      <p:nvGrpSpPr>
        <p:cNvPr id="1" name=""/>
        <p:cNvGrpSpPr/>
        <p:nvPr/>
      </p:nvGrpSpPr>
      <p:grpSpPr>
        <a:xfrm>
          <a:off x="0" y="0"/>
          <a:ext cx="0" cy="0"/>
          <a:chOff x="0" y="0"/>
          <a:chExt cx="0" cy="0"/>
        </a:xfrm>
      </p:grpSpPr>
      <p:sp>
        <p:nvSpPr>
          <p:cNvPr id="6" name="Line 66">
            <a:extLst>
              <a:ext uri="{FF2B5EF4-FFF2-40B4-BE49-F238E27FC236}">
                <a16:creationId xmlns:a16="http://schemas.microsoft.com/office/drawing/2014/main" id="{5FBB5167-3962-F644-A1B0-164B48533467}"/>
              </a:ext>
            </a:extLst>
          </p:cNvPr>
          <p:cNvSpPr>
            <a:spLocks noChangeShapeType="1"/>
          </p:cNvSpPr>
          <p:nvPr userDrawn="1"/>
        </p:nvSpPr>
        <p:spPr bwMode="auto">
          <a:xfrm flipV="1">
            <a:off x="-37071"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4" name="Line 66">
            <a:extLst>
              <a:ext uri="{FF2B5EF4-FFF2-40B4-BE49-F238E27FC236}">
                <a16:creationId xmlns:a16="http://schemas.microsoft.com/office/drawing/2014/main" id="{E355375E-B5F3-774A-87F7-3A95BA8BDF7B}"/>
              </a:ext>
            </a:extLst>
          </p:cNvPr>
          <p:cNvSpPr>
            <a:spLocks noChangeShapeType="1"/>
          </p:cNvSpPr>
          <p:nvPr userDrawn="1"/>
        </p:nvSpPr>
        <p:spPr bwMode="auto">
          <a:xfrm flipV="1">
            <a:off x="-57794"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2" name="Slide Number Placeholder 1">
            <a:extLst>
              <a:ext uri="{FF2B5EF4-FFF2-40B4-BE49-F238E27FC236}">
                <a16:creationId xmlns:a16="http://schemas.microsoft.com/office/drawing/2014/main" id="{CE36F63A-CE5C-9B40-933E-022B0D8B1C6B}"/>
              </a:ext>
            </a:extLst>
          </p:cNvPr>
          <p:cNvSpPr>
            <a:spLocks noGrp="1"/>
          </p:cNvSpPr>
          <p:nvPr>
            <p:ph type="sldNum" sz="quarter" idx="10"/>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3529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adrants">
    <p:spTree>
      <p:nvGrpSpPr>
        <p:cNvPr id="1" name=""/>
        <p:cNvGrpSpPr/>
        <p:nvPr/>
      </p:nvGrpSpPr>
      <p:grpSpPr>
        <a:xfrm>
          <a:off x="0" y="0"/>
          <a:ext cx="0" cy="0"/>
          <a:chOff x="0" y="0"/>
          <a:chExt cx="0" cy="0"/>
        </a:xfrm>
      </p:grpSpPr>
      <p:sp>
        <p:nvSpPr>
          <p:cNvPr id="6" name="Line 66">
            <a:extLst>
              <a:ext uri="{FF2B5EF4-FFF2-40B4-BE49-F238E27FC236}">
                <a16:creationId xmlns:a16="http://schemas.microsoft.com/office/drawing/2014/main" id="{5FBB5167-3962-F644-A1B0-164B48533467}"/>
              </a:ext>
            </a:extLst>
          </p:cNvPr>
          <p:cNvSpPr>
            <a:spLocks noChangeShapeType="1"/>
          </p:cNvSpPr>
          <p:nvPr userDrawn="1"/>
        </p:nvSpPr>
        <p:spPr bwMode="auto">
          <a:xfrm flipV="1">
            <a:off x="-37071"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4" name="Line 66">
            <a:extLst>
              <a:ext uri="{FF2B5EF4-FFF2-40B4-BE49-F238E27FC236}">
                <a16:creationId xmlns:a16="http://schemas.microsoft.com/office/drawing/2014/main" id="{E355375E-B5F3-774A-87F7-3A95BA8BDF7B}"/>
              </a:ext>
            </a:extLst>
          </p:cNvPr>
          <p:cNvSpPr>
            <a:spLocks noChangeShapeType="1"/>
          </p:cNvSpPr>
          <p:nvPr userDrawn="1"/>
        </p:nvSpPr>
        <p:spPr bwMode="auto">
          <a:xfrm flipV="1">
            <a:off x="-57794"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5" name="그림 개체 틀 2">
            <a:extLst>
              <a:ext uri="{FF2B5EF4-FFF2-40B4-BE49-F238E27FC236}">
                <a16:creationId xmlns:a16="http://schemas.microsoft.com/office/drawing/2014/main" id="{672F7B82-6823-A344-B297-9A5CC48E1F13}"/>
              </a:ext>
            </a:extLst>
          </p:cNvPr>
          <p:cNvSpPr>
            <a:spLocks noGrp="1"/>
          </p:cNvSpPr>
          <p:nvPr>
            <p:ph type="pic" idx="1"/>
          </p:nvPr>
        </p:nvSpPr>
        <p:spPr>
          <a:xfrm>
            <a:off x="877888" y="765140"/>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7" name="그림 개체 틀 2">
            <a:extLst>
              <a:ext uri="{FF2B5EF4-FFF2-40B4-BE49-F238E27FC236}">
                <a16:creationId xmlns:a16="http://schemas.microsoft.com/office/drawing/2014/main" id="{07CA502D-41E1-4240-B817-57AFD70BC6F0}"/>
              </a:ext>
            </a:extLst>
          </p:cNvPr>
          <p:cNvSpPr>
            <a:spLocks noGrp="1"/>
          </p:cNvSpPr>
          <p:nvPr>
            <p:ph type="pic" idx="10"/>
          </p:nvPr>
        </p:nvSpPr>
        <p:spPr>
          <a:xfrm>
            <a:off x="5204723" y="765140"/>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12" name="그림 개체 틀 2">
            <a:extLst>
              <a:ext uri="{FF2B5EF4-FFF2-40B4-BE49-F238E27FC236}">
                <a16:creationId xmlns:a16="http://schemas.microsoft.com/office/drawing/2014/main" id="{D1C72364-3DC9-604F-9514-883DF7EEBE18}"/>
              </a:ext>
            </a:extLst>
          </p:cNvPr>
          <p:cNvSpPr>
            <a:spLocks noGrp="1"/>
          </p:cNvSpPr>
          <p:nvPr>
            <p:ph type="pic" idx="11"/>
          </p:nvPr>
        </p:nvSpPr>
        <p:spPr>
          <a:xfrm>
            <a:off x="877887" y="3596647"/>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16" name="그림 개체 틀 2">
            <a:extLst>
              <a:ext uri="{FF2B5EF4-FFF2-40B4-BE49-F238E27FC236}">
                <a16:creationId xmlns:a16="http://schemas.microsoft.com/office/drawing/2014/main" id="{4193784B-AAFC-0447-AC84-915471C69183}"/>
              </a:ext>
            </a:extLst>
          </p:cNvPr>
          <p:cNvSpPr>
            <a:spLocks noGrp="1"/>
          </p:cNvSpPr>
          <p:nvPr>
            <p:ph type="pic" idx="12"/>
          </p:nvPr>
        </p:nvSpPr>
        <p:spPr>
          <a:xfrm>
            <a:off x="5204723" y="3616525"/>
            <a:ext cx="3137521" cy="246833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32" name="Text Placeholder 31">
            <a:extLst>
              <a:ext uri="{FF2B5EF4-FFF2-40B4-BE49-F238E27FC236}">
                <a16:creationId xmlns:a16="http://schemas.microsoft.com/office/drawing/2014/main" id="{4036BF46-3CC3-FB43-A785-15DF5595B707}"/>
              </a:ext>
            </a:extLst>
          </p:cNvPr>
          <p:cNvSpPr>
            <a:spLocks noGrp="1"/>
          </p:cNvSpPr>
          <p:nvPr>
            <p:ph type="body" sz="quarter" idx="13" hasCustomPrompt="1"/>
          </p:nvPr>
        </p:nvSpPr>
        <p:spPr>
          <a:xfrm>
            <a:off x="877819" y="213987"/>
            <a:ext cx="3136900" cy="550603"/>
          </a:xfrm>
        </p:spPr>
        <p:txBody>
          <a:bodyPr/>
          <a:lstStyle>
            <a:lvl1pPr marL="0" indent="0" algn="ctr">
              <a:buNone/>
              <a:defRPr sz="3200"/>
            </a:lvl1pPr>
          </a:lstStyle>
          <a:p>
            <a:pPr lvl="0"/>
            <a:r>
              <a:rPr lang="en-US" dirty="0"/>
              <a:t>Title</a:t>
            </a:r>
          </a:p>
        </p:txBody>
      </p:sp>
      <p:sp>
        <p:nvSpPr>
          <p:cNvPr id="36" name="Text Placeholder 31">
            <a:extLst>
              <a:ext uri="{FF2B5EF4-FFF2-40B4-BE49-F238E27FC236}">
                <a16:creationId xmlns:a16="http://schemas.microsoft.com/office/drawing/2014/main" id="{8484378F-A4EB-7845-937E-05F967178942}"/>
              </a:ext>
            </a:extLst>
          </p:cNvPr>
          <p:cNvSpPr>
            <a:spLocks noGrp="1"/>
          </p:cNvSpPr>
          <p:nvPr>
            <p:ph type="body" sz="quarter" idx="14" hasCustomPrompt="1"/>
          </p:nvPr>
        </p:nvSpPr>
        <p:spPr>
          <a:xfrm>
            <a:off x="5205344" y="213987"/>
            <a:ext cx="3136900" cy="550603"/>
          </a:xfrm>
        </p:spPr>
        <p:txBody>
          <a:bodyPr/>
          <a:lstStyle>
            <a:lvl1pPr marL="0" indent="0" algn="ctr">
              <a:buNone/>
              <a:defRPr sz="3200"/>
            </a:lvl1pPr>
          </a:lstStyle>
          <a:p>
            <a:pPr lvl="0"/>
            <a:r>
              <a:rPr lang="en-US" dirty="0"/>
              <a:t>Title</a:t>
            </a:r>
          </a:p>
        </p:txBody>
      </p:sp>
      <p:sp>
        <p:nvSpPr>
          <p:cNvPr id="37" name="Text Placeholder 31">
            <a:extLst>
              <a:ext uri="{FF2B5EF4-FFF2-40B4-BE49-F238E27FC236}">
                <a16:creationId xmlns:a16="http://schemas.microsoft.com/office/drawing/2014/main" id="{1EB6C479-EE50-B041-BED8-613EFA5D95F7}"/>
              </a:ext>
            </a:extLst>
          </p:cNvPr>
          <p:cNvSpPr>
            <a:spLocks noGrp="1"/>
          </p:cNvSpPr>
          <p:nvPr>
            <p:ph type="body" sz="quarter" idx="15" hasCustomPrompt="1"/>
          </p:nvPr>
        </p:nvSpPr>
        <p:spPr>
          <a:xfrm>
            <a:off x="877819" y="6093410"/>
            <a:ext cx="3136900" cy="550603"/>
          </a:xfrm>
        </p:spPr>
        <p:txBody>
          <a:bodyPr/>
          <a:lstStyle>
            <a:lvl1pPr marL="0" indent="0" algn="ctr">
              <a:buNone/>
              <a:defRPr sz="3200"/>
            </a:lvl1pPr>
          </a:lstStyle>
          <a:p>
            <a:pPr lvl="0"/>
            <a:r>
              <a:rPr lang="en-US" dirty="0"/>
              <a:t>Title</a:t>
            </a:r>
          </a:p>
        </p:txBody>
      </p:sp>
      <p:sp>
        <p:nvSpPr>
          <p:cNvPr id="38" name="Text Placeholder 31">
            <a:extLst>
              <a:ext uri="{FF2B5EF4-FFF2-40B4-BE49-F238E27FC236}">
                <a16:creationId xmlns:a16="http://schemas.microsoft.com/office/drawing/2014/main" id="{7D0CA80B-F16F-FF48-80A3-27652129D326}"/>
              </a:ext>
            </a:extLst>
          </p:cNvPr>
          <p:cNvSpPr>
            <a:spLocks noGrp="1"/>
          </p:cNvSpPr>
          <p:nvPr>
            <p:ph type="body" sz="quarter" idx="16" hasCustomPrompt="1"/>
          </p:nvPr>
        </p:nvSpPr>
        <p:spPr>
          <a:xfrm>
            <a:off x="5205344" y="6093410"/>
            <a:ext cx="3136900" cy="550603"/>
          </a:xfrm>
        </p:spPr>
        <p:txBody>
          <a:bodyPr/>
          <a:lstStyle>
            <a:lvl1pPr marL="0" indent="0" algn="ctr">
              <a:buNone/>
              <a:defRPr sz="3200"/>
            </a:lvl1pPr>
          </a:lstStyle>
          <a:p>
            <a:pPr lvl="0"/>
            <a:r>
              <a:rPr lang="en-US" dirty="0"/>
              <a:t>Title</a:t>
            </a:r>
          </a:p>
        </p:txBody>
      </p:sp>
      <p:sp>
        <p:nvSpPr>
          <p:cNvPr id="2" name="Slide Number Placeholder 1">
            <a:extLst>
              <a:ext uri="{FF2B5EF4-FFF2-40B4-BE49-F238E27FC236}">
                <a16:creationId xmlns:a16="http://schemas.microsoft.com/office/drawing/2014/main" id="{67FB7F21-D986-DE48-8D0B-E206BB744136}"/>
              </a:ext>
            </a:extLst>
          </p:cNvPr>
          <p:cNvSpPr>
            <a:spLocks noGrp="1"/>
          </p:cNvSpPr>
          <p:nvPr>
            <p:ph type="sldNum" sz="quarter" idx="17"/>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2239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p:spTree>
      <p:nvGrpSpPr>
        <p:cNvPr id="1" name=""/>
        <p:cNvGrpSpPr/>
        <p:nvPr/>
      </p:nvGrpSpPr>
      <p:grpSpPr>
        <a:xfrm>
          <a:off x="0" y="0"/>
          <a:ext cx="0" cy="0"/>
          <a:chOff x="0" y="0"/>
          <a:chExt cx="0" cy="0"/>
        </a:xfrm>
      </p:grpSpPr>
      <p:sp>
        <p:nvSpPr>
          <p:cNvPr id="2" name="제목 1"/>
          <p:cNvSpPr>
            <a:spLocks noGrp="1"/>
          </p:cNvSpPr>
          <p:nvPr>
            <p:ph type="title" hasCustomPrompt="1"/>
          </p:nvPr>
        </p:nvSpPr>
        <p:spPr>
          <a:xfrm>
            <a:off x="1792288" y="4800600"/>
            <a:ext cx="5486400" cy="566738"/>
          </a:xfrm>
        </p:spPr>
        <p:txBody>
          <a:bodyPr/>
          <a:lstStyle>
            <a:lvl1pPr algn="l">
              <a:defRPr sz="2000" b="1">
                <a:latin typeface="Calibri" panose="020F0502020204030204" pitchFamily="34" charset="0"/>
                <a:cs typeface="Calibri" panose="020F0502020204030204" pitchFamily="34" charset="0"/>
              </a:defRPr>
            </a:lvl1pPr>
          </a:lstStyle>
          <a:p>
            <a:r>
              <a:rPr lang="en-US" altLang="ko-KR" dirty="0"/>
              <a:t>Title</a:t>
            </a:r>
            <a:endParaRPr lang="ko-KR" altLang="en-US" dirty="0"/>
          </a:p>
        </p:txBody>
      </p:sp>
      <p:sp>
        <p:nvSpPr>
          <p:cNvPr id="3" name="그림 개체 틀 2"/>
          <p:cNvSpPr>
            <a:spLocks noGrp="1"/>
          </p:cNvSpPr>
          <p:nvPr>
            <p:ph type="pic" idx="1"/>
          </p:nvPr>
        </p:nvSpPr>
        <p:spPr>
          <a:xfrm>
            <a:off x="1792288" y="612775"/>
            <a:ext cx="5486400" cy="4114800"/>
          </a:xfrm>
        </p:spPr>
        <p:txBody>
          <a:bodyPr/>
          <a:lstStyle>
            <a:lvl1pPr marL="0" indent="0">
              <a:buNone/>
              <a:defRPr sz="3200">
                <a:latin typeface="Calibri" panose="020F0502020204030204" pitchFamily="34" charset="0"/>
                <a:cs typeface="Calibri" panose="020F050202020403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ko-KR" dirty="0"/>
              <a:t>Remarks</a:t>
            </a:r>
            <a:endParaRPr lang="ko-KR" altLang="en-US" dirty="0"/>
          </a:p>
        </p:txBody>
      </p:sp>
      <p:sp>
        <p:nvSpPr>
          <p:cNvPr id="7" name="Line 66">
            <a:extLst>
              <a:ext uri="{FF2B5EF4-FFF2-40B4-BE49-F238E27FC236}">
                <a16:creationId xmlns:a16="http://schemas.microsoft.com/office/drawing/2014/main" id="{00379C94-9660-514E-8573-54286DE89411}"/>
              </a:ext>
            </a:extLst>
          </p:cNvPr>
          <p:cNvSpPr>
            <a:spLocks noChangeShapeType="1"/>
          </p:cNvSpPr>
          <p:nvPr userDrawn="1"/>
        </p:nvSpPr>
        <p:spPr bwMode="auto">
          <a:xfrm flipV="1">
            <a:off x="-37071" y="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8" name="Line 66">
            <a:extLst>
              <a:ext uri="{FF2B5EF4-FFF2-40B4-BE49-F238E27FC236}">
                <a16:creationId xmlns:a16="http://schemas.microsoft.com/office/drawing/2014/main" id="{D15DDF22-1F41-F644-A1F1-7ADD56BDE3A3}"/>
              </a:ext>
            </a:extLst>
          </p:cNvPr>
          <p:cNvSpPr>
            <a:spLocks noChangeShapeType="1"/>
          </p:cNvSpPr>
          <p:nvPr userDrawn="1"/>
        </p:nvSpPr>
        <p:spPr bwMode="auto">
          <a:xfrm flipV="1">
            <a:off x="-57794" y="6858000"/>
            <a:ext cx="9259587" cy="0"/>
          </a:xfrm>
          <a:prstGeom prst="line">
            <a:avLst/>
          </a:prstGeom>
          <a:noFill/>
          <a:ln w="76200">
            <a:solidFill>
              <a:schemeClr val="accent1"/>
            </a:solidFill>
            <a:miter lim="800000"/>
            <a:headEnd/>
            <a:tailEnd/>
          </a:ln>
          <a:effectLst/>
        </p:spPr>
        <p:txBody>
          <a:bodyPr wrap="none"/>
          <a:lstStyle/>
          <a:p>
            <a:endParaRPr lang="ko-KR" altLang="en-US"/>
          </a:p>
        </p:txBody>
      </p:sp>
      <p:sp>
        <p:nvSpPr>
          <p:cNvPr id="9" name="Slide Number Placeholder 8">
            <a:extLst>
              <a:ext uri="{FF2B5EF4-FFF2-40B4-BE49-F238E27FC236}">
                <a16:creationId xmlns:a16="http://schemas.microsoft.com/office/drawing/2014/main" id="{0A566D20-E8C7-904C-94FE-895061C60765}"/>
              </a:ext>
            </a:extLst>
          </p:cNvPr>
          <p:cNvSpPr>
            <a:spLocks noGrp="1"/>
          </p:cNvSpPr>
          <p:nvPr>
            <p:ph type="sldNum" sz="quarter" idx="10"/>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669961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dirty="0"/>
              <a:t>Click to edit master title style</a:t>
            </a:r>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8361860" y="6457506"/>
            <a:ext cx="365760" cy="365760"/>
          </a:xfrm>
          <a:prstGeom prst="ellipse">
            <a:avLst/>
          </a:prstGeom>
          <a:noFill/>
        </p:spPr>
        <p:txBody>
          <a:bodyPr vert="horz" lIns="18288" tIns="45720" rIns="18288" bIns="45720" rtlCol="0" anchor="ctr">
            <a:noAutofit/>
          </a:bodyPr>
          <a:lstStyle>
            <a:lvl1pPr algn="ctr">
              <a:defRPr sz="1000" b="1" i="0" spc="0" baseline="0">
                <a:solidFill>
                  <a:schemeClr val="bg1"/>
                </a:solidFill>
                <a:latin typeface="Calibri" panose="020F0502020204030204" pitchFamily="34" charset="0"/>
                <a:cs typeface="Calibri" panose="020F0502020204030204" pitchFamily="34" charset="0"/>
              </a:defRPr>
            </a:lvl1pPr>
          </a:lstStyle>
          <a:p>
            <a:fld id="{8A7A6979-0714-4377-B894-6BE4C2D6E202}" type="slidenum">
              <a:rPr lang="en-US" smtClean="0"/>
              <a:pPr/>
              <a:t>‹#›</a:t>
            </a:fld>
            <a:endParaRPr lang="en-US" dirty="0"/>
          </a:p>
        </p:txBody>
      </p:sp>
      <p:pic>
        <p:nvPicPr>
          <p:cNvPr id="8" name="Picture 7" descr="A close up of a sign&#10;&#10;Description automatically generated">
            <a:extLst>
              <a:ext uri="{FF2B5EF4-FFF2-40B4-BE49-F238E27FC236}">
                <a16:creationId xmlns:a16="http://schemas.microsoft.com/office/drawing/2014/main" id="{C6965342-B6F4-4E4D-AE27-465DB42B2B52}"/>
              </a:ext>
            </a:extLst>
          </p:cNvPr>
          <p:cNvPicPr>
            <a:picLocks noChangeAspect="1"/>
          </p:cNvPicPr>
          <p:nvPr userDrawn="1"/>
        </p:nvPicPr>
        <p:blipFill>
          <a:blip r:embed="rId18"/>
          <a:stretch>
            <a:fillRect/>
          </a:stretch>
        </p:blipFill>
        <p:spPr>
          <a:xfrm>
            <a:off x="8746670" y="6562249"/>
            <a:ext cx="292555" cy="156273"/>
          </a:xfrm>
          <a:prstGeom prst="rect">
            <a:avLst/>
          </a:prstGeom>
        </p:spPr>
      </p:pic>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6" r:id="rId1"/>
    <p:sldLayoutId id="214748373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25" r:id="rId11"/>
    <p:sldLayoutId id="2147483709" r:id="rId12"/>
    <p:sldLayoutId id="2147483720" r:id="rId13"/>
    <p:sldLayoutId id="2147483721" r:id="rId14"/>
    <p:sldLayoutId id="2147483722" r:id="rId15"/>
    <p:sldLayoutId id="2147483723" r:id="rId16"/>
  </p:sldLayoutIdLst>
  <p:hf hdr="0" ftr="0"/>
  <p:txStyles>
    <p:titleStyle>
      <a:lvl1pPr algn="ctr" defTabSz="914400" rtl="0" eaLnBrk="1" latinLnBrk="0" hangingPunct="1">
        <a:lnSpc>
          <a:spcPct val="90000"/>
        </a:lnSpc>
        <a:spcBef>
          <a:spcPct val="0"/>
        </a:spcBef>
        <a:buNone/>
        <a:defRPr sz="2600" kern="1200" cap="none" spc="200" baseline="0">
          <a:solidFill>
            <a:srgbClr val="262626"/>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Calibri" panose="020F0502020204030204" pitchFamily="34" charset="0"/>
          <a:ea typeface="+mn-ea"/>
          <a:cs typeface="Calibri" panose="020F0502020204030204" pitchFamily="34" charset="0"/>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Calibri" panose="020F0502020204030204" pitchFamily="34" charset="0"/>
          <a:ea typeface="+mn-ea"/>
          <a:cs typeface="Calibri" panose="020F0502020204030204" pitchFamily="34" charset="0"/>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guide id="3" orient="horz" pos="4056">
          <p15:clr>
            <a:srgbClr val="F26B43"/>
          </p15:clr>
        </p15:guide>
        <p15:guide id="4" orient="horz" pos="393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9D1F61-B74F-FD46-9676-D29849AD2577}"/>
              </a:ext>
            </a:extLst>
          </p:cNvPr>
          <p:cNvSpPr>
            <a:spLocks noGrp="1"/>
          </p:cNvSpPr>
          <p:nvPr>
            <p:ph type="ctrTitle"/>
          </p:nvPr>
        </p:nvSpPr>
        <p:spPr>
          <a:xfrm>
            <a:off x="505505" y="557117"/>
            <a:ext cx="8132989" cy="1013528"/>
          </a:xfrm>
        </p:spPr>
        <p:txBody>
          <a:bodyPr>
            <a:normAutofit fontScale="90000"/>
          </a:bodyPr>
          <a:lstStyle/>
          <a:p>
            <a:r>
              <a:rPr lang="en-US"/>
              <a:t>Experience Paper: A First Offering of Software Engineering</a:t>
            </a:r>
          </a:p>
        </p:txBody>
      </p:sp>
      <p:grpSp>
        <p:nvGrpSpPr>
          <p:cNvPr id="9" name="Group 8">
            <a:extLst>
              <a:ext uri="{FF2B5EF4-FFF2-40B4-BE49-F238E27FC236}">
                <a16:creationId xmlns:a16="http://schemas.microsoft.com/office/drawing/2014/main" id="{691F81AB-B0E5-6E4F-871C-F2E67DE2797E}"/>
              </a:ext>
            </a:extLst>
          </p:cNvPr>
          <p:cNvGrpSpPr/>
          <p:nvPr/>
        </p:nvGrpSpPr>
        <p:grpSpPr>
          <a:xfrm>
            <a:off x="3676417" y="2114737"/>
            <a:ext cx="2064569" cy="2601234"/>
            <a:chOff x="5515390" y="4656239"/>
            <a:chExt cx="1692066" cy="2131903"/>
          </a:xfrm>
        </p:grpSpPr>
        <p:sp>
          <p:nvSpPr>
            <p:cNvPr id="10" name="TextBox 9">
              <a:extLst>
                <a:ext uri="{FF2B5EF4-FFF2-40B4-BE49-F238E27FC236}">
                  <a16:creationId xmlns:a16="http://schemas.microsoft.com/office/drawing/2014/main" id="{14579BDE-8D96-EA4B-A1DC-DD7B474D5E12}"/>
                </a:ext>
              </a:extLst>
            </p:cNvPr>
            <p:cNvSpPr txBox="1"/>
            <p:nvPr/>
          </p:nvSpPr>
          <p:spPr>
            <a:xfrm>
              <a:off x="5515390" y="6388032"/>
              <a:ext cx="1692066" cy="400110"/>
            </a:xfrm>
            <a:prstGeom prst="rect">
              <a:avLst/>
            </a:prstGeom>
            <a:noFill/>
          </p:spPr>
          <p:txBody>
            <a:bodyPr wrap="none" rtlCol="0">
              <a:spAutoFit/>
            </a:bodyPr>
            <a:lstStyle/>
            <a:p>
              <a:r>
                <a:rPr lang="en-US" sz="2000" dirty="0">
                  <a:solidFill>
                    <a:srgbClr val="000000"/>
                  </a:solidFill>
                  <a:latin typeface="Calibri" panose="020F0502020204030204" pitchFamily="34" charset="0"/>
                </a:rPr>
                <a:t>James C. Davis</a:t>
              </a:r>
            </a:p>
          </p:txBody>
        </p:sp>
        <p:pic>
          <p:nvPicPr>
            <p:cNvPr id="11" name="Picture 10">
              <a:extLst>
                <a:ext uri="{FF2B5EF4-FFF2-40B4-BE49-F238E27FC236}">
                  <a16:creationId xmlns:a16="http://schemas.microsoft.com/office/drawing/2014/main" id="{FF6F8D12-D775-9246-95A4-36035BB166B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685109" y="4656239"/>
              <a:ext cx="1128557" cy="1687173"/>
            </a:xfrm>
            <a:prstGeom prst="rect">
              <a:avLst/>
            </a:prstGeom>
          </p:spPr>
        </p:pic>
      </p:grpSp>
      <p:pic>
        <p:nvPicPr>
          <p:cNvPr id="22" name="Picture 2" descr="Paschal Amusuo">
            <a:extLst>
              <a:ext uri="{FF2B5EF4-FFF2-40B4-BE49-F238E27FC236}">
                <a16:creationId xmlns:a16="http://schemas.microsoft.com/office/drawing/2014/main" id="{61967813-C986-A2A9-E645-A12939B92F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525" y="3239315"/>
            <a:ext cx="1855551" cy="185555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52A4EB03-1FFA-7EC3-0CCF-2E13AE7D019B}"/>
              </a:ext>
            </a:extLst>
          </p:cNvPr>
          <p:cNvPicPr>
            <a:picLocks noChangeAspect="1"/>
          </p:cNvPicPr>
          <p:nvPr/>
        </p:nvPicPr>
        <p:blipFill>
          <a:blip r:embed="rId5"/>
          <a:stretch>
            <a:fillRect/>
          </a:stretch>
        </p:blipFill>
        <p:spPr>
          <a:xfrm>
            <a:off x="6531845" y="3126481"/>
            <a:ext cx="2064569" cy="2081218"/>
          </a:xfrm>
          <a:prstGeom prst="rect">
            <a:avLst/>
          </a:prstGeom>
        </p:spPr>
      </p:pic>
      <p:sp>
        <p:nvSpPr>
          <p:cNvPr id="24" name="TextBox 23">
            <a:extLst>
              <a:ext uri="{FF2B5EF4-FFF2-40B4-BE49-F238E27FC236}">
                <a16:creationId xmlns:a16="http://schemas.microsoft.com/office/drawing/2014/main" id="{3D42B1C6-4D04-774F-3997-5861AF484103}"/>
              </a:ext>
            </a:extLst>
          </p:cNvPr>
          <p:cNvSpPr txBox="1"/>
          <p:nvPr/>
        </p:nvSpPr>
        <p:spPr>
          <a:xfrm>
            <a:off x="549525" y="5094866"/>
            <a:ext cx="1879938" cy="400110"/>
          </a:xfrm>
          <a:prstGeom prst="rect">
            <a:avLst/>
          </a:prstGeom>
          <a:noFill/>
        </p:spPr>
        <p:txBody>
          <a:bodyPr wrap="none" rtlCol="0">
            <a:spAutoFit/>
          </a:bodyPr>
          <a:lstStyle/>
          <a:p>
            <a:r>
              <a:rPr lang="en-US" sz="2000" dirty="0">
                <a:solidFill>
                  <a:srgbClr val="000000"/>
                </a:solidFill>
                <a:latin typeface="Calibri" panose="020F0502020204030204" pitchFamily="34" charset="0"/>
              </a:rPr>
              <a:t>Paschal Amusuo</a:t>
            </a:r>
          </a:p>
        </p:txBody>
      </p:sp>
      <p:sp>
        <p:nvSpPr>
          <p:cNvPr id="25" name="TextBox 24">
            <a:extLst>
              <a:ext uri="{FF2B5EF4-FFF2-40B4-BE49-F238E27FC236}">
                <a16:creationId xmlns:a16="http://schemas.microsoft.com/office/drawing/2014/main" id="{A01D93DB-AF5B-2256-47C7-3D41E9F7D5DD}"/>
              </a:ext>
            </a:extLst>
          </p:cNvPr>
          <p:cNvSpPr txBox="1"/>
          <p:nvPr/>
        </p:nvSpPr>
        <p:spPr>
          <a:xfrm>
            <a:off x="6398811" y="5267470"/>
            <a:ext cx="2330638" cy="400110"/>
          </a:xfrm>
          <a:prstGeom prst="rect">
            <a:avLst/>
          </a:prstGeom>
          <a:noFill/>
        </p:spPr>
        <p:txBody>
          <a:bodyPr wrap="none" rtlCol="0">
            <a:spAutoFit/>
          </a:bodyPr>
          <a:lstStyle/>
          <a:p>
            <a:r>
              <a:rPr lang="en-US" sz="2000" dirty="0">
                <a:solidFill>
                  <a:srgbClr val="000000"/>
                </a:solidFill>
                <a:latin typeface="Calibri" panose="020F0502020204030204" pitchFamily="34" charset="0"/>
              </a:rPr>
              <a:t>Joseph R. Bushagour</a:t>
            </a:r>
          </a:p>
        </p:txBody>
      </p:sp>
      <p:sp>
        <p:nvSpPr>
          <p:cNvPr id="26" name="TextBox 25">
            <a:extLst>
              <a:ext uri="{FF2B5EF4-FFF2-40B4-BE49-F238E27FC236}">
                <a16:creationId xmlns:a16="http://schemas.microsoft.com/office/drawing/2014/main" id="{5D35E701-484C-466E-4C09-C645B9962B53}"/>
              </a:ext>
            </a:extLst>
          </p:cNvPr>
          <p:cNvSpPr txBox="1"/>
          <p:nvPr/>
        </p:nvSpPr>
        <p:spPr>
          <a:xfrm>
            <a:off x="7531685" y="6318507"/>
            <a:ext cx="1197764" cy="369332"/>
          </a:xfrm>
          <a:prstGeom prst="rect">
            <a:avLst/>
          </a:prstGeom>
          <a:noFill/>
        </p:spPr>
        <p:txBody>
          <a:bodyPr wrap="none" rtlCol="0">
            <a:spAutoFit/>
          </a:bodyPr>
          <a:lstStyle/>
          <a:p>
            <a:r>
              <a:rPr lang="en-US" i="1"/>
              <a:t>DREE 2022</a:t>
            </a:r>
          </a:p>
        </p:txBody>
      </p:sp>
    </p:spTree>
    <p:extLst>
      <p:ext uri="{BB962C8B-B14F-4D97-AF65-F5344CB8AC3E}">
        <p14:creationId xmlns:p14="http://schemas.microsoft.com/office/powerpoint/2010/main" val="681153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F867D3-CC6F-E324-A818-4B2F28C808DA}"/>
              </a:ext>
            </a:extLst>
          </p:cNvPr>
          <p:cNvSpPr>
            <a:spLocks noGrp="1"/>
          </p:cNvSpPr>
          <p:nvPr>
            <p:ph type="title"/>
          </p:nvPr>
        </p:nvSpPr>
        <p:spPr/>
        <p:txBody>
          <a:bodyPr>
            <a:normAutofit fontScale="90000"/>
          </a:bodyPr>
          <a:lstStyle/>
          <a:p>
            <a:r>
              <a:rPr lang="en-US"/>
              <a:t>Accessing the course content</a:t>
            </a:r>
          </a:p>
        </p:txBody>
      </p:sp>
      <p:sp>
        <p:nvSpPr>
          <p:cNvPr id="4" name="Slide Number Placeholder 3">
            <a:extLst>
              <a:ext uri="{FF2B5EF4-FFF2-40B4-BE49-F238E27FC236}">
                <a16:creationId xmlns:a16="http://schemas.microsoft.com/office/drawing/2014/main" id="{0288A20E-34FB-ADF1-FB78-8CA5C3277A49}"/>
              </a:ext>
            </a:extLst>
          </p:cNvPr>
          <p:cNvSpPr>
            <a:spLocks noGrp="1"/>
          </p:cNvSpPr>
          <p:nvPr>
            <p:ph type="sldNum" sz="quarter" idx="12"/>
          </p:nvPr>
        </p:nvSpPr>
        <p:spPr/>
        <p:txBody>
          <a:bodyPr/>
          <a:lstStyle/>
          <a:p>
            <a:fld id="{8A7A6979-0714-4377-B894-6BE4C2D6E202}" type="slidenum">
              <a:rPr lang="en-US" smtClean="0"/>
              <a:pPr/>
              <a:t>10</a:t>
            </a:fld>
            <a:endParaRPr lang="en-US" dirty="0"/>
          </a:p>
        </p:txBody>
      </p:sp>
      <p:sp>
        <p:nvSpPr>
          <p:cNvPr id="5" name="TextBox 4">
            <a:extLst>
              <a:ext uri="{FF2B5EF4-FFF2-40B4-BE49-F238E27FC236}">
                <a16:creationId xmlns:a16="http://schemas.microsoft.com/office/drawing/2014/main" id="{DF9B2B60-39A6-AC4C-1876-ABBBE8E90AC5}"/>
              </a:ext>
            </a:extLst>
          </p:cNvPr>
          <p:cNvSpPr txBox="1"/>
          <p:nvPr/>
        </p:nvSpPr>
        <p:spPr>
          <a:xfrm>
            <a:off x="3424907" y="1344457"/>
            <a:ext cx="4597758" cy="276999"/>
          </a:xfrm>
          <a:prstGeom prst="rect">
            <a:avLst/>
          </a:prstGeom>
          <a:noFill/>
        </p:spPr>
        <p:txBody>
          <a:bodyPr wrap="square">
            <a:spAutoFit/>
          </a:bodyPr>
          <a:lstStyle/>
          <a:p>
            <a:r>
              <a:rPr lang="en-US" sz="1200"/>
              <a:t>https://zenodo.org/record/5828087#.YnnZDC-B1hE</a:t>
            </a:r>
          </a:p>
        </p:txBody>
      </p:sp>
      <p:pic>
        <p:nvPicPr>
          <p:cNvPr id="6" name="Picture 5">
            <a:extLst>
              <a:ext uri="{FF2B5EF4-FFF2-40B4-BE49-F238E27FC236}">
                <a16:creationId xmlns:a16="http://schemas.microsoft.com/office/drawing/2014/main" id="{A0B3C0BA-069A-3E6C-0FB3-DB2153753352}"/>
              </a:ext>
            </a:extLst>
          </p:cNvPr>
          <p:cNvPicPr>
            <a:picLocks noChangeAspect="1"/>
          </p:cNvPicPr>
          <p:nvPr/>
        </p:nvPicPr>
        <p:blipFill>
          <a:blip r:embed="rId3"/>
          <a:stretch>
            <a:fillRect/>
          </a:stretch>
        </p:blipFill>
        <p:spPr>
          <a:xfrm>
            <a:off x="6823097" y="1090881"/>
            <a:ext cx="1199568" cy="466859"/>
          </a:xfrm>
          <a:prstGeom prst="rect">
            <a:avLst/>
          </a:prstGeom>
        </p:spPr>
      </p:pic>
      <p:sp>
        <p:nvSpPr>
          <p:cNvPr id="7" name="TextBox 6">
            <a:extLst>
              <a:ext uri="{FF2B5EF4-FFF2-40B4-BE49-F238E27FC236}">
                <a16:creationId xmlns:a16="http://schemas.microsoft.com/office/drawing/2014/main" id="{22DE73E3-459F-55D7-14B4-763BCE056773}"/>
              </a:ext>
            </a:extLst>
          </p:cNvPr>
          <p:cNvSpPr txBox="1"/>
          <p:nvPr/>
        </p:nvSpPr>
        <p:spPr>
          <a:xfrm>
            <a:off x="1974201" y="923375"/>
            <a:ext cx="4848896" cy="276999"/>
          </a:xfrm>
          <a:prstGeom prst="rect">
            <a:avLst/>
          </a:prstGeom>
          <a:noFill/>
        </p:spPr>
        <p:txBody>
          <a:bodyPr wrap="square">
            <a:spAutoFit/>
          </a:bodyPr>
          <a:lstStyle/>
          <a:p>
            <a:r>
              <a:rPr lang="en-US" sz="1200"/>
              <a:t>https://github.com/PurdueDualityLab/Fall-2021-ProjectDocs/tree/v1.0.0</a:t>
            </a:r>
          </a:p>
        </p:txBody>
      </p:sp>
      <p:pic>
        <p:nvPicPr>
          <p:cNvPr id="8" name="Picture 7">
            <a:extLst>
              <a:ext uri="{FF2B5EF4-FFF2-40B4-BE49-F238E27FC236}">
                <a16:creationId xmlns:a16="http://schemas.microsoft.com/office/drawing/2014/main" id="{A5C71555-C351-C5E2-E3B1-768556C37FF2}"/>
              </a:ext>
            </a:extLst>
          </p:cNvPr>
          <p:cNvPicPr>
            <a:picLocks noChangeAspect="1"/>
          </p:cNvPicPr>
          <p:nvPr/>
        </p:nvPicPr>
        <p:blipFill>
          <a:blip r:embed="rId4"/>
          <a:stretch>
            <a:fillRect/>
          </a:stretch>
        </p:blipFill>
        <p:spPr>
          <a:xfrm>
            <a:off x="1217053" y="955675"/>
            <a:ext cx="757148" cy="727456"/>
          </a:xfrm>
          <a:prstGeom prst="rect">
            <a:avLst/>
          </a:prstGeom>
        </p:spPr>
      </p:pic>
      <p:pic>
        <p:nvPicPr>
          <p:cNvPr id="11" name="Picture 10">
            <a:extLst>
              <a:ext uri="{FF2B5EF4-FFF2-40B4-BE49-F238E27FC236}">
                <a16:creationId xmlns:a16="http://schemas.microsoft.com/office/drawing/2014/main" id="{9D485DF6-40CA-852F-22B4-51F803D0A282}"/>
              </a:ext>
            </a:extLst>
          </p:cNvPr>
          <p:cNvPicPr>
            <a:picLocks noChangeAspect="1"/>
          </p:cNvPicPr>
          <p:nvPr/>
        </p:nvPicPr>
        <p:blipFill rotWithShape="1">
          <a:blip r:embed="rId5"/>
          <a:srcRect t="45351"/>
          <a:stretch/>
        </p:blipFill>
        <p:spPr>
          <a:xfrm>
            <a:off x="723900" y="3511038"/>
            <a:ext cx="7696200" cy="3067651"/>
          </a:xfrm>
          <a:prstGeom prst="rect">
            <a:avLst/>
          </a:prstGeom>
        </p:spPr>
      </p:pic>
      <p:pic>
        <p:nvPicPr>
          <p:cNvPr id="12" name="Picture 11">
            <a:extLst>
              <a:ext uri="{FF2B5EF4-FFF2-40B4-BE49-F238E27FC236}">
                <a16:creationId xmlns:a16="http://schemas.microsoft.com/office/drawing/2014/main" id="{B080DAEE-44E2-3C34-D7C3-7AAA3CB1931B}"/>
              </a:ext>
            </a:extLst>
          </p:cNvPr>
          <p:cNvPicPr>
            <a:picLocks noChangeAspect="1"/>
          </p:cNvPicPr>
          <p:nvPr/>
        </p:nvPicPr>
        <p:blipFill rotWithShape="1">
          <a:blip r:embed="rId5"/>
          <a:srcRect b="53951"/>
          <a:stretch/>
        </p:blipFill>
        <p:spPr>
          <a:xfrm>
            <a:off x="723900" y="926144"/>
            <a:ext cx="7696200" cy="2584894"/>
          </a:xfrm>
          <a:prstGeom prst="rect">
            <a:avLst/>
          </a:prstGeom>
        </p:spPr>
      </p:pic>
    </p:spTree>
    <p:extLst>
      <p:ext uri="{BB962C8B-B14F-4D97-AF65-F5344CB8AC3E}">
        <p14:creationId xmlns:p14="http://schemas.microsoft.com/office/powerpoint/2010/main" val="33100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AF0F61-8DC3-DD42-88F7-29C13C57045B}"/>
              </a:ext>
            </a:extLst>
          </p:cNvPr>
          <p:cNvSpPr txBox="1"/>
          <p:nvPr/>
        </p:nvSpPr>
        <p:spPr>
          <a:xfrm>
            <a:off x="225380" y="6373848"/>
            <a:ext cx="4597758" cy="276999"/>
          </a:xfrm>
          <a:prstGeom prst="rect">
            <a:avLst/>
          </a:prstGeom>
          <a:noFill/>
        </p:spPr>
        <p:txBody>
          <a:bodyPr wrap="square">
            <a:spAutoFit/>
          </a:bodyPr>
          <a:lstStyle/>
          <a:p>
            <a:r>
              <a:rPr lang="en-US" sz="1200"/>
              <a:t>https://zenodo.org/record/5828087#.YnnZDC-B1hE</a:t>
            </a:r>
          </a:p>
        </p:txBody>
      </p:sp>
      <p:pic>
        <p:nvPicPr>
          <p:cNvPr id="10" name="Picture 9">
            <a:extLst>
              <a:ext uri="{FF2B5EF4-FFF2-40B4-BE49-F238E27FC236}">
                <a16:creationId xmlns:a16="http://schemas.microsoft.com/office/drawing/2014/main" id="{9A4C5C2A-1508-9F9C-18A5-21C334F64CE3}"/>
              </a:ext>
            </a:extLst>
          </p:cNvPr>
          <p:cNvPicPr>
            <a:picLocks noChangeAspect="1"/>
          </p:cNvPicPr>
          <p:nvPr/>
        </p:nvPicPr>
        <p:blipFill>
          <a:blip r:embed="rId3"/>
          <a:stretch>
            <a:fillRect/>
          </a:stretch>
        </p:blipFill>
        <p:spPr>
          <a:xfrm>
            <a:off x="1233600" y="5874689"/>
            <a:ext cx="1199568" cy="466859"/>
          </a:xfrm>
          <a:prstGeom prst="rect">
            <a:avLst/>
          </a:prstGeom>
        </p:spPr>
      </p:pic>
      <p:sp>
        <p:nvSpPr>
          <p:cNvPr id="12" name="TextBox 11">
            <a:extLst>
              <a:ext uri="{FF2B5EF4-FFF2-40B4-BE49-F238E27FC236}">
                <a16:creationId xmlns:a16="http://schemas.microsoft.com/office/drawing/2014/main" id="{882C10D3-1C4B-65FA-B1E9-501FAFA374EB}"/>
              </a:ext>
            </a:extLst>
          </p:cNvPr>
          <p:cNvSpPr txBox="1"/>
          <p:nvPr/>
        </p:nvSpPr>
        <p:spPr>
          <a:xfrm>
            <a:off x="8720" y="5443041"/>
            <a:ext cx="4848896" cy="276999"/>
          </a:xfrm>
          <a:prstGeom prst="rect">
            <a:avLst/>
          </a:prstGeom>
          <a:noFill/>
        </p:spPr>
        <p:txBody>
          <a:bodyPr wrap="square">
            <a:spAutoFit/>
          </a:bodyPr>
          <a:lstStyle/>
          <a:p>
            <a:r>
              <a:rPr lang="en-US" sz="1200"/>
              <a:t>https://github.com/PurdueDualityLab/Fall-2021-ProjectDocs/tree/v1.0.0</a:t>
            </a:r>
          </a:p>
        </p:txBody>
      </p:sp>
      <p:pic>
        <p:nvPicPr>
          <p:cNvPr id="13" name="Picture 12">
            <a:extLst>
              <a:ext uri="{FF2B5EF4-FFF2-40B4-BE49-F238E27FC236}">
                <a16:creationId xmlns:a16="http://schemas.microsoft.com/office/drawing/2014/main" id="{C0CF2B33-4589-5B11-539D-33C472B52DF0}"/>
              </a:ext>
            </a:extLst>
          </p:cNvPr>
          <p:cNvPicPr>
            <a:picLocks noChangeAspect="1"/>
          </p:cNvPicPr>
          <p:nvPr/>
        </p:nvPicPr>
        <p:blipFill>
          <a:blip r:embed="rId4"/>
          <a:stretch>
            <a:fillRect/>
          </a:stretch>
        </p:blipFill>
        <p:spPr>
          <a:xfrm>
            <a:off x="1509534" y="4574638"/>
            <a:ext cx="757148" cy="727456"/>
          </a:xfrm>
          <a:prstGeom prst="rect">
            <a:avLst/>
          </a:prstGeom>
        </p:spPr>
      </p:pic>
      <p:sp>
        <p:nvSpPr>
          <p:cNvPr id="14" name="TextBox 13">
            <a:extLst>
              <a:ext uri="{FF2B5EF4-FFF2-40B4-BE49-F238E27FC236}">
                <a16:creationId xmlns:a16="http://schemas.microsoft.com/office/drawing/2014/main" id="{7EA5798A-C3CF-2A1F-DB9E-598123DDD29B}"/>
              </a:ext>
            </a:extLst>
          </p:cNvPr>
          <p:cNvSpPr txBox="1"/>
          <p:nvPr/>
        </p:nvSpPr>
        <p:spPr>
          <a:xfrm>
            <a:off x="1056950" y="3887966"/>
            <a:ext cx="1662315" cy="523220"/>
          </a:xfrm>
          <a:prstGeom prst="rect">
            <a:avLst/>
          </a:prstGeom>
          <a:noFill/>
        </p:spPr>
        <p:txBody>
          <a:bodyPr wrap="none" rtlCol="0">
            <a:spAutoFit/>
          </a:bodyPr>
          <a:lstStyle/>
          <a:p>
            <a:r>
              <a:rPr lang="en-US" sz="2800"/>
              <a:t>Resources</a:t>
            </a:r>
          </a:p>
        </p:txBody>
      </p:sp>
      <p:sp>
        <p:nvSpPr>
          <p:cNvPr id="17" name="TextBox 16">
            <a:extLst>
              <a:ext uri="{FF2B5EF4-FFF2-40B4-BE49-F238E27FC236}">
                <a16:creationId xmlns:a16="http://schemas.microsoft.com/office/drawing/2014/main" id="{FF5D094B-BA16-66F4-F861-7549D2514DD1}"/>
              </a:ext>
            </a:extLst>
          </p:cNvPr>
          <p:cNvSpPr txBox="1"/>
          <p:nvPr/>
        </p:nvSpPr>
        <p:spPr>
          <a:xfrm>
            <a:off x="3486959" y="207153"/>
            <a:ext cx="2170081" cy="707886"/>
          </a:xfrm>
          <a:prstGeom prst="rect">
            <a:avLst/>
          </a:prstGeom>
          <a:noFill/>
        </p:spPr>
        <p:txBody>
          <a:bodyPr wrap="none" rtlCol="0">
            <a:spAutoFit/>
          </a:bodyPr>
          <a:lstStyle/>
          <a:p>
            <a:r>
              <a:rPr lang="en-US" sz="4000"/>
              <a:t>Summary</a:t>
            </a:r>
          </a:p>
        </p:txBody>
      </p:sp>
      <p:sp>
        <p:nvSpPr>
          <p:cNvPr id="19" name="TextBox 18">
            <a:extLst>
              <a:ext uri="{FF2B5EF4-FFF2-40B4-BE49-F238E27FC236}">
                <a16:creationId xmlns:a16="http://schemas.microsoft.com/office/drawing/2014/main" id="{E10BF645-EBB2-74D2-43F1-0A16A8AC97C7}"/>
              </a:ext>
            </a:extLst>
          </p:cNvPr>
          <p:cNvSpPr txBox="1"/>
          <p:nvPr/>
        </p:nvSpPr>
        <p:spPr>
          <a:xfrm>
            <a:off x="682580" y="1416676"/>
            <a:ext cx="7961026" cy="1477328"/>
          </a:xfrm>
          <a:prstGeom prst="rect">
            <a:avLst/>
          </a:prstGeom>
          <a:noFill/>
        </p:spPr>
        <p:txBody>
          <a:bodyPr wrap="none" rtlCol="0">
            <a:spAutoFit/>
          </a:bodyPr>
          <a:lstStyle/>
          <a:p>
            <a:pPr marL="285750" indent="-285750">
              <a:buFont typeface="Arial" panose="020B0604020202020204" pitchFamily="34" charset="0"/>
              <a:buChar char="•"/>
            </a:pPr>
            <a:r>
              <a:rPr lang="en-US"/>
              <a:t>Experiences from a first offering of a senior-level course in software engineering</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15-week team-based project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CLI + REST-based API</a:t>
            </a:r>
          </a:p>
        </p:txBody>
      </p:sp>
    </p:spTree>
    <p:extLst>
      <p:ext uri="{BB962C8B-B14F-4D97-AF65-F5344CB8AC3E}">
        <p14:creationId xmlns:p14="http://schemas.microsoft.com/office/powerpoint/2010/main" val="210971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D40ECC-4A0D-E90D-8BBE-16B5BB9677AC}"/>
              </a:ext>
            </a:extLst>
          </p:cNvPr>
          <p:cNvSpPr>
            <a:spLocks noGrp="1"/>
          </p:cNvSpPr>
          <p:nvPr>
            <p:ph type="title"/>
          </p:nvPr>
        </p:nvSpPr>
        <p:spPr/>
        <p:txBody>
          <a:bodyPr>
            <a:normAutofit fontScale="90000"/>
          </a:bodyPr>
          <a:lstStyle/>
          <a:p>
            <a:r>
              <a:rPr lang="en-US"/>
              <a:t>The project: Theme and Technologies</a:t>
            </a:r>
          </a:p>
        </p:txBody>
      </p:sp>
      <p:sp>
        <p:nvSpPr>
          <p:cNvPr id="4" name="Slide Number Placeholder 3">
            <a:extLst>
              <a:ext uri="{FF2B5EF4-FFF2-40B4-BE49-F238E27FC236}">
                <a16:creationId xmlns:a16="http://schemas.microsoft.com/office/drawing/2014/main" id="{328D9721-8806-F2ED-E74F-BFBE9703F9C3}"/>
              </a:ext>
            </a:extLst>
          </p:cNvPr>
          <p:cNvSpPr>
            <a:spLocks noGrp="1"/>
          </p:cNvSpPr>
          <p:nvPr>
            <p:ph type="sldNum" sz="quarter" idx="12"/>
          </p:nvPr>
        </p:nvSpPr>
        <p:spPr/>
        <p:txBody>
          <a:bodyPr/>
          <a:lstStyle/>
          <a:p>
            <a:fld id="{8A7A6979-0714-4377-B894-6BE4C2D6E202}" type="slidenum">
              <a:rPr lang="en-US" smtClean="0"/>
              <a:pPr/>
              <a:t>12</a:t>
            </a:fld>
            <a:endParaRPr lang="en-US" dirty="0"/>
          </a:p>
        </p:txBody>
      </p:sp>
      <p:pic>
        <p:nvPicPr>
          <p:cNvPr id="5" name="Picture 4">
            <a:extLst>
              <a:ext uri="{FF2B5EF4-FFF2-40B4-BE49-F238E27FC236}">
                <a16:creationId xmlns:a16="http://schemas.microsoft.com/office/drawing/2014/main" id="{758DEC27-0A05-1FB4-0E0B-3D8F956F853F}"/>
              </a:ext>
            </a:extLst>
          </p:cNvPr>
          <p:cNvPicPr>
            <a:picLocks noChangeAspect="1"/>
          </p:cNvPicPr>
          <p:nvPr/>
        </p:nvPicPr>
        <p:blipFill>
          <a:blip r:embed="rId3"/>
          <a:stretch>
            <a:fillRect/>
          </a:stretch>
        </p:blipFill>
        <p:spPr>
          <a:xfrm>
            <a:off x="721540" y="933003"/>
            <a:ext cx="7823200" cy="2184400"/>
          </a:xfrm>
          <a:prstGeom prst="rect">
            <a:avLst/>
          </a:prstGeom>
        </p:spPr>
      </p:pic>
      <p:sp>
        <p:nvSpPr>
          <p:cNvPr id="7" name="TextBox 6">
            <a:extLst>
              <a:ext uri="{FF2B5EF4-FFF2-40B4-BE49-F238E27FC236}">
                <a16:creationId xmlns:a16="http://schemas.microsoft.com/office/drawing/2014/main" id="{C873CC66-B403-9C82-21F5-F04266C71111}"/>
              </a:ext>
            </a:extLst>
          </p:cNvPr>
          <p:cNvSpPr txBox="1"/>
          <p:nvPr/>
        </p:nvSpPr>
        <p:spPr>
          <a:xfrm>
            <a:off x="277148" y="1183714"/>
            <a:ext cx="4451219" cy="369332"/>
          </a:xfrm>
          <a:prstGeom prst="rect">
            <a:avLst/>
          </a:prstGeom>
          <a:noFill/>
        </p:spPr>
        <p:txBody>
          <a:bodyPr wrap="none" rtlCol="0">
            <a:spAutoFit/>
          </a:bodyPr>
          <a:lstStyle/>
          <a:p>
            <a:r>
              <a:rPr lang="en-US"/>
              <a:t>Part 1: CLI for scoring dependency candidates</a:t>
            </a:r>
          </a:p>
        </p:txBody>
      </p:sp>
      <p:pic>
        <p:nvPicPr>
          <p:cNvPr id="2050" name="Picture 2" descr="Windows Terminal Preview v0.8 Release - Windows Command Line">
            <a:extLst>
              <a:ext uri="{FF2B5EF4-FFF2-40B4-BE49-F238E27FC236}">
                <a16:creationId xmlns:a16="http://schemas.microsoft.com/office/drawing/2014/main" id="{5668D103-5B19-4E2E-2F83-6DAABDAFC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367" y="933003"/>
            <a:ext cx="3733800" cy="2184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B16C85E-68EF-CEE2-B2FC-B6F0D5AB8209}"/>
              </a:ext>
            </a:extLst>
          </p:cNvPr>
          <p:cNvSpPr txBox="1"/>
          <p:nvPr/>
        </p:nvSpPr>
        <p:spPr>
          <a:xfrm>
            <a:off x="277147" y="3561198"/>
            <a:ext cx="5382179" cy="369332"/>
          </a:xfrm>
          <a:prstGeom prst="rect">
            <a:avLst/>
          </a:prstGeom>
          <a:noFill/>
        </p:spPr>
        <p:txBody>
          <a:bodyPr wrap="none" rtlCol="0">
            <a:spAutoFit/>
          </a:bodyPr>
          <a:lstStyle/>
          <a:p>
            <a:r>
              <a:rPr lang="en-US"/>
              <a:t>Part 2: OpenAPI-compliant REST API for module hosting</a:t>
            </a:r>
          </a:p>
        </p:txBody>
      </p:sp>
      <p:pic>
        <p:nvPicPr>
          <p:cNvPr id="2052" name="Picture 4" descr="Cloud Computing Services | Google Cloud">
            <a:extLst>
              <a:ext uri="{FF2B5EF4-FFF2-40B4-BE49-F238E27FC236}">
                <a16:creationId xmlns:a16="http://schemas.microsoft.com/office/drawing/2014/main" id="{E1B602EC-2768-F799-190D-A1C4730871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073" y="4573115"/>
            <a:ext cx="2456185" cy="12894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Hub - OAI/OpenAPI-Specification: The OpenAPI Specification Repository">
            <a:extLst>
              <a:ext uri="{FF2B5EF4-FFF2-40B4-BE49-F238E27FC236}">
                <a16:creationId xmlns:a16="http://schemas.microsoft.com/office/drawing/2014/main" id="{22595496-72F6-F515-6B08-42CCED2997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0981" y="4810778"/>
            <a:ext cx="958403" cy="9584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npm (software) - Wikipedia">
            <a:extLst>
              <a:ext uri="{FF2B5EF4-FFF2-40B4-BE49-F238E27FC236}">
                <a16:creationId xmlns:a16="http://schemas.microsoft.com/office/drawing/2014/main" id="{A2FFAB09-AE05-A34E-E3D9-798167D183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6320" y="4094956"/>
            <a:ext cx="1625498" cy="636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66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07E5D9-C018-AEDF-A648-C939807943D9}"/>
              </a:ext>
            </a:extLst>
          </p:cNvPr>
          <p:cNvSpPr>
            <a:spLocks noGrp="1"/>
          </p:cNvSpPr>
          <p:nvPr>
            <p:ph idx="1"/>
          </p:nvPr>
        </p:nvSpPr>
        <p:spPr/>
        <p:txBody>
          <a:bodyPr/>
          <a:lstStyle/>
          <a:p>
            <a:r>
              <a:rPr lang="en-US"/>
              <a:t>Instructional context</a:t>
            </a:r>
          </a:p>
          <a:p>
            <a:r>
              <a:rPr lang="en-US"/>
              <a:t>Course goals</a:t>
            </a:r>
          </a:p>
          <a:p>
            <a:r>
              <a:rPr lang="en-US"/>
              <a:t>The project</a:t>
            </a:r>
          </a:p>
          <a:p>
            <a:r>
              <a:rPr lang="en-US"/>
              <a:t>Assessment</a:t>
            </a:r>
          </a:p>
          <a:p>
            <a:r>
              <a:rPr lang="en-US"/>
              <a:t>Experiences and lessons learned</a:t>
            </a:r>
          </a:p>
          <a:p>
            <a:r>
              <a:rPr lang="en-US"/>
              <a:t>Accessing the course and project</a:t>
            </a:r>
          </a:p>
        </p:txBody>
      </p:sp>
      <p:sp>
        <p:nvSpPr>
          <p:cNvPr id="3" name="Title 2">
            <a:extLst>
              <a:ext uri="{FF2B5EF4-FFF2-40B4-BE49-F238E27FC236}">
                <a16:creationId xmlns:a16="http://schemas.microsoft.com/office/drawing/2014/main" id="{3DA944C0-B0C6-A8F9-1A1A-40324F41A84F}"/>
              </a:ext>
            </a:extLst>
          </p:cNvPr>
          <p:cNvSpPr>
            <a:spLocks noGrp="1"/>
          </p:cNvSpPr>
          <p:nvPr>
            <p:ph type="title"/>
          </p:nvPr>
        </p:nvSpPr>
        <p:spPr/>
        <p:txBody>
          <a:bodyPr>
            <a:normAutofit fontScale="90000"/>
          </a:bodyPr>
          <a:lstStyle/>
          <a:p>
            <a:r>
              <a:rPr lang="en-US"/>
              <a:t>Talk outline</a:t>
            </a:r>
          </a:p>
        </p:txBody>
      </p:sp>
      <p:sp>
        <p:nvSpPr>
          <p:cNvPr id="4" name="Slide Number Placeholder 3">
            <a:extLst>
              <a:ext uri="{FF2B5EF4-FFF2-40B4-BE49-F238E27FC236}">
                <a16:creationId xmlns:a16="http://schemas.microsoft.com/office/drawing/2014/main" id="{54ECD8E2-7662-A39E-2196-191E041FE533}"/>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Tree>
    <p:extLst>
      <p:ext uri="{BB962C8B-B14F-4D97-AF65-F5344CB8AC3E}">
        <p14:creationId xmlns:p14="http://schemas.microsoft.com/office/powerpoint/2010/main" val="388473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B09AA9-D11A-9718-E007-AA47728CDBC3}"/>
              </a:ext>
            </a:extLst>
          </p:cNvPr>
          <p:cNvSpPr>
            <a:spLocks noGrp="1"/>
          </p:cNvSpPr>
          <p:nvPr>
            <p:ph idx="1"/>
          </p:nvPr>
        </p:nvSpPr>
        <p:spPr/>
        <p:txBody>
          <a:bodyPr/>
          <a:lstStyle/>
          <a:p>
            <a:r>
              <a:rPr lang="en-US"/>
              <a:t>ECE @ </a:t>
            </a:r>
          </a:p>
          <a:p>
            <a:r>
              <a:rPr lang="en-US"/>
              <a:t>Almost-new offering</a:t>
            </a:r>
          </a:p>
          <a:p>
            <a:r>
              <a:rPr lang="en-US"/>
              <a:t>72 students</a:t>
            </a:r>
          </a:p>
          <a:p>
            <a:r>
              <a:rPr lang="en-US"/>
              <a:t>1 instructor, 1 GTA, 1 UTA</a:t>
            </a:r>
          </a:p>
        </p:txBody>
      </p:sp>
      <p:sp>
        <p:nvSpPr>
          <p:cNvPr id="3" name="Title 2">
            <a:extLst>
              <a:ext uri="{FF2B5EF4-FFF2-40B4-BE49-F238E27FC236}">
                <a16:creationId xmlns:a16="http://schemas.microsoft.com/office/drawing/2014/main" id="{3F2478D3-B37F-56AE-7D5B-C3DF9B290D07}"/>
              </a:ext>
            </a:extLst>
          </p:cNvPr>
          <p:cNvSpPr>
            <a:spLocks noGrp="1"/>
          </p:cNvSpPr>
          <p:nvPr>
            <p:ph type="title"/>
          </p:nvPr>
        </p:nvSpPr>
        <p:spPr/>
        <p:txBody>
          <a:bodyPr>
            <a:normAutofit fontScale="90000"/>
          </a:bodyPr>
          <a:lstStyle/>
          <a:p>
            <a:r>
              <a:rPr lang="en-US"/>
              <a:t>Instructional context</a:t>
            </a:r>
          </a:p>
        </p:txBody>
      </p:sp>
      <p:sp>
        <p:nvSpPr>
          <p:cNvPr id="4" name="Slide Number Placeholder 3">
            <a:extLst>
              <a:ext uri="{FF2B5EF4-FFF2-40B4-BE49-F238E27FC236}">
                <a16:creationId xmlns:a16="http://schemas.microsoft.com/office/drawing/2014/main" id="{89F71D4B-8A1B-AB47-CEB0-C8914A8C8B03}"/>
              </a:ext>
            </a:extLst>
          </p:cNvPr>
          <p:cNvSpPr>
            <a:spLocks noGrp="1"/>
          </p:cNvSpPr>
          <p:nvPr>
            <p:ph type="sldNum" sz="quarter" idx="12"/>
          </p:nvPr>
        </p:nvSpPr>
        <p:spPr/>
        <p:txBody>
          <a:bodyPr/>
          <a:lstStyle/>
          <a:p>
            <a:fld id="{8A7A6979-0714-4377-B894-6BE4C2D6E202}" type="slidenum">
              <a:rPr lang="en-US" smtClean="0"/>
              <a:pPr/>
              <a:t>3</a:t>
            </a:fld>
            <a:endParaRPr lang="en-US" dirty="0"/>
          </a:p>
        </p:txBody>
      </p:sp>
      <p:pic>
        <p:nvPicPr>
          <p:cNvPr id="4098" name="Picture 2" descr="Purdue University Logo, Purdue University Symbol, Meaning, History and ...">
            <a:extLst>
              <a:ext uri="{FF2B5EF4-FFF2-40B4-BE49-F238E27FC236}">
                <a16:creationId xmlns:a16="http://schemas.microsoft.com/office/drawing/2014/main" id="{62216E90-7129-C34D-CD12-BFF27D31C2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1270" y="1200824"/>
            <a:ext cx="1004047" cy="564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171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6B9F0F-5A73-8F2F-A772-376082B17ACF}"/>
              </a:ext>
            </a:extLst>
          </p:cNvPr>
          <p:cNvSpPr>
            <a:spLocks noGrp="1"/>
          </p:cNvSpPr>
          <p:nvPr>
            <p:ph idx="1"/>
          </p:nvPr>
        </p:nvSpPr>
        <p:spPr/>
        <p:txBody>
          <a:bodyPr>
            <a:normAutofit/>
          </a:bodyPr>
          <a:lstStyle/>
          <a:p>
            <a:r>
              <a:rPr lang="en-US" sz="2400"/>
              <a:t>Learning outcomes</a:t>
            </a:r>
          </a:p>
          <a:p>
            <a:pPr lvl="1"/>
            <a:r>
              <a:rPr lang="en-US" sz="2000"/>
              <a:t>Understanding models of the software engineering process</a:t>
            </a:r>
          </a:p>
          <a:p>
            <a:pPr lvl="1"/>
            <a:r>
              <a:rPr lang="en-US" sz="2000"/>
              <a:t>Conducting the software engineering process</a:t>
            </a:r>
          </a:p>
          <a:p>
            <a:pPr lvl="1"/>
            <a:r>
              <a:rPr lang="en-US" sz="2000"/>
              <a:t>Understanding the social aspects of software engineering</a:t>
            </a:r>
          </a:p>
          <a:p>
            <a:endParaRPr lang="en-US" sz="2400"/>
          </a:p>
          <a:p>
            <a:r>
              <a:rPr lang="en-US" sz="2400"/>
              <a:t>60% Projects, 25% homework, 15% final exam</a:t>
            </a:r>
          </a:p>
          <a:p>
            <a:endParaRPr lang="en-US" sz="2400"/>
          </a:p>
        </p:txBody>
      </p:sp>
      <p:sp>
        <p:nvSpPr>
          <p:cNvPr id="3" name="Title 2">
            <a:extLst>
              <a:ext uri="{FF2B5EF4-FFF2-40B4-BE49-F238E27FC236}">
                <a16:creationId xmlns:a16="http://schemas.microsoft.com/office/drawing/2014/main" id="{617E629B-561C-AE3B-482D-7426EF7EEFCF}"/>
              </a:ext>
            </a:extLst>
          </p:cNvPr>
          <p:cNvSpPr>
            <a:spLocks noGrp="1"/>
          </p:cNvSpPr>
          <p:nvPr>
            <p:ph type="title"/>
          </p:nvPr>
        </p:nvSpPr>
        <p:spPr/>
        <p:txBody>
          <a:bodyPr>
            <a:normAutofit fontScale="90000"/>
          </a:bodyPr>
          <a:lstStyle/>
          <a:p>
            <a:r>
              <a:rPr lang="en-US"/>
              <a:t>The course and its goals</a:t>
            </a:r>
          </a:p>
        </p:txBody>
      </p:sp>
      <p:sp>
        <p:nvSpPr>
          <p:cNvPr id="4" name="Slide Number Placeholder 3">
            <a:extLst>
              <a:ext uri="{FF2B5EF4-FFF2-40B4-BE49-F238E27FC236}">
                <a16:creationId xmlns:a16="http://schemas.microsoft.com/office/drawing/2014/main" id="{A0EA1472-218F-8020-D9A6-66A9D701B7CB}"/>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2937947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D40ECC-4A0D-E90D-8BBE-16B5BB9677AC}"/>
              </a:ext>
            </a:extLst>
          </p:cNvPr>
          <p:cNvSpPr>
            <a:spLocks noGrp="1"/>
          </p:cNvSpPr>
          <p:nvPr>
            <p:ph type="title"/>
          </p:nvPr>
        </p:nvSpPr>
        <p:spPr/>
        <p:txBody>
          <a:bodyPr>
            <a:normAutofit fontScale="90000"/>
          </a:bodyPr>
          <a:lstStyle/>
          <a:p>
            <a:r>
              <a:rPr lang="en-US"/>
              <a:t>The project: Theme and Technologies</a:t>
            </a:r>
          </a:p>
        </p:txBody>
      </p:sp>
      <p:sp>
        <p:nvSpPr>
          <p:cNvPr id="4" name="Slide Number Placeholder 3">
            <a:extLst>
              <a:ext uri="{FF2B5EF4-FFF2-40B4-BE49-F238E27FC236}">
                <a16:creationId xmlns:a16="http://schemas.microsoft.com/office/drawing/2014/main" id="{328D9721-8806-F2ED-E74F-BFBE9703F9C3}"/>
              </a:ext>
            </a:extLst>
          </p:cNvPr>
          <p:cNvSpPr>
            <a:spLocks noGrp="1"/>
          </p:cNvSpPr>
          <p:nvPr>
            <p:ph type="sldNum" sz="quarter" idx="12"/>
          </p:nvPr>
        </p:nvSpPr>
        <p:spPr/>
        <p:txBody>
          <a:bodyPr/>
          <a:lstStyle/>
          <a:p>
            <a:fld id="{8A7A6979-0714-4377-B894-6BE4C2D6E202}" type="slidenum">
              <a:rPr lang="en-US" smtClean="0"/>
              <a:pPr/>
              <a:t>5</a:t>
            </a:fld>
            <a:endParaRPr lang="en-US" dirty="0"/>
          </a:p>
        </p:txBody>
      </p:sp>
      <p:pic>
        <p:nvPicPr>
          <p:cNvPr id="5" name="Picture 4">
            <a:extLst>
              <a:ext uri="{FF2B5EF4-FFF2-40B4-BE49-F238E27FC236}">
                <a16:creationId xmlns:a16="http://schemas.microsoft.com/office/drawing/2014/main" id="{758DEC27-0A05-1FB4-0E0B-3D8F956F853F}"/>
              </a:ext>
            </a:extLst>
          </p:cNvPr>
          <p:cNvPicPr>
            <a:picLocks noChangeAspect="1"/>
          </p:cNvPicPr>
          <p:nvPr/>
        </p:nvPicPr>
        <p:blipFill>
          <a:blip r:embed="rId3"/>
          <a:stretch>
            <a:fillRect/>
          </a:stretch>
        </p:blipFill>
        <p:spPr>
          <a:xfrm>
            <a:off x="721540" y="933003"/>
            <a:ext cx="7823200" cy="2184400"/>
          </a:xfrm>
          <a:prstGeom prst="rect">
            <a:avLst/>
          </a:prstGeom>
        </p:spPr>
      </p:pic>
      <p:sp>
        <p:nvSpPr>
          <p:cNvPr id="7" name="TextBox 6">
            <a:extLst>
              <a:ext uri="{FF2B5EF4-FFF2-40B4-BE49-F238E27FC236}">
                <a16:creationId xmlns:a16="http://schemas.microsoft.com/office/drawing/2014/main" id="{C873CC66-B403-9C82-21F5-F04266C71111}"/>
              </a:ext>
            </a:extLst>
          </p:cNvPr>
          <p:cNvSpPr txBox="1"/>
          <p:nvPr/>
        </p:nvSpPr>
        <p:spPr>
          <a:xfrm>
            <a:off x="277148" y="1183714"/>
            <a:ext cx="4451219" cy="369332"/>
          </a:xfrm>
          <a:prstGeom prst="rect">
            <a:avLst/>
          </a:prstGeom>
          <a:noFill/>
        </p:spPr>
        <p:txBody>
          <a:bodyPr wrap="none" rtlCol="0">
            <a:spAutoFit/>
          </a:bodyPr>
          <a:lstStyle/>
          <a:p>
            <a:r>
              <a:rPr lang="en-US"/>
              <a:t>Part 1: CLI for scoring dependency candidates</a:t>
            </a:r>
          </a:p>
        </p:txBody>
      </p:sp>
      <p:pic>
        <p:nvPicPr>
          <p:cNvPr id="2050" name="Picture 2" descr="Windows Terminal Preview v0.8 Release - Windows Command Line">
            <a:extLst>
              <a:ext uri="{FF2B5EF4-FFF2-40B4-BE49-F238E27FC236}">
                <a16:creationId xmlns:a16="http://schemas.microsoft.com/office/drawing/2014/main" id="{5668D103-5B19-4E2E-2F83-6DAABDAFC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367" y="933003"/>
            <a:ext cx="3733800" cy="2184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B16C85E-68EF-CEE2-B2FC-B6F0D5AB8209}"/>
              </a:ext>
            </a:extLst>
          </p:cNvPr>
          <p:cNvSpPr txBox="1"/>
          <p:nvPr/>
        </p:nvSpPr>
        <p:spPr>
          <a:xfrm>
            <a:off x="277147" y="3561198"/>
            <a:ext cx="5382179" cy="369332"/>
          </a:xfrm>
          <a:prstGeom prst="rect">
            <a:avLst/>
          </a:prstGeom>
          <a:noFill/>
        </p:spPr>
        <p:txBody>
          <a:bodyPr wrap="none" rtlCol="0">
            <a:spAutoFit/>
          </a:bodyPr>
          <a:lstStyle/>
          <a:p>
            <a:r>
              <a:rPr lang="en-US"/>
              <a:t>Part 2: OpenAPI-compliant REST API for module hosting</a:t>
            </a:r>
          </a:p>
        </p:txBody>
      </p:sp>
      <p:pic>
        <p:nvPicPr>
          <p:cNvPr id="2052" name="Picture 4" descr="Cloud Computing Services | Google Cloud">
            <a:extLst>
              <a:ext uri="{FF2B5EF4-FFF2-40B4-BE49-F238E27FC236}">
                <a16:creationId xmlns:a16="http://schemas.microsoft.com/office/drawing/2014/main" id="{E1B602EC-2768-F799-190D-A1C4730871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1073" y="4573115"/>
            <a:ext cx="2456185" cy="128949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Hub - OAI/OpenAPI-Specification: The OpenAPI Specification Repository">
            <a:extLst>
              <a:ext uri="{FF2B5EF4-FFF2-40B4-BE49-F238E27FC236}">
                <a16:creationId xmlns:a16="http://schemas.microsoft.com/office/drawing/2014/main" id="{22595496-72F6-F515-6B08-42CCED2997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0981" y="4810778"/>
            <a:ext cx="958403" cy="9584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npm (software) - Wikipedia">
            <a:extLst>
              <a:ext uri="{FF2B5EF4-FFF2-40B4-BE49-F238E27FC236}">
                <a16:creationId xmlns:a16="http://schemas.microsoft.com/office/drawing/2014/main" id="{A2FFAB09-AE05-A34E-E3D9-798167D183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66320" y="4094956"/>
            <a:ext cx="1625498" cy="636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35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2FF352B-A483-DD55-84B5-DAC731AEA2C3}"/>
              </a:ext>
            </a:extLst>
          </p:cNvPr>
          <p:cNvGraphicFramePr>
            <a:graphicFrameLocks noGrp="1"/>
          </p:cNvGraphicFramePr>
          <p:nvPr>
            <p:ph idx="1"/>
            <p:extLst>
              <p:ext uri="{D42A27DB-BD31-4B8C-83A1-F6EECF244321}">
                <p14:modId xmlns:p14="http://schemas.microsoft.com/office/powerpoint/2010/main" val="369894950"/>
              </p:ext>
            </p:extLst>
          </p:nvPr>
        </p:nvGraphicFramePr>
        <p:xfrm>
          <a:off x="170996" y="706946"/>
          <a:ext cx="8556624" cy="5933440"/>
        </p:xfrm>
        <a:graphic>
          <a:graphicData uri="http://schemas.openxmlformats.org/drawingml/2006/table">
            <a:tbl>
              <a:tblPr firstRow="1" bandRow="1">
                <a:tableStyleId>{F5AB1C69-6EDB-4FF4-983F-18BD219EF322}</a:tableStyleId>
              </a:tblPr>
              <a:tblGrid>
                <a:gridCol w="4278312">
                  <a:extLst>
                    <a:ext uri="{9D8B030D-6E8A-4147-A177-3AD203B41FA5}">
                      <a16:colId xmlns:a16="http://schemas.microsoft.com/office/drawing/2014/main" val="301678004"/>
                    </a:ext>
                  </a:extLst>
                </a:gridCol>
                <a:gridCol w="4278312">
                  <a:extLst>
                    <a:ext uri="{9D8B030D-6E8A-4147-A177-3AD203B41FA5}">
                      <a16:colId xmlns:a16="http://schemas.microsoft.com/office/drawing/2014/main" val="4001252295"/>
                    </a:ext>
                  </a:extLst>
                </a:gridCol>
              </a:tblGrid>
              <a:tr h="370840">
                <a:tc>
                  <a:txBody>
                    <a:bodyPr/>
                    <a:lstStyle/>
                    <a:p>
                      <a:r>
                        <a:rPr lang="en-US"/>
                        <a:t>Week</a:t>
                      </a:r>
                    </a:p>
                  </a:txBody>
                  <a:tcPr/>
                </a:tc>
                <a:tc>
                  <a:txBody>
                    <a:bodyPr/>
                    <a:lstStyle/>
                    <a:p>
                      <a:r>
                        <a:rPr lang="en-US"/>
                        <a:t>Event</a:t>
                      </a:r>
                    </a:p>
                  </a:txBody>
                  <a:tcPr/>
                </a:tc>
                <a:extLst>
                  <a:ext uri="{0D108BD9-81ED-4DB2-BD59-A6C34878D82A}">
                    <a16:rowId xmlns:a16="http://schemas.microsoft.com/office/drawing/2014/main" val="1042989471"/>
                  </a:ext>
                </a:extLst>
              </a:tr>
              <a:tr h="370840">
                <a:tc>
                  <a:txBody>
                    <a:bodyPr/>
                    <a:lstStyle/>
                    <a:p>
                      <a:r>
                        <a:rPr lang="en-US"/>
                        <a:t>3</a:t>
                      </a:r>
                    </a:p>
                  </a:txBody>
                  <a:tcPr/>
                </a:tc>
                <a:tc>
                  <a:txBody>
                    <a:bodyPr/>
                    <a:lstStyle/>
                    <a:p>
                      <a:r>
                        <a:rPr lang="en-US"/>
                        <a:t>Part 1 published</a:t>
                      </a:r>
                    </a:p>
                  </a:txBody>
                  <a:tcPr/>
                </a:tc>
                <a:extLst>
                  <a:ext uri="{0D108BD9-81ED-4DB2-BD59-A6C34878D82A}">
                    <a16:rowId xmlns:a16="http://schemas.microsoft.com/office/drawing/2014/main" val="3143167146"/>
                  </a:ext>
                </a:extLst>
              </a:tr>
              <a:tr h="370840">
                <a:tc>
                  <a:txBody>
                    <a:bodyPr/>
                    <a:lstStyle/>
                    <a:p>
                      <a:r>
                        <a:rPr lang="en-US"/>
                        <a:t>4</a:t>
                      </a:r>
                    </a:p>
                  </a:txBody>
                  <a:tcPr/>
                </a:tc>
                <a:tc>
                  <a:txBody>
                    <a:bodyPr/>
                    <a:lstStyle/>
                    <a:p>
                      <a:r>
                        <a:rPr lang="en-US"/>
                        <a:t>Plan</a:t>
                      </a:r>
                    </a:p>
                  </a:txBody>
                  <a:tcPr/>
                </a:tc>
                <a:extLst>
                  <a:ext uri="{0D108BD9-81ED-4DB2-BD59-A6C34878D82A}">
                    <a16:rowId xmlns:a16="http://schemas.microsoft.com/office/drawing/2014/main" val="4274698958"/>
                  </a:ext>
                </a:extLst>
              </a:tr>
              <a:tr h="370840">
                <a:tc>
                  <a:txBody>
                    <a:bodyPr/>
                    <a:lstStyle/>
                    <a:p>
                      <a:r>
                        <a:rPr lang="en-US"/>
                        <a:t>5</a:t>
                      </a:r>
                    </a:p>
                  </a:txBody>
                  <a:tcPr/>
                </a:tc>
                <a:tc>
                  <a:txBody>
                    <a:bodyPr/>
                    <a:lstStyle/>
                    <a:p>
                      <a:r>
                        <a:rPr lang="en-US"/>
                        <a:t>Milestone 1 (self-defined)</a:t>
                      </a:r>
                    </a:p>
                  </a:txBody>
                  <a:tcPr/>
                </a:tc>
                <a:extLst>
                  <a:ext uri="{0D108BD9-81ED-4DB2-BD59-A6C34878D82A}">
                    <a16:rowId xmlns:a16="http://schemas.microsoft.com/office/drawing/2014/main" val="2521993156"/>
                  </a:ext>
                </a:extLst>
              </a:tr>
              <a:tr h="370840">
                <a:tc>
                  <a:txBody>
                    <a:bodyPr/>
                    <a:lstStyle/>
                    <a:p>
                      <a:r>
                        <a:rPr lang="en-US"/>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Milestone 2 (self-defined)</a:t>
                      </a:r>
                    </a:p>
                  </a:txBody>
                  <a:tcPr/>
                </a:tc>
                <a:extLst>
                  <a:ext uri="{0D108BD9-81ED-4DB2-BD59-A6C34878D82A}">
                    <a16:rowId xmlns:a16="http://schemas.microsoft.com/office/drawing/2014/main" val="2676990374"/>
                  </a:ext>
                </a:extLst>
              </a:tr>
              <a:tr h="370840">
                <a:tc>
                  <a:txBody>
                    <a:bodyPr/>
                    <a:lstStyle/>
                    <a:p>
                      <a:r>
                        <a:rPr lang="en-US"/>
                        <a:t>7</a:t>
                      </a:r>
                    </a:p>
                  </a:txBody>
                  <a:tcPr/>
                </a:tc>
                <a:tc>
                  <a:txBody>
                    <a:bodyPr/>
                    <a:lstStyle/>
                    <a:p>
                      <a:r>
                        <a:rPr lang="en-US"/>
                        <a:t>Delivery</a:t>
                      </a:r>
                    </a:p>
                  </a:txBody>
                  <a:tcPr/>
                </a:tc>
                <a:extLst>
                  <a:ext uri="{0D108BD9-81ED-4DB2-BD59-A6C34878D82A}">
                    <a16:rowId xmlns:a16="http://schemas.microsoft.com/office/drawing/2014/main" val="1456163632"/>
                  </a:ext>
                </a:extLst>
              </a:tr>
              <a:tr h="370840">
                <a:tc>
                  <a:txBody>
                    <a:bodyPr/>
                    <a:lstStyle/>
                    <a:p>
                      <a:r>
                        <a:rPr lang="en-US"/>
                        <a:t>8</a:t>
                      </a:r>
                    </a:p>
                  </a:txBody>
                  <a:tcPr/>
                </a:tc>
                <a:tc>
                  <a:txBody>
                    <a:bodyPr/>
                    <a:lstStyle/>
                    <a:p>
                      <a:r>
                        <a:rPr lang="en-US"/>
                        <a:t>Postmortem; Part 2 published</a:t>
                      </a:r>
                    </a:p>
                  </a:txBody>
                  <a:tcPr/>
                </a:tc>
                <a:extLst>
                  <a:ext uri="{0D108BD9-81ED-4DB2-BD59-A6C34878D82A}">
                    <a16:rowId xmlns:a16="http://schemas.microsoft.com/office/drawing/2014/main" val="3734090273"/>
                  </a:ext>
                </a:extLst>
              </a:tr>
              <a:tr h="370840">
                <a:tc>
                  <a:txBody>
                    <a:bodyPr/>
                    <a:lstStyle/>
                    <a:p>
                      <a:r>
                        <a:rPr lang="en-US"/>
                        <a:t>9</a:t>
                      </a:r>
                    </a:p>
                  </a:txBody>
                  <a:tcPr/>
                </a:tc>
                <a:tc>
                  <a:txBody>
                    <a:bodyPr/>
                    <a:lstStyle/>
                    <a:p>
                      <a:r>
                        <a:rPr lang="en-US"/>
                        <a:t>Plan</a:t>
                      </a:r>
                    </a:p>
                  </a:txBody>
                  <a:tcPr/>
                </a:tc>
                <a:extLst>
                  <a:ext uri="{0D108BD9-81ED-4DB2-BD59-A6C34878D82A}">
                    <a16:rowId xmlns:a16="http://schemas.microsoft.com/office/drawing/2014/main" val="3185388387"/>
                  </a:ext>
                </a:extLst>
              </a:tr>
              <a:tr h="370840">
                <a:tc>
                  <a:txBody>
                    <a:bodyPr/>
                    <a:lstStyle/>
                    <a:p>
                      <a:r>
                        <a:rPr lang="en-US"/>
                        <a:t>10</a:t>
                      </a:r>
                    </a:p>
                  </a:txBody>
                  <a:tcPr/>
                </a:tc>
                <a:tc>
                  <a:txBody>
                    <a:bodyPr/>
                    <a:lstStyle/>
                    <a:p>
                      <a:r>
                        <a:rPr lang="en-US"/>
                        <a:t>Milestone 1 (self-defined)</a:t>
                      </a:r>
                    </a:p>
                  </a:txBody>
                  <a:tcPr/>
                </a:tc>
                <a:extLst>
                  <a:ext uri="{0D108BD9-81ED-4DB2-BD59-A6C34878D82A}">
                    <a16:rowId xmlns:a16="http://schemas.microsoft.com/office/drawing/2014/main" val="659261383"/>
                  </a:ext>
                </a:extLst>
              </a:tr>
              <a:tr h="370840">
                <a:tc>
                  <a:txBody>
                    <a:bodyPr/>
                    <a:lstStyle/>
                    <a:p>
                      <a:r>
                        <a:rPr lang="en-US"/>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Milestone 2 (self-defined)</a:t>
                      </a:r>
                    </a:p>
                  </a:txBody>
                  <a:tcPr/>
                </a:tc>
                <a:extLst>
                  <a:ext uri="{0D108BD9-81ED-4DB2-BD59-A6C34878D82A}">
                    <a16:rowId xmlns:a16="http://schemas.microsoft.com/office/drawing/2014/main" val="2271072587"/>
                  </a:ext>
                </a:extLst>
              </a:tr>
              <a:tr h="370840">
                <a:tc>
                  <a:txBody>
                    <a:bodyPr/>
                    <a:lstStyle/>
                    <a:p>
                      <a:r>
                        <a:rPr lang="en-US"/>
                        <a:t>12</a:t>
                      </a:r>
                    </a:p>
                  </a:txBody>
                  <a:tcPr/>
                </a:tc>
                <a:tc>
                  <a:txBody>
                    <a:bodyPr/>
                    <a:lstStyle/>
                    <a:p>
                      <a:r>
                        <a:rPr lang="en-US"/>
                        <a:t>Milestone 3 (self-defined)</a:t>
                      </a:r>
                    </a:p>
                  </a:txBody>
                  <a:tcPr/>
                </a:tc>
                <a:extLst>
                  <a:ext uri="{0D108BD9-81ED-4DB2-BD59-A6C34878D82A}">
                    <a16:rowId xmlns:a16="http://schemas.microsoft.com/office/drawing/2014/main" val="1559524725"/>
                  </a:ext>
                </a:extLst>
              </a:tr>
              <a:tr h="370840">
                <a:tc>
                  <a:txBody>
                    <a:bodyPr/>
                    <a:lstStyle/>
                    <a:p>
                      <a:r>
                        <a:rPr lang="en-US"/>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Milestone 4 (</a:t>
                      </a:r>
                      <a:r>
                        <a:rPr lang="en-US" b="1" i="1" u="sng"/>
                        <a:t>prescribed</a:t>
                      </a:r>
                      <a:r>
                        <a:rPr lang="en-US"/>
                        <a:t>)</a:t>
                      </a:r>
                    </a:p>
                  </a:txBody>
                  <a:tcPr/>
                </a:tc>
                <a:extLst>
                  <a:ext uri="{0D108BD9-81ED-4DB2-BD59-A6C34878D82A}">
                    <a16:rowId xmlns:a16="http://schemas.microsoft.com/office/drawing/2014/main" val="2926766825"/>
                  </a:ext>
                </a:extLst>
              </a:tr>
              <a:tr h="370840">
                <a:tc>
                  <a:txBody>
                    <a:bodyPr/>
                    <a:lstStyle/>
                    <a:p>
                      <a:r>
                        <a:rPr lang="en-US"/>
                        <a:t>14</a:t>
                      </a:r>
                    </a:p>
                  </a:txBody>
                  <a:tcPr/>
                </a:tc>
                <a:tc>
                  <a:txBody>
                    <a:bodyPr/>
                    <a:lstStyle/>
                    <a:p>
                      <a:r>
                        <a:rPr lang="en-US"/>
                        <a:t>Milestone 5 (self-defined)</a:t>
                      </a:r>
                    </a:p>
                  </a:txBody>
                  <a:tcPr/>
                </a:tc>
                <a:extLst>
                  <a:ext uri="{0D108BD9-81ED-4DB2-BD59-A6C34878D82A}">
                    <a16:rowId xmlns:a16="http://schemas.microsoft.com/office/drawing/2014/main" val="3623284784"/>
                  </a:ext>
                </a:extLst>
              </a:tr>
              <a:tr h="370840">
                <a:tc>
                  <a:txBody>
                    <a:bodyPr/>
                    <a:lstStyle/>
                    <a:p>
                      <a:r>
                        <a:rPr lang="en-US"/>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Milestone 6 (self-defined)</a:t>
                      </a:r>
                    </a:p>
                  </a:txBody>
                  <a:tcPr/>
                </a:tc>
                <a:extLst>
                  <a:ext uri="{0D108BD9-81ED-4DB2-BD59-A6C34878D82A}">
                    <a16:rowId xmlns:a16="http://schemas.microsoft.com/office/drawing/2014/main" val="1288331010"/>
                  </a:ext>
                </a:extLst>
              </a:tr>
              <a:tr h="370840">
                <a:tc>
                  <a:txBody>
                    <a:bodyPr/>
                    <a:lstStyle/>
                    <a:p>
                      <a:r>
                        <a:rPr lang="en-US"/>
                        <a:t>16</a:t>
                      </a:r>
                    </a:p>
                  </a:txBody>
                  <a:tcPr/>
                </a:tc>
                <a:tc>
                  <a:txBody>
                    <a:bodyPr/>
                    <a:lstStyle/>
                    <a:p>
                      <a:r>
                        <a:rPr lang="en-US"/>
                        <a:t>Delivery</a:t>
                      </a:r>
                    </a:p>
                  </a:txBody>
                  <a:tcPr/>
                </a:tc>
                <a:extLst>
                  <a:ext uri="{0D108BD9-81ED-4DB2-BD59-A6C34878D82A}">
                    <a16:rowId xmlns:a16="http://schemas.microsoft.com/office/drawing/2014/main" val="1616079733"/>
                  </a:ext>
                </a:extLst>
              </a:tr>
              <a:tr h="370840">
                <a:tc>
                  <a:txBody>
                    <a:bodyPr/>
                    <a:lstStyle/>
                    <a:p>
                      <a:r>
                        <a:rPr lang="en-US"/>
                        <a:t>17 (Finals)</a:t>
                      </a:r>
                    </a:p>
                  </a:txBody>
                  <a:tcPr/>
                </a:tc>
                <a:tc>
                  <a:txBody>
                    <a:bodyPr/>
                    <a:lstStyle/>
                    <a:p>
                      <a:r>
                        <a:rPr lang="en-US"/>
                        <a:t>Postmortem</a:t>
                      </a:r>
                    </a:p>
                  </a:txBody>
                  <a:tcPr/>
                </a:tc>
                <a:extLst>
                  <a:ext uri="{0D108BD9-81ED-4DB2-BD59-A6C34878D82A}">
                    <a16:rowId xmlns:a16="http://schemas.microsoft.com/office/drawing/2014/main" val="2070838985"/>
                  </a:ext>
                </a:extLst>
              </a:tr>
            </a:tbl>
          </a:graphicData>
        </a:graphic>
      </p:graphicFrame>
      <p:sp>
        <p:nvSpPr>
          <p:cNvPr id="3" name="Title 2">
            <a:extLst>
              <a:ext uri="{FF2B5EF4-FFF2-40B4-BE49-F238E27FC236}">
                <a16:creationId xmlns:a16="http://schemas.microsoft.com/office/drawing/2014/main" id="{71D40ECC-4A0D-E90D-8BBE-16B5BB9677AC}"/>
              </a:ext>
            </a:extLst>
          </p:cNvPr>
          <p:cNvSpPr>
            <a:spLocks noGrp="1"/>
          </p:cNvSpPr>
          <p:nvPr>
            <p:ph type="title"/>
          </p:nvPr>
        </p:nvSpPr>
        <p:spPr/>
        <p:txBody>
          <a:bodyPr>
            <a:normAutofit fontScale="90000"/>
          </a:bodyPr>
          <a:lstStyle/>
          <a:p>
            <a:r>
              <a:rPr lang="en-US"/>
              <a:t>The project: Logistics and Assignments</a:t>
            </a:r>
          </a:p>
        </p:txBody>
      </p:sp>
      <p:sp>
        <p:nvSpPr>
          <p:cNvPr id="4" name="Slide Number Placeholder 3">
            <a:extLst>
              <a:ext uri="{FF2B5EF4-FFF2-40B4-BE49-F238E27FC236}">
                <a16:creationId xmlns:a16="http://schemas.microsoft.com/office/drawing/2014/main" id="{328D9721-8806-F2ED-E74F-BFBE9703F9C3}"/>
              </a:ext>
            </a:extLst>
          </p:cNvPr>
          <p:cNvSpPr>
            <a:spLocks noGrp="1"/>
          </p:cNvSpPr>
          <p:nvPr>
            <p:ph type="sldNum" sz="quarter" idx="12"/>
          </p:nvPr>
        </p:nvSpPr>
        <p:spPr/>
        <p:txBody>
          <a:bodyPr/>
          <a:lstStyle/>
          <a:p>
            <a:fld id="{8A7A6979-0714-4377-B894-6BE4C2D6E202}" type="slidenum">
              <a:rPr lang="en-US" smtClean="0"/>
              <a:pPr/>
              <a:t>6</a:t>
            </a:fld>
            <a:endParaRPr lang="en-US" dirty="0"/>
          </a:p>
        </p:txBody>
      </p:sp>
      <p:sp>
        <p:nvSpPr>
          <p:cNvPr id="6" name="TextBox 5">
            <a:extLst>
              <a:ext uri="{FF2B5EF4-FFF2-40B4-BE49-F238E27FC236}">
                <a16:creationId xmlns:a16="http://schemas.microsoft.com/office/drawing/2014/main" id="{69C44BCB-F4AC-31F0-12E3-17CD0FD7CC38}"/>
              </a:ext>
            </a:extLst>
          </p:cNvPr>
          <p:cNvSpPr txBox="1"/>
          <p:nvPr/>
        </p:nvSpPr>
        <p:spPr>
          <a:xfrm>
            <a:off x="1021977" y="1344004"/>
            <a:ext cx="3128549" cy="1569660"/>
          </a:xfrm>
          <a:prstGeom prst="rect">
            <a:avLst/>
          </a:prstGeom>
          <a:noFill/>
        </p:spPr>
        <p:txBody>
          <a:bodyPr wrap="none" rtlCol="0">
            <a:spAutoFit/>
          </a:bodyPr>
          <a:lstStyle/>
          <a:p>
            <a:r>
              <a:rPr lang="en-US" sz="9600">
                <a:highlight>
                  <a:srgbClr val="FFFF00"/>
                </a:highlight>
              </a:rPr>
              <a:t>Part 1</a:t>
            </a:r>
          </a:p>
        </p:txBody>
      </p:sp>
      <p:sp>
        <p:nvSpPr>
          <p:cNvPr id="7" name="TextBox 6">
            <a:extLst>
              <a:ext uri="{FF2B5EF4-FFF2-40B4-BE49-F238E27FC236}">
                <a16:creationId xmlns:a16="http://schemas.microsoft.com/office/drawing/2014/main" id="{9139E189-BB68-6C9E-B9BC-DA48E1D4E7E8}"/>
              </a:ext>
            </a:extLst>
          </p:cNvPr>
          <p:cNvSpPr txBox="1"/>
          <p:nvPr/>
        </p:nvSpPr>
        <p:spPr>
          <a:xfrm>
            <a:off x="1021976" y="3207365"/>
            <a:ext cx="3128549" cy="1569660"/>
          </a:xfrm>
          <a:prstGeom prst="rect">
            <a:avLst/>
          </a:prstGeom>
          <a:noFill/>
        </p:spPr>
        <p:txBody>
          <a:bodyPr wrap="none" rtlCol="0">
            <a:spAutoFit/>
          </a:bodyPr>
          <a:lstStyle/>
          <a:p>
            <a:r>
              <a:rPr lang="en-US" sz="9600">
                <a:highlight>
                  <a:srgbClr val="FFFF00"/>
                </a:highlight>
              </a:rPr>
              <a:t>Part 2</a:t>
            </a:r>
          </a:p>
        </p:txBody>
      </p:sp>
    </p:spTree>
    <p:extLst>
      <p:ext uri="{BB962C8B-B14F-4D97-AF65-F5344CB8AC3E}">
        <p14:creationId xmlns:p14="http://schemas.microsoft.com/office/powerpoint/2010/main" val="301040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5E2069-81E2-894C-856C-85CD8B5D71E3}"/>
              </a:ext>
            </a:extLst>
          </p:cNvPr>
          <p:cNvSpPr>
            <a:spLocks noGrp="1"/>
          </p:cNvSpPr>
          <p:nvPr>
            <p:ph idx="1"/>
          </p:nvPr>
        </p:nvSpPr>
        <p:spPr/>
        <p:txBody>
          <a:bodyPr/>
          <a:lstStyle/>
          <a:p>
            <a:r>
              <a:rPr lang="en-US"/>
              <a:t>30% Design, planning, and milestone docs</a:t>
            </a:r>
          </a:p>
          <a:p>
            <a:r>
              <a:rPr lang="en-US"/>
              <a:t>50% working delivery</a:t>
            </a:r>
          </a:p>
          <a:p>
            <a:pPr lvl="1"/>
            <a:r>
              <a:rPr lang="en-US"/>
              <a:t>30% auto-grader</a:t>
            </a:r>
          </a:p>
          <a:p>
            <a:pPr lvl="1"/>
            <a:r>
              <a:rPr lang="en-US"/>
              <a:t>10% “reasonable-looking” test suite</a:t>
            </a:r>
          </a:p>
          <a:p>
            <a:pPr lvl="1"/>
            <a:r>
              <a:rPr lang="en-US"/>
              <a:t>10% “manual check for code quality”</a:t>
            </a:r>
          </a:p>
          <a:p>
            <a:r>
              <a:rPr lang="en-US"/>
              <a:t>20% postmortem</a:t>
            </a:r>
          </a:p>
        </p:txBody>
      </p:sp>
      <p:sp>
        <p:nvSpPr>
          <p:cNvPr id="3" name="Title 2">
            <a:extLst>
              <a:ext uri="{FF2B5EF4-FFF2-40B4-BE49-F238E27FC236}">
                <a16:creationId xmlns:a16="http://schemas.microsoft.com/office/drawing/2014/main" id="{8FCD6B79-733C-53A8-0FD9-6A502392E1AE}"/>
              </a:ext>
            </a:extLst>
          </p:cNvPr>
          <p:cNvSpPr>
            <a:spLocks noGrp="1"/>
          </p:cNvSpPr>
          <p:nvPr>
            <p:ph type="title"/>
          </p:nvPr>
        </p:nvSpPr>
        <p:spPr/>
        <p:txBody>
          <a:bodyPr>
            <a:normAutofit fontScale="90000"/>
          </a:bodyPr>
          <a:lstStyle/>
          <a:p>
            <a:r>
              <a:rPr lang="en-US"/>
              <a:t>Assessment</a:t>
            </a:r>
          </a:p>
        </p:txBody>
      </p:sp>
      <p:sp>
        <p:nvSpPr>
          <p:cNvPr id="4" name="Slide Number Placeholder 3">
            <a:extLst>
              <a:ext uri="{FF2B5EF4-FFF2-40B4-BE49-F238E27FC236}">
                <a16:creationId xmlns:a16="http://schemas.microsoft.com/office/drawing/2014/main" id="{D419A6EA-FFCB-B731-D64E-CC78ACC1AA31}"/>
              </a:ext>
            </a:extLst>
          </p:cNvPr>
          <p:cNvSpPr>
            <a:spLocks noGrp="1"/>
          </p:cNvSpPr>
          <p:nvPr>
            <p:ph type="sldNum" sz="quarter" idx="12"/>
          </p:nvPr>
        </p:nvSpPr>
        <p:spPr/>
        <p:txBody>
          <a:bodyPr/>
          <a:lstStyle/>
          <a:p>
            <a:fld id="{8A7A6979-0714-4377-B894-6BE4C2D6E202}" type="slidenum">
              <a:rPr lang="en-US" smtClean="0"/>
              <a:pPr/>
              <a:t>7</a:t>
            </a:fld>
            <a:endParaRPr lang="en-US" dirty="0"/>
          </a:p>
        </p:txBody>
      </p:sp>
    </p:spTree>
    <p:extLst>
      <p:ext uri="{BB962C8B-B14F-4D97-AF65-F5344CB8AC3E}">
        <p14:creationId xmlns:p14="http://schemas.microsoft.com/office/powerpoint/2010/main" val="3580552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5E2069-81E2-894C-856C-85CD8B5D71E3}"/>
              </a:ext>
            </a:extLst>
          </p:cNvPr>
          <p:cNvSpPr>
            <a:spLocks noGrp="1"/>
          </p:cNvSpPr>
          <p:nvPr>
            <p:ph idx="1"/>
          </p:nvPr>
        </p:nvSpPr>
        <p:spPr/>
        <p:txBody>
          <a:bodyPr/>
          <a:lstStyle/>
          <a:p>
            <a:r>
              <a:rPr lang="en-US"/>
              <a:t>Weekly milestones were helpful</a:t>
            </a:r>
          </a:p>
          <a:p>
            <a:endParaRPr lang="en-US"/>
          </a:p>
          <a:p>
            <a:r>
              <a:rPr lang="en-US"/>
              <a:t>The project swap: Pros and cons</a:t>
            </a:r>
          </a:p>
          <a:p>
            <a:endParaRPr lang="en-US"/>
          </a:p>
          <a:p>
            <a:r>
              <a:rPr lang="en-US"/>
              <a:t>Auto-grading cloud services is hard</a:t>
            </a:r>
          </a:p>
          <a:p>
            <a:endParaRPr lang="en-US"/>
          </a:p>
          <a:p>
            <a:r>
              <a:rPr lang="en-US"/>
              <a:t>Continuous deployment = security risk</a:t>
            </a:r>
          </a:p>
        </p:txBody>
      </p:sp>
      <p:sp>
        <p:nvSpPr>
          <p:cNvPr id="3" name="Title 2">
            <a:extLst>
              <a:ext uri="{FF2B5EF4-FFF2-40B4-BE49-F238E27FC236}">
                <a16:creationId xmlns:a16="http://schemas.microsoft.com/office/drawing/2014/main" id="{8FCD6B79-733C-53A8-0FD9-6A502392E1AE}"/>
              </a:ext>
            </a:extLst>
          </p:cNvPr>
          <p:cNvSpPr>
            <a:spLocks noGrp="1"/>
          </p:cNvSpPr>
          <p:nvPr>
            <p:ph type="title"/>
          </p:nvPr>
        </p:nvSpPr>
        <p:spPr/>
        <p:txBody>
          <a:bodyPr>
            <a:normAutofit fontScale="90000"/>
          </a:bodyPr>
          <a:lstStyle/>
          <a:p>
            <a:r>
              <a:rPr lang="en-US"/>
              <a:t>Experiences and lessons learned (instructor)</a:t>
            </a:r>
          </a:p>
        </p:txBody>
      </p:sp>
      <p:sp>
        <p:nvSpPr>
          <p:cNvPr id="4" name="Slide Number Placeholder 3">
            <a:extLst>
              <a:ext uri="{FF2B5EF4-FFF2-40B4-BE49-F238E27FC236}">
                <a16:creationId xmlns:a16="http://schemas.microsoft.com/office/drawing/2014/main" id="{D419A6EA-FFCB-B731-D64E-CC78ACC1AA31}"/>
              </a:ext>
            </a:extLst>
          </p:cNvPr>
          <p:cNvSpPr>
            <a:spLocks noGrp="1"/>
          </p:cNvSpPr>
          <p:nvPr>
            <p:ph type="sldNum" sz="quarter" idx="12"/>
          </p:nvPr>
        </p:nvSpPr>
        <p:spPr/>
        <p:txBody>
          <a:bodyPr/>
          <a:lstStyle/>
          <a:p>
            <a:fld id="{8A7A6979-0714-4377-B894-6BE4C2D6E202}" type="slidenum">
              <a:rPr lang="en-US" smtClean="0"/>
              <a:pPr/>
              <a:t>8</a:t>
            </a:fld>
            <a:endParaRPr lang="en-US" dirty="0"/>
          </a:p>
        </p:txBody>
      </p:sp>
      <p:sp>
        <p:nvSpPr>
          <p:cNvPr id="5" name="TextBox 4">
            <a:extLst>
              <a:ext uri="{FF2B5EF4-FFF2-40B4-BE49-F238E27FC236}">
                <a16:creationId xmlns:a16="http://schemas.microsoft.com/office/drawing/2014/main" id="{EC638295-6A11-0B29-B0DD-356BA3CC1FE2}"/>
              </a:ext>
            </a:extLst>
          </p:cNvPr>
          <p:cNvSpPr txBox="1"/>
          <p:nvPr/>
        </p:nvSpPr>
        <p:spPr>
          <a:xfrm>
            <a:off x="1709608" y="1043064"/>
            <a:ext cx="7234517" cy="369332"/>
          </a:xfrm>
          <a:prstGeom prst="rect">
            <a:avLst/>
          </a:prstGeom>
          <a:noFill/>
        </p:spPr>
        <p:txBody>
          <a:bodyPr wrap="square">
            <a:spAutoFit/>
          </a:bodyPr>
          <a:lstStyle/>
          <a:p>
            <a:r>
              <a:rPr lang="en-US" sz="1800" i="1">
                <a:effectLst/>
                <a:latin typeface="Times New Roman" panose="02020603050405020304" pitchFamily="18" charset="0"/>
                <a:ea typeface="Calibri" panose="020F0502020204030204" pitchFamily="34" charset="0"/>
              </a:rPr>
              <a:t>The structure of the projects was one of the most helpful things at Purdue</a:t>
            </a:r>
            <a:r>
              <a:rPr lang="en-US">
                <a:effectLst/>
              </a:rPr>
              <a:t> </a:t>
            </a:r>
            <a:endParaRPr lang="en-US"/>
          </a:p>
        </p:txBody>
      </p:sp>
      <p:sp>
        <p:nvSpPr>
          <p:cNvPr id="7" name="TextBox 6">
            <a:extLst>
              <a:ext uri="{FF2B5EF4-FFF2-40B4-BE49-F238E27FC236}">
                <a16:creationId xmlns:a16="http://schemas.microsoft.com/office/drawing/2014/main" id="{DA6683ED-B2F5-6474-D9AF-4FD8295EBE2F}"/>
              </a:ext>
            </a:extLst>
          </p:cNvPr>
          <p:cNvSpPr txBox="1"/>
          <p:nvPr/>
        </p:nvSpPr>
        <p:spPr>
          <a:xfrm>
            <a:off x="1709608" y="1776131"/>
            <a:ext cx="8776952" cy="369332"/>
          </a:xfrm>
          <a:prstGeom prst="rect">
            <a:avLst/>
          </a:prstGeom>
          <a:noFill/>
        </p:spPr>
        <p:txBody>
          <a:bodyPr wrap="square">
            <a:spAutoFit/>
          </a:bodyPr>
          <a:lstStyle/>
          <a:p>
            <a:r>
              <a:rPr lang="en-US" i="1">
                <a:effectLst/>
                <a:latin typeface="Helvetica" pitchFamily="2" charset="0"/>
              </a:rPr>
              <a:t>The code we got was pretty poorly designed…[we had to] refactor it</a:t>
            </a:r>
          </a:p>
        </p:txBody>
      </p:sp>
      <p:sp>
        <p:nvSpPr>
          <p:cNvPr id="8" name="TextBox 7">
            <a:extLst>
              <a:ext uri="{FF2B5EF4-FFF2-40B4-BE49-F238E27FC236}">
                <a16:creationId xmlns:a16="http://schemas.microsoft.com/office/drawing/2014/main" id="{8CA3281F-2504-C226-4491-20558F3B3336}"/>
              </a:ext>
            </a:extLst>
          </p:cNvPr>
          <p:cNvSpPr txBox="1"/>
          <p:nvPr/>
        </p:nvSpPr>
        <p:spPr>
          <a:xfrm>
            <a:off x="2415654" y="4039737"/>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346565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9396AE01-460F-8BB0-3FE2-3D79DEB18186}"/>
              </a:ext>
            </a:extLst>
          </p:cNvPr>
          <p:cNvGraphicFramePr>
            <a:graphicFrameLocks noGrp="1"/>
          </p:cNvGraphicFramePr>
          <p:nvPr>
            <p:ph idx="1"/>
            <p:extLst>
              <p:ext uri="{D42A27DB-BD31-4B8C-83A1-F6EECF244321}">
                <p14:modId xmlns:p14="http://schemas.microsoft.com/office/powerpoint/2010/main" val="2662481575"/>
              </p:ext>
            </p:extLst>
          </p:nvPr>
        </p:nvGraphicFramePr>
        <p:xfrm>
          <a:off x="1246093" y="1308846"/>
          <a:ext cx="6651814" cy="4752980"/>
        </p:xfrm>
        <a:graphic>
          <a:graphicData uri="http://schemas.openxmlformats.org/drawingml/2006/table">
            <a:tbl>
              <a:tblPr firstRow="1" firstCol="1" bandRow="1">
                <a:tableStyleId>{F5AB1C69-6EDB-4FF4-983F-18BD219EF322}</a:tableStyleId>
              </a:tblPr>
              <a:tblGrid>
                <a:gridCol w="3040117">
                  <a:extLst>
                    <a:ext uri="{9D8B030D-6E8A-4147-A177-3AD203B41FA5}">
                      <a16:colId xmlns:a16="http://schemas.microsoft.com/office/drawing/2014/main" val="2545939856"/>
                    </a:ext>
                  </a:extLst>
                </a:gridCol>
                <a:gridCol w="1789462">
                  <a:extLst>
                    <a:ext uri="{9D8B030D-6E8A-4147-A177-3AD203B41FA5}">
                      <a16:colId xmlns:a16="http://schemas.microsoft.com/office/drawing/2014/main" val="923320518"/>
                    </a:ext>
                  </a:extLst>
                </a:gridCol>
                <a:gridCol w="1822235">
                  <a:extLst>
                    <a:ext uri="{9D8B030D-6E8A-4147-A177-3AD203B41FA5}">
                      <a16:colId xmlns:a16="http://schemas.microsoft.com/office/drawing/2014/main" val="1674376500"/>
                    </a:ext>
                  </a:extLst>
                </a:gridCol>
              </a:tblGrid>
              <a:tr h="1028154">
                <a:tc>
                  <a:txBody>
                    <a:bodyPr/>
                    <a:lstStyle/>
                    <a:p>
                      <a:pPr marL="0" marR="0" algn="r">
                        <a:spcBef>
                          <a:spcPts val="960"/>
                        </a:spcBef>
                        <a:spcAft>
                          <a:spcPts val="0"/>
                        </a:spcAft>
                      </a:pPr>
                      <a:r>
                        <a:rPr lang="en-US" sz="2800" i="1" cap="all">
                          <a:effectLst/>
                        </a:rPr>
                        <a:t>Postmortem</a:t>
                      </a:r>
                      <a:endParaRPr lang="en-US" sz="2800" i="1">
                        <a:effectLst/>
                        <a:latin typeface="Times New Roman" panose="02020603050405020304" pitchFamily="18" charset="0"/>
                        <a:ea typeface="Calibri" panose="020F0502020204030204" pitchFamily="34" charset="0"/>
                        <a:cs typeface="Times New Roman (Body CS)"/>
                      </a:endParaRPr>
                    </a:p>
                  </a:txBody>
                  <a:tcPr marL="68580" marR="68580" marT="0" marB="0"/>
                </a:tc>
                <a:tc>
                  <a:txBody>
                    <a:bodyPr/>
                    <a:lstStyle/>
                    <a:p>
                      <a:pPr marL="0" marR="0" algn="r">
                        <a:spcBef>
                          <a:spcPts val="960"/>
                        </a:spcBef>
                        <a:spcAft>
                          <a:spcPts val="0"/>
                        </a:spcAft>
                      </a:pPr>
                      <a:r>
                        <a:rPr lang="en-US" sz="2800" cap="all">
                          <a:effectLst/>
                        </a:rPr>
                        <a:t>Improved</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tc>
                  <a:txBody>
                    <a:bodyPr/>
                    <a:lstStyle/>
                    <a:p>
                      <a:pPr marL="0" marR="0" algn="r">
                        <a:spcBef>
                          <a:spcPts val="960"/>
                        </a:spcBef>
                        <a:spcAft>
                          <a:spcPts val="0"/>
                        </a:spcAft>
                      </a:pPr>
                      <a:r>
                        <a:rPr lang="en-US" sz="2800" cap="all">
                          <a:effectLst/>
                        </a:rPr>
                        <a:t>Recurred</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1186919485"/>
                  </a:ext>
                </a:extLst>
              </a:tr>
              <a:tr h="674168">
                <a:tc>
                  <a:txBody>
                    <a:bodyPr/>
                    <a:lstStyle/>
                    <a:p>
                      <a:pPr marL="0" marR="0" algn="r">
                        <a:spcBef>
                          <a:spcPts val="960"/>
                        </a:spcBef>
                        <a:spcAft>
                          <a:spcPts val="0"/>
                        </a:spcAft>
                      </a:pPr>
                      <a:r>
                        <a:rPr lang="en-US" sz="2800" cap="all">
                          <a:effectLst/>
                        </a:rPr>
                        <a:t>Requirements</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tc>
                  <a:txBody>
                    <a:bodyPr/>
                    <a:lstStyle/>
                    <a:p>
                      <a:pPr marL="0" marR="0" algn="r">
                        <a:spcBef>
                          <a:spcPts val="960"/>
                        </a:spcBef>
                        <a:spcAft>
                          <a:spcPts val="0"/>
                        </a:spcAft>
                      </a:pPr>
                      <a:r>
                        <a:rPr lang="en-US" sz="2800">
                          <a:effectLst/>
                        </a:rPr>
                        <a:t>4</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tc>
                  <a:txBody>
                    <a:bodyPr/>
                    <a:lstStyle/>
                    <a:p>
                      <a:pPr marL="0" marR="0" algn="r">
                        <a:spcBef>
                          <a:spcPts val="960"/>
                        </a:spcBef>
                        <a:spcAft>
                          <a:spcPts val="0"/>
                        </a:spcAft>
                      </a:pPr>
                      <a:r>
                        <a:rPr lang="en-US" sz="2800">
                          <a:effectLst/>
                        </a:rPr>
                        <a:t>1</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1792277113"/>
                  </a:ext>
                </a:extLst>
              </a:tr>
              <a:tr h="674168">
                <a:tc>
                  <a:txBody>
                    <a:bodyPr/>
                    <a:lstStyle/>
                    <a:p>
                      <a:pPr marL="0" marR="0" algn="r">
                        <a:spcBef>
                          <a:spcPts val="960"/>
                        </a:spcBef>
                        <a:spcAft>
                          <a:spcPts val="0"/>
                        </a:spcAft>
                      </a:pPr>
                      <a:r>
                        <a:rPr lang="en-US" sz="2800" cap="all">
                          <a:effectLst/>
                        </a:rPr>
                        <a:t>Design</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tc>
                  <a:txBody>
                    <a:bodyPr/>
                    <a:lstStyle/>
                    <a:p>
                      <a:pPr marL="0" marR="0" algn="r">
                        <a:spcBef>
                          <a:spcPts val="960"/>
                        </a:spcBef>
                        <a:spcAft>
                          <a:spcPts val="0"/>
                        </a:spcAft>
                      </a:pPr>
                      <a:r>
                        <a:rPr lang="en-US" sz="2800">
                          <a:effectLst/>
                        </a:rPr>
                        <a:t>4</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tc>
                  <a:txBody>
                    <a:bodyPr/>
                    <a:lstStyle/>
                    <a:p>
                      <a:pPr marL="0" marR="0" algn="r">
                        <a:spcBef>
                          <a:spcPts val="960"/>
                        </a:spcBef>
                        <a:spcAft>
                          <a:spcPts val="0"/>
                        </a:spcAft>
                      </a:pPr>
                      <a:r>
                        <a:rPr lang="en-US" sz="2800">
                          <a:effectLst/>
                        </a:rPr>
                        <a:t>1</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1801308136"/>
                  </a:ext>
                </a:extLst>
              </a:tr>
              <a:tr h="1028154">
                <a:tc>
                  <a:txBody>
                    <a:bodyPr/>
                    <a:lstStyle/>
                    <a:p>
                      <a:pPr marL="0" marR="0" algn="r">
                        <a:spcBef>
                          <a:spcPts val="960"/>
                        </a:spcBef>
                        <a:spcAft>
                          <a:spcPts val="0"/>
                        </a:spcAft>
                      </a:pPr>
                      <a:r>
                        <a:rPr lang="en-US" sz="2800" cap="all">
                          <a:effectLst/>
                        </a:rPr>
                        <a:t>Implementation</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tc>
                  <a:txBody>
                    <a:bodyPr/>
                    <a:lstStyle/>
                    <a:p>
                      <a:pPr marL="0" marR="0" algn="r">
                        <a:spcBef>
                          <a:spcPts val="960"/>
                        </a:spcBef>
                        <a:spcAft>
                          <a:spcPts val="0"/>
                        </a:spcAft>
                      </a:pPr>
                      <a:r>
                        <a:rPr lang="en-US" sz="2800">
                          <a:effectLst/>
                        </a:rPr>
                        <a:t>5</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tc>
                  <a:txBody>
                    <a:bodyPr/>
                    <a:lstStyle/>
                    <a:p>
                      <a:pPr marL="0" marR="0" algn="r">
                        <a:spcBef>
                          <a:spcPts val="960"/>
                        </a:spcBef>
                        <a:spcAft>
                          <a:spcPts val="0"/>
                        </a:spcAft>
                      </a:pPr>
                      <a:r>
                        <a:rPr lang="en-US" sz="2800">
                          <a:effectLst/>
                        </a:rPr>
                        <a:t>6</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3091209975"/>
                  </a:ext>
                </a:extLst>
              </a:tr>
              <a:tr h="674168">
                <a:tc>
                  <a:txBody>
                    <a:bodyPr/>
                    <a:lstStyle/>
                    <a:p>
                      <a:pPr marL="0" marR="0" algn="r">
                        <a:spcBef>
                          <a:spcPts val="960"/>
                        </a:spcBef>
                        <a:spcAft>
                          <a:spcPts val="0"/>
                        </a:spcAft>
                      </a:pPr>
                      <a:r>
                        <a:rPr lang="en-US" sz="2800" cap="all">
                          <a:effectLst/>
                        </a:rPr>
                        <a:t>Validation</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tc>
                  <a:txBody>
                    <a:bodyPr/>
                    <a:lstStyle/>
                    <a:p>
                      <a:pPr marL="0" marR="0" algn="r">
                        <a:spcBef>
                          <a:spcPts val="960"/>
                        </a:spcBef>
                        <a:spcAft>
                          <a:spcPts val="0"/>
                        </a:spcAft>
                      </a:pPr>
                      <a:r>
                        <a:rPr lang="en-US" sz="2800">
                          <a:effectLst/>
                        </a:rPr>
                        <a:t>5</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tc>
                  <a:txBody>
                    <a:bodyPr/>
                    <a:lstStyle/>
                    <a:p>
                      <a:pPr marL="0" marR="0" algn="r">
                        <a:spcBef>
                          <a:spcPts val="960"/>
                        </a:spcBef>
                        <a:spcAft>
                          <a:spcPts val="0"/>
                        </a:spcAft>
                      </a:pPr>
                      <a:r>
                        <a:rPr lang="en-US" sz="2800">
                          <a:effectLst/>
                        </a:rPr>
                        <a:t>6</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3656806175"/>
                  </a:ext>
                </a:extLst>
              </a:tr>
              <a:tr h="674168">
                <a:tc>
                  <a:txBody>
                    <a:bodyPr/>
                    <a:lstStyle/>
                    <a:p>
                      <a:pPr marL="0" marR="0" algn="r">
                        <a:spcBef>
                          <a:spcPts val="960"/>
                        </a:spcBef>
                        <a:spcAft>
                          <a:spcPts val="0"/>
                        </a:spcAft>
                      </a:pPr>
                      <a:r>
                        <a:rPr lang="en-US" sz="2800" cap="all">
                          <a:effectLst/>
                        </a:rPr>
                        <a:t>Process</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tc>
                  <a:txBody>
                    <a:bodyPr/>
                    <a:lstStyle/>
                    <a:p>
                      <a:pPr marL="0" marR="0" algn="r">
                        <a:spcBef>
                          <a:spcPts val="960"/>
                        </a:spcBef>
                        <a:spcAft>
                          <a:spcPts val="0"/>
                        </a:spcAft>
                      </a:pPr>
                      <a:r>
                        <a:rPr lang="en-US" sz="2800">
                          <a:effectLst/>
                        </a:rPr>
                        <a:t>17</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tc>
                  <a:txBody>
                    <a:bodyPr/>
                    <a:lstStyle/>
                    <a:p>
                      <a:pPr marL="0" marR="0" algn="r">
                        <a:spcBef>
                          <a:spcPts val="960"/>
                        </a:spcBef>
                        <a:spcAft>
                          <a:spcPts val="0"/>
                        </a:spcAft>
                      </a:pPr>
                      <a:r>
                        <a:rPr lang="en-US" sz="2800">
                          <a:effectLst/>
                        </a:rPr>
                        <a:t>10</a:t>
                      </a:r>
                      <a:endParaRPr lang="en-US" sz="2800">
                        <a:effectLst/>
                        <a:latin typeface="Times New Roman" panose="02020603050405020304" pitchFamily="18" charset="0"/>
                        <a:ea typeface="Calibri" panose="020F0502020204030204" pitchFamily="34" charset="0"/>
                        <a:cs typeface="Times New Roman (Body CS)"/>
                      </a:endParaRPr>
                    </a:p>
                  </a:txBody>
                  <a:tcPr marL="68580" marR="68580" marT="0" marB="0"/>
                </a:tc>
                <a:extLst>
                  <a:ext uri="{0D108BD9-81ED-4DB2-BD59-A6C34878D82A}">
                    <a16:rowId xmlns:a16="http://schemas.microsoft.com/office/drawing/2014/main" val="2522010462"/>
                  </a:ext>
                </a:extLst>
              </a:tr>
            </a:tbl>
          </a:graphicData>
        </a:graphic>
      </p:graphicFrame>
      <p:sp>
        <p:nvSpPr>
          <p:cNvPr id="3" name="Title 2">
            <a:extLst>
              <a:ext uri="{FF2B5EF4-FFF2-40B4-BE49-F238E27FC236}">
                <a16:creationId xmlns:a16="http://schemas.microsoft.com/office/drawing/2014/main" id="{8FCD6B79-733C-53A8-0FD9-6A502392E1AE}"/>
              </a:ext>
            </a:extLst>
          </p:cNvPr>
          <p:cNvSpPr>
            <a:spLocks noGrp="1"/>
          </p:cNvSpPr>
          <p:nvPr>
            <p:ph type="title"/>
          </p:nvPr>
        </p:nvSpPr>
        <p:spPr/>
        <p:txBody>
          <a:bodyPr>
            <a:normAutofit fontScale="90000"/>
          </a:bodyPr>
          <a:lstStyle/>
          <a:p>
            <a:r>
              <a:rPr lang="en-US"/>
              <a:t>Experiences and lessons learned (students)</a:t>
            </a:r>
          </a:p>
        </p:txBody>
      </p:sp>
      <p:sp>
        <p:nvSpPr>
          <p:cNvPr id="4" name="Slide Number Placeholder 3">
            <a:extLst>
              <a:ext uri="{FF2B5EF4-FFF2-40B4-BE49-F238E27FC236}">
                <a16:creationId xmlns:a16="http://schemas.microsoft.com/office/drawing/2014/main" id="{D419A6EA-FFCB-B731-D64E-CC78ACC1AA31}"/>
              </a:ext>
            </a:extLst>
          </p:cNvPr>
          <p:cNvSpPr>
            <a:spLocks noGrp="1"/>
          </p:cNvSpPr>
          <p:nvPr>
            <p:ph type="sldNum" sz="quarter" idx="12"/>
          </p:nvPr>
        </p:nvSpPr>
        <p:spPr/>
        <p:txBody>
          <a:bodyPr/>
          <a:lstStyle/>
          <a:p>
            <a:fld id="{8A7A6979-0714-4377-B894-6BE4C2D6E202}" type="slidenum">
              <a:rPr lang="en-US" smtClean="0"/>
              <a:pPr/>
              <a:t>9</a:t>
            </a:fld>
            <a:endParaRPr lang="en-US" dirty="0"/>
          </a:p>
        </p:txBody>
      </p:sp>
      <p:pic>
        <p:nvPicPr>
          <p:cNvPr id="10" name="Graphic 9">
            <a:extLst>
              <a:ext uri="{FF2B5EF4-FFF2-40B4-BE49-F238E27FC236}">
                <a16:creationId xmlns:a16="http://schemas.microsoft.com/office/drawing/2014/main" id="{F07D0F51-CF15-55AD-EE83-F0EB86C4133D}"/>
              </a:ext>
            </a:extLst>
          </p:cNvPr>
          <p:cNvPicPr>
            <a:picLocks/>
          </p:cNvPicPr>
          <p:nvPr/>
        </p:nvPicPr>
        <p:blipFill>
          <a:blip r:embed="rId3">
            <a:extLst>
              <a:ext uri="{96DAC541-7B7A-43D3-8B79-37D633B846F1}">
                <asvg:svgBlip xmlns:asvg="http://schemas.microsoft.com/office/drawing/2016/SVG/main" r:embed="rId4"/>
              </a:ext>
            </a:extLst>
          </a:blip>
          <a:stretch>
            <a:fillRect/>
          </a:stretch>
        </p:blipFill>
        <p:spPr>
          <a:xfrm>
            <a:off x="7832770" y="2246559"/>
            <a:ext cx="1311230" cy="1423920"/>
          </a:xfrm>
          <a:prstGeom prst="rect">
            <a:avLst/>
          </a:prstGeom>
        </p:spPr>
      </p:pic>
      <p:pic>
        <p:nvPicPr>
          <p:cNvPr id="11" name="Graphic 10">
            <a:extLst>
              <a:ext uri="{FF2B5EF4-FFF2-40B4-BE49-F238E27FC236}">
                <a16:creationId xmlns:a16="http://schemas.microsoft.com/office/drawing/2014/main" id="{C0B3EA51-F4BA-3EB9-6092-68D63639A76C}"/>
              </a:ext>
            </a:extLst>
          </p:cNvPr>
          <p:cNvPicPr>
            <a:picLocks/>
          </p:cNvPicPr>
          <p:nvPr/>
        </p:nvPicPr>
        <p:blipFill>
          <a:blip r:embed="rId5">
            <a:extLst>
              <a:ext uri="{96DAC541-7B7A-43D3-8B79-37D633B846F1}">
                <asvg:svgBlip xmlns:asvg="http://schemas.microsoft.com/office/drawing/2016/SVG/main" r:embed="rId6"/>
              </a:ext>
            </a:extLst>
          </a:blip>
          <a:stretch>
            <a:fillRect/>
          </a:stretch>
        </p:blipFill>
        <p:spPr>
          <a:xfrm>
            <a:off x="7885022" y="3670479"/>
            <a:ext cx="1258978" cy="2252162"/>
          </a:xfrm>
          <a:prstGeom prst="rect">
            <a:avLst/>
          </a:prstGeom>
        </p:spPr>
      </p:pic>
      <p:sp>
        <p:nvSpPr>
          <p:cNvPr id="12" name="Rectangle 11">
            <a:extLst>
              <a:ext uri="{FF2B5EF4-FFF2-40B4-BE49-F238E27FC236}">
                <a16:creationId xmlns:a16="http://schemas.microsoft.com/office/drawing/2014/main" id="{3DCFDF03-0084-2EB9-F4AD-6D27EC0910D0}"/>
              </a:ext>
            </a:extLst>
          </p:cNvPr>
          <p:cNvSpPr/>
          <p:nvPr/>
        </p:nvSpPr>
        <p:spPr>
          <a:xfrm>
            <a:off x="2614411" y="5344732"/>
            <a:ext cx="5270611" cy="577909"/>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F68CE718-9179-154C-3970-695859E424A8}"/>
              </a:ext>
            </a:extLst>
          </p:cNvPr>
          <p:cNvCxnSpPr>
            <a:endCxn id="12" idx="2"/>
          </p:cNvCxnSpPr>
          <p:nvPr/>
        </p:nvCxnSpPr>
        <p:spPr>
          <a:xfrm flipV="1">
            <a:off x="5125792" y="5922641"/>
            <a:ext cx="123925" cy="552243"/>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491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heme/theme1.xml><?xml version="1.0" encoding="utf-8"?>
<a:theme xmlns:a="http://schemas.openxmlformats.org/drawingml/2006/main" name="Purdue1">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U-CoBrand_Template_Gold_Theme_Std_Screen_2.pptx" id="{33130098-72E9-B14B-8D33-14895F32E203}" vid="{24A02D5D-460C-B047-B557-67731F776B7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E3AD06B-D8D1-A94A-84D8-5094694EB87E}">
  <we:reference id="wa104381063" version="1.0.0.1" store="en-001" storeType="OMEX"/>
  <we:alternateReferences>
    <we:reference id="WA104381063" version="1.0.0.1"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PU-CoBrand_Template_Gold_Theme_Std_Screen_2</Template>
  <TotalTime>1829</TotalTime>
  <Words>2434</Words>
  <Application>Microsoft Macintosh PowerPoint</Application>
  <PresentationFormat>On-screen Show (4:3)</PresentationFormat>
  <Paragraphs>303</Paragraphs>
  <Slides>12</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Acumin Pro</vt:lpstr>
      <vt:lpstr>Arial</vt:lpstr>
      <vt:lpstr>Calibri</vt:lpstr>
      <vt:lpstr>Helvetica</vt:lpstr>
      <vt:lpstr>Times</vt:lpstr>
      <vt:lpstr>Times New Roman</vt:lpstr>
      <vt:lpstr>Wingdings</vt:lpstr>
      <vt:lpstr>Purdue1</vt:lpstr>
      <vt:lpstr>Experience Paper: A First Offering of Software Engineering</vt:lpstr>
      <vt:lpstr>Talk outline</vt:lpstr>
      <vt:lpstr>Instructional context</vt:lpstr>
      <vt:lpstr>The course and its goals</vt:lpstr>
      <vt:lpstr>The project: Theme and Technologies</vt:lpstr>
      <vt:lpstr>The project: Logistics and Assignments</vt:lpstr>
      <vt:lpstr>Assessment</vt:lpstr>
      <vt:lpstr>Experiences and lessons learned (instructor)</vt:lpstr>
      <vt:lpstr>Experiences and lessons learned (students)</vt:lpstr>
      <vt:lpstr>Accessing the course content</vt:lpstr>
      <vt:lpstr>PowerPoint Presentation</vt:lpstr>
      <vt:lpstr>The project: Theme and Technologies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Bowers, Anna K</dc:creator>
  <cp:lastModifiedBy>Davis, James C</cp:lastModifiedBy>
  <cp:revision>3</cp:revision>
  <dcterms:created xsi:type="dcterms:W3CDTF">2020-02-21T23:00:33Z</dcterms:created>
  <dcterms:modified xsi:type="dcterms:W3CDTF">2022-05-10T04:53:08Z</dcterms:modified>
</cp:coreProperties>
</file>