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306" r:id="rId2"/>
  </p:sldIdLst>
  <p:sldSz cx="32918400" cy="219456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ibre Franklin" pitchFamily="2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0368" userDrawn="1">
          <p15:clr>
            <a:srgbClr val="A4A3A4"/>
          </p15:clr>
        </p15:guide>
        <p15:guide id="3" pos="1808" userDrawn="1">
          <p15:clr>
            <a:srgbClr val="A4A3A4"/>
          </p15:clr>
        </p15:guide>
        <p15:guide id="6" orient="horz" pos="736" userDrawn="1">
          <p15:clr>
            <a:srgbClr val="A4A3A4"/>
          </p15:clr>
        </p15:guide>
        <p15:guide id="7" pos="3536" userDrawn="1">
          <p15:clr>
            <a:srgbClr val="A4A3A4"/>
          </p15:clr>
        </p15:guide>
        <p15:guide id="8" pos="7024" userDrawn="1">
          <p15:clr>
            <a:srgbClr val="5ACBF0"/>
          </p15:clr>
        </p15:guide>
        <p15:guide id="9" pos="5264" userDrawn="1">
          <p15:clr>
            <a:srgbClr val="A4A3A4"/>
          </p15:clr>
        </p15:guide>
        <p15:guide id="10" pos="8736" userDrawn="1">
          <p15:clr>
            <a:srgbClr val="A4A3A4"/>
          </p15:clr>
        </p15:guide>
        <p15:guide id="11" pos="12112" userDrawn="1">
          <p15:clr>
            <a:srgbClr val="A4A3A4"/>
          </p15:clr>
        </p15:guide>
        <p15:guide id="12" pos="13891" userDrawn="1">
          <p15:clr>
            <a:srgbClr val="A4A3A4"/>
          </p15:clr>
        </p15:guide>
        <p15:guide id="13" pos="15552" userDrawn="1">
          <p15:clr>
            <a:srgbClr val="A4A3A4"/>
          </p15:clr>
        </p15:guide>
        <p15:guide id="14" pos="17296" userDrawn="1">
          <p15:clr>
            <a:srgbClr val="A4A3A4"/>
          </p15:clr>
        </p15:guide>
        <p15:guide id="15" pos="18960" userDrawn="1">
          <p15:clr>
            <a:srgbClr val="A4A3A4"/>
          </p15:clr>
        </p15:guide>
        <p15:guide id="16" orient="horz" pos="13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91"/>
    <a:srgbClr val="555960"/>
    <a:srgbClr val="FBFBFB"/>
    <a:srgbClr val="6B6B6B"/>
    <a:srgbClr val="0D0D0D"/>
    <a:srgbClr val="31092D"/>
    <a:srgbClr val="E1F1F4"/>
    <a:srgbClr val="8DC63F"/>
    <a:srgbClr val="FBE2A3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2870F-E56C-457C-B405-B724CE3497E6}" v="312" dt="2024-05-20T17:33:31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280" autoAdjust="0"/>
  </p:normalViewPr>
  <p:slideViewPr>
    <p:cSldViewPr snapToGrid="0" showGuides="1">
      <p:cViewPr>
        <p:scale>
          <a:sx n="30" d="100"/>
          <a:sy n="30" d="100"/>
        </p:scale>
        <p:origin x="1440" y="102"/>
      </p:cViewPr>
      <p:guideLst>
        <p:guide pos="10368"/>
        <p:guide pos="1808"/>
        <p:guide orient="horz" pos="736"/>
        <p:guide pos="3536"/>
        <p:guide pos="7024"/>
        <p:guide pos="5264"/>
        <p:guide pos="8736"/>
        <p:guide pos="12112"/>
        <p:guide pos="13891"/>
        <p:guide pos="15552"/>
        <p:guide pos="17296"/>
        <p:guide pos="18960"/>
        <p:guide orient="horz" pos="13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ylor R Schorlemmer" userId="405b929d-0a48-4a51-a53f-2bceb733c864" providerId="ADAL" clId="{3482870F-E56C-457C-B405-B724CE3497E6}"/>
    <pc:docChg chg="undo redo custSel modSld">
      <pc:chgData name="Taylor R Schorlemmer" userId="405b929d-0a48-4a51-a53f-2bceb733c864" providerId="ADAL" clId="{3482870F-E56C-457C-B405-B724CE3497E6}" dt="2024-05-20T17:37:14.508" v="2781" actId="1036"/>
      <pc:docMkLst>
        <pc:docMk/>
      </pc:docMkLst>
      <pc:sldChg chg="addSp delSp modSp mod setBg delAnim modAnim">
        <pc:chgData name="Taylor R Schorlemmer" userId="405b929d-0a48-4a51-a53f-2bceb733c864" providerId="ADAL" clId="{3482870F-E56C-457C-B405-B724CE3497E6}" dt="2024-05-20T17:37:14.508" v="2781" actId="1036"/>
        <pc:sldMkLst>
          <pc:docMk/>
          <pc:sldMk cId="3338587597" sldId="306"/>
        </pc:sldMkLst>
        <pc:spChg chg="del">
          <ac:chgData name="Taylor R Schorlemmer" userId="405b929d-0a48-4a51-a53f-2bceb733c864" providerId="ADAL" clId="{3482870F-E56C-457C-B405-B724CE3497E6}" dt="2024-05-20T07:25:00.904" v="88" actId="478"/>
          <ac:spMkLst>
            <pc:docMk/>
            <pc:sldMk cId="3338587597" sldId="306"/>
            <ac:spMk id="2" creationId="{ADC988AD-FB82-4850-84BE-0F496EB3BDC0}"/>
          </ac:spMkLst>
        </pc:spChg>
        <pc:spChg chg="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3" creationId="{8E35B311-3C19-412C-ADE6-EB2E4158F366}"/>
          </ac:spMkLst>
        </pc:spChg>
        <pc:spChg chg="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4" creationId="{194EBCA2-42D9-EC52-987E-DB607E4B9B47}"/>
          </ac:spMkLst>
        </pc:spChg>
        <pc:spChg chg="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5" creationId="{DDC4359A-7BBB-495A-96DE-65574C0C88E6}"/>
          </ac:spMkLst>
        </pc:spChg>
        <pc:spChg chg="add mod">
          <ac:chgData name="Taylor R Schorlemmer" userId="405b929d-0a48-4a51-a53f-2bceb733c864" providerId="ADAL" clId="{3482870F-E56C-457C-B405-B724CE3497E6}" dt="2024-05-20T17:17:07.448" v="1478" actId="571"/>
          <ac:spMkLst>
            <pc:docMk/>
            <pc:sldMk cId="3338587597" sldId="306"/>
            <ac:spMk id="6" creationId="{9D4B3D87-7E51-B003-0841-391BF0A00F5C}"/>
          </ac:spMkLst>
        </pc:spChg>
        <pc:spChg chg="add mod">
          <ac:chgData name="Taylor R Schorlemmer" userId="405b929d-0a48-4a51-a53f-2bceb733c864" providerId="ADAL" clId="{3482870F-E56C-457C-B405-B724CE3497E6}" dt="2024-05-20T17:17:07.448" v="1478" actId="571"/>
          <ac:spMkLst>
            <pc:docMk/>
            <pc:sldMk cId="3338587597" sldId="306"/>
            <ac:spMk id="7" creationId="{0B9E9BC7-A63C-F8BD-6020-03A928033FBF}"/>
          </ac:spMkLst>
        </pc:spChg>
        <pc:spChg chg="add del mod">
          <ac:chgData name="Taylor R Schorlemmer" userId="405b929d-0a48-4a51-a53f-2bceb733c864" providerId="ADAL" clId="{3482870F-E56C-457C-B405-B724CE3497E6}" dt="2024-05-20T17:26:00.067" v="2182" actId="478"/>
          <ac:spMkLst>
            <pc:docMk/>
            <pc:sldMk cId="3338587597" sldId="306"/>
            <ac:spMk id="8" creationId="{70742D65-7538-88D0-16B7-AB5A59FC84DA}"/>
          </ac:spMkLst>
        </pc:spChg>
        <pc:spChg chg="add mod">
          <ac:chgData name="Taylor R Schorlemmer" userId="405b929d-0a48-4a51-a53f-2bceb733c864" providerId="ADAL" clId="{3482870F-E56C-457C-B405-B724CE3497E6}" dt="2024-05-20T17:37:09.413" v="2773" actId="1036"/>
          <ac:spMkLst>
            <pc:docMk/>
            <pc:sldMk cId="3338587597" sldId="306"/>
            <ac:spMk id="9" creationId="{53922F1B-A71E-35BD-4B0B-3BB7C43309BB}"/>
          </ac:spMkLst>
        </pc:spChg>
        <pc:spChg chg="add del 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12" creationId="{EC86DA8B-8163-4552-8FA4-435C18CFF2A9}"/>
          </ac:spMkLst>
        </pc:spChg>
        <pc:spChg chg="del mod">
          <ac:chgData name="Taylor R Schorlemmer" userId="405b929d-0a48-4a51-a53f-2bceb733c864" providerId="ADAL" clId="{3482870F-E56C-457C-B405-B724CE3497E6}" dt="2024-05-20T07:30:34.838" v="118" actId="478"/>
          <ac:spMkLst>
            <pc:docMk/>
            <pc:sldMk cId="3338587597" sldId="306"/>
            <ac:spMk id="16" creationId="{678733BE-059C-47B7-9415-5ADF2F3024F1}"/>
          </ac:spMkLst>
        </pc:spChg>
        <pc:spChg chg="add mod">
          <ac:chgData name="Taylor R Schorlemmer" userId="405b929d-0a48-4a51-a53f-2bceb733c864" providerId="ADAL" clId="{3482870F-E56C-457C-B405-B724CE3497E6}" dt="2024-05-20T17:30:23.597" v="2513" actId="571"/>
          <ac:spMkLst>
            <pc:docMk/>
            <pc:sldMk cId="3338587597" sldId="306"/>
            <ac:spMk id="16" creationId="{98D6C720-51B0-1C5B-494F-DC0C5B6015CA}"/>
          </ac:spMkLst>
        </pc:spChg>
        <pc:spChg chg="add mod">
          <ac:chgData name="Taylor R Schorlemmer" userId="405b929d-0a48-4a51-a53f-2bceb733c864" providerId="ADAL" clId="{3482870F-E56C-457C-B405-B724CE3497E6}" dt="2024-05-20T17:30:23.597" v="2513" actId="571"/>
          <ac:spMkLst>
            <pc:docMk/>
            <pc:sldMk cId="3338587597" sldId="306"/>
            <ac:spMk id="18" creationId="{3A0C336A-C2DE-98CF-FEED-B0BF53B2CBEC}"/>
          </ac:spMkLst>
        </pc:spChg>
        <pc:spChg chg="mod">
          <ac:chgData name="Taylor R Schorlemmer" userId="405b929d-0a48-4a51-a53f-2bceb733c864" providerId="ADAL" clId="{3482870F-E56C-457C-B405-B724CE3497E6}" dt="2024-05-20T17:31:34.444" v="2532" actId="113"/>
          <ac:spMkLst>
            <pc:docMk/>
            <pc:sldMk cId="3338587597" sldId="306"/>
            <ac:spMk id="20" creationId="{6BA4CF46-E210-4322-91D1-2A41779F64E4}"/>
          </ac:spMkLst>
        </pc:spChg>
        <pc:spChg chg="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21" creationId="{CAC155C6-7E35-4156-B9B3-271571AF60CC}"/>
          </ac:spMkLst>
        </pc:spChg>
        <pc:spChg chg="add mod">
          <ac:chgData name="Taylor R Schorlemmer" userId="405b929d-0a48-4a51-a53f-2bceb733c864" providerId="ADAL" clId="{3482870F-E56C-457C-B405-B724CE3497E6}" dt="2024-05-20T17:37:09.413" v="2773" actId="1036"/>
          <ac:spMkLst>
            <pc:docMk/>
            <pc:sldMk cId="3338587597" sldId="306"/>
            <ac:spMk id="23" creationId="{47E94F75-00F7-7B10-A795-D49BCF3662EF}"/>
          </ac:spMkLst>
        </pc:spChg>
        <pc:spChg chg="add mod">
          <ac:chgData name="Taylor R Schorlemmer" userId="405b929d-0a48-4a51-a53f-2bceb733c864" providerId="ADAL" clId="{3482870F-E56C-457C-B405-B724CE3497E6}" dt="2024-05-20T17:37:09.413" v="2773" actId="1036"/>
          <ac:spMkLst>
            <pc:docMk/>
            <pc:sldMk cId="3338587597" sldId="306"/>
            <ac:spMk id="24" creationId="{AA69E82D-F6F2-777E-ADE3-EBA6430C5B26}"/>
          </ac:spMkLst>
        </pc:spChg>
        <pc:spChg chg="add 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25" creationId="{88380E14-AABC-A255-F531-5103C79C033F}"/>
          </ac:spMkLst>
        </pc:spChg>
        <pc:spChg chg="add mod">
          <ac:chgData name="Taylor R Schorlemmer" userId="405b929d-0a48-4a51-a53f-2bceb733c864" providerId="ADAL" clId="{3482870F-E56C-457C-B405-B724CE3497E6}" dt="2024-05-20T17:36:58.510" v="2764" actId="1076"/>
          <ac:spMkLst>
            <pc:docMk/>
            <pc:sldMk cId="3338587597" sldId="306"/>
            <ac:spMk id="28" creationId="{B7AD40C5-E8DF-B620-BACF-03A54AE466C5}"/>
          </ac:spMkLst>
        </pc:spChg>
        <pc:spChg chg="add del">
          <ac:chgData name="Taylor R Schorlemmer" userId="405b929d-0a48-4a51-a53f-2bceb733c864" providerId="ADAL" clId="{3482870F-E56C-457C-B405-B724CE3497E6}" dt="2024-05-20T07:45:04.403" v="337" actId="22"/>
          <ac:spMkLst>
            <pc:docMk/>
            <pc:sldMk cId="3338587597" sldId="306"/>
            <ac:spMk id="29" creationId="{2C05DC53-F6DF-19E0-1407-8F599DABF9E0}"/>
          </ac:spMkLst>
        </pc:spChg>
        <pc:spChg chg="add del">
          <ac:chgData name="Taylor R Schorlemmer" userId="405b929d-0a48-4a51-a53f-2bceb733c864" providerId="ADAL" clId="{3482870F-E56C-457C-B405-B724CE3497E6}" dt="2024-05-20T07:45:06.919" v="341" actId="22"/>
          <ac:spMkLst>
            <pc:docMk/>
            <pc:sldMk cId="3338587597" sldId="306"/>
            <ac:spMk id="32" creationId="{6D155075-1B89-44D6-A9BC-196AFADEB20C}"/>
          </ac:spMkLst>
        </pc:spChg>
        <pc:spChg chg="add del mod">
          <ac:chgData name="Taylor R Schorlemmer" userId="405b929d-0a48-4a51-a53f-2bceb733c864" providerId="ADAL" clId="{3482870F-E56C-457C-B405-B724CE3497E6}" dt="2024-05-20T16:41:00.179" v="1084" actId="478"/>
          <ac:spMkLst>
            <pc:docMk/>
            <pc:sldMk cId="3338587597" sldId="306"/>
            <ac:spMk id="36" creationId="{23AE7A09-D1A5-A7E6-D34B-8EA26E8DA9AF}"/>
          </ac:spMkLst>
        </pc:spChg>
        <pc:spChg chg="del">
          <ac:chgData name="Taylor R Schorlemmer" userId="405b929d-0a48-4a51-a53f-2bceb733c864" providerId="ADAL" clId="{3482870F-E56C-457C-B405-B724CE3497E6}" dt="2024-05-20T07:33:02.514" v="153" actId="478"/>
          <ac:spMkLst>
            <pc:docMk/>
            <pc:sldMk cId="3338587597" sldId="306"/>
            <ac:spMk id="37" creationId="{792FF1F8-4231-D659-3238-78BF2522661E}"/>
          </ac:spMkLst>
        </pc:spChg>
        <pc:spChg chg="add del mod">
          <ac:chgData name="Taylor R Schorlemmer" userId="405b929d-0a48-4a51-a53f-2bceb733c864" providerId="ADAL" clId="{3482870F-E56C-457C-B405-B724CE3497E6}" dt="2024-05-20T16:41:02.749" v="1085" actId="478"/>
          <ac:spMkLst>
            <pc:docMk/>
            <pc:sldMk cId="3338587597" sldId="306"/>
            <ac:spMk id="38" creationId="{B4E980D7-A53A-D5D6-8513-C87AACE733F4}"/>
          </ac:spMkLst>
        </pc:spChg>
        <pc:spChg chg="add 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40" creationId="{96D56957-DCC8-1CF5-536E-C71964461F70}"/>
          </ac:spMkLst>
        </pc:spChg>
        <pc:spChg chg="add 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41" creationId="{7D592025-B65E-D258-23DF-FCF2F81DF915}"/>
          </ac:spMkLst>
        </pc:spChg>
        <pc:spChg chg="del">
          <ac:chgData name="Taylor R Schorlemmer" userId="405b929d-0a48-4a51-a53f-2bceb733c864" providerId="ADAL" clId="{3482870F-E56C-457C-B405-B724CE3497E6}" dt="2024-05-20T07:43:18.946" v="290" actId="478"/>
          <ac:spMkLst>
            <pc:docMk/>
            <pc:sldMk cId="3338587597" sldId="306"/>
            <ac:spMk id="43" creationId="{6BB7E06A-FCEA-7D69-B454-B173D1FA3769}"/>
          </ac:spMkLst>
        </pc:spChg>
        <pc:spChg chg="add 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47" creationId="{310D2B14-7153-1457-F9F0-EB7EE73F4553}"/>
          </ac:spMkLst>
        </pc:spChg>
        <pc:spChg chg="del">
          <ac:chgData name="Taylor R Schorlemmer" userId="405b929d-0a48-4a51-a53f-2bceb733c864" providerId="ADAL" clId="{3482870F-E56C-457C-B405-B724CE3497E6}" dt="2024-05-20T07:36:02.497" v="212" actId="478"/>
          <ac:spMkLst>
            <pc:docMk/>
            <pc:sldMk cId="3338587597" sldId="306"/>
            <ac:spMk id="49" creationId="{651A08CF-8906-0D8E-24ED-2211891374FC}"/>
          </ac:spMkLst>
        </pc:spChg>
        <pc:spChg chg="add del mod">
          <ac:chgData name="Taylor R Schorlemmer" userId="405b929d-0a48-4a51-a53f-2bceb733c864" providerId="ADAL" clId="{3482870F-E56C-457C-B405-B724CE3497E6}" dt="2024-05-20T16:46:33.506" v="1144" actId="478"/>
          <ac:spMkLst>
            <pc:docMk/>
            <pc:sldMk cId="3338587597" sldId="306"/>
            <ac:spMk id="50" creationId="{F2D6C5DF-4D7D-125A-BBAC-D934C5D9D350}"/>
          </ac:spMkLst>
        </pc:spChg>
        <pc:spChg chg="del">
          <ac:chgData name="Taylor R Schorlemmer" userId="405b929d-0a48-4a51-a53f-2bceb733c864" providerId="ADAL" clId="{3482870F-E56C-457C-B405-B724CE3497E6}" dt="2024-05-20T07:35:59.546" v="211" actId="478"/>
          <ac:spMkLst>
            <pc:docMk/>
            <pc:sldMk cId="3338587597" sldId="306"/>
            <ac:spMk id="51" creationId="{8D98ADB9-06DC-E008-B2A0-37558A161C10}"/>
          </ac:spMkLst>
        </pc:spChg>
        <pc:spChg chg="add del mod">
          <ac:chgData name="Taylor R Schorlemmer" userId="405b929d-0a48-4a51-a53f-2bceb733c864" providerId="ADAL" clId="{3482870F-E56C-457C-B405-B724CE3497E6}" dt="2024-05-20T16:46:31.118" v="1143" actId="478"/>
          <ac:spMkLst>
            <pc:docMk/>
            <pc:sldMk cId="3338587597" sldId="306"/>
            <ac:spMk id="52" creationId="{D004CCDA-1399-B5C9-D754-76A067B9050D}"/>
          </ac:spMkLst>
        </pc:spChg>
        <pc:spChg chg="del mod">
          <ac:chgData name="Taylor R Schorlemmer" userId="405b929d-0a48-4a51-a53f-2bceb733c864" providerId="ADAL" clId="{3482870F-E56C-457C-B405-B724CE3497E6}" dt="2024-05-20T07:54:14.323" v="593" actId="478"/>
          <ac:spMkLst>
            <pc:docMk/>
            <pc:sldMk cId="3338587597" sldId="306"/>
            <ac:spMk id="55" creationId="{F74C9530-0C60-4F98-DBF2-2240E51D0927}"/>
          </ac:spMkLst>
        </pc:spChg>
        <pc:spChg chg="del">
          <ac:chgData name="Taylor R Schorlemmer" userId="405b929d-0a48-4a51-a53f-2bceb733c864" providerId="ADAL" clId="{3482870F-E56C-457C-B405-B724CE3497E6}" dt="2024-05-20T07:43:17.523" v="289" actId="478"/>
          <ac:spMkLst>
            <pc:docMk/>
            <pc:sldMk cId="3338587597" sldId="306"/>
            <ac:spMk id="56" creationId="{46FA80DA-3973-51CA-2A1C-1A9FC8483768}"/>
          </ac:spMkLst>
        </pc:spChg>
        <pc:spChg chg="mod">
          <ac:chgData name="Taylor R Schorlemmer" userId="405b929d-0a48-4a51-a53f-2bceb733c864" providerId="ADAL" clId="{3482870F-E56C-457C-B405-B724CE3497E6}" dt="2024-05-20T17:31:33.441" v="2531" actId="113"/>
          <ac:spMkLst>
            <pc:docMk/>
            <pc:sldMk cId="3338587597" sldId="306"/>
            <ac:spMk id="57" creationId="{AAAB6DED-CA70-5FF0-CAE4-5026E04F8977}"/>
          </ac:spMkLst>
        </pc:spChg>
        <pc:spChg chg="del">
          <ac:chgData name="Taylor R Schorlemmer" userId="405b929d-0a48-4a51-a53f-2bceb733c864" providerId="ADAL" clId="{3482870F-E56C-457C-B405-B724CE3497E6}" dt="2024-05-20T07:33:11.028" v="159" actId="478"/>
          <ac:spMkLst>
            <pc:docMk/>
            <pc:sldMk cId="3338587597" sldId="306"/>
            <ac:spMk id="58" creationId="{6C87ABB5-4E84-8097-1094-238D701DB1C8}"/>
          </ac:spMkLst>
        </pc:spChg>
        <pc:spChg chg="del">
          <ac:chgData name="Taylor R Schorlemmer" userId="405b929d-0a48-4a51-a53f-2bceb733c864" providerId="ADAL" clId="{3482870F-E56C-457C-B405-B724CE3497E6}" dt="2024-05-20T07:35:49.272" v="209" actId="478"/>
          <ac:spMkLst>
            <pc:docMk/>
            <pc:sldMk cId="3338587597" sldId="306"/>
            <ac:spMk id="59" creationId="{B499C4E0-17FD-DDA6-B4EA-70738C62995E}"/>
          </ac:spMkLst>
        </pc:spChg>
        <pc:spChg chg="del">
          <ac:chgData name="Taylor R Schorlemmer" userId="405b929d-0a48-4a51-a53f-2bceb733c864" providerId="ADAL" clId="{3482870F-E56C-457C-B405-B724CE3497E6}" dt="2024-05-20T07:35:55.979" v="210" actId="478"/>
          <ac:spMkLst>
            <pc:docMk/>
            <pc:sldMk cId="3338587597" sldId="306"/>
            <ac:spMk id="61" creationId="{833BA388-AE5D-2A6E-643A-4BC195C708A8}"/>
          </ac:spMkLst>
        </pc:spChg>
        <pc:spChg chg="del">
          <ac:chgData name="Taylor R Schorlemmer" userId="405b929d-0a48-4a51-a53f-2bceb733c864" providerId="ADAL" clId="{3482870F-E56C-457C-B405-B724CE3497E6}" dt="2024-05-20T07:32:59.752" v="151" actId="478"/>
          <ac:spMkLst>
            <pc:docMk/>
            <pc:sldMk cId="3338587597" sldId="306"/>
            <ac:spMk id="3072" creationId="{AC39B072-A00C-D8F1-A868-7D4D44522615}"/>
          </ac:spMkLst>
        </pc:spChg>
        <pc:graphicFrameChg chg="add del mod">
          <ac:chgData name="Taylor R Schorlemmer" userId="405b929d-0a48-4a51-a53f-2bceb733c864" providerId="ADAL" clId="{3482870F-E56C-457C-B405-B724CE3497E6}" dt="2024-05-20T08:12:14.837" v="992" actId="478"/>
          <ac:graphicFrameMkLst>
            <pc:docMk/>
            <pc:sldMk cId="3338587597" sldId="306"/>
            <ac:graphicFrameMk id="23" creationId="{6AD8807A-BBE7-9462-9C13-7F86A33CCFB1}"/>
          </ac:graphicFrameMkLst>
        </pc:graphicFrameChg>
        <pc:graphicFrameChg chg="add del mod">
          <ac:chgData name="Taylor R Schorlemmer" userId="405b929d-0a48-4a51-a53f-2bceb733c864" providerId="ADAL" clId="{3482870F-E56C-457C-B405-B724CE3497E6}" dt="2024-05-20T07:40:08.432" v="272" actId="478"/>
          <ac:graphicFrameMkLst>
            <pc:docMk/>
            <pc:sldMk cId="3338587597" sldId="306"/>
            <ac:graphicFrameMk id="24" creationId="{E7BEE792-DD2F-CEF7-5C71-A59A49D6AE87}"/>
          </ac:graphicFrameMkLst>
        </pc:graphicFrameChg>
        <pc:graphicFrameChg chg="del">
          <ac:chgData name="Taylor R Schorlemmer" userId="405b929d-0a48-4a51-a53f-2bceb733c864" providerId="ADAL" clId="{3482870F-E56C-457C-B405-B724CE3497E6}" dt="2024-05-20T07:24:57.668" v="87" actId="478"/>
          <ac:graphicFrameMkLst>
            <pc:docMk/>
            <pc:sldMk cId="3338587597" sldId="306"/>
            <ac:graphicFrameMk id="54" creationId="{B3632179-7432-86F3-4E2F-127EE43E0164}"/>
          </ac:graphicFrameMkLst>
        </pc:graphicFrameChg>
        <pc:picChg chg="del">
          <ac:chgData name="Taylor R Schorlemmer" userId="405b929d-0a48-4a51-a53f-2bceb733c864" providerId="ADAL" clId="{3482870F-E56C-457C-B405-B724CE3497E6}" dt="2024-05-20T07:20:52.759" v="32" actId="478"/>
          <ac:picMkLst>
            <pc:docMk/>
            <pc:sldMk cId="3338587597" sldId="306"/>
            <ac:picMk id="8" creationId="{48CE80FF-A5F2-29C5-4120-126A827E6DF9}"/>
          </ac:picMkLst>
        </pc:picChg>
        <pc:picChg chg="add del mod">
          <ac:chgData name="Taylor R Schorlemmer" userId="405b929d-0a48-4a51-a53f-2bceb733c864" providerId="ADAL" clId="{3482870F-E56C-457C-B405-B724CE3497E6}" dt="2024-05-20T07:22:40.270" v="72" actId="478"/>
          <ac:picMkLst>
            <pc:docMk/>
            <pc:sldMk cId="3338587597" sldId="306"/>
            <ac:picMk id="10" creationId="{367CD498-96A5-4453-761A-472410EA1092}"/>
          </ac:picMkLst>
        </pc:picChg>
        <pc:picChg chg="del">
          <ac:chgData name="Taylor R Schorlemmer" userId="405b929d-0a48-4a51-a53f-2bceb733c864" providerId="ADAL" clId="{3482870F-E56C-457C-B405-B724CE3497E6}" dt="2024-05-20T07:20:51.900" v="31" actId="478"/>
          <ac:picMkLst>
            <pc:docMk/>
            <pc:sldMk cId="3338587597" sldId="306"/>
            <ac:picMk id="11" creationId="{B4378EE1-7372-E9A8-F12E-BE363A6F9A98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13" creationId="{5601D3B0-83FC-87F0-58FA-A4C4451F856D}"/>
          </ac:picMkLst>
        </pc:picChg>
        <pc:picChg chg="del">
          <ac:chgData name="Taylor R Schorlemmer" userId="405b929d-0a48-4a51-a53f-2bceb733c864" providerId="ADAL" clId="{3482870F-E56C-457C-B405-B724CE3497E6}" dt="2024-05-20T07:20:51.018" v="30" actId="478"/>
          <ac:picMkLst>
            <pc:docMk/>
            <pc:sldMk cId="3338587597" sldId="306"/>
            <ac:picMk id="15" creationId="{BB219345-326C-09D7-6A35-DBCFE8242E0B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17" creationId="{A67D7255-89C1-13AB-1A1D-A46467F18713}"/>
          </ac:picMkLst>
        </pc:picChg>
        <pc:picChg chg="del">
          <ac:chgData name="Taylor R Schorlemmer" userId="405b929d-0a48-4a51-a53f-2bceb733c864" providerId="ADAL" clId="{3482870F-E56C-457C-B405-B724CE3497E6}" dt="2024-05-20T07:20:49.916" v="29" actId="478"/>
          <ac:picMkLst>
            <pc:docMk/>
            <pc:sldMk cId="3338587597" sldId="306"/>
            <ac:picMk id="18" creationId="{F1E0EA30-3B79-EE8B-9AB4-B81E1B61FF92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19" creationId="{F41090AF-5FE4-D341-F600-EE3BE367D471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22" creationId="{0ADA7934-035D-0D5D-C914-45560E073348}"/>
          </ac:picMkLst>
        </pc:picChg>
        <pc:picChg chg="add del mod">
          <ac:chgData name="Taylor R Schorlemmer" userId="405b929d-0a48-4a51-a53f-2bceb733c864" providerId="ADAL" clId="{3482870F-E56C-457C-B405-B724CE3497E6}" dt="2024-05-20T07:44:46.407" v="335" actId="478"/>
          <ac:picMkLst>
            <pc:docMk/>
            <pc:sldMk cId="3338587597" sldId="306"/>
            <ac:picMk id="27" creationId="{466127C5-AFBC-E95B-DBC8-4FB40B79B367}"/>
          </ac:picMkLst>
        </pc:picChg>
        <pc:picChg chg="del">
          <ac:chgData name="Taylor R Schorlemmer" userId="405b929d-0a48-4a51-a53f-2bceb733c864" providerId="ADAL" clId="{3482870F-E56C-457C-B405-B724CE3497E6}" dt="2024-05-20T07:33:05.110" v="156" actId="478"/>
          <ac:picMkLst>
            <pc:docMk/>
            <pc:sldMk cId="3338587597" sldId="306"/>
            <ac:picMk id="30" creationId="{E4D1A681-0038-EA5B-29C9-C0646A9AAD1C}"/>
          </ac:picMkLst>
        </pc:picChg>
        <pc:picChg chg="del">
          <ac:chgData name="Taylor R Schorlemmer" userId="405b929d-0a48-4a51-a53f-2bceb733c864" providerId="ADAL" clId="{3482870F-E56C-457C-B405-B724CE3497E6}" dt="2024-05-20T07:33:04.496" v="155" actId="478"/>
          <ac:picMkLst>
            <pc:docMk/>
            <pc:sldMk cId="3338587597" sldId="306"/>
            <ac:picMk id="33" creationId="{4FB63C1D-E140-2FE6-CBA4-7865C80B1766}"/>
          </ac:picMkLst>
        </pc:picChg>
        <pc:picChg chg="del">
          <ac:chgData name="Taylor R Schorlemmer" userId="405b929d-0a48-4a51-a53f-2bceb733c864" providerId="ADAL" clId="{3482870F-E56C-457C-B405-B724CE3497E6}" dt="2024-05-20T07:33:00.785" v="152" actId="478"/>
          <ac:picMkLst>
            <pc:docMk/>
            <pc:sldMk cId="3338587597" sldId="306"/>
            <ac:picMk id="35" creationId="{038E15EF-E058-D1BB-942F-9A59ED1799F0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39" creationId="{4BA1D28F-05F4-DF48-F732-4AD452AFAADA}"/>
          </ac:picMkLst>
        </pc:picChg>
        <pc:picChg chg="add del mod">
          <ac:chgData name="Taylor R Schorlemmer" userId="405b929d-0a48-4a51-a53f-2bceb733c864" providerId="ADAL" clId="{3482870F-E56C-457C-B405-B724CE3497E6}" dt="2024-05-20T16:48:52.182" v="1164" actId="478"/>
          <ac:picMkLst>
            <pc:docMk/>
            <pc:sldMk cId="3338587597" sldId="306"/>
            <ac:picMk id="42" creationId="{9CA1C45B-CCFC-B546-0B0C-99C27C13FC4A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44" creationId="{7958434B-371A-D208-1E79-2B5206B08F2E}"/>
          </ac:picMkLst>
        </pc:picChg>
        <pc:picChg chg="add del">
          <ac:chgData name="Taylor R Schorlemmer" userId="405b929d-0a48-4a51-a53f-2bceb733c864" providerId="ADAL" clId="{3482870F-E56C-457C-B405-B724CE3497E6}" dt="2024-05-20T07:31:56.551" v="144" actId="478"/>
          <ac:picMkLst>
            <pc:docMk/>
            <pc:sldMk cId="3338587597" sldId="306"/>
            <ac:picMk id="45" creationId="{0F05601D-8C46-3EE0-39D0-4D87F75FE0FB}"/>
          </ac:picMkLst>
        </pc:picChg>
        <pc:picChg chg="del">
          <ac:chgData name="Taylor R Schorlemmer" userId="405b929d-0a48-4a51-a53f-2bceb733c864" providerId="ADAL" clId="{3482870F-E56C-457C-B405-B724CE3497E6}" dt="2024-05-20T07:31:59.555" v="150" actId="478"/>
          <ac:picMkLst>
            <pc:docMk/>
            <pc:sldMk cId="3338587597" sldId="306"/>
            <ac:picMk id="46" creationId="{AD72906C-85CF-CD66-9DF7-B56064132EB7}"/>
          </ac:picMkLst>
        </pc:picChg>
        <pc:picChg chg="del">
          <ac:chgData name="Taylor R Schorlemmer" userId="405b929d-0a48-4a51-a53f-2bceb733c864" providerId="ADAL" clId="{3482870F-E56C-457C-B405-B724CE3497E6}" dt="2024-05-20T07:31:56.107" v="143" actId="478"/>
          <ac:picMkLst>
            <pc:docMk/>
            <pc:sldMk cId="3338587597" sldId="306"/>
            <ac:picMk id="48" creationId="{CC180935-9C21-41A3-BF6E-E44E342F138A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1026" creationId="{9DC433D1-B654-2FB3-4EFB-DA4C1C2BA63C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1028" creationId="{2474CF4C-569C-B2D8-5350-5E8826034349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1030" creationId="{BD956C3F-9E22-C24D-37B1-71AD759107E7}"/>
          </ac:picMkLst>
        </pc:picChg>
        <pc:picChg chg="add del mod">
          <ac:chgData name="Taylor R Schorlemmer" userId="405b929d-0a48-4a51-a53f-2bceb733c864" providerId="ADAL" clId="{3482870F-E56C-457C-B405-B724CE3497E6}" dt="2024-05-20T16:49:29.599" v="1166" actId="478"/>
          <ac:picMkLst>
            <pc:docMk/>
            <pc:sldMk cId="3338587597" sldId="306"/>
            <ac:picMk id="1032" creationId="{59F501D6-6A5B-A86F-F58E-58DD45FD02E1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1034" creationId="{F9195E8A-103F-30E5-A431-D455B20A205F}"/>
          </ac:picMkLst>
        </pc:picChg>
        <pc:picChg chg="add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1036" creationId="{CD410926-66C9-AE8B-8E58-D92A965645E7}"/>
          </ac:picMkLst>
        </pc:picChg>
        <pc:picChg chg="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3074" creationId="{83ABA082-8BEE-48E8-C36F-3035E542228E}"/>
          </ac:picMkLst>
        </pc:picChg>
        <pc:picChg chg="del">
          <ac:chgData name="Taylor R Schorlemmer" userId="405b929d-0a48-4a51-a53f-2bceb733c864" providerId="ADAL" clId="{3482870F-E56C-457C-B405-B724CE3497E6}" dt="2024-05-20T07:20:53.478" v="33" actId="478"/>
          <ac:picMkLst>
            <pc:docMk/>
            <pc:sldMk cId="3338587597" sldId="306"/>
            <ac:picMk id="3076" creationId="{AC815A7A-A992-3722-5B89-2D06AD747929}"/>
          </ac:picMkLst>
        </pc:picChg>
        <pc:picChg chg="del">
          <ac:chgData name="Taylor R Schorlemmer" userId="405b929d-0a48-4a51-a53f-2bceb733c864" providerId="ADAL" clId="{3482870F-E56C-457C-B405-B724CE3497E6}" dt="2024-05-20T07:33:03.256" v="154" actId="478"/>
          <ac:picMkLst>
            <pc:docMk/>
            <pc:sldMk cId="3338587597" sldId="306"/>
            <ac:picMk id="3078" creationId="{C80D1A38-75B0-10EE-443D-2651ADF40AAD}"/>
          </ac:picMkLst>
        </pc:picChg>
        <pc:picChg chg="add del mod">
          <ac:chgData name="Taylor R Schorlemmer" userId="405b929d-0a48-4a51-a53f-2bceb733c864" providerId="ADAL" clId="{3482870F-E56C-457C-B405-B724CE3497E6}" dt="2024-05-20T17:31:33.441" v="2531" actId="113"/>
          <ac:picMkLst>
            <pc:docMk/>
            <pc:sldMk cId="3338587597" sldId="306"/>
            <ac:picMk id="3080" creationId="{95B078AC-A9EB-EC95-C19C-C885106B1B9E}"/>
          </ac:picMkLst>
        </pc:picChg>
        <pc:picChg chg="del">
          <ac:chgData name="Taylor R Schorlemmer" userId="405b929d-0a48-4a51-a53f-2bceb733c864" providerId="ADAL" clId="{3482870F-E56C-457C-B405-B724CE3497E6}" dt="2024-05-20T07:25:29.021" v="89" actId="478"/>
          <ac:picMkLst>
            <pc:docMk/>
            <pc:sldMk cId="3338587597" sldId="306"/>
            <ac:picMk id="3082" creationId="{FF0088BC-2FB5-9C80-652A-499D9F6600C4}"/>
          </ac:picMkLst>
        </pc:picChg>
        <pc:picChg chg="del">
          <ac:chgData name="Taylor R Schorlemmer" userId="405b929d-0a48-4a51-a53f-2bceb733c864" providerId="ADAL" clId="{3482870F-E56C-457C-B405-B724CE3497E6}" dt="2024-05-20T07:31:53.913" v="141" actId="478"/>
          <ac:picMkLst>
            <pc:docMk/>
            <pc:sldMk cId="3338587597" sldId="306"/>
            <ac:picMk id="3086" creationId="{9F6155CA-4508-B21C-10FF-C33E775D3276}"/>
          </ac:picMkLst>
        </pc:picChg>
        <pc:picChg chg="del">
          <ac:chgData name="Taylor R Schorlemmer" userId="405b929d-0a48-4a51-a53f-2bceb733c864" providerId="ADAL" clId="{3482870F-E56C-457C-B405-B724CE3497E6}" dt="2024-05-20T07:31:55.639" v="142" actId="478"/>
          <ac:picMkLst>
            <pc:docMk/>
            <pc:sldMk cId="3338587597" sldId="306"/>
            <ac:picMk id="3088" creationId="{57E85D7B-4833-A47F-7B4C-2ECF9BD016F0}"/>
          </ac:picMkLst>
        </pc:picChg>
        <pc:picChg chg="del">
          <ac:chgData name="Taylor R Schorlemmer" userId="405b929d-0a48-4a51-a53f-2bceb733c864" providerId="ADAL" clId="{3482870F-E56C-457C-B405-B724CE3497E6}" dt="2024-05-20T07:31:59.104" v="149" actId="478"/>
          <ac:picMkLst>
            <pc:docMk/>
            <pc:sldMk cId="3338587597" sldId="306"/>
            <ac:picMk id="3090" creationId="{543F1853-4605-5C79-C8C1-2ACEA3699E84}"/>
          </ac:picMkLst>
        </pc:picChg>
        <pc:picChg chg="del">
          <ac:chgData name="Taylor R Schorlemmer" userId="405b929d-0a48-4a51-a53f-2bceb733c864" providerId="ADAL" clId="{3482870F-E56C-457C-B405-B724CE3497E6}" dt="2024-05-20T07:31:57.053" v="145" actId="478"/>
          <ac:picMkLst>
            <pc:docMk/>
            <pc:sldMk cId="3338587597" sldId="306"/>
            <ac:picMk id="3092" creationId="{948C4F63-3DCC-709D-9334-9A81AC0F7223}"/>
          </ac:picMkLst>
        </pc:picChg>
        <pc:picChg chg="del">
          <ac:chgData name="Taylor R Schorlemmer" userId="405b929d-0a48-4a51-a53f-2bceb733c864" providerId="ADAL" clId="{3482870F-E56C-457C-B405-B724CE3497E6}" dt="2024-05-20T07:31:57.621" v="146" actId="478"/>
          <ac:picMkLst>
            <pc:docMk/>
            <pc:sldMk cId="3338587597" sldId="306"/>
            <ac:picMk id="3094" creationId="{971640DC-6D00-D330-D476-8581896C8C76}"/>
          </ac:picMkLst>
        </pc:picChg>
        <pc:picChg chg="del">
          <ac:chgData name="Taylor R Schorlemmer" userId="405b929d-0a48-4a51-a53f-2bceb733c864" providerId="ADAL" clId="{3482870F-E56C-457C-B405-B724CE3497E6}" dt="2024-05-20T07:31:58.254" v="147" actId="478"/>
          <ac:picMkLst>
            <pc:docMk/>
            <pc:sldMk cId="3338587597" sldId="306"/>
            <ac:picMk id="3096" creationId="{88A6E183-09AD-2A5E-2F4C-B13936E484FB}"/>
          </ac:picMkLst>
        </pc:picChg>
        <pc:picChg chg="del">
          <ac:chgData name="Taylor R Schorlemmer" userId="405b929d-0a48-4a51-a53f-2bceb733c864" providerId="ADAL" clId="{3482870F-E56C-457C-B405-B724CE3497E6}" dt="2024-05-20T07:31:58.656" v="148" actId="478"/>
          <ac:picMkLst>
            <pc:docMk/>
            <pc:sldMk cId="3338587597" sldId="306"/>
            <ac:picMk id="3098" creationId="{DAB7AC50-9307-1D7A-CDDB-AF3C29618E70}"/>
          </ac:picMkLst>
        </pc:picChg>
        <pc:cxnChg chg="add mod">
          <ac:chgData name="Taylor R Schorlemmer" userId="405b929d-0a48-4a51-a53f-2bceb733c864" providerId="ADAL" clId="{3482870F-E56C-457C-B405-B724CE3497E6}" dt="2024-05-20T17:37:14.508" v="2781" actId="1036"/>
          <ac:cxnSpMkLst>
            <pc:docMk/>
            <pc:sldMk cId="3338587597" sldId="306"/>
            <ac:cxnSpMk id="10" creationId="{4D4FB2BF-152E-08FF-6B9A-7FC929A47D13}"/>
          </ac:cxnSpMkLst>
        </pc:cxnChg>
        <pc:cxnChg chg="add del mod">
          <ac:chgData name="Taylor R Schorlemmer" userId="405b929d-0a48-4a51-a53f-2bceb733c864" providerId="ADAL" clId="{3482870F-E56C-457C-B405-B724CE3497E6}" dt="2024-05-20T17:31:33.441" v="2531" actId="113"/>
          <ac:cxnSpMkLst>
            <pc:docMk/>
            <pc:sldMk cId="3338587597" sldId="306"/>
            <ac:cxnSpMk id="26" creationId="{C66698AA-A183-FBF1-D366-F69E8081CE25}"/>
          </ac:cxnSpMkLst>
        </pc:cxnChg>
        <pc:cxnChg chg="add mod">
          <ac:chgData name="Taylor R Schorlemmer" userId="405b929d-0a48-4a51-a53f-2bceb733c864" providerId="ADAL" clId="{3482870F-E56C-457C-B405-B724CE3497E6}" dt="2024-05-20T17:37:05.357" v="2765" actId="1076"/>
          <ac:cxnSpMkLst>
            <pc:docMk/>
            <pc:sldMk cId="3338587597" sldId="306"/>
            <ac:cxnSpMk id="27" creationId="{4C6CD04D-E5D2-79AC-C8B8-FA052EAE5FB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7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6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7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6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0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0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8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7985099" y="-378792"/>
            <a:ext cx="16948203" cy="23512862"/>
          </a:xfrm>
          <a:prstGeom prst="rect">
            <a:avLst/>
          </a:prstGeom>
          <a:solidFill>
            <a:srgbClr val="CFB991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001" y="567905"/>
            <a:ext cx="16392398" cy="540835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334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Signing practices vary widely in public software package registries. Some factors affect adoption, others do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647836" y="6852797"/>
            <a:ext cx="4712288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BACKGROUND</a:t>
            </a:r>
            <a:endParaRPr lang="en-US" sz="2933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3261116" y="4881179"/>
            <a:ext cx="3926075" cy="1430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</a:t>
            </a:r>
            <a:r>
              <a:rPr lang="en-US" sz="24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933" dirty="0">
                <a:latin typeface="Lato" panose="020F0502020204030203" pitchFamily="34" charset="0"/>
                <a:cs typeface="Segoe UI" panose="020B0502040204020203" pitchFamily="34" charset="0"/>
              </a:rPr>
              <a:t>Taylor R. Schorlemmer</a:t>
            </a:r>
          </a:p>
          <a:p>
            <a:pPr>
              <a:lnSpc>
                <a:spcPct val="120000"/>
              </a:lnSpc>
            </a:pPr>
            <a:r>
              <a:rPr lang="en-US" sz="2133" i="1" dirty="0">
                <a:latin typeface="Lato" panose="020F0502020204030203" pitchFamily="34" charset="0"/>
                <a:cs typeface="Segoe UI" panose="020B0502040204020203" pitchFamily="34" charset="0"/>
              </a:rPr>
              <a:t>tschorle@purdue.edu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5915" y="171758"/>
            <a:ext cx="79961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>
              <a:buClr>
                <a:srgbClr val="000000"/>
              </a:buClr>
              <a:defRPr/>
            </a:pPr>
            <a:r>
              <a:rPr lang="en-US" sz="4400" b="1" kern="0" dirty="0">
                <a:latin typeface="Libre Franklin"/>
                <a:ea typeface="Libre Franklin"/>
                <a:cs typeface="Libre Franklin"/>
                <a:sym typeface="Libre Franklin"/>
              </a:rPr>
              <a:t>Signing in Four Public Software Package Registries: Quantity, Quality, and Influencing Factors</a:t>
            </a:r>
            <a:endParaRPr lang="en-US" sz="4400" kern="0" dirty="0">
              <a:latin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ABA082-8BEE-48E8-C36F-3035E542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2" r="5182"/>
          <a:stretch/>
        </p:blipFill>
        <p:spPr bwMode="auto">
          <a:xfrm>
            <a:off x="1480891" y="4785036"/>
            <a:ext cx="1575077" cy="17572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4EBCA2-42D9-EC52-987E-DB607E4B9B47}"/>
              </a:ext>
            </a:extLst>
          </p:cNvPr>
          <p:cNvSpPr/>
          <p:nvPr/>
        </p:nvSpPr>
        <p:spPr>
          <a:xfrm>
            <a:off x="-27983" y="2898913"/>
            <a:ext cx="8063927" cy="112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933" b="1" i="1" dirty="0">
                <a:latin typeface="Lato" panose="020F0502020204030203" pitchFamily="34" charset="0"/>
                <a:cs typeface="Segoe UI" panose="020B0502040204020203" pitchFamily="34" charset="0"/>
              </a:rPr>
              <a:t>Schorlemmer</a:t>
            </a:r>
            <a:r>
              <a:rPr lang="en-US" sz="2933" i="1" dirty="0">
                <a:latin typeface="Lato" panose="020F0502020204030203" pitchFamily="34" charset="0"/>
                <a:cs typeface="Segoe UI" panose="020B0502040204020203" pitchFamily="34" charset="0"/>
              </a:rPr>
              <a:t>, Kalu, Chigges, Ko, Ishgair, Bagchi, Torres-Arias, &amp; Davis</a:t>
            </a:r>
            <a:endParaRPr lang="en-US" sz="2933" b="1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6698AA-A183-FBF1-D366-F69E8081CE25}"/>
              </a:ext>
            </a:extLst>
          </p:cNvPr>
          <p:cNvCxnSpPr>
            <a:cxnSpLocks/>
          </p:cNvCxnSpPr>
          <p:nvPr/>
        </p:nvCxnSpPr>
        <p:spPr>
          <a:xfrm flipH="1" flipV="1">
            <a:off x="1324552" y="3459066"/>
            <a:ext cx="493115" cy="114584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Electrical and Computer Engineering Black and Gold Co-Brand Logo">
            <a:extLst>
              <a:ext uri="{FF2B5EF4-FFF2-40B4-BE49-F238E27FC236}">
                <a16:creationId xmlns:a16="http://schemas.microsoft.com/office/drawing/2014/main" id="{95B078AC-A9EB-EC95-C19C-C885106B1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067" y="19112512"/>
            <a:ext cx="3396913" cy="268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AB6DED-CA70-5FF0-CAE4-5026E04F8977}"/>
              </a:ext>
            </a:extLst>
          </p:cNvPr>
          <p:cNvSpPr txBox="1"/>
          <p:nvPr/>
        </p:nvSpPr>
        <p:spPr>
          <a:xfrm>
            <a:off x="343048" y="16446106"/>
            <a:ext cx="7321865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METHODOLOGY</a:t>
            </a:r>
            <a:endParaRPr lang="en-US" sz="2933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5601D3B0-83FC-87F0-58FA-A4C4451F8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380" y="4082359"/>
            <a:ext cx="2709200" cy="484940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A67D7255-89C1-13AB-1A1D-A46467F18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553" y="20388353"/>
            <a:ext cx="802307" cy="80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F41090AF-5FE4-D341-F600-EE3BE367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466" y="20423031"/>
            <a:ext cx="1286907" cy="67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>
            <a:extLst>
              <a:ext uri="{FF2B5EF4-FFF2-40B4-BE49-F238E27FC236}">
                <a16:creationId xmlns:a16="http://schemas.microsoft.com/office/drawing/2014/main" id="{0ADA7934-035D-0D5D-C914-45560E073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040" y="20384314"/>
            <a:ext cx="802308" cy="80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C433D1-B654-2FB3-4EFB-DA4C1C2BA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63" y="17567889"/>
            <a:ext cx="6529435" cy="362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380E14-AABC-A255-F531-5103C79C033F}"/>
              </a:ext>
            </a:extLst>
          </p:cNvPr>
          <p:cNvSpPr txBox="1"/>
          <p:nvPr/>
        </p:nvSpPr>
        <p:spPr>
          <a:xfrm>
            <a:off x="343048" y="11994070"/>
            <a:ext cx="7321865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THEORY</a:t>
            </a:r>
            <a:endParaRPr lang="en-US" sz="2933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74CF4C-569C-B2D8-5350-5E8826034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36" y="12868178"/>
            <a:ext cx="6727689" cy="334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table with numbers and percentages&#10;&#10;Description automatically generated">
            <a:extLst>
              <a:ext uri="{FF2B5EF4-FFF2-40B4-BE49-F238E27FC236}">
                <a16:creationId xmlns:a16="http://schemas.microsoft.com/office/drawing/2014/main" id="{4BA1D28F-05F4-DF48-F732-4AD452AFAA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92653" y="1136350"/>
            <a:ext cx="7731706" cy="343094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6D56957-DCC8-1CF5-536E-C71964461F70}"/>
              </a:ext>
            </a:extLst>
          </p:cNvPr>
          <p:cNvSpPr txBox="1"/>
          <p:nvPr/>
        </p:nvSpPr>
        <p:spPr>
          <a:xfrm>
            <a:off x="24933300" y="123777"/>
            <a:ext cx="7985099" cy="88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48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  <a:endParaRPr lang="en-US" sz="2933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592025-B65E-D258-23DF-FCF2F81DF915}"/>
              </a:ext>
            </a:extLst>
          </p:cNvPr>
          <p:cNvSpPr txBox="1"/>
          <p:nvPr/>
        </p:nvSpPr>
        <p:spPr>
          <a:xfrm>
            <a:off x="29257466" y="19675787"/>
            <a:ext cx="3319882" cy="62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i="1" dirty="0">
                <a:latin typeface="Lato" panose="020F0502020204030203" pitchFamily="34" charset="0"/>
                <a:cs typeface="Segoe UI" panose="020B0502040204020203" pitchFamily="34" charset="0"/>
              </a:rPr>
              <a:t>SUPPORTED BY</a:t>
            </a:r>
            <a:endParaRPr lang="en-US" i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7958434B-371A-D208-1E79-2B5206B0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5" y="8862147"/>
            <a:ext cx="7375311" cy="29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10D2B14-7153-1457-F9F0-EB7EE73F4553}"/>
              </a:ext>
            </a:extLst>
          </p:cNvPr>
          <p:cNvSpPr txBox="1"/>
          <p:nvPr/>
        </p:nvSpPr>
        <p:spPr>
          <a:xfrm>
            <a:off x="-27983" y="7793540"/>
            <a:ext cx="8063927" cy="10772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algn="ctr"/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Signing is a tool used to establish provenance in software supply chains.</a:t>
            </a:r>
            <a:endParaRPr lang="en-US" sz="3200" i="0" dirty="0"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D956C3F-9E22-C24D-37B1-71AD7591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710" y="16339556"/>
            <a:ext cx="5599593" cy="213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9195E8A-103F-30E5-A431-D455B20A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756" y="10694621"/>
            <a:ext cx="66675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D410926-66C9-AE8B-8E58-D92A96564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756" y="5202085"/>
            <a:ext cx="66675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3922F1B-A71E-35BD-4B0B-3BB7C43309BB}"/>
              </a:ext>
            </a:extLst>
          </p:cNvPr>
          <p:cNvSpPr txBox="1">
            <a:spLocks/>
          </p:cNvSpPr>
          <p:nvPr/>
        </p:nvSpPr>
        <p:spPr>
          <a:xfrm>
            <a:off x="8501529" y="7238387"/>
            <a:ext cx="15915342" cy="1381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6600" b="1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Current state of adoption is poor:</a:t>
            </a:r>
          </a:p>
          <a:p>
            <a:pPr algn="l">
              <a:lnSpc>
                <a:spcPct val="100000"/>
              </a:lnSpc>
            </a:pPr>
            <a:endParaRPr lang="en-US" sz="6600" b="1" dirty="0"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lvl="1"/>
            <a:endParaRPr lang="en-US" sz="100" b="1" dirty="0"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FB2BF-152E-08FF-6B9A-7FC929A47D13}"/>
              </a:ext>
            </a:extLst>
          </p:cNvPr>
          <p:cNvCxnSpPr>
            <a:cxnSpLocks/>
          </p:cNvCxnSpPr>
          <p:nvPr/>
        </p:nvCxnSpPr>
        <p:spPr>
          <a:xfrm flipH="1">
            <a:off x="10677263" y="6453148"/>
            <a:ext cx="11563874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4">
            <a:extLst>
              <a:ext uri="{FF2B5EF4-FFF2-40B4-BE49-F238E27FC236}">
                <a16:creationId xmlns:a16="http://schemas.microsoft.com/office/drawing/2014/main" id="{47E94F75-00F7-7B10-A795-D49BCF3662EF}"/>
              </a:ext>
            </a:extLst>
          </p:cNvPr>
          <p:cNvSpPr txBox="1">
            <a:spLocks/>
          </p:cNvSpPr>
          <p:nvPr/>
        </p:nvSpPr>
        <p:spPr>
          <a:xfrm>
            <a:off x="8501529" y="9970783"/>
            <a:ext cx="15915342" cy="74058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6600" b="1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Policies affect quantity</a:t>
            </a:r>
          </a:p>
          <a:p>
            <a:pPr algn="l">
              <a:lnSpc>
                <a:spcPct val="100000"/>
              </a:lnSpc>
            </a:pPr>
            <a:endParaRPr lang="en-US" sz="6600" b="1" dirty="0"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6600" b="1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Tools affect quality</a:t>
            </a:r>
          </a:p>
          <a:p>
            <a:pPr algn="l">
              <a:lnSpc>
                <a:spcPct val="100000"/>
              </a:lnSpc>
            </a:pPr>
            <a:endParaRPr lang="en-US" sz="6600" b="1" dirty="0"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6600" b="1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Cybersecurity events have little effect</a:t>
            </a:r>
          </a:p>
          <a:p>
            <a:pPr algn="l">
              <a:lnSpc>
                <a:spcPct val="100000"/>
              </a:lnSpc>
            </a:pPr>
            <a:endParaRPr lang="en-US" sz="6600" b="1" dirty="0"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6600" b="1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Getting started is hard</a:t>
            </a:r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AA69E82D-F6F2-777E-ADE3-EBA6430C5B26}"/>
              </a:ext>
            </a:extLst>
          </p:cNvPr>
          <p:cNvSpPr txBox="1">
            <a:spLocks/>
          </p:cNvSpPr>
          <p:nvPr/>
        </p:nvSpPr>
        <p:spPr>
          <a:xfrm>
            <a:off x="9017958" y="8379011"/>
            <a:ext cx="15915342" cy="1381969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Low quantity</a:t>
            </a:r>
          </a:p>
          <a:p>
            <a:pPr marL="857250" indent="-8572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6600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Quality lacking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6CD04D-E5D2-79AC-C8B8-FA052EAE5FBC}"/>
              </a:ext>
            </a:extLst>
          </p:cNvPr>
          <p:cNvCxnSpPr>
            <a:cxnSpLocks/>
          </p:cNvCxnSpPr>
          <p:nvPr/>
        </p:nvCxnSpPr>
        <p:spPr>
          <a:xfrm flipH="1">
            <a:off x="10677263" y="18118134"/>
            <a:ext cx="11563874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4">
            <a:extLst>
              <a:ext uri="{FF2B5EF4-FFF2-40B4-BE49-F238E27FC236}">
                <a16:creationId xmlns:a16="http://schemas.microsoft.com/office/drawing/2014/main" id="{B7AD40C5-E8DF-B620-BACF-03A54AE466C5}"/>
              </a:ext>
            </a:extLst>
          </p:cNvPr>
          <p:cNvSpPr txBox="1">
            <a:spLocks/>
          </p:cNvSpPr>
          <p:nvPr/>
        </p:nvSpPr>
        <p:spPr>
          <a:xfrm>
            <a:off x="8263001" y="18673519"/>
            <a:ext cx="16392398" cy="54083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8334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Registry operators hold power. </a:t>
            </a:r>
          </a:p>
          <a:p>
            <a:pPr>
              <a:lnSpc>
                <a:spcPct val="100000"/>
              </a:lnSpc>
            </a:pPr>
            <a:r>
              <a:rPr lang="en-US" sz="8334" dirty="0"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New tools can aid adoption. </a:t>
            </a:r>
          </a:p>
        </p:txBody>
      </p: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5FE7A2-E964-E943-9F21-F7F1C552ABE0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10054</TotalTime>
  <Words>117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Lato</vt:lpstr>
      <vt:lpstr>Calibri</vt:lpstr>
      <vt:lpstr>Arial</vt:lpstr>
      <vt:lpstr>Libre Franklin</vt:lpstr>
      <vt:lpstr>Office 2013 - 2022 Theme</vt:lpstr>
      <vt:lpstr>Signing practices vary widely in public software package registries. Some factors affect adoption, others do not.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Taylor Schorlemmer</cp:lastModifiedBy>
  <cp:revision>149</cp:revision>
  <dcterms:created xsi:type="dcterms:W3CDTF">2019-07-02T13:39:34Z</dcterms:created>
  <dcterms:modified xsi:type="dcterms:W3CDTF">2024-05-20T17:37:16Z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2024-05-20T07:15:17Z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1a920fdf-40ae-4cce-87f9-1faa27dd3b98</vt:lpwstr>
  </property>
  <property fmtid="{D5CDD505-2E9C-101B-9397-08002B2CF9AE}" pid="8" name="MSIP_Label_4044bd30-2ed7-4c9d-9d12-46200872a97b_ContentBits">
    <vt:lpwstr>0</vt:lpwstr>
  </property>
</Properties>
</file>