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668_99E7E705.xml" ContentType="application/vnd.ms-powerpoint.comments+xml"/>
  <Override PartName="/ppt/notesSlides/notesSlide5.xml" ContentType="application/vnd.openxmlformats-officedocument.presentationml.notesSlide+xml"/>
  <Override PartName="/ppt/comments/modernComment_658_74978299.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66B_3AE8DE1B.xml" ContentType="application/vnd.ms-powerpoint.comments+xml"/>
  <Override PartName="/ppt/notesSlides/notesSlide8.xml" ContentType="application/vnd.openxmlformats-officedocument.presentationml.notesSlide+xml"/>
  <Override PartName="/ppt/comments/modernComment_66C_26A4770B.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66E_1D203E94.xml" ContentType="application/vnd.ms-powerpoint.comments+xml"/>
  <Override PartName="/ppt/notesSlides/notesSlide12.xml" ContentType="application/vnd.openxmlformats-officedocument.presentationml.notesSlide+xml"/>
  <Override PartName="/ppt/comments/modernComment_66F_ABD74300.xml" ContentType="application/vnd.ms-powerpoint.comments+xml"/>
  <Override PartName="/ppt/notesSlides/notesSlide13.xml" ContentType="application/vnd.openxmlformats-officedocument.presentationml.notesSlide+xml"/>
  <Override PartName="/ppt/comments/modernComment_670_DE46BE4C.xml" ContentType="application/vnd.ms-powerpoint.comments+xml"/>
  <Override PartName="/ppt/notesSlides/notesSlide14.xml" ContentType="application/vnd.openxmlformats-officedocument.presentationml.notesSlide+xml"/>
  <Override PartName="/ppt/comments/modernComment_671_F0BDCF0A.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64B_3FD04E47.xml" ContentType="application/vnd.ms-powerpoint.comment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0"/>
  </p:notesMasterIdLst>
  <p:handoutMasterIdLst>
    <p:handoutMasterId r:id="rId21"/>
  </p:handoutMasterIdLst>
  <p:sldIdLst>
    <p:sldId id="263" r:id="rId2"/>
    <p:sldId id="1634" r:id="rId3"/>
    <p:sldId id="1635" r:id="rId4"/>
    <p:sldId id="1640" r:id="rId5"/>
    <p:sldId id="1624" r:id="rId6"/>
    <p:sldId id="1642" r:id="rId7"/>
    <p:sldId id="1643" r:id="rId8"/>
    <p:sldId id="1644" r:id="rId9"/>
    <p:sldId id="1650" r:id="rId10"/>
    <p:sldId id="1630" r:id="rId11"/>
    <p:sldId id="1646" r:id="rId12"/>
    <p:sldId id="1647" r:id="rId13"/>
    <p:sldId id="1648" r:id="rId14"/>
    <p:sldId id="1649" r:id="rId15"/>
    <p:sldId id="1629" r:id="rId16"/>
    <p:sldId id="1611" r:id="rId17"/>
    <p:sldId id="267" r:id="rId18"/>
    <p:sldId id="161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page" id="{F4560B56-DE6A-B943-B363-524756E94B9F}">
          <p14:sldIdLst>
            <p14:sldId id="263"/>
          </p14:sldIdLst>
        </p14:section>
        <p14:section name="Background and Motivation" id="{AB5DCC16-C03C-3B48-AD31-AA367A2FD258}">
          <p14:sldIdLst>
            <p14:sldId id="1634"/>
            <p14:sldId id="1635"/>
            <p14:sldId id="1640"/>
          </p14:sldIdLst>
        </p14:section>
        <p14:section name="Research" id="{A2D55829-B903-CF43-A125-417E0F7017C6}">
          <p14:sldIdLst>
            <p14:sldId id="1624"/>
            <p14:sldId id="1642"/>
            <p14:sldId id="1643"/>
            <p14:sldId id="1644"/>
            <p14:sldId id="1650"/>
          </p14:sldIdLst>
        </p14:section>
        <p14:section name="Results" id="{81318E92-0ACB-434C-87F4-2C4042BBF35E}">
          <p14:sldIdLst>
            <p14:sldId id="1630"/>
            <p14:sldId id="1646"/>
            <p14:sldId id="1647"/>
            <p14:sldId id="1648"/>
            <p14:sldId id="1649"/>
          </p14:sldIdLst>
        </p14:section>
        <p14:section name="Discussion" id="{22B9D3BB-8C7A-42CD-8F7B-0A32F75F1765}">
          <p14:sldIdLst>
            <p14:sldId id="1629"/>
          </p14:sldIdLst>
        </p14:section>
        <p14:section name="Conclusion" id="{567B1BD3-F492-0B41-A8E3-598F90A9323D}">
          <p14:sldIdLst>
            <p14:sldId id="1611"/>
          </p14:sldIdLst>
        </p14:section>
        <p14:section name="Bonus slides" id="{4C9E168F-9DDE-F94B-A1F3-6DB24D348ED1}">
          <p14:sldIdLst>
            <p14:sldId id="267"/>
            <p14:sldId id="16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1C3A28-A963-11E7-3D7B-AC35D58D0619}" name="Guest User" initials="GU" userId="S::urn:spo:anon#b1f0a1f176c703ad8f6728dbb0d6423b40b8c6c4d66cccac6d213fd9293c146b::" providerId="AD"/>
  <p188:author id="{97F54934-D715-F194-E2B0-52BB20E31A4B}" name="Anandayuvaraj, Dharun Rajkkumar" initials="ADR" userId="Anandayuvaraj, Dharun Rajkkumar" providerId="None"/>
  <p188:author id="{5BB5E135-98E7-5772-B586-AE35DDD0882B}" name="Guest User" initials="GU" userId="S::urn:spo:anon#f6ebefc201ff287dee6461537898ec57c0c0061b2d05194fd05cd6ef849e9d90::" providerId="AD"/>
  <p188:author id="{54B8BD6D-8C8E-835A-4297-27DEA0DA630D}" name="Dharun Rajkkumar Anandayuvaraj" initials="DRA" userId="Dharun Rajkkumar Anandayuvaraj" providerId="None"/>
  <p188:author id="{856BE3C1-7BB8-71DA-5D15-BE09CD999183}" name="Guest User" initials="GU" userId="S::urn:spo:anon#3083ff0b9bf684d251096920d6dc162e06a111e52aa8330a796130226de5c30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andayuvaraj, Dharun Rajkkumar" initials="ADR" lastIdx="1" clrIdx="0">
    <p:extLst>
      <p:ext uri="{19B8F6BF-5375-455C-9EA6-DF929625EA0E}">
        <p15:presenceInfo xmlns:p15="http://schemas.microsoft.com/office/powerpoint/2012/main" userId="Anandayuvaraj, Dharun Rajk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794"/>
    <a:srgbClr val="FFFFFF"/>
    <a:srgbClr val="F5C869"/>
    <a:srgbClr val="8B3D88"/>
    <a:srgbClr val="3257A8"/>
    <a:srgbClr val="CC99FF"/>
    <a:srgbClr val="6B91C9"/>
    <a:srgbClr val="2DFF8C"/>
    <a:srgbClr val="DD6B7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94151-9C47-4C7E-AF48-69F3A06B72CE}" v="861" dt="2023-05-19T09:34:35.072"/>
    <p1510:client id="{4551033F-A826-7B44-CEB2-7BEEB84A0520}" v="41" dt="2023-05-18T13:09:4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9" autoAdjust="0"/>
    <p:restoredTop sz="65702" autoAdjust="0"/>
  </p:normalViewPr>
  <p:slideViewPr>
    <p:cSldViewPr snapToGrid="0" snapToObjects="1">
      <p:cViewPr>
        <p:scale>
          <a:sx n="70" d="100"/>
          <a:sy n="70" d="100"/>
        </p:scale>
        <p:origin x="472" y="31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58" d="100"/>
          <a:sy n="58" d="100"/>
        </p:scale>
        <p:origin x="2285" y="3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f0a1f176c703ad8f6728dbb0d6423b40b8c6c4d66cccac6d213fd9293c146b::" providerId="AD" clId="Web-{4551033F-A826-7B44-CEB2-7BEEB84A0520}"/>
    <pc:docChg chg="mod modSld">
      <pc:chgData name="Guest User" userId="S::urn:spo:anon#b1f0a1f176c703ad8f6728dbb0d6423b40b8c6c4d66cccac6d213fd9293c146b::" providerId="AD" clId="Web-{4551033F-A826-7B44-CEB2-7BEEB84A0520}" dt="2023-05-18T13:09:44.664" v="40"/>
      <pc:docMkLst>
        <pc:docMk/>
      </pc:docMkLst>
      <pc:sldChg chg="addCm">
        <pc:chgData name="Guest User" userId="S::urn:spo:anon#b1f0a1f176c703ad8f6728dbb0d6423b40b8c6c4d66cccac6d213fd9293c146b::" providerId="AD" clId="Web-{4551033F-A826-7B44-CEB2-7BEEB84A0520}" dt="2023-05-18T13:09:44.664" v="40"/>
        <pc:sldMkLst>
          <pc:docMk/>
          <pc:sldMk cId="1070616135" sldId="1611"/>
        </pc:sldMkLst>
      </pc:sldChg>
      <pc:sldChg chg="addCm">
        <pc:chgData name="Guest User" userId="S::urn:spo:anon#b1f0a1f176c703ad8f6728dbb0d6423b40b8c6c4d66cccac6d213fd9293c146b::" providerId="AD" clId="Web-{4551033F-A826-7B44-CEB2-7BEEB84A0520}" dt="2023-05-18T13:03:49.261" v="27"/>
        <pc:sldMkLst>
          <pc:docMk/>
          <pc:sldMk cId="1956086425" sldId="1624"/>
        </pc:sldMkLst>
      </pc:sldChg>
      <pc:sldChg chg="addCm">
        <pc:chgData name="Guest User" userId="S::urn:spo:anon#b1f0a1f176c703ad8f6728dbb0d6423b40b8c6c4d66cccac6d213fd9293c146b::" providerId="AD" clId="Web-{4551033F-A826-7B44-CEB2-7BEEB84A0520}" dt="2023-05-18T13:03:00.775" v="2"/>
        <pc:sldMkLst>
          <pc:docMk/>
          <pc:sldMk cId="1536594789" sldId="1634"/>
        </pc:sldMkLst>
      </pc:sldChg>
      <pc:sldChg chg="modSp addCm">
        <pc:chgData name="Guest User" userId="S::urn:spo:anon#b1f0a1f176c703ad8f6728dbb0d6423b40b8c6c4d66cccac6d213fd9293c146b::" providerId="AD" clId="Web-{4551033F-A826-7B44-CEB2-7BEEB84A0520}" dt="2023-05-18T13:03:28.073" v="25"/>
        <pc:sldMkLst>
          <pc:docMk/>
          <pc:sldMk cId="2582112005" sldId="1640"/>
        </pc:sldMkLst>
        <pc:spChg chg="mod">
          <ac:chgData name="Guest User" userId="S::urn:spo:anon#b1f0a1f176c703ad8f6728dbb0d6423b40b8c6c4d66cccac6d213fd9293c146b::" providerId="AD" clId="Web-{4551033F-A826-7B44-CEB2-7BEEB84A0520}" dt="2023-05-18T13:03:18.385" v="24" actId="20577"/>
          <ac:spMkLst>
            <pc:docMk/>
            <pc:sldMk cId="2582112005" sldId="1640"/>
            <ac:spMk id="2" creationId="{01EE282B-6DB8-4811-ABDE-0AD318D05FBD}"/>
          </ac:spMkLst>
        </pc:spChg>
      </pc:sldChg>
      <pc:sldChg chg="addCm">
        <pc:chgData name="Guest User" userId="S::urn:spo:anon#b1f0a1f176c703ad8f6728dbb0d6423b40b8c6c4d66cccac6d213fd9293c146b::" providerId="AD" clId="Web-{4551033F-A826-7B44-CEB2-7BEEB84A0520}" dt="2023-05-18T13:04:08.636" v="28"/>
        <pc:sldMkLst>
          <pc:docMk/>
          <pc:sldMk cId="988339739" sldId="1643"/>
        </pc:sldMkLst>
      </pc:sldChg>
      <pc:sldChg chg="delSp addCm">
        <pc:chgData name="Guest User" userId="S::urn:spo:anon#b1f0a1f176c703ad8f6728dbb0d6423b40b8c6c4d66cccac6d213fd9293c146b::" providerId="AD" clId="Web-{4551033F-A826-7B44-CEB2-7BEEB84A0520}" dt="2023-05-18T13:04:53.106" v="30"/>
        <pc:sldMkLst>
          <pc:docMk/>
          <pc:sldMk cId="648312587" sldId="1644"/>
        </pc:sldMkLst>
        <pc:spChg chg="del">
          <ac:chgData name="Guest User" userId="S::urn:spo:anon#b1f0a1f176c703ad8f6728dbb0d6423b40b8c6c4d66cccac6d213fd9293c146b::" providerId="AD" clId="Web-{4551033F-A826-7B44-CEB2-7BEEB84A0520}" dt="2023-05-18T13:04:21.809" v="29"/>
          <ac:spMkLst>
            <pc:docMk/>
            <pc:sldMk cId="648312587" sldId="1644"/>
            <ac:spMk id="2" creationId="{01EE282B-6DB8-4811-ABDE-0AD318D05FBD}"/>
          </ac:spMkLst>
        </pc:spChg>
      </pc:sldChg>
      <pc:sldChg chg="addCm modCm">
        <pc:chgData name="Guest User" userId="S::urn:spo:anon#b1f0a1f176c703ad8f6728dbb0d6423b40b8c6c4d66cccac6d213fd9293c146b::" providerId="AD" clId="Web-{4551033F-A826-7B44-CEB2-7BEEB84A0520}" dt="2023-05-18T13:06:52.157" v="34"/>
        <pc:sldMkLst>
          <pc:docMk/>
          <pc:sldMk cId="488652436" sldId="1646"/>
        </pc:sldMkLst>
      </pc:sldChg>
      <pc:sldChg chg="addCm modCm">
        <pc:chgData name="Guest User" userId="S::urn:spo:anon#b1f0a1f176c703ad8f6728dbb0d6423b40b8c6c4d66cccac6d213fd9293c146b::" providerId="AD" clId="Web-{4551033F-A826-7B44-CEB2-7BEEB84A0520}" dt="2023-05-18T13:08:32.894" v="36"/>
        <pc:sldMkLst>
          <pc:docMk/>
          <pc:sldMk cId="2883011328" sldId="1647"/>
        </pc:sldMkLst>
      </pc:sldChg>
      <pc:sldChg chg="addCm">
        <pc:chgData name="Guest User" userId="S::urn:spo:anon#b1f0a1f176c703ad8f6728dbb0d6423b40b8c6c4d66cccac6d213fd9293c146b::" providerId="AD" clId="Web-{4551033F-A826-7B44-CEB2-7BEEB84A0520}" dt="2023-05-18T13:08:42.098" v="37"/>
        <pc:sldMkLst>
          <pc:docMk/>
          <pc:sldMk cId="3729178188" sldId="1648"/>
        </pc:sldMkLst>
      </pc:sldChg>
      <pc:sldChg chg="addCm">
        <pc:chgData name="Guest User" userId="S::urn:spo:anon#b1f0a1f176c703ad8f6728dbb0d6423b40b8c6c4d66cccac6d213fd9293c146b::" providerId="AD" clId="Web-{4551033F-A826-7B44-CEB2-7BEEB84A0520}" dt="2023-05-18T13:08:52.772" v="38"/>
        <pc:sldMkLst>
          <pc:docMk/>
          <pc:sldMk cId="4038971146" sldId="1649"/>
        </pc:sldMkLst>
      </pc:sldChg>
    </pc:docChg>
  </pc:docChgLst>
  <pc:docChgLst>
    <pc:chgData name="Dharun Rajkkumar Anandayuvaraj" userId="e0c1bc35-711c-4e4f-8925-978bf5d12bb5" providerId="ADAL" clId="{36A94151-9C47-4C7E-AF48-69F3A06B72CE}"/>
    <pc:docChg chg="undo redo custSel addSld delSld modSld sldOrd modMainMaster modSection modNotesMaster">
      <pc:chgData name="Dharun Rajkkumar Anandayuvaraj" userId="e0c1bc35-711c-4e4f-8925-978bf5d12bb5" providerId="ADAL" clId="{36A94151-9C47-4C7E-AF48-69F3A06B72CE}" dt="2023-05-19T09:34:35.072" v="5071"/>
      <pc:docMkLst>
        <pc:docMk/>
      </pc:docMkLst>
      <pc:sldChg chg="addSp delSp modSp mod modNotes modNotesTx">
        <pc:chgData name="Dharun Rajkkumar Anandayuvaraj" userId="e0c1bc35-711c-4e4f-8925-978bf5d12bb5" providerId="ADAL" clId="{36A94151-9C47-4C7E-AF48-69F3A06B72CE}" dt="2023-05-16T22:01:23.316" v="497" actId="20577"/>
        <pc:sldMkLst>
          <pc:docMk/>
          <pc:sldMk cId="681153070" sldId="263"/>
        </pc:sldMkLst>
        <pc:spChg chg="mod">
          <ac:chgData name="Dharun Rajkkumar Anandayuvaraj" userId="e0c1bc35-711c-4e4f-8925-978bf5d12bb5" providerId="ADAL" clId="{36A94151-9C47-4C7E-AF48-69F3A06B72CE}" dt="2023-05-16T14:44:02.554" v="71" actId="20577"/>
          <ac:spMkLst>
            <pc:docMk/>
            <pc:sldMk cId="681153070" sldId="263"/>
            <ac:spMk id="3" creationId="{089D1F61-B74F-FD46-9676-D29849AD2577}"/>
          </ac:spMkLst>
        </pc:spChg>
        <pc:graphicFrameChg chg="add mod modGraphic">
          <ac:chgData name="Dharun Rajkkumar Anandayuvaraj" userId="e0c1bc35-711c-4e4f-8925-978bf5d12bb5" providerId="ADAL" clId="{36A94151-9C47-4C7E-AF48-69F3A06B72CE}" dt="2023-05-16T14:52:33.452" v="114" actId="1076"/>
          <ac:graphicFrameMkLst>
            <pc:docMk/>
            <pc:sldMk cId="681153070" sldId="263"/>
            <ac:graphicFrameMk id="2" creationId="{9FC21F0A-BFC2-024D-5F03-BCB6C5C7D713}"/>
          </ac:graphicFrameMkLst>
        </pc:graphicFrameChg>
        <pc:graphicFrameChg chg="add mod modGraphic">
          <ac:chgData name="Dharun Rajkkumar Anandayuvaraj" userId="e0c1bc35-711c-4e4f-8925-978bf5d12bb5" providerId="ADAL" clId="{36A94151-9C47-4C7E-AF48-69F3A06B72CE}" dt="2023-05-16T14:52:43.164" v="115" actId="1076"/>
          <ac:graphicFrameMkLst>
            <pc:docMk/>
            <pc:sldMk cId="681153070" sldId="263"/>
            <ac:graphicFrameMk id="5" creationId="{F17712E8-628E-A83C-610E-A1398FC68628}"/>
          </ac:graphicFrameMkLst>
        </pc:graphicFrameChg>
        <pc:graphicFrameChg chg="del mod">
          <ac:chgData name="Dharun Rajkkumar Anandayuvaraj" userId="e0c1bc35-711c-4e4f-8925-978bf5d12bb5" providerId="ADAL" clId="{36A94151-9C47-4C7E-AF48-69F3A06B72CE}" dt="2023-05-16T14:51:27.682" v="104" actId="478"/>
          <ac:graphicFrameMkLst>
            <pc:docMk/>
            <pc:sldMk cId="681153070" sldId="263"/>
            <ac:graphicFrameMk id="23" creationId="{94BDB77D-4E97-47C5-AFFB-FF144BF87400}"/>
          </ac:graphicFrameMkLst>
        </pc:graphicFrameChg>
        <pc:picChg chg="del mod">
          <ac:chgData name="Dharun Rajkkumar Anandayuvaraj" userId="e0c1bc35-711c-4e4f-8925-978bf5d12bb5" providerId="ADAL" clId="{36A94151-9C47-4C7E-AF48-69F3A06B72CE}" dt="2023-05-16T14:51:27.682" v="104" actId="478"/>
          <ac:picMkLst>
            <pc:docMk/>
            <pc:sldMk cId="681153070" sldId="263"/>
            <ac:picMk id="4" creationId="{FD450EBA-478D-4195-94FA-FECBCCFC15AE}"/>
          </ac:picMkLst>
        </pc:picChg>
        <pc:picChg chg="del mod">
          <ac:chgData name="Dharun Rajkkumar Anandayuvaraj" userId="e0c1bc35-711c-4e4f-8925-978bf5d12bb5" providerId="ADAL" clId="{36A94151-9C47-4C7E-AF48-69F3A06B72CE}" dt="2023-05-16T14:51:27.682" v="104" actId="478"/>
          <ac:picMkLst>
            <pc:docMk/>
            <pc:sldMk cId="681153070" sldId="263"/>
            <ac:picMk id="1028" creationId="{82EF96A0-7075-4528-9238-E0D471AAA534}"/>
          </ac:picMkLst>
        </pc:picChg>
      </pc:sldChg>
      <pc:sldChg chg="mod modShow">
        <pc:chgData name="Dharun Rajkkumar Anandayuvaraj" userId="e0c1bc35-711c-4e4f-8925-978bf5d12bb5" providerId="ADAL" clId="{36A94151-9C47-4C7E-AF48-69F3A06B72CE}" dt="2023-05-17T23:22:59.007" v="4290" actId="729"/>
        <pc:sldMkLst>
          <pc:docMk/>
          <pc:sldMk cId="1855869391" sldId="267"/>
        </pc:sldMkLst>
      </pc:sldChg>
      <pc:sldChg chg="modSp del mod modNotes">
        <pc:chgData name="Dharun Rajkkumar Anandayuvaraj" userId="e0c1bc35-711c-4e4f-8925-978bf5d12bb5" providerId="ADAL" clId="{36A94151-9C47-4C7E-AF48-69F3A06B72CE}" dt="2023-05-16T22:10:07.819" v="845" actId="47"/>
        <pc:sldMkLst>
          <pc:docMk/>
          <pc:sldMk cId="492295558" sldId="1589"/>
        </pc:sldMkLst>
        <pc:picChg chg="mod">
          <ac:chgData name="Dharun Rajkkumar Anandayuvaraj" userId="e0c1bc35-711c-4e4f-8925-978bf5d12bb5" providerId="ADAL" clId="{36A94151-9C47-4C7E-AF48-69F3A06B72CE}" dt="2023-05-16T14:54:15.255" v="117" actId="1076"/>
          <ac:picMkLst>
            <pc:docMk/>
            <pc:sldMk cId="492295558" sldId="1589"/>
            <ac:picMk id="8" creationId="{258724FC-6091-4974-AAC0-A515B5609F10}"/>
          </ac:picMkLst>
        </pc:picChg>
      </pc:sldChg>
      <pc:sldChg chg="addSp delSp modSp mod modAnim modShow modCm modNotes modNotesTx">
        <pc:chgData name="Dharun Rajkkumar Anandayuvaraj" userId="e0c1bc35-711c-4e4f-8925-978bf5d12bb5" providerId="ADAL" clId="{36A94151-9C47-4C7E-AF48-69F3A06B72CE}" dt="2023-05-19T09:29:05.026" v="4982"/>
        <pc:sldMkLst>
          <pc:docMk/>
          <pc:sldMk cId="1070616135" sldId="1611"/>
        </pc:sldMkLst>
        <pc:spChg chg="mod">
          <ac:chgData name="Dharun Rajkkumar Anandayuvaraj" userId="e0c1bc35-711c-4e4f-8925-978bf5d12bb5" providerId="ADAL" clId="{36A94151-9C47-4C7E-AF48-69F3A06B72CE}" dt="2023-05-19T09:06:50.570" v="4716" actId="20577"/>
          <ac:spMkLst>
            <pc:docMk/>
            <pc:sldMk cId="1070616135" sldId="1611"/>
            <ac:spMk id="2" creationId="{01EE282B-6DB8-4811-ABDE-0AD318D05FBD}"/>
          </ac:spMkLst>
        </pc:spChg>
        <pc:spChg chg="add del mod">
          <ac:chgData name="Dharun Rajkkumar Anandayuvaraj" userId="e0c1bc35-711c-4e4f-8925-978bf5d12bb5" providerId="ADAL" clId="{36A94151-9C47-4C7E-AF48-69F3A06B72CE}" dt="2023-05-17T12:21:18.603" v="3861"/>
          <ac:spMkLst>
            <pc:docMk/>
            <pc:sldMk cId="1070616135" sldId="1611"/>
            <ac:spMk id="4" creationId="{9721E97C-2401-0E8B-80D5-C598E4D18140}"/>
          </ac:spMkLst>
        </pc:spChg>
        <pc:spChg chg="mod">
          <ac:chgData name="Dharun Rajkkumar Anandayuvaraj" userId="e0c1bc35-711c-4e4f-8925-978bf5d12bb5" providerId="ADAL" clId="{36A94151-9C47-4C7E-AF48-69F3A06B72CE}" dt="2023-05-16T14:43:23.785" v="48"/>
          <ac:spMkLst>
            <pc:docMk/>
            <pc:sldMk cId="1070616135" sldId="1611"/>
            <ac:spMk id="7" creationId="{FD9109BD-663D-434F-A569-710038EA41FB}"/>
          </ac:spMkLst>
        </pc:spChg>
        <pc:spChg chg="mod">
          <ac:chgData name="Dharun Rajkkumar Anandayuvaraj" userId="e0c1bc35-711c-4e4f-8925-978bf5d12bb5" providerId="ADAL" clId="{36A94151-9C47-4C7E-AF48-69F3A06B72CE}" dt="2023-05-16T14:43:23.785" v="48"/>
          <ac:spMkLst>
            <pc:docMk/>
            <pc:sldMk cId="1070616135" sldId="1611"/>
            <ac:spMk id="8" creationId="{F3089719-3EB8-4E6E-B1ED-18E69AF460CC}"/>
          </ac:spMkLst>
        </pc:spChg>
        <pc:spChg chg="add del mod">
          <ac:chgData name="Dharun Rajkkumar Anandayuvaraj" userId="e0c1bc35-711c-4e4f-8925-978bf5d12bb5" providerId="ADAL" clId="{36A94151-9C47-4C7E-AF48-69F3A06B72CE}" dt="2023-05-17T12:21:23.654" v="3864" actId="478"/>
          <ac:spMkLst>
            <pc:docMk/>
            <pc:sldMk cId="1070616135" sldId="1611"/>
            <ac:spMk id="9" creationId="{CC4CF1DC-7B5A-B546-38EE-A317F452F023}"/>
          </ac:spMkLst>
        </pc:spChg>
        <pc:picChg chg="mod">
          <ac:chgData name="Dharun Rajkkumar Anandayuvaraj" userId="e0c1bc35-711c-4e4f-8925-978bf5d12bb5" providerId="ADAL" clId="{36A94151-9C47-4C7E-AF48-69F3A06B72CE}" dt="2023-05-17T23:22:46.309" v="4288"/>
          <ac:picMkLst>
            <pc:docMk/>
            <pc:sldMk cId="1070616135" sldId="1611"/>
            <ac:picMk id="5" creationId="{DD3803C2-ED24-4707-B31D-1108AB9B13BE}"/>
          </ac:picMkLst>
        </pc:picChg>
        <pc:picChg chg="mod">
          <ac:chgData name="Dharun Rajkkumar Anandayuvaraj" userId="e0c1bc35-711c-4e4f-8925-978bf5d12bb5" providerId="ADAL" clId="{36A94151-9C47-4C7E-AF48-69F3A06B72CE}" dt="2023-05-16T14:43:23.785" v="48"/>
          <ac:picMkLst>
            <pc:docMk/>
            <pc:sldMk cId="1070616135" sldId="1611"/>
            <ac:picMk id="6" creationId="{ACD5F501-2355-4EB4-8820-687D9A86CDC2}"/>
          </ac:picMkLst>
        </pc:picChg>
        <pc:picChg chg="add del mod">
          <ac:chgData name="Dharun Rajkkumar Anandayuvaraj" userId="e0c1bc35-711c-4e4f-8925-978bf5d12bb5" providerId="ADAL" clId="{36A94151-9C47-4C7E-AF48-69F3A06B72CE}" dt="2023-05-17T12:22:21.196" v="3870" actId="478"/>
          <ac:picMkLst>
            <pc:docMk/>
            <pc:sldMk cId="1070616135" sldId="1611"/>
            <ac:picMk id="11" creationId="{EE095DFE-10AF-4514-878B-FCC60571C624}"/>
          </ac:picMkLst>
        </pc:picChg>
        <pc:picChg chg="add mod ord">
          <ac:chgData name="Dharun Rajkkumar Anandayuvaraj" userId="e0c1bc35-711c-4e4f-8925-978bf5d12bb5" providerId="ADAL" clId="{36A94151-9C47-4C7E-AF48-69F3A06B72CE}" dt="2023-05-17T23:22:52.645" v="4289"/>
          <ac:picMkLst>
            <pc:docMk/>
            <pc:sldMk cId="1070616135" sldId="1611"/>
            <ac:picMk id="12" creationId="{8838E5A9-EE10-2168-BC51-79A775193976}"/>
          </ac:picMkLst>
        </pc:picChg>
      </pc:sldChg>
      <pc:sldChg chg="modSp mod modShow modNotes">
        <pc:chgData name="Dharun Rajkkumar Anandayuvaraj" userId="e0c1bc35-711c-4e4f-8925-978bf5d12bb5" providerId="ADAL" clId="{36A94151-9C47-4C7E-AF48-69F3A06B72CE}" dt="2023-05-17T23:23:01.601" v="4291" actId="729"/>
        <pc:sldMkLst>
          <pc:docMk/>
          <pc:sldMk cId="943190685" sldId="1614"/>
        </pc:sldMkLst>
        <pc:spChg chg="mod">
          <ac:chgData name="Dharun Rajkkumar Anandayuvaraj" userId="e0c1bc35-711c-4e4f-8925-978bf5d12bb5" providerId="ADAL" clId="{36A94151-9C47-4C7E-AF48-69F3A06B72CE}" dt="2023-05-17T23:21:27.767" v="4284" actId="20577"/>
          <ac:spMkLst>
            <pc:docMk/>
            <pc:sldMk cId="943190685" sldId="1614"/>
            <ac:spMk id="2" creationId="{01EE282B-6DB8-4811-ABDE-0AD318D05FBD}"/>
          </ac:spMkLst>
        </pc:spChg>
        <pc:grpChg chg="mod">
          <ac:chgData name="Dharun Rajkkumar Anandayuvaraj" userId="e0c1bc35-711c-4e4f-8925-978bf5d12bb5" providerId="ADAL" clId="{36A94151-9C47-4C7E-AF48-69F3A06B72CE}" dt="2023-05-16T14:43:23.785" v="48"/>
          <ac:grpSpMkLst>
            <pc:docMk/>
            <pc:sldMk cId="943190685" sldId="1614"/>
            <ac:grpSpMk id="10" creationId="{B2F4FCE8-2E68-42BE-A40F-E9D24CD76D6A}"/>
          </ac:grpSpMkLst>
        </pc:grpChg>
        <pc:picChg chg="mod">
          <ac:chgData name="Dharun Rajkkumar Anandayuvaraj" userId="e0c1bc35-711c-4e4f-8925-978bf5d12bb5" providerId="ADAL" clId="{36A94151-9C47-4C7E-AF48-69F3A06B72CE}" dt="2023-05-17T23:22:34.113" v="4287"/>
          <ac:picMkLst>
            <pc:docMk/>
            <pc:sldMk cId="943190685" sldId="1614"/>
            <ac:picMk id="8" creationId="{0AE5C230-7232-41CB-A556-F7E8BC05662F}"/>
          </ac:picMkLst>
        </pc:picChg>
        <pc:picChg chg="mod">
          <ac:chgData name="Dharun Rajkkumar Anandayuvaraj" userId="e0c1bc35-711c-4e4f-8925-978bf5d12bb5" providerId="ADAL" clId="{36A94151-9C47-4C7E-AF48-69F3A06B72CE}" dt="2023-05-17T23:22:28.031" v="4286"/>
          <ac:picMkLst>
            <pc:docMk/>
            <pc:sldMk cId="943190685" sldId="1614"/>
            <ac:picMk id="9" creationId="{A704A19E-107D-45AF-9B4C-2B4D1EB6AACC}"/>
          </ac:picMkLst>
        </pc:picChg>
      </pc:sldChg>
      <pc:sldChg chg="modSp del mod modShow modNotes">
        <pc:chgData name="Dharun Rajkkumar Anandayuvaraj" userId="e0c1bc35-711c-4e4f-8925-978bf5d12bb5" providerId="ADAL" clId="{36A94151-9C47-4C7E-AF48-69F3A06B72CE}" dt="2023-05-17T23:20:12.062" v="4243" actId="47"/>
        <pc:sldMkLst>
          <pc:docMk/>
          <pc:sldMk cId="3348656578" sldId="1615"/>
        </pc:sldMkLst>
        <pc:spChg chg="mod">
          <ac:chgData name="Dharun Rajkkumar Anandayuvaraj" userId="e0c1bc35-711c-4e4f-8925-978bf5d12bb5" providerId="ADAL" clId="{36A94151-9C47-4C7E-AF48-69F3A06B72CE}" dt="2023-05-16T14:43:23.785" v="48"/>
          <ac:spMkLst>
            <pc:docMk/>
            <pc:sldMk cId="3348656578" sldId="1615"/>
            <ac:spMk id="7" creationId="{A67F3355-7EC8-4E70-BB01-F1851AF89E04}"/>
          </ac:spMkLst>
        </pc:spChg>
        <pc:picChg chg="mod">
          <ac:chgData name="Dharun Rajkkumar Anandayuvaraj" userId="e0c1bc35-711c-4e4f-8925-978bf5d12bb5" providerId="ADAL" clId="{36A94151-9C47-4C7E-AF48-69F3A06B72CE}" dt="2023-05-16T14:43:23.785" v="48"/>
          <ac:picMkLst>
            <pc:docMk/>
            <pc:sldMk cId="3348656578" sldId="1615"/>
            <ac:picMk id="6" creationId="{79F93CA1-BF9B-4647-8318-A52A883AC1AD}"/>
          </ac:picMkLst>
        </pc:picChg>
      </pc:sldChg>
      <pc:sldChg chg="delSp modSp mod modCm modNotes modNotesTx">
        <pc:chgData name="Dharun Rajkkumar Anandayuvaraj" userId="e0c1bc35-711c-4e4f-8925-978bf5d12bb5" providerId="ADAL" clId="{36A94151-9C47-4C7E-AF48-69F3A06B72CE}" dt="2023-05-19T08:44:43.548" v="4404"/>
        <pc:sldMkLst>
          <pc:docMk/>
          <pc:sldMk cId="1956086425" sldId="1624"/>
        </pc:sldMkLst>
        <pc:spChg chg="mod">
          <ac:chgData name="Dharun Rajkkumar Anandayuvaraj" userId="e0c1bc35-711c-4e4f-8925-978bf5d12bb5" providerId="ADAL" clId="{36A94151-9C47-4C7E-AF48-69F3A06B72CE}" dt="2023-05-19T08:44:27.954" v="4403" actId="114"/>
          <ac:spMkLst>
            <pc:docMk/>
            <pc:sldMk cId="1956086425" sldId="1624"/>
            <ac:spMk id="2" creationId="{01EE282B-6DB8-4811-ABDE-0AD318D05FBD}"/>
          </ac:spMkLst>
        </pc:spChg>
        <pc:spChg chg="mod">
          <ac:chgData name="Dharun Rajkkumar Anandayuvaraj" userId="e0c1bc35-711c-4e4f-8925-978bf5d12bb5" providerId="ADAL" clId="{36A94151-9C47-4C7E-AF48-69F3A06B72CE}" dt="2023-05-19T08:34:02.964" v="4315" actId="20577"/>
          <ac:spMkLst>
            <pc:docMk/>
            <pc:sldMk cId="1956086425" sldId="1624"/>
            <ac:spMk id="3" creationId="{F0FE0E79-3C83-4B98-8C39-ED8503CD699A}"/>
          </ac:spMkLst>
        </pc:spChg>
        <pc:picChg chg="del mod">
          <ac:chgData name="Dharun Rajkkumar Anandayuvaraj" userId="e0c1bc35-711c-4e4f-8925-978bf5d12bb5" providerId="ADAL" clId="{36A94151-9C47-4C7E-AF48-69F3A06B72CE}" dt="2023-05-16T22:12:35.151" v="973" actId="478"/>
          <ac:picMkLst>
            <pc:docMk/>
            <pc:sldMk cId="1956086425" sldId="1624"/>
            <ac:picMk id="1028" creationId="{A07B1418-A7EF-4403-8FE9-4166C2A7BC6B}"/>
          </ac:picMkLst>
        </pc:picChg>
        <pc:picChg chg="del mod">
          <ac:chgData name="Dharun Rajkkumar Anandayuvaraj" userId="e0c1bc35-711c-4e4f-8925-978bf5d12bb5" providerId="ADAL" clId="{36A94151-9C47-4C7E-AF48-69F3A06B72CE}" dt="2023-05-16T22:12:35.151" v="973" actId="478"/>
          <ac:picMkLst>
            <pc:docMk/>
            <pc:sldMk cId="1956086425" sldId="1624"/>
            <ac:picMk id="1030" creationId="{F6FA332D-1979-44C1-94DA-03E644D6DE34}"/>
          </ac:picMkLst>
        </pc:picChg>
      </pc:sldChg>
      <pc:sldChg chg="modSp del mod modShow modNotes">
        <pc:chgData name="Dharun Rajkkumar Anandayuvaraj" userId="e0c1bc35-711c-4e4f-8925-978bf5d12bb5" providerId="ADAL" clId="{36A94151-9C47-4C7E-AF48-69F3A06B72CE}" dt="2023-05-17T11:23:10.434" v="3292" actId="47"/>
        <pc:sldMkLst>
          <pc:docMk/>
          <pc:sldMk cId="3764059084" sldId="1626"/>
        </pc:sldMkLst>
        <pc:spChg chg="mod">
          <ac:chgData name="Dharun Rajkkumar Anandayuvaraj" userId="e0c1bc35-711c-4e4f-8925-978bf5d12bb5" providerId="ADAL" clId="{36A94151-9C47-4C7E-AF48-69F3A06B72CE}" dt="2023-05-16T14:43:23.785" v="48"/>
          <ac:spMkLst>
            <pc:docMk/>
            <pc:sldMk cId="3764059084" sldId="1626"/>
            <ac:spMk id="15" creationId="{12C30E80-27FE-4C09-AFAB-A351018C7A2B}"/>
          </ac:spMkLst>
        </pc:spChg>
        <pc:spChg chg="mod">
          <ac:chgData name="Dharun Rajkkumar Anandayuvaraj" userId="e0c1bc35-711c-4e4f-8925-978bf5d12bb5" providerId="ADAL" clId="{36A94151-9C47-4C7E-AF48-69F3A06B72CE}" dt="2023-05-16T14:43:23.785" v="48"/>
          <ac:spMkLst>
            <pc:docMk/>
            <pc:sldMk cId="3764059084" sldId="1626"/>
            <ac:spMk id="16" creationId="{F296F5DD-9CED-4F57-98C6-3BD5F16421D0}"/>
          </ac:spMkLst>
        </pc:spChg>
        <pc:graphicFrameChg chg="mod">
          <ac:chgData name="Dharun Rajkkumar Anandayuvaraj" userId="e0c1bc35-711c-4e4f-8925-978bf5d12bb5" providerId="ADAL" clId="{36A94151-9C47-4C7E-AF48-69F3A06B72CE}" dt="2023-05-16T14:43:23.785" v="48"/>
          <ac:graphicFrameMkLst>
            <pc:docMk/>
            <pc:sldMk cId="3764059084" sldId="1626"/>
            <ac:graphicFrameMk id="8" creationId="{0658F393-DBC3-4384-BAAE-36FE5B6786BE}"/>
          </ac:graphicFrameMkLst>
        </pc:graphicFrameChg>
        <pc:graphicFrameChg chg="mod">
          <ac:chgData name="Dharun Rajkkumar Anandayuvaraj" userId="e0c1bc35-711c-4e4f-8925-978bf5d12bb5" providerId="ADAL" clId="{36A94151-9C47-4C7E-AF48-69F3A06B72CE}" dt="2023-05-16T14:43:23.785" v="48"/>
          <ac:graphicFrameMkLst>
            <pc:docMk/>
            <pc:sldMk cId="3764059084" sldId="1626"/>
            <ac:graphicFrameMk id="11" creationId="{4B492658-6EDE-494A-A3DD-6B66732E05A6}"/>
          </ac:graphicFrameMkLst>
        </pc:graphicFrameChg>
      </pc:sldChg>
      <pc:sldChg chg="modSp del mod modShow modNotes">
        <pc:chgData name="Dharun Rajkkumar Anandayuvaraj" userId="e0c1bc35-711c-4e4f-8925-978bf5d12bb5" providerId="ADAL" clId="{36A94151-9C47-4C7E-AF48-69F3A06B72CE}" dt="2023-05-17T11:23:17.687" v="3293" actId="47"/>
        <pc:sldMkLst>
          <pc:docMk/>
          <pc:sldMk cId="275651876" sldId="1628"/>
        </pc:sldMkLst>
        <pc:spChg chg="mod">
          <ac:chgData name="Dharun Rajkkumar Anandayuvaraj" userId="e0c1bc35-711c-4e4f-8925-978bf5d12bb5" providerId="ADAL" clId="{36A94151-9C47-4C7E-AF48-69F3A06B72CE}" dt="2023-05-16T14:43:23.785" v="48"/>
          <ac:spMkLst>
            <pc:docMk/>
            <pc:sldMk cId="275651876" sldId="1628"/>
            <ac:spMk id="2" creationId="{01EE282B-6DB8-4811-ABDE-0AD318D05FBD}"/>
          </ac:spMkLst>
        </pc:spChg>
      </pc:sldChg>
      <pc:sldChg chg="addSp delSp modSp mod delAnim modShow modNotes modNotesTx">
        <pc:chgData name="Dharun Rajkkumar Anandayuvaraj" userId="e0c1bc35-711c-4e4f-8925-978bf5d12bb5" providerId="ADAL" clId="{36A94151-9C47-4C7E-AF48-69F3A06B72CE}" dt="2023-05-17T12:02:22.685" v="3681" actId="207"/>
        <pc:sldMkLst>
          <pc:docMk/>
          <pc:sldMk cId="2859713842" sldId="1629"/>
        </pc:sldMkLst>
        <pc:spChg chg="mod">
          <ac:chgData name="Dharun Rajkkumar Anandayuvaraj" userId="e0c1bc35-711c-4e4f-8925-978bf5d12bb5" providerId="ADAL" clId="{36A94151-9C47-4C7E-AF48-69F3A06B72CE}" dt="2023-05-17T12:01:17.129" v="3675" actId="27636"/>
          <ac:spMkLst>
            <pc:docMk/>
            <pc:sldMk cId="2859713842" sldId="1629"/>
            <ac:spMk id="2" creationId="{01EE282B-6DB8-4811-ABDE-0AD318D05FBD}"/>
          </ac:spMkLst>
        </pc:spChg>
        <pc:spChg chg="mod">
          <ac:chgData name="Dharun Rajkkumar Anandayuvaraj" userId="e0c1bc35-711c-4e4f-8925-978bf5d12bb5" providerId="ADAL" clId="{36A94151-9C47-4C7E-AF48-69F3A06B72CE}" dt="2023-05-17T11:32:49.095" v="3328" actId="122"/>
          <ac:spMkLst>
            <pc:docMk/>
            <pc:sldMk cId="2859713842" sldId="1629"/>
            <ac:spMk id="3" creationId="{F0FE0E79-3C83-4B98-8C39-ED8503CD699A}"/>
          </ac:spMkLst>
        </pc:spChg>
        <pc:spChg chg="del mod">
          <ac:chgData name="Dharun Rajkkumar Anandayuvaraj" userId="e0c1bc35-711c-4e4f-8925-978bf5d12bb5" providerId="ADAL" clId="{36A94151-9C47-4C7E-AF48-69F3A06B72CE}" dt="2023-05-17T11:35:31.222" v="3331" actId="478"/>
          <ac:spMkLst>
            <pc:docMk/>
            <pc:sldMk cId="2859713842" sldId="1629"/>
            <ac:spMk id="7" creationId="{51CCBA48-F4B9-437A-B32F-DD47220ABFB9}"/>
          </ac:spMkLst>
        </pc:spChg>
        <pc:spChg chg="del mod">
          <ac:chgData name="Dharun Rajkkumar Anandayuvaraj" userId="e0c1bc35-711c-4e4f-8925-978bf5d12bb5" providerId="ADAL" clId="{36A94151-9C47-4C7E-AF48-69F3A06B72CE}" dt="2023-05-17T11:35:31.222" v="3331" actId="478"/>
          <ac:spMkLst>
            <pc:docMk/>
            <pc:sldMk cId="2859713842" sldId="1629"/>
            <ac:spMk id="8" creationId="{83A6F1A0-2F29-4DF7-A578-F45D824F3088}"/>
          </ac:spMkLst>
        </pc:spChg>
        <pc:spChg chg="del mod">
          <ac:chgData name="Dharun Rajkkumar Anandayuvaraj" userId="e0c1bc35-711c-4e4f-8925-978bf5d12bb5" providerId="ADAL" clId="{36A94151-9C47-4C7E-AF48-69F3A06B72CE}" dt="2023-05-17T11:35:31.222" v="3331" actId="478"/>
          <ac:spMkLst>
            <pc:docMk/>
            <pc:sldMk cId="2859713842" sldId="1629"/>
            <ac:spMk id="9" creationId="{C15C2EC3-2F1A-42E5-8AD7-7A3AC60B2C27}"/>
          </ac:spMkLst>
        </pc:spChg>
        <pc:spChg chg="add mod">
          <ac:chgData name="Dharun Rajkkumar Anandayuvaraj" userId="e0c1bc35-711c-4e4f-8925-978bf5d12bb5" providerId="ADAL" clId="{36A94151-9C47-4C7E-AF48-69F3A06B72CE}" dt="2023-05-17T11:43:26.022" v="3398" actId="164"/>
          <ac:spMkLst>
            <pc:docMk/>
            <pc:sldMk cId="2859713842" sldId="1629"/>
            <ac:spMk id="11" creationId="{FD94C5A8-7C54-3F58-1C15-B9F735405C01}"/>
          </ac:spMkLst>
        </pc:spChg>
        <pc:spChg chg="add mod">
          <ac:chgData name="Dharun Rajkkumar Anandayuvaraj" userId="e0c1bc35-711c-4e4f-8925-978bf5d12bb5" providerId="ADAL" clId="{36A94151-9C47-4C7E-AF48-69F3A06B72CE}" dt="2023-05-17T11:43:26.022" v="3398" actId="164"/>
          <ac:spMkLst>
            <pc:docMk/>
            <pc:sldMk cId="2859713842" sldId="1629"/>
            <ac:spMk id="12" creationId="{1091891B-F753-2AEA-62D7-BB0F883C861E}"/>
          </ac:spMkLst>
        </pc:spChg>
        <pc:spChg chg="add mod">
          <ac:chgData name="Dharun Rajkkumar Anandayuvaraj" userId="e0c1bc35-711c-4e4f-8925-978bf5d12bb5" providerId="ADAL" clId="{36A94151-9C47-4C7E-AF48-69F3A06B72CE}" dt="2023-05-17T11:43:26.022" v="3398" actId="164"/>
          <ac:spMkLst>
            <pc:docMk/>
            <pc:sldMk cId="2859713842" sldId="1629"/>
            <ac:spMk id="13" creationId="{8C6E430D-4B7F-1568-2784-B4FE9F02A931}"/>
          </ac:spMkLst>
        </pc:spChg>
        <pc:spChg chg="add mod">
          <ac:chgData name="Dharun Rajkkumar Anandayuvaraj" userId="e0c1bc35-711c-4e4f-8925-978bf5d12bb5" providerId="ADAL" clId="{36A94151-9C47-4C7E-AF48-69F3A06B72CE}" dt="2023-05-17T12:02:22.685" v="3681" actId="207"/>
          <ac:spMkLst>
            <pc:docMk/>
            <pc:sldMk cId="2859713842" sldId="1629"/>
            <ac:spMk id="15" creationId="{70C45705-218E-E588-542F-2B5669D23CFA}"/>
          </ac:spMkLst>
        </pc:spChg>
        <pc:spChg chg="add mod">
          <ac:chgData name="Dharun Rajkkumar Anandayuvaraj" userId="e0c1bc35-711c-4e4f-8925-978bf5d12bb5" providerId="ADAL" clId="{36A94151-9C47-4C7E-AF48-69F3A06B72CE}" dt="2023-05-17T12:01:55.377" v="3680" actId="14100"/>
          <ac:spMkLst>
            <pc:docMk/>
            <pc:sldMk cId="2859713842" sldId="1629"/>
            <ac:spMk id="16" creationId="{A1C42745-6A6D-F54A-9AAC-20335E0E0DAF}"/>
          </ac:spMkLst>
        </pc:spChg>
        <pc:grpChg chg="add mod">
          <ac:chgData name="Dharun Rajkkumar Anandayuvaraj" userId="e0c1bc35-711c-4e4f-8925-978bf5d12bb5" providerId="ADAL" clId="{36A94151-9C47-4C7E-AF48-69F3A06B72CE}" dt="2023-05-17T12:01:31.059" v="3676" actId="164"/>
          <ac:grpSpMkLst>
            <pc:docMk/>
            <pc:sldMk cId="2859713842" sldId="1629"/>
            <ac:grpSpMk id="14" creationId="{563CFFB2-67A4-5986-7459-94F5BB9D85F5}"/>
          </ac:grpSpMkLst>
        </pc:grpChg>
        <pc:grpChg chg="add mod">
          <ac:chgData name="Dharun Rajkkumar Anandayuvaraj" userId="e0c1bc35-711c-4e4f-8925-978bf5d12bb5" providerId="ADAL" clId="{36A94151-9C47-4C7E-AF48-69F3A06B72CE}" dt="2023-05-17T12:01:48.762" v="3679" actId="1076"/>
          <ac:grpSpMkLst>
            <pc:docMk/>
            <pc:sldMk cId="2859713842" sldId="1629"/>
            <ac:grpSpMk id="17" creationId="{70DCECD8-44D8-C515-DE9B-B9E874AA0CA6}"/>
          </ac:grpSpMkLst>
        </pc:grpChg>
        <pc:picChg chg="del mod">
          <ac:chgData name="Dharun Rajkkumar Anandayuvaraj" userId="e0c1bc35-711c-4e4f-8925-978bf5d12bb5" providerId="ADAL" clId="{36A94151-9C47-4C7E-AF48-69F3A06B72CE}" dt="2023-05-17T11:35:25.756" v="3330" actId="478"/>
          <ac:picMkLst>
            <pc:docMk/>
            <pc:sldMk cId="2859713842" sldId="1629"/>
            <ac:picMk id="6" creationId="{4670F3AF-29FC-4803-AD70-D7DD8EE419E9}"/>
          </ac:picMkLst>
        </pc:picChg>
        <pc:picChg chg="add del mod modCrop">
          <ac:chgData name="Dharun Rajkkumar Anandayuvaraj" userId="e0c1bc35-711c-4e4f-8925-978bf5d12bb5" providerId="ADAL" clId="{36A94151-9C47-4C7E-AF48-69F3A06B72CE}" dt="2023-05-17T11:43:26.022" v="3398" actId="164"/>
          <ac:picMkLst>
            <pc:docMk/>
            <pc:sldMk cId="2859713842" sldId="1629"/>
            <ac:picMk id="10" creationId="{6B9EF56B-20D2-CC51-1F34-3BF051C23933}"/>
          </ac:picMkLst>
        </pc:picChg>
      </pc:sldChg>
      <pc:sldChg chg="addSp delSp modSp mod modShow modNotes modNotesTx">
        <pc:chgData name="Dharun Rajkkumar Anandayuvaraj" userId="e0c1bc35-711c-4e4f-8925-978bf5d12bb5" providerId="ADAL" clId="{36A94151-9C47-4C7E-AF48-69F3A06B72CE}" dt="2023-05-17T14:56:03.747" v="3920" actId="20577"/>
        <pc:sldMkLst>
          <pc:docMk/>
          <pc:sldMk cId="3612995169" sldId="1630"/>
        </pc:sldMkLst>
        <pc:spChg chg="mod">
          <ac:chgData name="Dharun Rajkkumar Anandayuvaraj" userId="e0c1bc35-711c-4e4f-8925-978bf5d12bb5" providerId="ADAL" clId="{36A94151-9C47-4C7E-AF48-69F3A06B72CE}" dt="2023-05-17T08:33:49.893" v="2711" actId="1076"/>
          <ac:spMkLst>
            <pc:docMk/>
            <pc:sldMk cId="3612995169" sldId="1630"/>
            <ac:spMk id="2" creationId="{01EE282B-6DB8-4811-ABDE-0AD318D05FBD}"/>
          </ac:spMkLst>
        </pc:spChg>
        <pc:spChg chg="mod">
          <ac:chgData name="Dharun Rajkkumar Anandayuvaraj" userId="e0c1bc35-711c-4e4f-8925-978bf5d12bb5" providerId="ADAL" clId="{36A94151-9C47-4C7E-AF48-69F3A06B72CE}" dt="2023-05-17T14:56:03.747" v="3920" actId="20577"/>
          <ac:spMkLst>
            <pc:docMk/>
            <pc:sldMk cId="3612995169" sldId="1630"/>
            <ac:spMk id="3" creationId="{F0FE0E79-3C83-4B98-8C39-ED8503CD699A}"/>
          </ac:spMkLst>
        </pc:spChg>
        <pc:grpChg chg="del mod">
          <ac:chgData name="Dharun Rajkkumar Anandayuvaraj" userId="e0c1bc35-711c-4e4f-8925-978bf5d12bb5" providerId="ADAL" clId="{36A94151-9C47-4C7E-AF48-69F3A06B72CE}" dt="2023-05-17T08:20:27.425" v="2699" actId="478"/>
          <ac:grpSpMkLst>
            <pc:docMk/>
            <pc:sldMk cId="3612995169" sldId="1630"/>
            <ac:grpSpMk id="5" creationId="{B4FEF58D-7710-4CBE-843E-669594FC746C}"/>
          </ac:grpSpMkLst>
        </pc:grpChg>
        <pc:graphicFrameChg chg="mod">
          <ac:chgData name="Dharun Rajkkumar Anandayuvaraj" userId="e0c1bc35-711c-4e4f-8925-978bf5d12bb5" providerId="ADAL" clId="{36A94151-9C47-4C7E-AF48-69F3A06B72CE}" dt="2023-05-16T14:43:23.785" v="48"/>
          <ac:graphicFrameMkLst>
            <pc:docMk/>
            <pc:sldMk cId="3612995169" sldId="1630"/>
            <ac:graphicFrameMk id="18" creationId="{F18AE189-BD07-40F5-BD21-953990CA80DB}"/>
          </ac:graphicFrameMkLst>
        </pc:graphicFrameChg>
        <pc:picChg chg="mod">
          <ac:chgData name="Dharun Rajkkumar Anandayuvaraj" userId="e0c1bc35-711c-4e4f-8925-978bf5d12bb5" providerId="ADAL" clId="{36A94151-9C47-4C7E-AF48-69F3A06B72CE}" dt="2023-05-16T14:43:23.785" v="48"/>
          <ac:picMkLst>
            <pc:docMk/>
            <pc:sldMk cId="3612995169" sldId="1630"/>
            <ac:picMk id="6" creationId="{82DE0EAF-5D21-4914-81C5-04D48AFC4E57}"/>
          </ac:picMkLst>
        </pc:picChg>
        <pc:picChg chg="mod">
          <ac:chgData name="Dharun Rajkkumar Anandayuvaraj" userId="e0c1bc35-711c-4e4f-8925-978bf5d12bb5" providerId="ADAL" clId="{36A94151-9C47-4C7E-AF48-69F3A06B72CE}" dt="2023-05-16T14:43:23.785" v="48"/>
          <ac:picMkLst>
            <pc:docMk/>
            <pc:sldMk cId="3612995169" sldId="1630"/>
            <ac:picMk id="7" creationId="{C017CEDE-480E-4A15-9C07-1D4D7FF45739}"/>
          </ac:picMkLst>
        </pc:picChg>
        <pc:picChg chg="mod">
          <ac:chgData name="Dharun Rajkkumar Anandayuvaraj" userId="e0c1bc35-711c-4e4f-8925-978bf5d12bb5" providerId="ADAL" clId="{36A94151-9C47-4C7E-AF48-69F3A06B72CE}" dt="2023-05-16T14:43:23.785" v="48"/>
          <ac:picMkLst>
            <pc:docMk/>
            <pc:sldMk cId="3612995169" sldId="1630"/>
            <ac:picMk id="8" creationId="{D0D90BB5-44A7-4BE8-BE0F-C87B56FA2304}"/>
          </ac:picMkLst>
        </pc:picChg>
        <pc:picChg chg="mod">
          <ac:chgData name="Dharun Rajkkumar Anandayuvaraj" userId="e0c1bc35-711c-4e4f-8925-978bf5d12bb5" providerId="ADAL" clId="{36A94151-9C47-4C7E-AF48-69F3A06B72CE}" dt="2023-05-16T14:43:23.785" v="48"/>
          <ac:picMkLst>
            <pc:docMk/>
            <pc:sldMk cId="3612995169" sldId="1630"/>
            <ac:picMk id="9" creationId="{4264D42C-1B33-4B90-9A06-75169D08CBFA}"/>
          </ac:picMkLst>
        </pc:picChg>
        <pc:picChg chg="mod">
          <ac:chgData name="Dharun Rajkkumar Anandayuvaraj" userId="e0c1bc35-711c-4e4f-8925-978bf5d12bb5" providerId="ADAL" clId="{36A94151-9C47-4C7E-AF48-69F3A06B72CE}" dt="2023-05-16T14:43:23.785" v="48"/>
          <ac:picMkLst>
            <pc:docMk/>
            <pc:sldMk cId="3612995169" sldId="1630"/>
            <ac:picMk id="10" creationId="{2743F952-6269-4F01-98F6-7C4E0CFAECB3}"/>
          </ac:picMkLst>
        </pc:picChg>
        <pc:picChg chg="add mod">
          <ac:chgData name="Dharun Rajkkumar Anandayuvaraj" userId="e0c1bc35-711c-4e4f-8925-978bf5d12bb5" providerId="ADAL" clId="{36A94151-9C47-4C7E-AF48-69F3A06B72CE}" dt="2023-05-17T08:33:29.929" v="2709" actId="1076"/>
          <ac:picMkLst>
            <pc:docMk/>
            <pc:sldMk cId="3612995169" sldId="1630"/>
            <ac:picMk id="12" creationId="{0E94541A-C961-AF96-D4A5-6FDA81E01BC0}"/>
          </ac:picMkLst>
        </pc:picChg>
      </pc:sldChg>
      <pc:sldChg chg="modSp del mod modShow modNotes">
        <pc:chgData name="Dharun Rajkkumar Anandayuvaraj" userId="e0c1bc35-711c-4e4f-8925-978bf5d12bb5" providerId="ADAL" clId="{36A94151-9C47-4C7E-AF48-69F3A06B72CE}" dt="2023-05-17T11:23:10.434" v="3292" actId="47"/>
        <pc:sldMkLst>
          <pc:docMk/>
          <pc:sldMk cId="781505925" sldId="1632"/>
        </pc:sldMkLst>
        <pc:picChg chg="mod">
          <ac:chgData name="Dharun Rajkkumar Anandayuvaraj" userId="e0c1bc35-711c-4e4f-8925-978bf5d12bb5" providerId="ADAL" clId="{36A94151-9C47-4C7E-AF48-69F3A06B72CE}" dt="2023-05-16T14:43:23.785" v="48"/>
          <ac:picMkLst>
            <pc:docMk/>
            <pc:sldMk cId="781505925" sldId="1632"/>
            <ac:picMk id="5" creationId="{624E0D91-0CC7-4205-B66B-7B7F726820D2}"/>
          </ac:picMkLst>
        </pc:picChg>
        <pc:picChg chg="mod">
          <ac:chgData name="Dharun Rajkkumar Anandayuvaraj" userId="e0c1bc35-711c-4e4f-8925-978bf5d12bb5" providerId="ADAL" clId="{36A94151-9C47-4C7E-AF48-69F3A06B72CE}" dt="2023-05-16T14:43:23.785" v="48"/>
          <ac:picMkLst>
            <pc:docMk/>
            <pc:sldMk cId="781505925" sldId="1632"/>
            <ac:picMk id="6" creationId="{A3014D9D-F3C8-4829-9BC7-50A26B4BE975}"/>
          </ac:picMkLst>
        </pc:picChg>
        <pc:picChg chg="mod">
          <ac:chgData name="Dharun Rajkkumar Anandayuvaraj" userId="e0c1bc35-711c-4e4f-8925-978bf5d12bb5" providerId="ADAL" clId="{36A94151-9C47-4C7E-AF48-69F3A06B72CE}" dt="2023-05-16T14:43:23.785" v="48"/>
          <ac:picMkLst>
            <pc:docMk/>
            <pc:sldMk cId="781505925" sldId="1632"/>
            <ac:picMk id="7" creationId="{AA34F5C0-E936-4A71-B653-23B79B529E65}"/>
          </ac:picMkLst>
        </pc:picChg>
        <pc:picChg chg="mod">
          <ac:chgData name="Dharun Rajkkumar Anandayuvaraj" userId="e0c1bc35-711c-4e4f-8925-978bf5d12bb5" providerId="ADAL" clId="{36A94151-9C47-4C7E-AF48-69F3A06B72CE}" dt="2023-05-16T14:43:23.785" v="48"/>
          <ac:picMkLst>
            <pc:docMk/>
            <pc:sldMk cId="781505925" sldId="1632"/>
            <ac:picMk id="8" creationId="{6C5ED68F-0220-4943-9686-C0C7094CEB31}"/>
          </ac:picMkLst>
        </pc:picChg>
      </pc:sldChg>
      <pc:sldChg chg="modSp del mod modShow modNotes">
        <pc:chgData name="Dharun Rajkkumar Anandayuvaraj" userId="e0c1bc35-711c-4e4f-8925-978bf5d12bb5" providerId="ADAL" clId="{36A94151-9C47-4C7E-AF48-69F3A06B72CE}" dt="2023-05-17T23:20:12.062" v="4243" actId="47"/>
        <pc:sldMkLst>
          <pc:docMk/>
          <pc:sldMk cId="792911903" sldId="1633"/>
        </pc:sldMkLst>
        <pc:spChg chg="mod">
          <ac:chgData name="Dharun Rajkkumar Anandayuvaraj" userId="e0c1bc35-711c-4e4f-8925-978bf5d12bb5" providerId="ADAL" clId="{36A94151-9C47-4C7E-AF48-69F3A06B72CE}" dt="2023-05-16T14:43:23.785" v="48"/>
          <ac:spMkLst>
            <pc:docMk/>
            <pc:sldMk cId="792911903" sldId="1633"/>
            <ac:spMk id="8" creationId="{0F9D069C-1745-40F0-A1DC-56BC5A22071E}"/>
          </ac:spMkLst>
        </pc:spChg>
        <pc:picChg chg="mod">
          <ac:chgData name="Dharun Rajkkumar Anandayuvaraj" userId="e0c1bc35-711c-4e4f-8925-978bf5d12bb5" providerId="ADAL" clId="{36A94151-9C47-4C7E-AF48-69F3A06B72CE}" dt="2023-05-16T14:43:23.785" v="48"/>
          <ac:picMkLst>
            <pc:docMk/>
            <pc:sldMk cId="792911903" sldId="1633"/>
            <ac:picMk id="7" creationId="{7835099B-32C5-409F-AF61-C3B151C712F8}"/>
          </ac:picMkLst>
        </pc:picChg>
      </pc:sldChg>
      <pc:sldChg chg="modSp mod modAnim modCm modNotes modNotesTx">
        <pc:chgData name="Dharun Rajkkumar Anandayuvaraj" userId="e0c1bc35-711c-4e4f-8925-978bf5d12bb5" providerId="ADAL" clId="{36A94151-9C47-4C7E-AF48-69F3A06B72CE}" dt="2023-05-19T08:42:33.165" v="4376"/>
        <pc:sldMkLst>
          <pc:docMk/>
          <pc:sldMk cId="1536594789" sldId="1634"/>
        </pc:sldMkLst>
        <pc:spChg chg="mod">
          <ac:chgData name="Dharun Rajkkumar Anandayuvaraj" userId="e0c1bc35-711c-4e4f-8925-978bf5d12bb5" providerId="ADAL" clId="{36A94151-9C47-4C7E-AF48-69F3A06B72CE}" dt="2023-05-16T15:30:45.339" v="370" actId="20577"/>
          <ac:spMkLst>
            <pc:docMk/>
            <pc:sldMk cId="1536594789" sldId="1634"/>
            <ac:spMk id="2" creationId="{01EE282B-6DB8-4811-ABDE-0AD318D05FBD}"/>
          </ac:spMkLst>
        </pc:spChg>
        <pc:spChg chg="mod">
          <ac:chgData name="Dharun Rajkkumar Anandayuvaraj" userId="e0c1bc35-711c-4e4f-8925-978bf5d12bb5" providerId="ADAL" clId="{36A94151-9C47-4C7E-AF48-69F3A06B72CE}" dt="2023-05-16T14:43:23.785" v="48"/>
          <ac:spMkLst>
            <pc:docMk/>
            <pc:sldMk cId="1536594789" sldId="1634"/>
            <ac:spMk id="13" creationId="{803EE2CF-9539-49EC-8523-751094014319}"/>
          </ac:spMkLst>
        </pc:spChg>
        <pc:spChg chg="mod">
          <ac:chgData name="Dharun Rajkkumar Anandayuvaraj" userId="e0c1bc35-711c-4e4f-8925-978bf5d12bb5" providerId="ADAL" clId="{36A94151-9C47-4C7E-AF48-69F3A06B72CE}" dt="2023-05-16T14:43:23.785" v="48"/>
          <ac:spMkLst>
            <pc:docMk/>
            <pc:sldMk cId="1536594789" sldId="1634"/>
            <ac:spMk id="19" creationId="{258EBCF1-AD96-450D-A808-F99B63F660E6}"/>
          </ac:spMkLst>
        </pc:spChg>
        <pc:spChg chg="mod">
          <ac:chgData name="Dharun Rajkkumar Anandayuvaraj" userId="e0c1bc35-711c-4e4f-8925-978bf5d12bb5" providerId="ADAL" clId="{36A94151-9C47-4C7E-AF48-69F3A06B72CE}" dt="2023-05-16T14:43:23.785" v="48"/>
          <ac:spMkLst>
            <pc:docMk/>
            <pc:sldMk cId="1536594789" sldId="1634"/>
            <ac:spMk id="26" creationId="{7452885C-10BB-4EB6-8CB3-4A974728E1E7}"/>
          </ac:spMkLst>
        </pc:spChg>
        <pc:spChg chg="mod">
          <ac:chgData name="Dharun Rajkkumar Anandayuvaraj" userId="e0c1bc35-711c-4e4f-8925-978bf5d12bb5" providerId="ADAL" clId="{36A94151-9C47-4C7E-AF48-69F3A06B72CE}" dt="2023-05-16T14:43:23.785" v="48"/>
          <ac:spMkLst>
            <pc:docMk/>
            <pc:sldMk cId="1536594789" sldId="1634"/>
            <ac:spMk id="41" creationId="{BE0C742D-7D97-49DE-95A3-7FAAF118347B}"/>
          </ac:spMkLst>
        </pc:spChg>
        <pc:spChg chg="mod">
          <ac:chgData name="Dharun Rajkkumar Anandayuvaraj" userId="e0c1bc35-711c-4e4f-8925-978bf5d12bb5" providerId="ADAL" clId="{36A94151-9C47-4C7E-AF48-69F3A06B72CE}" dt="2023-05-19T08:41:16.312" v="4373" actId="20577"/>
          <ac:spMkLst>
            <pc:docMk/>
            <pc:sldMk cId="1536594789" sldId="1634"/>
            <ac:spMk id="46" creationId="{7BA6B95C-2712-464B-BE70-3B6AE3F87C53}"/>
          </ac:spMkLst>
        </pc:spChg>
        <pc:grpChg chg="mod">
          <ac:chgData name="Dharun Rajkkumar Anandayuvaraj" userId="e0c1bc35-711c-4e4f-8925-978bf5d12bb5" providerId="ADAL" clId="{36A94151-9C47-4C7E-AF48-69F3A06B72CE}" dt="2023-05-16T15:30:42.622" v="368" actId="1076"/>
          <ac:grpSpMkLst>
            <pc:docMk/>
            <pc:sldMk cId="1536594789" sldId="1634"/>
            <ac:grpSpMk id="5" creationId="{2D5A32C7-F8EB-4338-AB9C-A13B7030FEAE}"/>
          </ac:grpSpMkLst>
        </pc:grpChg>
        <pc:grpChg chg="mod">
          <ac:chgData name="Dharun Rajkkumar Anandayuvaraj" userId="e0c1bc35-711c-4e4f-8925-978bf5d12bb5" providerId="ADAL" clId="{36A94151-9C47-4C7E-AF48-69F3A06B72CE}" dt="2023-05-16T14:43:23.785" v="48"/>
          <ac:grpSpMkLst>
            <pc:docMk/>
            <pc:sldMk cId="1536594789" sldId="1634"/>
            <ac:grpSpMk id="14" creationId="{1BF056D3-3351-4650-99BA-1CC970DCFCB1}"/>
          </ac:grpSpMkLst>
        </pc:grpChg>
        <pc:grpChg chg="mod">
          <ac:chgData name="Dharun Rajkkumar Anandayuvaraj" userId="e0c1bc35-711c-4e4f-8925-978bf5d12bb5" providerId="ADAL" clId="{36A94151-9C47-4C7E-AF48-69F3A06B72CE}" dt="2023-05-16T14:43:23.785" v="48"/>
          <ac:grpSpMkLst>
            <pc:docMk/>
            <pc:sldMk cId="1536594789" sldId="1634"/>
            <ac:grpSpMk id="36" creationId="{0158A197-B54B-4537-9AE4-F75D0DDED6BA}"/>
          </ac:grpSpMkLst>
        </pc:grpChg>
        <pc:grpChg chg="mod">
          <ac:chgData name="Dharun Rajkkumar Anandayuvaraj" userId="e0c1bc35-711c-4e4f-8925-978bf5d12bb5" providerId="ADAL" clId="{36A94151-9C47-4C7E-AF48-69F3A06B72CE}" dt="2023-05-16T14:43:23.785" v="48"/>
          <ac:grpSpMkLst>
            <pc:docMk/>
            <pc:sldMk cId="1536594789" sldId="1634"/>
            <ac:grpSpMk id="42" creationId="{5D2D32CE-BE60-4490-B587-B327DF5C67C5}"/>
          </ac:grpSpMkLst>
        </pc:grpChg>
        <pc:picChg chg="mod">
          <ac:chgData name="Dharun Rajkkumar Anandayuvaraj" userId="e0c1bc35-711c-4e4f-8925-978bf5d12bb5" providerId="ADAL" clId="{36A94151-9C47-4C7E-AF48-69F3A06B72CE}" dt="2023-05-16T14:43:23.785" v="48"/>
          <ac:picMkLst>
            <pc:docMk/>
            <pc:sldMk cId="1536594789" sldId="1634"/>
            <ac:picMk id="6" creationId="{953AD42E-F099-4EFB-BC82-2D97BBDCD586}"/>
          </ac:picMkLst>
        </pc:picChg>
        <pc:picChg chg="mod">
          <ac:chgData name="Dharun Rajkkumar Anandayuvaraj" userId="e0c1bc35-711c-4e4f-8925-978bf5d12bb5" providerId="ADAL" clId="{36A94151-9C47-4C7E-AF48-69F3A06B72CE}" dt="2023-05-16T14:43:23.785" v="48"/>
          <ac:picMkLst>
            <pc:docMk/>
            <pc:sldMk cId="1536594789" sldId="1634"/>
            <ac:picMk id="8" creationId="{F3952554-9F10-4D30-AF43-E052DD981C29}"/>
          </ac:picMkLst>
        </pc:picChg>
        <pc:picChg chg="mod">
          <ac:chgData name="Dharun Rajkkumar Anandayuvaraj" userId="e0c1bc35-711c-4e4f-8925-978bf5d12bb5" providerId="ADAL" clId="{36A94151-9C47-4C7E-AF48-69F3A06B72CE}" dt="2023-05-16T14:43:23.785" v="48"/>
          <ac:picMkLst>
            <pc:docMk/>
            <pc:sldMk cId="1536594789" sldId="1634"/>
            <ac:picMk id="16" creationId="{D75A18F4-FCF0-41DA-87B4-03F2C5EFEC70}"/>
          </ac:picMkLst>
        </pc:picChg>
        <pc:picChg chg="mod">
          <ac:chgData name="Dharun Rajkkumar Anandayuvaraj" userId="e0c1bc35-711c-4e4f-8925-978bf5d12bb5" providerId="ADAL" clId="{36A94151-9C47-4C7E-AF48-69F3A06B72CE}" dt="2023-05-16T14:43:23.785" v="48"/>
          <ac:picMkLst>
            <pc:docMk/>
            <pc:sldMk cId="1536594789" sldId="1634"/>
            <ac:picMk id="21" creationId="{31F32F98-640B-4AE9-A2B5-6BBB82F7FCAB}"/>
          </ac:picMkLst>
        </pc:picChg>
        <pc:picChg chg="mod">
          <ac:chgData name="Dharun Rajkkumar Anandayuvaraj" userId="e0c1bc35-711c-4e4f-8925-978bf5d12bb5" providerId="ADAL" clId="{36A94151-9C47-4C7E-AF48-69F3A06B72CE}" dt="2023-05-16T14:43:23.785" v="48"/>
          <ac:picMkLst>
            <pc:docMk/>
            <pc:sldMk cId="1536594789" sldId="1634"/>
            <ac:picMk id="24" creationId="{970E94B4-DE6A-42A3-8CB4-264B5917149E}"/>
          </ac:picMkLst>
        </pc:picChg>
        <pc:picChg chg="mod">
          <ac:chgData name="Dharun Rajkkumar Anandayuvaraj" userId="e0c1bc35-711c-4e4f-8925-978bf5d12bb5" providerId="ADAL" clId="{36A94151-9C47-4C7E-AF48-69F3A06B72CE}" dt="2023-05-16T14:43:23.785" v="48"/>
          <ac:picMkLst>
            <pc:docMk/>
            <pc:sldMk cId="1536594789" sldId="1634"/>
            <ac:picMk id="29" creationId="{35DE80D7-6DE4-4D19-86D3-AE7F05B85C71}"/>
          </ac:picMkLst>
        </pc:picChg>
        <pc:picChg chg="mod">
          <ac:chgData name="Dharun Rajkkumar Anandayuvaraj" userId="e0c1bc35-711c-4e4f-8925-978bf5d12bb5" providerId="ADAL" clId="{36A94151-9C47-4C7E-AF48-69F3A06B72CE}" dt="2023-05-16T14:43:23.785" v="48"/>
          <ac:picMkLst>
            <pc:docMk/>
            <pc:sldMk cId="1536594789" sldId="1634"/>
            <ac:picMk id="34" creationId="{A43D05E7-4715-4090-988A-849DDAB70730}"/>
          </ac:picMkLst>
        </pc:picChg>
        <pc:cxnChg chg="mod">
          <ac:chgData name="Dharun Rajkkumar Anandayuvaraj" userId="e0c1bc35-711c-4e4f-8925-978bf5d12bb5" providerId="ADAL" clId="{36A94151-9C47-4C7E-AF48-69F3A06B72CE}" dt="2023-05-16T14:43:23.785" v="48"/>
          <ac:cxnSpMkLst>
            <pc:docMk/>
            <pc:sldMk cId="1536594789" sldId="1634"/>
            <ac:cxnSpMk id="18" creationId="{58833806-F224-4E0C-ADEA-9EC7171B9BC0}"/>
          </ac:cxnSpMkLst>
        </pc:cxnChg>
        <pc:cxnChg chg="mod">
          <ac:chgData name="Dharun Rajkkumar Anandayuvaraj" userId="e0c1bc35-711c-4e4f-8925-978bf5d12bb5" providerId="ADAL" clId="{36A94151-9C47-4C7E-AF48-69F3A06B72CE}" dt="2023-05-16T14:43:23.785" v="48"/>
          <ac:cxnSpMkLst>
            <pc:docMk/>
            <pc:sldMk cId="1536594789" sldId="1634"/>
            <ac:cxnSpMk id="23" creationId="{FEE544B2-A6EE-4863-9BCF-39DBFE1B050C}"/>
          </ac:cxnSpMkLst>
        </pc:cxnChg>
        <pc:cxnChg chg="mod">
          <ac:chgData name="Dharun Rajkkumar Anandayuvaraj" userId="e0c1bc35-711c-4e4f-8925-978bf5d12bb5" providerId="ADAL" clId="{36A94151-9C47-4C7E-AF48-69F3A06B72CE}" dt="2023-05-16T14:43:23.785" v="48"/>
          <ac:cxnSpMkLst>
            <pc:docMk/>
            <pc:sldMk cId="1536594789" sldId="1634"/>
            <ac:cxnSpMk id="27" creationId="{FDF10FA5-1BB3-4373-B687-03AEAA70C569}"/>
          </ac:cxnSpMkLst>
        </pc:cxnChg>
      </pc:sldChg>
      <pc:sldChg chg="modSp del mod modShow modNotes">
        <pc:chgData name="Dharun Rajkkumar Anandayuvaraj" userId="e0c1bc35-711c-4e4f-8925-978bf5d12bb5" providerId="ADAL" clId="{36A94151-9C47-4C7E-AF48-69F3A06B72CE}" dt="2023-05-17T11:23:10.434" v="3292" actId="47"/>
        <pc:sldMkLst>
          <pc:docMk/>
          <pc:sldMk cId="4223070263" sldId="1635"/>
        </pc:sldMkLst>
        <pc:spChg chg="mod">
          <ac:chgData name="Dharun Rajkkumar Anandayuvaraj" userId="e0c1bc35-711c-4e4f-8925-978bf5d12bb5" providerId="ADAL" clId="{36A94151-9C47-4C7E-AF48-69F3A06B72CE}" dt="2023-05-16T14:43:23.785" v="48"/>
          <ac:spMkLst>
            <pc:docMk/>
            <pc:sldMk cId="4223070263" sldId="1635"/>
            <ac:spMk id="24" creationId="{2A476A9A-0B16-4E8C-A325-4319BB011635}"/>
          </ac:spMkLst>
        </pc:spChg>
        <pc:spChg chg="mod">
          <ac:chgData name="Dharun Rajkkumar Anandayuvaraj" userId="e0c1bc35-711c-4e4f-8925-978bf5d12bb5" providerId="ADAL" clId="{36A94151-9C47-4C7E-AF48-69F3A06B72CE}" dt="2023-05-16T14:43:23.785" v="48"/>
          <ac:spMkLst>
            <pc:docMk/>
            <pc:sldMk cId="4223070263" sldId="1635"/>
            <ac:spMk id="27" creationId="{7D329051-367A-4237-9697-64AC437E7324}"/>
          </ac:spMkLst>
        </pc:spChg>
        <pc:spChg chg="mod">
          <ac:chgData name="Dharun Rajkkumar Anandayuvaraj" userId="e0c1bc35-711c-4e4f-8925-978bf5d12bb5" providerId="ADAL" clId="{36A94151-9C47-4C7E-AF48-69F3A06B72CE}" dt="2023-05-16T14:43:23.785" v="48"/>
          <ac:spMkLst>
            <pc:docMk/>
            <pc:sldMk cId="4223070263" sldId="1635"/>
            <ac:spMk id="32" creationId="{143B3C9F-EF5B-4A88-911E-71125998803E}"/>
          </ac:spMkLst>
        </pc:spChg>
        <pc:spChg chg="mod">
          <ac:chgData name="Dharun Rajkkumar Anandayuvaraj" userId="e0c1bc35-711c-4e4f-8925-978bf5d12bb5" providerId="ADAL" clId="{36A94151-9C47-4C7E-AF48-69F3A06B72CE}" dt="2023-05-16T14:43:23.785" v="48"/>
          <ac:spMkLst>
            <pc:docMk/>
            <pc:sldMk cId="4223070263" sldId="1635"/>
            <ac:spMk id="36" creationId="{0E92FCD5-71A2-4725-BEF4-1D7500A876A1}"/>
          </ac:spMkLst>
        </pc:spChg>
        <pc:spChg chg="mod">
          <ac:chgData name="Dharun Rajkkumar Anandayuvaraj" userId="e0c1bc35-711c-4e4f-8925-978bf5d12bb5" providerId="ADAL" clId="{36A94151-9C47-4C7E-AF48-69F3A06B72CE}" dt="2023-05-16T14:43:23.785" v="48"/>
          <ac:spMkLst>
            <pc:docMk/>
            <pc:sldMk cId="4223070263" sldId="1635"/>
            <ac:spMk id="85" creationId="{65E5CDE3-090F-49E4-9A38-C2D7784FB5FE}"/>
          </ac:spMkLst>
        </pc:spChg>
        <pc:spChg chg="mod">
          <ac:chgData name="Dharun Rajkkumar Anandayuvaraj" userId="e0c1bc35-711c-4e4f-8925-978bf5d12bb5" providerId="ADAL" clId="{36A94151-9C47-4C7E-AF48-69F3A06B72CE}" dt="2023-05-16T14:43:23.785" v="48"/>
          <ac:spMkLst>
            <pc:docMk/>
            <pc:sldMk cId="4223070263" sldId="1635"/>
            <ac:spMk id="86" creationId="{DAAECCBB-912D-4F7A-A145-FB1682667329}"/>
          </ac:spMkLst>
        </pc:spChg>
        <pc:spChg chg="mod">
          <ac:chgData name="Dharun Rajkkumar Anandayuvaraj" userId="e0c1bc35-711c-4e4f-8925-978bf5d12bb5" providerId="ADAL" clId="{36A94151-9C47-4C7E-AF48-69F3A06B72CE}" dt="2023-05-16T14:43:23.785" v="48"/>
          <ac:spMkLst>
            <pc:docMk/>
            <pc:sldMk cId="4223070263" sldId="1635"/>
            <ac:spMk id="88" creationId="{7A0CB40B-B7A7-40A7-B406-29E51D31F1E4}"/>
          </ac:spMkLst>
        </pc:spChg>
        <pc:grpChg chg="mod">
          <ac:chgData name="Dharun Rajkkumar Anandayuvaraj" userId="e0c1bc35-711c-4e4f-8925-978bf5d12bb5" providerId="ADAL" clId="{36A94151-9C47-4C7E-AF48-69F3A06B72CE}" dt="2023-05-16T14:43:23.785" v="48"/>
          <ac:grpSpMkLst>
            <pc:docMk/>
            <pc:sldMk cId="4223070263" sldId="1635"/>
            <ac:grpSpMk id="10" creationId="{CE7B4AF9-1144-493E-A46D-9B61B24A177E}"/>
          </ac:grpSpMkLst>
        </pc:grpChg>
        <pc:grpChg chg="mod">
          <ac:chgData name="Dharun Rajkkumar Anandayuvaraj" userId="e0c1bc35-711c-4e4f-8925-978bf5d12bb5" providerId="ADAL" clId="{36A94151-9C47-4C7E-AF48-69F3A06B72CE}" dt="2023-05-16T14:43:23.785" v="48"/>
          <ac:grpSpMkLst>
            <pc:docMk/>
            <pc:sldMk cId="4223070263" sldId="1635"/>
            <ac:grpSpMk id="21" creationId="{3A72DCC4-728A-43CF-8EFC-8A9D131097EC}"/>
          </ac:grpSpMkLst>
        </pc:grpChg>
        <pc:grpChg chg="mod">
          <ac:chgData name="Dharun Rajkkumar Anandayuvaraj" userId="e0c1bc35-711c-4e4f-8925-978bf5d12bb5" providerId="ADAL" clId="{36A94151-9C47-4C7E-AF48-69F3A06B72CE}" dt="2023-05-16T14:43:23.785" v="48"/>
          <ac:grpSpMkLst>
            <pc:docMk/>
            <pc:sldMk cId="4223070263" sldId="1635"/>
            <ac:grpSpMk id="29" creationId="{F6DA68D3-4FBF-40C1-B0C8-369733934B01}"/>
          </ac:grpSpMkLst>
        </pc:grpChg>
        <pc:grpChg chg="mod">
          <ac:chgData name="Dharun Rajkkumar Anandayuvaraj" userId="e0c1bc35-711c-4e4f-8925-978bf5d12bb5" providerId="ADAL" clId="{36A94151-9C47-4C7E-AF48-69F3A06B72CE}" dt="2023-05-16T14:43:23.785" v="48"/>
          <ac:grpSpMkLst>
            <pc:docMk/>
            <pc:sldMk cId="4223070263" sldId="1635"/>
            <ac:grpSpMk id="42" creationId="{86A37907-FFCD-4A1C-A287-73FFE5526091}"/>
          </ac:grpSpMkLst>
        </pc:grpChg>
        <pc:grpChg chg="mod">
          <ac:chgData name="Dharun Rajkkumar Anandayuvaraj" userId="e0c1bc35-711c-4e4f-8925-978bf5d12bb5" providerId="ADAL" clId="{36A94151-9C47-4C7E-AF48-69F3A06B72CE}" dt="2023-05-16T14:43:23.785" v="48"/>
          <ac:grpSpMkLst>
            <pc:docMk/>
            <pc:sldMk cId="4223070263" sldId="1635"/>
            <ac:grpSpMk id="63" creationId="{C8989DD0-B2DC-479B-9FD7-A35A56B8CB93}"/>
          </ac:grpSpMkLst>
        </pc:grpChg>
        <pc:picChg chg="mod">
          <ac:chgData name="Dharun Rajkkumar Anandayuvaraj" userId="e0c1bc35-711c-4e4f-8925-978bf5d12bb5" providerId="ADAL" clId="{36A94151-9C47-4C7E-AF48-69F3A06B72CE}" dt="2023-05-16T14:43:23.785" v="48"/>
          <ac:picMkLst>
            <pc:docMk/>
            <pc:sldMk cId="4223070263" sldId="1635"/>
            <ac:picMk id="6" creationId="{FF448568-A6D3-4DCD-9CD6-A3FD079BB379}"/>
          </ac:picMkLst>
        </pc:picChg>
        <pc:picChg chg="mod">
          <ac:chgData name="Dharun Rajkkumar Anandayuvaraj" userId="e0c1bc35-711c-4e4f-8925-978bf5d12bb5" providerId="ADAL" clId="{36A94151-9C47-4C7E-AF48-69F3A06B72CE}" dt="2023-05-16T14:43:23.785" v="48"/>
          <ac:picMkLst>
            <pc:docMk/>
            <pc:sldMk cId="4223070263" sldId="1635"/>
            <ac:picMk id="8" creationId="{A9B032CF-0C22-49FE-BAA9-77944D536369}"/>
          </ac:picMkLst>
        </pc:picChg>
        <pc:picChg chg="mod">
          <ac:chgData name="Dharun Rajkkumar Anandayuvaraj" userId="e0c1bc35-711c-4e4f-8925-978bf5d12bb5" providerId="ADAL" clId="{36A94151-9C47-4C7E-AF48-69F3A06B72CE}" dt="2023-05-16T14:43:23.785" v="48"/>
          <ac:picMkLst>
            <pc:docMk/>
            <pc:sldMk cId="4223070263" sldId="1635"/>
            <ac:picMk id="22" creationId="{94A6E1CD-BED0-487E-90E5-D67003506242}"/>
          </ac:picMkLst>
        </pc:picChg>
        <pc:picChg chg="mod">
          <ac:chgData name="Dharun Rajkkumar Anandayuvaraj" userId="e0c1bc35-711c-4e4f-8925-978bf5d12bb5" providerId="ADAL" clId="{36A94151-9C47-4C7E-AF48-69F3A06B72CE}" dt="2023-05-16T14:43:23.785" v="48"/>
          <ac:picMkLst>
            <pc:docMk/>
            <pc:sldMk cId="4223070263" sldId="1635"/>
            <ac:picMk id="25" creationId="{51A6F694-28FA-4C98-A660-28384D9526BA}"/>
          </ac:picMkLst>
        </pc:picChg>
        <pc:picChg chg="mod">
          <ac:chgData name="Dharun Rajkkumar Anandayuvaraj" userId="e0c1bc35-711c-4e4f-8925-978bf5d12bb5" providerId="ADAL" clId="{36A94151-9C47-4C7E-AF48-69F3A06B72CE}" dt="2023-05-16T14:43:23.785" v="48"/>
          <ac:picMkLst>
            <pc:docMk/>
            <pc:sldMk cId="4223070263" sldId="1635"/>
            <ac:picMk id="33" creationId="{1BA0E4FD-5BB3-46FE-8897-4D68E98BF649}"/>
          </ac:picMkLst>
        </pc:picChg>
        <pc:picChg chg="mod">
          <ac:chgData name="Dharun Rajkkumar Anandayuvaraj" userId="e0c1bc35-711c-4e4f-8925-978bf5d12bb5" providerId="ADAL" clId="{36A94151-9C47-4C7E-AF48-69F3A06B72CE}" dt="2023-05-16T14:43:23.785" v="48"/>
          <ac:picMkLst>
            <pc:docMk/>
            <pc:sldMk cId="4223070263" sldId="1635"/>
            <ac:picMk id="34" creationId="{AE036AE0-96FA-44B9-8023-44B5772E1A34}"/>
          </ac:picMkLst>
        </pc:picChg>
        <pc:picChg chg="mod">
          <ac:chgData name="Dharun Rajkkumar Anandayuvaraj" userId="e0c1bc35-711c-4e4f-8925-978bf5d12bb5" providerId="ADAL" clId="{36A94151-9C47-4C7E-AF48-69F3A06B72CE}" dt="2023-05-16T14:43:23.785" v="48"/>
          <ac:picMkLst>
            <pc:docMk/>
            <pc:sldMk cId="4223070263" sldId="1635"/>
            <ac:picMk id="35" creationId="{2562F7BC-0BC2-4054-ADDD-56584EC664B5}"/>
          </ac:picMkLst>
        </pc:picChg>
        <pc:picChg chg="mod">
          <ac:chgData name="Dharun Rajkkumar Anandayuvaraj" userId="e0c1bc35-711c-4e4f-8925-978bf5d12bb5" providerId="ADAL" clId="{36A94151-9C47-4C7E-AF48-69F3A06B72CE}" dt="2023-05-16T14:43:23.785" v="48"/>
          <ac:picMkLst>
            <pc:docMk/>
            <pc:sldMk cId="4223070263" sldId="1635"/>
            <ac:picMk id="66" creationId="{27F1D57B-B350-45AB-9511-6A0C1209C64B}"/>
          </ac:picMkLst>
        </pc:picChg>
        <pc:picChg chg="mod">
          <ac:chgData name="Dharun Rajkkumar Anandayuvaraj" userId="e0c1bc35-711c-4e4f-8925-978bf5d12bb5" providerId="ADAL" clId="{36A94151-9C47-4C7E-AF48-69F3A06B72CE}" dt="2023-05-16T14:43:23.785" v="48"/>
          <ac:picMkLst>
            <pc:docMk/>
            <pc:sldMk cId="4223070263" sldId="1635"/>
            <ac:picMk id="67" creationId="{365D3F1C-B321-48B0-8392-7101ECCFC1CD}"/>
          </ac:picMkLst>
        </pc:picChg>
        <pc:picChg chg="mod">
          <ac:chgData name="Dharun Rajkkumar Anandayuvaraj" userId="e0c1bc35-711c-4e4f-8925-978bf5d12bb5" providerId="ADAL" clId="{36A94151-9C47-4C7E-AF48-69F3A06B72CE}" dt="2023-05-16T14:43:23.785" v="48"/>
          <ac:picMkLst>
            <pc:docMk/>
            <pc:sldMk cId="4223070263" sldId="1635"/>
            <ac:picMk id="72" creationId="{1F2A9307-2B0E-4BAE-9E71-6DB0829F385A}"/>
          </ac:picMkLst>
        </pc:picChg>
        <pc:picChg chg="mod">
          <ac:chgData name="Dharun Rajkkumar Anandayuvaraj" userId="e0c1bc35-711c-4e4f-8925-978bf5d12bb5" providerId="ADAL" clId="{36A94151-9C47-4C7E-AF48-69F3A06B72CE}" dt="2023-05-16T14:43:23.785" v="48"/>
          <ac:picMkLst>
            <pc:docMk/>
            <pc:sldMk cId="4223070263" sldId="1635"/>
            <ac:picMk id="78" creationId="{30083E6D-17BA-42DF-8690-3F97F0E5815A}"/>
          </ac:picMkLst>
        </pc:picChg>
        <pc:picChg chg="mod">
          <ac:chgData name="Dharun Rajkkumar Anandayuvaraj" userId="e0c1bc35-711c-4e4f-8925-978bf5d12bb5" providerId="ADAL" clId="{36A94151-9C47-4C7E-AF48-69F3A06B72CE}" dt="2023-05-16T14:43:23.785" v="48"/>
          <ac:picMkLst>
            <pc:docMk/>
            <pc:sldMk cId="4223070263" sldId="1635"/>
            <ac:picMk id="122" creationId="{30B0C2A4-D2AB-4C9C-9AC3-4E8F2B5AF8F9}"/>
          </ac:picMkLst>
        </pc:picChg>
        <pc:picChg chg="mod">
          <ac:chgData name="Dharun Rajkkumar Anandayuvaraj" userId="e0c1bc35-711c-4e4f-8925-978bf5d12bb5" providerId="ADAL" clId="{36A94151-9C47-4C7E-AF48-69F3A06B72CE}" dt="2023-05-16T14:43:23.785" v="48"/>
          <ac:picMkLst>
            <pc:docMk/>
            <pc:sldMk cId="4223070263" sldId="1635"/>
            <ac:picMk id="123" creationId="{EC39CFC8-1B8C-49C5-81DB-A71B251A7FAE}"/>
          </ac:picMkLst>
        </pc:picChg>
        <pc:cxnChg chg="mod">
          <ac:chgData name="Dharun Rajkkumar Anandayuvaraj" userId="e0c1bc35-711c-4e4f-8925-978bf5d12bb5" providerId="ADAL" clId="{36A94151-9C47-4C7E-AF48-69F3A06B72CE}" dt="2023-05-16T14:43:23.785" v="48"/>
          <ac:cxnSpMkLst>
            <pc:docMk/>
            <pc:sldMk cId="4223070263" sldId="1635"/>
            <ac:cxnSpMk id="26" creationId="{D623E54C-B525-4B80-B374-CE20C5F44608}"/>
          </ac:cxnSpMkLst>
        </pc:cxnChg>
        <pc:cxnChg chg="mod">
          <ac:chgData name="Dharun Rajkkumar Anandayuvaraj" userId="e0c1bc35-711c-4e4f-8925-978bf5d12bb5" providerId="ADAL" clId="{36A94151-9C47-4C7E-AF48-69F3A06B72CE}" dt="2023-05-16T14:43:23.785" v="48"/>
          <ac:cxnSpMkLst>
            <pc:docMk/>
            <pc:sldMk cId="4223070263" sldId="1635"/>
            <ac:cxnSpMk id="28" creationId="{2C017E3B-8692-4486-B7AC-84A22F3A11F9}"/>
          </ac:cxnSpMkLst>
        </pc:cxnChg>
        <pc:cxnChg chg="mod">
          <ac:chgData name="Dharun Rajkkumar Anandayuvaraj" userId="e0c1bc35-711c-4e4f-8925-978bf5d12bb5" providerId="ADAL" clId="{36A94151-9C47-4C7E-AF48-69F3A06B72CE}" dt="2023-05-16T14:43:23.785" v="48"/>
          <ac:cxnSpMkLst>
            <pc:docMk/>
            <pc:sldMk cId="4223070263" sldId="1635"/>
            <ac:cxnSpMk id="59" creationId="{B5B141F0-2A10-4CE6-95F0-6CAF6B400C21}"/>
          </ac:cxnSpMkLst>
        </pc:cxnChg>
        <pc:cxnChg chg="mod">
          <ac:chgData name="Dharun Rajkkumar Anandayuvaraj" userId="e0c1bc35-711c-4e4f-8925-978bf5d12bb5" providerId="ADAL" clId="{36A94151-9C47-4C7E-AF48-69F3A06B72CE}" dt="2023-05-16T14:43:23.785" v="48"/>
          <ac:cxnSpMkLst>
            <pc:docMk/>
            <pc:sldMk cId="4223070263" sldId="1635"/>
            <ac:cxnSpMk id="71" creationId="{20D6C24A-9E30-4A6C-BE10-047721DCF346}"/>
          </ac:cxnSpMkLst>
        </pc:cxnChg>
        <pc:cxnChg chg="mod">
          <ac:chgData name="Dharun Rajkkumar Anandayuvaraj" userId="e0c1bc35-711c-4e4f-8925-978bf5d12bb5" providerId="ADAL" clId="{36A94151-9C47-4C7E-AF48-69F3A06B72CE}" dt="2023-05-16T14:43:23.785" v="48"/>
          <ac:cxnSpMkLst>
            <pc:docMk/>
            <pc:sldMk cId="4223070263" sldId="1635"/>
            <ac:cxnSpMk id="77" creationId="{11372F3C-9DB1-4516-9F3B-D619697887FB}"/>
          </ac:cxnSpMkLst>
        </pc:cxnChg>
      </pc:sldChg>
      <pc:sldChg chg="modSp del mod modShow modNotes">
        <pc:chgData name="Dharun Rajkkumar Anandayuvaraj" userId="e0c1bc35-711c-4e4f-8925-978bf5d12bb5" providerId="ADAL" clId="{36A94151-9C47-4C7E-AF48-69F3A06B72CE}" dt="2023-05-17T08:12:58.789" v="2651" actId="47"/>
        <pc:sldMkLst>
          <pc:docMk/>
          <pc:sldMk cId="814439982" sldId="1636"/>
        </pc:sldMkLst>
        <pc:spChg chg="mod">
          <ac:chgData name="Dharun Rajkkumar Anandayuvaraj" userId="e0c1bc35-711c-4e4f-8925-978bf5d12bb5" providerId="ADAL" clId="{36A94151-9C47-4C7E-AF48-69F3A06B72CE}" dt="2023-05-16T14:43:23.785" v="48"/>
          <ac:spMkLst>
            <pc:docMk/>
            <pc:sldMk cId="814439982" sldId="1636"/>
            <ac:spMk id="5" creationId="{AC1CC1F8-09B3-4F6D-B4F3-FDA5639A9E0E}"/>
          </ac:spMkLst>
        </pc:spChg>
        <pc:spChg chg="mod">
          <ac:chgData name="Dharun Rajkkumar Anandayuvaraj" userId="e0c1bc35-711c-4e4f-8925-978bf5d12bb5" providerId="ADAL" clId="{36A94151-9C47-4C7E-AF48-69F3A06B72CE}" dt="2023-05-16T14:43:23.785" v="48"/>
          <ac:spMkLst>
            <pc:docMk/>
            <pc:sldMk cId="814439982" sldId="1636"/>
            <ac:spMk id="54" creationId="{3B951AF1-BBB0-4BED-9747-AFF2F5FC0714}"/>
          </ac:spMkLst>
        </pc:spChg>
        <pc:grpChg chg="mod">
          <ac:chgData name="Dharun Rajkkumar Anandayuvaraj" userId="e0c1bc35-711c-4e4f-8925-978bf5d12bb5" providerId="ADAL" clId="{36A94151-9C47-4C7E-AF48-69F3A06B72CE}" dt="2023-05-16T14:43:23.785" v="48"/>
          <ac:grpSpMkLst>
            <pc:docMk/>
            <pc:sldMk cId="814439982" sldId="1636"/>
            <ac:grpSpMk id="11" creationId="{8635D97E-A096-4DA8-BC5A-6C9A141F15F5}"/>
          </ac:grpSpMkLst>
        </pc:grpChg>
        <pc:graphicFrameChg chg="mod">
          <ac:chgData name="Dharun Rajkkumar Anandayuvaraj" userId="e0c1bc35-711c-4e4f-8925-978bf5d12bb5" providerId="ADAL" clId="{36A94151-9C47-4C7E-AF48-69F3A06B72CE}" dt="2023-05-16T14:43:23.785" v="48"/>
          <ac:graphicFrameMkLst>
            <pc:docMk/>
            <pc:sldMk cId="814439982" sldId="1636"/>
            <ac:graphicFrameMk id="6" creationId="{CC2C16EA-245B-437C-A634-8A8AC570057E}"/>
          </ac:graphicFrameMkLst>
        </pc:graphicFrameChg>
        <pc:picChg chg="mod">
          <ac:chgData name="Dharun Rajkkumar Anandayuvaraj" userId="e0c1bc35-711c-4e4f-8925-978bf5d12bb5" providerId="ADAL" clId="{36A94151-9C47-4C7E-AF48-69F3A06B72CE}" dt="2023-05-16T14:43:23.785" v="48"/>
          <ac:picMkLst>
            <pc:docMk/>
            <pc:sldMk cId="814439982" sldId="1636"/>
            <ac:picMk id="10" creationId="{2DBA6F30-F3E2-435A-BFF0-CE0C557EE93D}"/>
          </ac:picMkLst>
        </pc:picChg>
        <pc:picChg chg="mod">
          <ac:chgData name="Dharun Rajkkumar Anandayuvaraj" userId="e0c1bc35-711c-4e4f-8925-978bf5d12bb5" providerId="ADAL" clId="{36A94151-9C47-4C7E-AF48-69F3A06B72CE}" dt="2023-05-16T14:43:23.785" v="48"/>
          <ac:picMkLst>
            <pc:docMk/>
            <pc:sldMk cId="814439982" sldId="1636"/>
            <ac:picMk id="16" creationId="{188DE187-5728-463D-B10F-017A7BA4EA71}"/>
          </ac:picMkLst>
        </pc:picChg>
        <pc:picChg chg="mod">
          <ac:chgData name="Dharun Rajkkumar Anandayuvaraj" userId="e0c1bc35-711c-4e4f-8925-978bf5d12bb5" providerId="ADAL" clId="{36A94151-9C47-4C7E-AF48-69F3A06B72CE}" dt="2023-05-16T14:43:23.785" v="48"/>
          <ac:picMkLst>
            <pc:docMk/>
            <pc:sldMk cId="814439982" sldId="1636"/>
            <ac:picMk id="31" creationId="{E0884C0F-052A-4858-B346-51F8E8CEA715}"/>
          </ac:picMkLst>
        </pc:picChg>
        <pc:picChg chg="mod">
          <ac:chgData name="Dharun Rajkkumar Anandayuvaraj" userId="e0c1bc35-711c-4e4f-8925-978bf5d12bb5" providerId="ADAL" clId="{36A94151-9C47-4C7E-AF48-69F3A06B72CE}" dt="2023-05-16T14:43:23.785" v="48"/>
          <ac:picMkLst>
            <pc:docMk/>
            <pc:sldMk cId="814439982" sldId="1636"/>
            <ac:picMk id="33" creationId="{E2153D75-8F4F-4248-B29F-6F7CED1F794B}"/>
          </ac:picMkLst>
        </pc:picChg>
        <pc:picChg chg="mod">
          <ac:chgData name="Dharun Rajkkumar Anandayuvaraj" userId="e0c1bc35-711c-4e4f-8925-978bf5d12bb5" providerId="ADAL" clId="{36A94151-9C47-4C7E-AF48-69F3A06B72CE}" dt="2023-05-16T14:43:23.785" v="48"/>
          <ac:picMkLst>
            <pc:docMk/>
            <pc:sldMk cId="814439982" sldId="1636"/>
            <ac:picMk id="35" creationId="{3E5E12E4-36CA-4448-87D7-D39102A3814D}"/>
          </ac:picMkLst>
        </pc:picChg>
        <pc:picChg chg="mod">
          <ac:chgData name="Dharun Rajkkumar Anandayuvaraj" userId="e0c1bc35-711c-4e4f-8925-978bf5d12bb5" providerId="ADAL" clId="{36A94151-9C47-4C7E-AF48-69F3A06B72CE}" dt="2023-05-16T14:43:23.785" v="48"/>
          <ac:picMkLst>
            <pc:docMk/>
            <pc:sldMk cId="814439982" sldId="1636"/>
            <ac:picMk id="37" creationId="{A053B17F-A11E-4CE7-9CE6-23E5B735CF69}"/>
          </ac:picMkLst>
        </pc:picChg>
        <pc:picChg chg="mod">
          <ac:chgData name="Dharun Rajkkumar Anandayuvaraj" userId="e0c1bc35-711c-4e4f-8925-978bf5d12bb5" providerId="ADAL" clId="{36A94151-9C47-4C7E-AF48-69F3A06B72CE}" dt="2023-05-16T14:43:23.785" v="48"/>
          <ac:picMkLst>
            <pc:docMk/>
            <pc:sldMk cId="814439982" sldId="1636"/>
            <ac:picMk id="43" creationId="{8E315395-4001-40C9-9B1F-4A875AA22D1F}"/>
          </ac:picMkLst>
        </pc:picChg>
        <pc:picChg chg="mod">
          <ac:chgData name="Dharun Rajkkumar Anandayuvaraj" userId="e0c1bc35-711c-4e4f-8925-978bf5d12bb5" providerId="ADAL" clId="{36A94151-9C47-4C7E-AF48-69F3A06B72CE}" dt="2023-05-16T14:43:23.785" v="48"/>
          <ac:picMkLst>
            <pc:docMk/>
            <pc:sldMk cId="814439982" sldId="1636"/>
            <ac:picMk id="45" creationId="{BBEB301F-06E2-434B-9BF9-92AD528329DC}"/>
          </ac:picMkLst>
        </pc:picChg>
        <pc:picChg chg="mod">
          <ac:chgData name="Dharun Rajkkumar Anandayuvaraj" userId="e0c1bc35-711c-4e4f-8925-978bf5d12bb5" providerId="ADAL" clId="{36A94151-9C47-4C7E-AF48-69F3A06B72CE}" dt="2023-05-16T14:43:23.785" v="48"/>
          <ac:picMkLst>
            <pc:docMk/>
            <pc:sldMk cId="814439982" sldId="1636"/>
            <ac:picMk id="53" creationId="{E0C2440C-CB93-4360-B1FA-F0ACDC8ABC42}"/>
          </ac:picMkLst>
        </pc:picChg>
      </pc:sldChg>
      <pc:sldChg chg="modSp del mod modShow modNotes">
        <pc:chgData name="Dharun Rajkkumar Anandayuvaraj" userId="e0c1bc35-711c-4e4f-8925-978bf5d12bb5" providerId="ADAL" clId="{36A94151-9C47-4C7E-AF48-69F3A06B72CE}" dt="2023-05-17T23:20:12.062" v="4243" actId="47"/>
        <pc:sldMkLst>
          <pc:docMk/>
          <pc:sldMk cId="2976364604" sldId="1637"/>
        </pc:sldMkLst>
        <pc:graphicFrameChg chg="mod">
          <ac:chgData name="Dharun Rajkkumar Anandayuvaraj" userId="e0c1bc35-711c-4e4f-8925-978bf5d12bb5" providerId="ADAL" clId="{36A94151-9C47-4C7E-AF48-69F3A06B72CE}" dt="2023-05-16T14:43:23.785" v="48"/>
          <ac:graphicFrameMkLst>
            <pc:docMk/>
            <pc:sldMk cId="2976364604" sldId="1637"/>
            <ac:graphicFrameMk id="10" creationId="{0658F393-DBC3-4384-BAAE-36FE5B6786BE}"/>
          </ac:graphicFrameMkLst>
        </pc:graphicFrameChg>
      </pc:sldChg>
      <pc:sldChg chg="modSp del mod modShow modNotes">
        <pc:chgData name="Dharun Rajkkumar Anandayuvaraj" userId="e0c1bc35-711c-4e4f-8925-978bf5d12bb5" providerId="ADAL" clId="{36A94151-9C47-4C7E-AF48-69F3A06B72CE}" dt="2023-05-17T23:20:12.062" v="4243" actId="47"/>
        <pc:sldMkLst>
          <pc:docMk/>
          <pc:sldMk cId="3602326004" sldId="1638"/>
        </pc:sldMkLst>
        <pc:graphicFrameChg chg="mod">
          <ac:chgData name="Dharun Rajkkumar Anandayuvaraj" userId="e0c1bc35-711c-4e4f-8925-978bf5d12bb5" providerId="ADAL" clId="{36A94151-9C47-4C7E-AF48-69F3A06B72CE}" dt="2023-05-16T14:43:23.785" v="48"/>
          <ac:graphicFrameMkLst>
            <pc:docMk/>
            <pc:sldMk cId="3602326004" sldId="1638"/>
            <ac:graphicFrameMk id="7" creationId="{05F8C26A-3B31-4E41-ADC5-3D9B74B568D2}"/>
          </ac:graphicFrameMkLst>
        </pc:graphicFrameChg>
      </pc:sldChg>
      <pc:sldChg chg="modSp add del modAnim modNotesTx">
        <pc:chgData name="Dharun Rajkkumar Anandayuvaraj" userId="e0c1bc35-711c-4e4f-8925-978bf5d12bb5" providerId="ADAL" clId="{36A94151-9C47-4C7E-AF48-69F3A06B72CE}" dt="2023-05-16T15:49:40.135" v="495" actId="2696"/>
        <pc:sldMkLst>
          <pc:docMk/>
          <pc:sldMk cId="3520149917" sldId="1639"/>
        </pc:sldMkLst>
        <pc:spChg chg="mod">
          <ac:chgData name="Dharun Rajkkumar Anandayuvaraj" userId="e0c1bc35-711c-4e4f-8925-978bf5d12bb5" providerId="ADAL" clId="{36A94151-9C47-4C7E-AF48-69F3A06B72CE}" dt="2023-05-16T15:29:38.240" v="353" actId="20577"/>
          <ac:spMkLst>
            <pc:docMk/>
            <pc:sldMk cId="3520149917" sldId="1639"/>
            <ac:spMk id="2" creationId="{01EE282B-6DB8-4811-ABDE-0AD318D05FBD}"/>
          </ac:spMkLst>
        </pc:spChg>
      </pc:sldChg>
      <pc:sldChg chg="modSp add mod modCm modNotesTx">
        <pc:chgData name="Dharun Rajkkumar Anandayuvaraj" userId="e0c1bc35-711c-4e4f-8925-978bf5d12bb5" providerId="ADAL" clId="{36A94151-9C47-4C7E-AF48-69F3A06B72CE}" dt="2023-05-19T08:42:29.324" v="4375"/>
        <pc:sldMkLst>
          <pc:docMk/>
          <pc:sldMk cId="2582112005" sldId="1640"/>
        </pc:sldMkLst>
        <pc:spChg chg="mod">
          <ac:chgData name="Dharun Rajkkumar Anandayuvaraj" userId="e0c1bc35-711c-4e4f-8925-978bf5d12bb5" providerId="ADAL" clId="{36A94151-9C47-4C7E-AF48-69F3A06B72CE}" dt="2023-05-19T08:33:43.311" v="4294" actId="20577"/>
          <ac:spMkLst>
            <pc:docMk/>
            <pc:sldMk cId="2582112005" sldId="1640"/>
            <ac:spMk id="2" creationId="{01EE282B-6DB8-4811-ABDE-0AD318D05FBD}"/>
          </ac:spMkLst>
        </pc:spChg>
      </pc:sldChg>
      <pc:sldChg chg="addSp delSp add del mod modShow">
        <pc:chgData name="Dharun Rajkkumar Anandayuvaraj" userId="e0c1bc35-711c-4e4f-8925-978bf5d12bb5" providerId="ADAL" clId="{36A94151-9C47-4C7E-AF48-69F3A06B72CE}" dt="2023-05-17T08:12:58.789" v="2651" actId="47"/>
        <pc:sldMkLst>
          <pc:docMk/>
          <pc:sldMk cId="915408525" sldId="1641"/>
        </pc:sldMkLst>
        <pc:picChg chg="add del">
          <ac:chgData name="Dharun Rajkkumar Anandayuvaraj" userId="e0c1bc35-711c-4e4f-8925-978bf5d12bb5" providerId="ADAL" clId="{36A94151-9C47-4C7E-AF48-69F3A06B72CE}" dt="2023-05-16T22:56:20.996" v="2275" actId="21"/>
          <ac:picMkLst>
            <pc:docMk/>
            <pc:sldMk cId="915408525" sldId="1641"/>
            <ac:picMk id="6" creationId="{10C4555F-409E-D5F1-0A7B-159CD94E541C}"/>
          </ac:picMkLst>
        </pc:picChg>
      </pc:sldChg>
      <pc:sldChg chg="addSp delSp modSp add mod modNotesTx">
        <pc:chgData name="Dharun Rajkkumar Anandayuvaraj" userId="e0c1bc35-711c-4e4f-8925-978bf5d12bb5" providerId="ADAL" clId="{36A94151-9C47-4C7E-AF48-69F3A06B72CE}" dt="2023-05-17T23:05:21.322" v="4045" actId="14100"/>
        <pc:sldMkLst>
          <pc:docMk/>
          <pc:sldMk cId="1596064038" sldId="1642"/>
        </pc:sldMkLst>
        <pc:spChg chg="del mod">
          <ac:chgData name="Dharun Rajkkumar Anandayuvaraj" userId="e0c1bc35-711c-4e4f-8925-978bf5d12bb5" providerId="ADAL" clId="{36A94151-9C47-4C7E-AF48-69F3A06B72CE}" dt="2023-05-17T08:13:58.117" v="2653"/>
          <ac:spMkLst>
            <pc:docMk/>
            <pc:sldMk cId="1596064038" sldId="1642"/>
            <ac:spMk id="2" creationId="{01EE282B-6DB8-4811-ABDE-0AD318D05FBD}"/>
          </ac:spMkLst>
        </pc:spChg>
        <pc:spChg chg="mod">
          <ac:chgData name="Dharun Rajkkumar Anandayuvaraj" userId="e0c1bc35-711c-4e4f-8925-978bf5d12bb5" providerId="ADAL" clId="{36A94151-9C47-4C7E-AF48-69F3A06B72CE}" dt="2023-05-16T22:32:35.586" v="1261" actId="20577"/>
          <ac:spMkLst>
            <pc:docMk/>
            <pc:sldMk cId="1596064038" sldId="1642"/>
            <ac:spMk id="3" creationId="{F0FE0E79-3C83-4B98-8C39-ED8503CD699A}"/>
          </ac:spMkLst>
        </pc:spChg>
        <pc:spChg chg="add mod">
          <ac:chgData name="Dharun Rajkkumar Anandayuvaraj" userId="e0c1bc35-711c-4e4f-8925-978bf5d12bb5" providerId="ADAL" clId="{36A94151-9C47-4C7E-AF48-69F3A06B72CE}" dt="2023-05-17T23:05:21.322" v="4045" actId="14100"/>
          <ac:spMkLst>
            <pc:docMk/>
            <pc:sldMk cId="1596064038" sldId="1642"/>
            <ac:spMk id="11" creationId="{FE853343-8AD5-76A4-5947-5921885CD8C4}"/>
          </ac:spMkLst>
        </pc:spChg>
        <pc:picChg chg="add mod">
          <ac:chgData name="Dharun Rajkkumar Anandayuvaraj" userId="e0c1bc35-711c-4e4f-8925-978bf5d12bb5" providerId="ADAL" clId="{36A94151-9C47-4C7E-AF48-69F3A06B72CE}" dt="2023-05-17T23:04:38.279" v="4036" actId="1076"/>
          <ac:picMkLst>
            <pc:docMk/>
            <pc:sldMk cId="1596064038" sldId="1642"/>
            <ac:picMk id="6" creationId="{F801847E-C4AD-248D-AB08-07E313D177C2}"/>
          </ac:picMkLst>
        </pc:picChg>
        <pc:picChg chg="add mod">
          <ac:chgData name="Dharun Rajkkumar Anandayuvaraj" userId="e0c1bc35-711c-4e4f-8925-978bf5d12bb5" providerId="ADAL" clId="{36A94151-9C47-4C7E-AF48-69F3A06B72CE}" dt="2023-05-17T23:04:44.956" v="4038" actId="1076"/>
          <ac:picMkLst>
            <pc:docMk/>
            <pc:sldMk cId="1596064038" sldId="1642"/>
            <ac:picMk id="8" creationId="{D58E83DC-8871-5279-864A-C476EB02A9D8}"/>
          </ac:picMkLst>
        </pc:picChg>
        <pc:cxnChg chg="add del">
          <ac:chgData name="Dharun Rajkkumar Anandayuvaraj" userId="e0c1bc35-711c-4e4f-8925-978bf5d12bb5" providerId="ADAL" clId="{36A94151-9C47-4C7E-AF48-69F3A06B72CE}" dt="2023-05-17T08:15:54.567" v="2669" actId="478"/>
          <ac:cxnSpMkLst>
            <pc:docMk/>
            <pc:sldMk cId="1596064038" sldId="1642"/>
            <ac:cxnSpMk id="10" creationId="{C1FE161C-D1F4-0CC4-8839-605649C7EFF8}"/>
          </ac:cxnSpMkLst>
        </pc:cxnChg>
      </pc:sldChg>
      <pc:sldChg chg="addSp delSp modSp add mod ord modCm modNotesTx">
        <pc:chgData name="Dharun Rajkkumar Anandayuvaraj" userId="e0c1bc35-711c-4e4f-8925-978bf5d12bb5" providerId="ADAL" clId="{36A94151-9C47-4C7E-AF48-69F3A06B72CE}" dt="2023-05-19T08:44:50.869" v="4405"/>
        <pc:sldMkLst>
          <pc:docMk/>
          <pc:sldMk cId="988339739" sldId="1643"/>
        </pc:sldMkLst>
        <pc:spChg chg="mod">
          <ac:chgData name="Dharun Rajkkumar Anandayuvaraj" userId="e0c1bc35-711c-4e4f-8925-978bf5d12bb5" providerId="ADAL" clId="{36A94151-9C47-4C7E-AF48-69F3A06B72CE}" dt="2023-05-19T08:34:34.796" v="4317" actId="20577"/>
          <ac:spMkLst>
            <pc:docMk/>
            <pc:sldMk cId="988339739" sldId="1643"/>
            <ac:spMk id="2" creationId="{01EE282B-6DB8-4811-ABDE-0AD318D05FBD}"/>
          </ac:spMkLst>
        </pc:spChg>
        <pc:spChg chg="mod">
          <ac:chgData name="Dharun Rajkkumar Anandayuvaraj" userId="e0c1bc35-711c-4e4f-8925-978bf5d12bb5" providerId="ADAL" clId="{36A94151-9C47-4C7E-AF48-69F3A06B72CE}" dt="2023-05-17T23:19:35.169" v="4242" actId="20577"/>
          <ac:spMkLst>
            <pc:docMk/>
            <pc:sldMk cId="988339739" sldId="1643"/>
            <ac:spMk id="3" creationId="{F0FE0E79-3C83-4B98-8C39-ED8503CD699A}"/>
          </ac:spMkLst>
        </pc:spChg>
        <pc:picChg chg="add mod modCrop">
          <ac:chgData name="Dharun Rajkkumar Anandayuvaraj" userId="e0c1bc35-711c-4e4f-8925-978bf5d12bb5" providerId="ADAL" clId="{36A94151-9C47-4C7E-AF48-69F3A06B72CE}" dt="2023-05-17T23:11:40.451" v="4116" actId="1076"/>
          <ac:picMkLst>
            <pc:docMk/>
            <pc:sldMk cId="988339739" sldId="1643"/>
            <ac:picMk id="5" creationId="{99AF3F1C-27E2-311C-AC2C-0E7E97CA283E}"/>
          </ac:picMkLst>
        </pc:picChg>
        <pc:picChg chg="del">
          <ac:chgData name="Dharun Rajkkumar Anandayuvaraj" userId="e0c1bc35-711c-4e4f-8925-978bf5d12bb5" providerId="ADAL" clId="{36A94151-9C47-4C7E-AF48-69F3A06B72CE}" dt="2023-05-16T22:56:17.939" v="2274" actId="478"/>
          <ac:picMkLst>
            <pc:docMk/>
            <pc:sldMk cId="988339739" sldId="1643"/>
            <ac:picMk id="6" creationId="{F801847E-C4AD-248D-AB08-07E313D177C2}"/>
          </ac:picMkLst>
        </pc:picChg>
        <pc:picChg chg="add mod">
          <ac:chgData name="Dharun Rajkkumar Anandayuvaraj" userId="e0c1bc35-711c-4e4f-8925-978bf5d12bb5" providerId="ADAL" clId="{36A94151-9C47-4C7E-AF48-69F3A06B72CE}" dt="2023-05-17T23:15:20.242" v="4183" actId="1036"/>
          <ac:picMkLst>
            <pc:docMk/>
            <pc:sldMk cId="988339739" sldId="1643"/>
            <ac:picMk id="7" creationId="{B3208F2E-5527-6382-D8A9-0D32C4442F7F}"/>
          </ac:picMkLst>
        </pc:picChg>
      </pc:sldChg>
      <pc:sldChg chg="addSp delSp modSp add mod ord modCm modNotesTx">
        <pc:chgData name="Dharun Rajkkumar Anandayuvaraj" userId="e0c1bc35-711c-4e4f-8925-978bf5d12bb5" providerId="ADAL" clId="{36A94151-9C47-4C7E-AF48-69F3A06B72CE}" dt="2023-05-19T08:44:56.729" v="4406"/>
        <pc:sldMkLst>
          <pc:docMk/>
          <pc:sldMk cId="648312587" sldId="1644"/>
        </pc:sldMkLst>
        <pc:spChg chg="mod">
          <ac:chgData name="Dharun Rajkkumar Anandayuvaraj" userId="e0c1bc35-711c-4e4f-8925-978bf5d12bb5" providerId="ADAL" clId="{36A94151-9C47-4C7E-AF48-69F3A06B72CE}" dt="2023-05-17T23:19:19.357" v="4238" actId="20577"/>
          <ac:spMkLst>
            <pc:docMk/>
            <pc:sldMk cId="648312587" sldId="1644"/>
            <ac:spMk id="3" creationId="{F0FE0E79-3C83-4B98-8C39-ED8503CD699A}"/>
          </ac:spMkLst>
        </pc:spChg>
        <pc:picChg chg="del">
          <ac:chgData name="Dharun Rajkkumar Anandayuvaraj" userId="e0c1bc35-711c-4e4f-8925-978bf5d12bb5" providerId="ADAL" clId="{36A94151-9C47-4C7E-AF48-69F3A06B72CE}" dt="2023-05-16T23:03:55.260" v="2540" actId="478"/>
          <ac:picMkLst>
            <pc:docMk/>
            <pc:sldMk cId="648312587" sldId="1644"/>
            <ac:picMk id="5" creationId="{99AF3F1C-27E2-311C-AC2C-0E7E97CA283E}"/>
          </ac:picMkLst>
        </pc:picChg>
        <pc:picChg chg="add mod modCrop">
          <ac:chgData name="Dharun Rajkkumar Anandayuvaraj" userId="e0c1bc35-711c-4e4f-8925-978bf5d12bb5" providerId="ADAL" clId="{36A94151-9C47-4C7E-AF48-69F3A06B72CE}" dt="2023-05-19T08:36:56.105" v="4335" actId="1076"/>
          <ac:picMkLst>
            <pc:docMk/>
            <pc:sldMk cId="648312587" sldId="1644"/>
            <ac:picMk id="5" creationId="{D0E62B9B-56C6-A447-1C5A-54D3CA8F8854}"/>
          </ac:picMkLst>
        </pc:picChg>
        <pc:picChg chg="add mod modCrop">
          <ac:chgData name="Dharun Rajkkumar Anandayuvaraj" userId="e0c1bc35-711c-4e4f-8925-978bf5d12bb5" providerId="ADAL" clId="{36A94151-9C47-4C7E-AF48-69F3A06B72CE}" dt="2023-05-19T08:35:53.833" v="4326" actId="1582"/>
          <ac:picMkLst>
            <pc:docMk/>
            <pc:sldMk cId="648312587" sldId="1644"/>
            <ac:picMk id="7" creationId="{0EFC24DF-1154-8B9D-71EA-DDC263A49BA9}"/>
          </ac:picMkLst>
        </pc:picChg>
      </pc:sldChg>
      <pc:sldChg chg="add del">
        <pc:chgData name="Dharun Rajkkumar Anandayuvaraj" userId="e0c1bc35-711c-4e4f-8925-978bf5d12bb5" providerId="ADAL" clId="{36A94151-9C47-4C7E-AF48-69F3A06B72CE}" dt="2023-05-17T11:23:10.434" v="3292" actId="47"/>
        <pc:sldMkLst>
          <pc:docMk/>
          <pc:sldMk cId="57776166" sldId="1645"/>
        </pc:sldMkLst>
      </pc:sldChg>
      <pc:sldChg chg="addSp delSp modSp add mod modAnim modShow modCm modNotesTx">
        <pc:chgData name="Dharun Rajkkumar Anandayuvaraj" userId="e0c1bc35-711c-4e4f-8925-978bf5d12bb5" providerId="ADAL" clId="{36A94151-9C47-4C7E-AF48-69F3A06B72CE}" dt="2023-05-19T09:07:30.483" v="4728"/>
        <pc:sldMkLst>
          <pc:docMk/>
          <pc:sldMk cId="488652436" sldId="1646"/>
        </pc:sldMkLst>
        <pc:spChg chg="mod">
          <ac:chgData name="Dharun Rajkkumar Anandayuvaraj" userId="e0c1bc35-711c-4e4f-8925-978bf5d12bb5" providerId="ADAL" clId="{36A94151-9C47-4C7E-AF48-69F3A06B72CE}" dt="2023-05-19T08:37:36.374" v="4345" actId="20577"/>
          <ac:spMkLst>
            <pc:docMk/>
            <pc:sldMk cId="488652436" sldId="1646"/>
            <ac:spMk id="3" creationId="{F0FE0E79-3C83-4B98-8C39-ED8503CD699A}"/>
          </ac:spMkLst>
        </pc:spChg>
        <pc:spChg chg="add mod">
          <ac:chgData name="Dharun Rajkkumar Anandayuvaraj" userId="e0c1bc35-711c-4e4f-8925-978bf5d12bb5" providerId="ADAL" clId="{36A94151-9C47-4C7E-AF48-69F3A06B72CE}" dt="2023-05-19T08:49:24.589" v="4513" actId="207"/>
          <ac:spMkLst>
            <pc:docMk/>
            <pc:sldMk cId="488652436" sldId="1646"/>
            <ac:spMk id="5" creationId="{BA118D55-E773-ECDE-63C1-D6A6DA551A37}"/>
          </ac:spMkLst>
        </pc:spChg>
        <pc:spChg chg="add mod">
          <ac:chgData name="Dharun Rajkkumar Anandayuvaraj" userId="e0c1bc35-711c-4e4f-8925-978bf5d12bb5" providerId="ADAL" clId="{36A94151-9C47-4C7E-AF48-69F3A06B72CE}" dt="2023-05-19T08:52:10.704" v="4534" actId="14100"/>
          <ac:spMkLst>
            <pc:docMk/>
            <pc:sldMk cId="488652436" sldId="1646"/>
            <ac:spMk id="7" creationId="{3DF9FA6D-1731-8D8B-038C-84C585ED57C4}"/>
          </ac:spMkLst>
        </pc:spChg>
        <pc:spChg chg="add mod">
          <ac:chgData name="Dharun Rajkkumar Anandayuvaraj" userId="e0c1bc35-711c-4e4f-8925-978bf5d12bb5" providerId="ADAL" clId="{36A94151-9C47-4C7E-AF48-69F3A06B72CE}" dt="2023-05-19T08:52:38.823" v="4542" actId="1037"/>
          <ac:spMkLst>
            <pc:docMk/>
            <pc:sldMk cId="488652436" sldId="1646"/>
            <ac:spMk id="9" creationId="{0892D33F-B4B3-50EE-C26E-BD8962D9A869}"/>
          </ac:spMkLst>
        </pc:spChg>
        <pc:spChg chg="add mod">
          <ac:chgData name="Dharun Rajkkumar Anandayuvaraj" userId="e0c1bc35-711c-4e4f-8925-978bf5d12bb5" providerId="ADAL" clId="{36A94151-9C47-4C7E-AF48-69F3A06B72CE}" dt="2023-05-19T08:47:33.369" v="4477" actId="1036"/>
          <ac:spMkLst>
            <pc:docMk/>
            <pc:sldMk cId="488652436" sldId="1646"/>
            <ac:spMk id="10" creationId="{2742AE5E-755B-F393-3403-B43B97D78938}"/>
          </ac:spMkLst>
        </pc:spChg>
        <pc:spChg chg="add mod">
          <ac:chgData name="Dharun Rajkkumar Anandayuvaraj" userId="e0c1bc35-711c-4e4f-8925-978bf5d12bb5" providerId="ADAL" clId="{36A94151-9C47-4C7E-AF48-69F3A06B72CE}" dt="2023-05-19T08:58:49.102" v="4616" actId="1076"/>
          <ac:spMkLst>
            <pc:docMk/>
            <pc:sldMk cId="488652436" sldId="1646"/>
            <ac:spMk id="11" creationId="{78A78646-E8BF-B477-53BB-5DB8A6EE5E49}"/>
          </ac:spMkLst>
        </pc:spChg>
        <pc:spChg chg="add mod">
          <ac:chgData name="Dharun Rajkkumar Anandayuvaraj" userId="e0c1bc35-711c-4e4f-8925-978bf5d12bb5" providerId="ADAL" clId="{36A94151-9C47-4C7E-AF48-69F3A06B72CE}" dt="2023-05-19T08:57:45.948" v="4613" actId="1037"/>
          <ac:spMkLst>
            <pc:docMk/>
            <pc:sldMk cId="488652436" sldId="1646"/>
            <ac:spMk id="12" creationId="{9961F2D0-CA0A-54FC-40A2-C5F08BDCC6E8}"/>
          </ac:spMkLst>
        </pc:spChg>
        <pc:graphicFrameChg chg="add del mod modGraphic">
          <ac:chgData name="Dharun Rajkkumar Anandayuvaraj" userId="e0c1bc35-711c-4e4f-8925-978bf5d12bb5" providerId="ADAL" clId="{36A94151-9C47-4C7E-AF48-69F3A06B72CE}" dt="2023-05-17T09:01:11.355" v="2937" actId="478"/>
          <ac:graphicFrameMkLst>
            <pc:docMk/>
            <pc:sldMk cId="488652436" sldId="1646"/>
            <ac:graphicFrameMk id="9" creationId="{F41608E4-2B2A-35C5-3F07-CB5500A570DD}"/>
          </ac:graphicFrameMkLst>
        </pc:graphicFrameChg>
        <pc:picChg chg="add mod ord modCrop">
          <ac:chgData name="Dharun Rajkkumar Anandayuvaraj" userId="e0c1bc35-711c-4e4f-8925-978bf5d12bb5" providerId="ADAL" clId="{36A94151-9C47-4C7E-AF48-69F3A06B72CE}" dt="2023-05-19T08:47:49.222" v="4506" actId="1035"/>
          <ac:picMkLst>
            <pc:docMk/>
            <pc:sldMk cId="488652436" sldId="1646"/>
            <ac:picMk id="6" creationId="{DEA9CC3C-AD4B-02D1-6B88-17B8D0B1C170}"/>
          </ac:picMkLst>
        </pc:picChg>
        <pc:picChg chg="add mod">
          <ac:chgData name="Dharun Rajkkumar Anandayuvaraj" userId="e0c1bc35-711c-4e4f-8925-978bf5d12bb5" providerId="ADAL" clId="{36A94151-9C47-4C7E-AF48-69F3A06B72CE}" dt="2023-05-19T08:54:47.474" v="4551" actId="1076"/>
          <ac:picMkLst>
            <pc:docMk/>
            <pc:sldMk cId="488652436" sldId="1646"/>
            <ac:picMk id="8" creationId="{436D6A81-BD7A-6D2F-3A81-5683A01277F5}"/>
          </ac:picMkLst>
        </pc:picChg>
        <pc:picChg chg="del">
          <ac:chgData name="Dharun Rajkkumar Anandayuvaraj" userId="e0c1bc35-711c-4e4f-8925-978bf5d12bb5" providerId="ADAL" clId="{36A94151-9C47-4C7E-AF48-69F3A06B72CE}" dt="2023-05-17T08:45:53.699" v="2798" actId="478"/>
          <ac:picMkLst>
            <pc:docMk/>
            <pc:sldMk cId="488652436" sldId="1646"/>
            <ac:picMk id="12" creationId="{0E94541A-C961-AF96-D4A5-6FDA81E01BC0}"/>
          </ac:picMkLst>
        </pc:picChg>
      </pc:sldChg>
      <pc:sldChg chg="addSp delSp modSp add mod modAnim modNotesTx">
        <pc:chgData name="Dharun Rajkkumar Anandayuvaraj" userId="e0c1bc35-711c-4e4f-8925-978bf5d12bb5" providerId="ADAL" clId="{36A94151-9C47-4C7E-AF48-69F3A06B72CE}" dt="2023-05-19T09:32:25.458" v="5011"/>
        <pc:sldMkLst>
          <pc:docMk/>
          <pc:sldMk cId="2883011328" sldId="1647"/>
        </pc:sldMkLst>
        <pc:spChg chg="mod">
          <ac:chgData name="Dharun Rajkkumar Anandayuvaraj" userId="e0c1bc35-711c-4e4f-8925-978bf5d12bb5" providerId="ADAL" clId="{36A94151-9C47-4C7E-AF48-69F3A06B72CE}" dt="2023-05-17T10:41:27.843" v="3081" actId="20577"/>
          <ac:spMkLst>
            <pc:docMk/>
            <pc:sldMk cId="2883011328" sldId="1647"/>
            <ac:spMk id="2" creationId="{01EE282B-6DB8-4811-ABDE-0AD318D05FBD}"/>
          </ac:spMkLst>
        </pc:spChg>
        <pc:spChg chg="mod">
          <ac:chgData name="Dharun Rajkkumar Anandayuvaraj" userId="e0c1bc35-711c-4e4f-8925-978bf5d12bb5" providerId="ADAL" clId="{36A94151-9C47-4C7E-AF48-69F3A06B72CE}" dt="2023-05-17T10:43:16.671" v="3150" actId="20577"/>
          <ac:spMkLst>
            <pc:docMk/>
            <pc:sldMk cId="2883011328" sldId="1647"/>
            <ac:spMk id="3" creationId="{F0FE0E79-3C83-4B98-8C39-ED8503CD699A}"/>
          </ac:spMkLst>
        </pc:spChg>
        <pc:spChg chg="add del mod">
          <ac:chgData name="Dharun Rajkkumar Anandayuvaraj" userId="e0c1bc35-711c-4e4f-8925-978bf5d12bb5" providerId="ADAL" clId="{36A94151-9C47-4C7E-AF48-69F3A06B72CE}" dt="2023-05-17T10:45:20.526" v="3156"/>
          <ac:spMkLst>
            <pc:docMk/>
            <pc:sldMk cId="2883011328" sldId="1647"/>
            <ac:spMk id="5" creationId="{8BF7CF93-EBCB-F433-81CA-315F03D85E6F}"/>
          </ac:spMkLst>
        </pc:spChg>
        <pc:spChg chg="add del">
          <ac:chgData name="Dharun Rajkkumar Anandayuvaraj" userId="e0c1bc35-711c-4e4f-8925-978bf5d12bb5" providerId="ADAL" clId="{36A94151-9C47-4C7E-AF48-69F3A06B72CE}" dt="2023-05-19T09:03:17.349" v="4684" actId="478"/>
          <ac:spMkLst>
            <pc:docMk/>
            <pc:sldMk cId="2883011328" sldId="1647"/>
            <ac:spMk id="5" creationId="{F19465CC-1CC7-8BE2-76E2-5552DBA235C7}"/>
          </ac:spMkLst>
        </pc:spChg>
        <pc:spChg chg="add del mod">
          <ac:chgData name="Dharun Rajkkumar Anandayuvaraj" userId="e0c1bc35-711c-4e4f-8925-978bf5d12bb5" providerId="ADAL" clId="{36A94151-9C47-4C7E-AF48-69F3A06B72CE}" dt="2023-05-17T10:45:20.526" v="3156"/>
          <ac:spMkLst>
            <pc:docMk/>
            <pc:sldMk cId="2883011328" sldId="1647"/>
            <ac:spMk id="7" creationId="{77DFC01F-042F-8857-F736-FB5FC1CF7381}"/>
          </ac:spMkLst>
        </pc:spChg>
        <pc:spChg chg="add del mod">
          <ac:chgData name="Dharun Rajkkumar Anandayuvaraj" userId="e0c1bc35-711c-4e4f-8925-978bf5d12bb5" providerId="ADAL" clId="{36A94151-9C47-4C7E-AF48-69F3A06B72CE}" dt="2023-05-17T10:45:20.526" v="3156"/>
          <ac:spMkLst>
            <pc:docMk/>
            <pc:sldMk cId="2883011328" sldId="1647"/>
            <ac:spMk id="9" creationId="{ED1E1CBD-F53A-0E5D-BCAA-67AC2066A349}"/>
          </ac:spMkLst>
        </pc:spChg>
        <pc:spChg chg="del">
          <ac:chgData name="Dharun Rajkkumar Anandayuvaraj" userId="e0c1bc35-711c-4e4f-8925-978bf5d12bb5" providerId="ADAL" clId="{36A94151-9C47-4C7E-AF48-69F3A06B72CE}" dt="2023-05-17T09:30:02.452" v="3076" actId="478"/>
          <ac:spMkLst>
            <pc:docMk/>
            <pc:sldMk cId="2883011328" sldId="1647"/>
            <ac:spMk id="10" creationId="{2742AE5E-755B-F393-3403-B43B97D78938}"/>
          </ac:spMkLst>
        </pc:spChg>
        <pc:spChg chg="add del mod">
          <ac:chgData name="Dharun Rajkkumar Anandayuvaraj" userId="e0c1bc35-711c-4e4f-8925-978bf5d12bb5" providerId="ADAL" clId="{36A94151-9C47-4C7E-AF48-69F3A06B72CE}" dt="2023-05-17T10:45:20.526" v="3156"/>
          <ac:spMkLst>
            <pc:docMk/>
            <pc:sldMk cId="2883011328" sldId="1647"/>
            <ac:spMk id="12" creationId="{D6D0B9A5-978F-CCB4-6809-35FF50BD02AB}"/>
          </ac:spMkLst>
        </pc:spChg>
        <pc:spChg chg="add mod">
          <ac:chgData name="Dharun Rajkkumar Anandayuvaraj" userId="e0c1bc35-711c-4e4f-8925-978bf5d12bb5" providerId="ADAL" clId="{36A94151-9C47-4C7E-AF48-69F3A06B72CE}" dt="2023-05-19T09:04:28.285" v="4693" actId="114"/>
          <ac:spMkLst>
            <pc:docMk/>
            <pc:sldMk cId="2883011328" sldId="1647"/>
            <ac:spMk id="13" creationId="{EBE1A43E-0331-5AE9-D605-3ECD0CC44AA8}"/>
          </ac:spMkLst>
        </pc:spChg>
        <pc:spChg chg="add mod">
          <ac:chgData name="Dharun Rajkkumar Anandayuvaraj" userId="e0c1bc35-711c-4e4f-8925-978bf5d12bb5" providerId="ADAL" clId="{36A94151-9C47-4C7E-AF48-69F3A06B72CE}" dt="2023-05-19T09:04:08.022" v="4691" actId="114"/>
          <ac:spMkLst>
            <pc:docMk/>
            <pc:sldMk cId="2883011328" sldId="1647"/>
            <ac:spMk id="14" creationId="{3BC532E6-49FD-FAE1-5697-74FA371CD39C}"/>
          </ac:spMkLst>
        </pc:spChg>
        <pc:spChg chg="add mod">
          <ac:chgData name="Dharun Rajkkumar Anandayuvaraj" userId="e0c1bc35-711c-4e4f-8925-978bf5d12bb5" providerId="ADAL" clId="{36A94151-9C47-4C7E-AF48-69F3A06B72CE}" dt="2023-05-19T09:04:01.871" v="4690" actId="114"/>
          <ac:spMkLst>
            <pc:docMk/>
            <pc:sldMk cId="2883011328" sldId="1647"/>
            <ac:spMk id="15" creationId="{92EC6A32-7498-5096-A030-9E5E8692D3FA}"/>
          </ac:spMkLst>
        </pc:spChg>
        <pc:spChg chg="add mod">
          <ac:chgData name="Dharun Rajkkumar Anandayuvaraj" userId="e0c1bc35-711c-4e4f-8925-978bf5d12bb5" providerId="ADAL" clId="{36A94151-9C47-4C7E-AF48-69F3A06B72CE}" dt="2023-05-17T10:49:44.047" v="3192" actId="1035"/>
          <ac:spMkLst>
            <pc:docMk/>
            <pc:sldMk cId="2883011328" sldId="1647"/>
            <ac:spMk id="17" creationId="{46035F0B-FA42-137C-C84A-D8D8334723D6}"/>
          </ac:spMkLst>
        </pc:spChg>
        <pc:graphicFrameChg chg="add del mod">
          <ac:chgData name="Dharun Rajkkumar Anandayuvaraj" userId="e0c1bc35-711c-4e4f-8925-978bf5d12bb5" providerId="ADAL" clId="{36A94151-9C47-4C7E-AF48-69F3A06B72CE}" dt="2023-05-17T10:45:20.526" v="3156"/>
          <ac:graphicFrameMkLst>
            <pc:docMk/>
            <pc:sldMk cId="2883011328" sldId="1647"/>
            <ac:graphicFrameMk id="11" creationId="{5A2156C8-E3F8-CB3B-D309-6912937EFC34}"/>
          </ac:graphicFrameMkLst>
        </pc:graphicFrameChg>
        <pc:graphicFrameChg chg="add mod modGraphic">
          <ac:chgData name="Dharun Rajkkumar Anandayuvaraj" userId="e0c1bc35-711c-4e4f-8925-978bf5d12bb5" providerId="ADAL" clId="{36A94151-9C47-4C7E-AF48-69F3A06B72CE}" dt="2023-05-17T10:49:23.978" v="3186" actId="1076"/>
          <ac:graphicFrameMkLst>
            <pc:docMk/>
            <pc:sldMk cId="2883011328" sldId="1647"/>
            <ac:graphicFrameMk id="16" creationId="{6F078526-D0CF-A34E-E776-BF4240927A2B}"/>
          </ac:graphicFrameMkLst>
        </pc:graphicFrameChg>
        <pc:picChg chg="del">
          <ac:chgData name="Dharun Rajkkumar Anandayuvaraj" userId="e0c1bc35-711c-4e4f-8925-978bf5d12bb5" providerId="ADAL" clId="{36A94151-9C47-4C7E-AF48-69F3A06B72CE}" dt="2023-05-17T09:30:02.452" v="3076" actId="478"/>
          <ac:picMkLst>
            <pc:docMk/>
            <pc:sldMk cId="2883011328" sldId="1647"/>
            <ac:picMk id="6" creationId="{DEA9CC3C-AD4B-02D1-6B88-17B8D0B1C170}"/>
          </ac:picMkLst>
        </pc:picChg>
        <pc:picChg chg="del">
          <ac:chgData name="Dharun Rajkkumar Anandayuvaraj" userId="e0c1bc35-711c-4e4f-8925-978bf5d12bb5" providerId="ADAL" clId="{36A94151-9C47-4C7E-AF48-69F3A06B72CE}" dt="2023-05-17T09:30:02.452" v="3076" actId="478"/>
          <ac:picMkLst>
            <pc:docMk/>
            <pc:sldMk cId="2883011328" sldId="1647"/>
            <ac:picMk id="8" creationId="{436D6A81-BD7A-6D2F-3A81-5683A01277F5}"/>
          </ac:picMkLst>
        </pc:picChg>
      </pc:sldChg>
      <pc:sldChg chg="modSp add mod modAnim modNotesTx">
        <pc:chgData name="Dharun Rajkkumar Anandayuvaraj" userId="e0c1bc35-711c-4e4f-8925-978bf5d12bb5" providerId="ADAL" clId="{36A94151-9C47-4C7E-AF48-69F3A06B72CE}" dt="2023-05-19T09:33:58.446" v="5042"/>
        <pc:sldMkLst>
          <pc:docMk/>
          <pc:sldMk cId="3729178188" sldId="1648"/>
        </pc:sldMkLst>
        <pc:spChg chg="mod">
          <ac:chgData name="Dharun Rajkkumar Anandayuvaraj" userId="e0c1bc35-711c-4e4f-8925-978bf5d12bb5" providerId="ADAL" clId="{36A94151-9C47-4C7E-AF48-69F3A06B72CE}" dt="2023-05-17T10:50:20.826" v="3199" actId="20577"/>
          <ac:spMkLst>
            <pc:docMk/>
            <pc:sldMk cId="3729178188" sldId="1648"/>
            <ac:spMk id="3" creationId="{F0FE0E79-3C83-4B98-8C39-ED8503CD699A}"/>
          </ac:spMkLst>
        </pc:spChg>
        <pc:spChg chg="mod">
          <ac:chgData name="Dharun Rajkkumar Anandayuvaraj" userId="e0c1bc35-711c-4e4f-8925-978bf5d12bb5" providerId="ADAL" clId="{36A94151-9C47-4C7E-AF48-69F3A06B72CE}" dt="2023-05-19T09:05:21.164" v="4701" actId="114"/>
          <ac:spMkLst>
            <pc:docMk/>
            <pc:sldMk cId="3729178188" sldId="1648"/>
            <ac:spMk id="13" creationId="{EBE1A43E-0331-5AE9-D605-3ECD0CC44AA8}"/>
          </ac:spMkLst>
        </pc:spChg>
        <pc:spChg chg="mod">
          <ac:chgData name="Dharun Rajkkumar Anandayuvaraj" userId="e0c1bc35-711c-4e4f-8925-978bf5d12bb5" providerId="ADAL" clId="{36A94151-9C47-4C7E-AF48-69F3A06B72CE}" dt="2023-05-19T09:05:25.269" v="4702" actId="114"/>
          <ac:spMkLst>
            <pc:docMk/>
            <pc:sldMk cId="3729178188" sldId="1648"/>
            <ac:spMk id="14" creationId="{3BC532E6-49FD-FAE1-5697-74FA371CD39C}"/>
          </ac:spMkLst>
        </pc:spChg>
        <pc:spChg chg="mod">
          <ac:chgData name="Dharun Rajkkumar Anandayuvaraj" userId="e0c1bc35-711c-4e4f-8925-978bf5d12bb5" providerId="ADAL" clId="{36A94151-9C47-4C7E-AF48-69F3A06B72CE}" dt="2023-05-19T09:05:31.582" v="4703" actId="114"/>
          <ac:spMkLst>
            <pc:docMk/>
            <pc:sldMk cId="3729178188" sldId="1648"/>
            <ac:spMk id="15" creationId="{92EC6A32-7498-5096-A030-9E5E8692D3FA}"/>
          </ac:spMkLst>
        </pc:spChg>
        <pc:graphicFrameChg chg="modGraphic">
          <ac:chgData name="Dharun Rajkkumar Anandayuvaraj" userId="e0c1bc35-711c-4e4f-8925-978bf5d12bb5" providerId="ADAL" clId="{36A94151-9C47-4C7E-AF48-69F3A06B72CE}" dt="2023-05-17T10:52:15.855" v="3214" actId="20577"/>
          <ac:graphicFrameMkLst>
            <pc:docMk/>
            <pc:sldMk cId="3729178188" sldId="1648"/>
            <ac:graphicFrameMk id="16" creationId="{6F078526-D0CF-A34E-E776-BF4240927A2B}"/>
          </ac:graphicFrameMkLst>
        </pc:graphicFrameChg>
      </pc:sldChg>
      <pc:sldChg chg="addSp delSp modSp add mod modAnim modNotesTx">
        <pc:chgData name="Dharun Rajkkumar Anandayuvaraj" userId="e0c1bc35-711c-4e4f-8925-978bf5d12bb5" providerId="ADAL" clId="{36A94151-9C47-4C7E-AF48-69F3A06B72CE}" dt="2023-05-19T09:34:35.072" v="5071"/>
        <pc:sldMkLst>
          <pc:docMk/>
          <pc:sldMk cId="4038971146" sldId="1649"/>
        </pc:sldMkLst>
        <pc:spChg chg="mod">
          <ac:chgData name="Dharun Rajkkumar Anandayuvaraj" userId="e0c1bc35-711c-4e4f-8925-978bf5d12bb5" providerId="ADAL" clId="{36A94151-9C47-4C7E-AF48-69F3A06B72CE}" dt="2023-05-17T11:06:46.462" v="3259" actId="20577"/>
          <ac:spMkLst>
            <pc:docMk/>
            <pc:sldMk cId="4038971146" sldId="1649"/>
            <ac:spMk id="3" creationId="{F0FE0E79-3C83-4B98-8C39-ED8503CD699A}"/>
          </ac:spMkLst>
        </pc:spChg>
        <pc:spChg chg="mod">
          <ac:chgData name="Dharun Rajkkumar Anandayuvaraj" userId="e0c1bc35-711c-4e4f-8925-978bf5d12bb5" providerId="ADAL" clId="{36A94151-9C47-4C7E-AF48-69F3A06B72CE}" dt="2023-05-19T09:06:11.634" v="4712" actId="114"/>
          <ac:spMkLst>
            <pc:docMk/>
            <pc:sldMk cId="4038971146" sldId="1649"/>
            <ac:spMk id="13" creationId="{EBE1A43E-0331-5AE9-D605-3ECD0CC44AA8}"/>
          </ac:spMkLst>
        </pc:spChg>
        <pc:spChg chg="mod">
          <ac:chgData name="Dharun Rajkkumar Anandayuvaraj" userId="e0c1bc35-711c-4e4f-8925-978bf5d12bb5" providerId="ADAL" clId="{36A94151-9C47-4C7E-AF48-69F3A06B72CE}" dt="2023-05-19T09:06:20.694" v="4713" actId="114"/>
          <ac:spMkLst>
            <pc:docMk/>
            <pc:sldMk cId="4038971146" sldId="1649"/>
            <ac:spMk id="14" creationId="{3BC532E6-49FD-FAE1-5697-74FA371CD39C}"/>
          </ac:spMkLst>
        </pc:spChg>
        <pc:spChg chg="mod">
          <ac:chgData name="Dharun Rajkkumar Anandayuvaraj" userId="e0c1bc35-711c-4e4f-8925-978bf5d12bb5" providerId="ADAL" clId="{36A94151-9C47-4C7E-AF48-69F3A06B72CE}" dt="2023-05-19T09:06:30.571" v="4715" actId="20577"/>
          <ac:spMkLst>
            <pc:docMk/>
            <pc:sldMk cId="4038971146" sldId="1649"/>
            <ac:spMk id="15" creationId="{92EC6A32-7498-5096-A030-9E5E8692D3FA}"/>
          </ac:spMkLst>
        </pc:spChg>
        <pc:spChg chg="add del">
          <ac:chgData name="Dharun Rajkkumar Anandayuvaraj" userId="e0c1bc35-711c-4e4f-8925-978bf5d12bb5" providerId="ADAL" clId="{36A94151-9C47-4C7E-AF48-69F3A06B72CE}" dt="2023-05-17T11:22:13.679" v="3288" actId="478"/>
          <ac:spMkLst>
            <pc:docMk/>
            <pc:sldMk cId="4038971146" sldId="1649"/>
            <ac:spMk id="17" creationId="{46035F0B-FA42-137C-C84A-D8D8334723D6}"/>
          </ac:spMkLst>
        </pc:spChg>
        <pc:graphicFrameChg chg="add del modGraphic">
          <ac:chgData name="Dharun Rajkkumar Anandayuvaraj" userId="e0c1bc35-711c-4e4f-8925-978bf5d12bb5" providerId="ADAL" clId="{36A94151-9C47-4C7E-AF48-69F3A06B72CE}" dt="2023-05-17T11:22:13.495" v="3287" actId="478"/>
          <ac:graphicFrameMkLst>
            <pc:docMk/>
            <pc:sldMk cId="4038971146" sldId="1649"/>
            <ac:graphicFrameMk id="16" creationId="{6F078526-D0CF-A34E-E776-BF4240927A2B}"/>
          </ac:graphicFrameMkLst>
        </pc:graphicFrameChg>
      </pc:sldChg>
      <pc:sldChg chg="add del">
        <pc:chgData name="Dharun Rajkkumar Anandayuvaraj" userId="e0c1bc35-711c-4e4f-8925-978bf5d12bb5" providerId="ADAL" clId="{36A94151-9C47-4C7E-AF48-69F3A06B72CE}" dt="2023-05-17T11:23:03.840" v="3291" actId="47"/>
        <pc:sldMkLst>
          <pc:docMk/>
          <pc:sldMk cId="623936997" sldId="1650"/>
        </pc:sldMkLst>
      </pc:sldChg>
      <pc:sldMasterChg chg="modSp modSldLayout">
        <pc:chgData name="Dharun Rajkkumar Anandayuvaraj" userId="e0c1bc35-711c-4e4f-8925-978bf5d12bb5" providerId="ADAL" clId="{36A94151-9C47-4C7E-AF48-69F3A06B72CE}" dt="2023-05-16T14:43:23.785" v="48"/>
        <pc:sldMasterMkLst>
          <pc:docMk/>
          <pc:sldMasterMk cId="3595336832" sldId="2147483708"/>
        </pc:sldMasterMkLst>
        <pc:spChg chg="mod">
          <ac:chgData name="Dharun Rajkkumar Anandayuvaraj" userId="e0c1bc35-711c-4e4f-8925-978bf5d12bb5" providerId="ADAL" clId="{36A94151-9C47-4C7E-AF48-69F3A06B72CE}" dt="2023-05-16T14:43:23.785" v="48"/>
          <ac:spMkLst>
            <pc:docMk/>
            <pc:sldMasterMk cId="3595336832" sldId="2147483708"/>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ac:spMk id="6" creationId="{00000000-0000-0000-0000-000000000000}"/>
          </ac:spMkLst>
        </pc:spChg>
        <pc:picChg chg="mod">
          <ac:chgData name="Dharun Rajkkumar Anandayuvaraj" userId="e0c1bc35-711c-4e4f-8925-978bf5d12bb5" providerId="ADAL" clId="{36A94151-9C47-4C7E-AF48-69F3A06B72CE}" dt="2023-05-16T14:43:23.785" v="48"/>
          <ac:picMkLst>
            <pc:docMk/>
            <pc:sldMasterMk cId="3595336832" sldId="2147483708"/>
            <ac:picMk id="8" creationId="{C6965342-B6F4-4E4D-AE27-465DB42B2B52}"/>
          </ac:picMkLst>
        </pc:picChg>
        <pc:sldLayoutChg chg="modSp">
          <pc:chgData name="Dharun Rajkkumar Anandayuvaraj" userId="e0c1bc35-711c-4e4f-8925-978bf5d12bb5" providerId="ADAL" clId="{36A94151-9C47-4C7E-AF48-69F3A06B72CE}" dt="2023-05-16T14:43:23.785" v="48"/>
          <pc:sldLayoutMkLst>
            <pc:docMk/>
            <pc:sldMasterMk cId="3595336832" sldId="2147483708"/>
            <pc:sldLayoutMk cId="2463502173" sldId="2147483709"/>
          </pc:sldLayoutMkLst>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9"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20" creationId="{EACB2F0C-1C3D-CD48-AD13-7B5AD683F7C7}"/>
            </ac:spMkLst>
          </pc:spChg>
          <pc:picChg chg="mod">
            <ac:chgData name="Dharun Rajkkumar Anandayuvaraj" userId="e0c1bc35-711c-4e4f-8925-978bf5d12bb5" providerId="ADAL" clId="{36A94151-9C47-4C7E-AF48-69F3A06B72CE}" dt="2023-05-16T14:43:23.785" v="48"/>
            <ac:picMkLst>
              <pc:docMk/>
              <pc:sldMasterMk cId="3595336832" sldId="2147483708"/>
              <pc:sldLayoutMk cId="2463502173" sldId="2147483709"/>
              <ac:picMk id="25" creationId="{B39FD579-3334-AA49-8C7F-768033BE0C6B}"/>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2463502173" sldId="2147483709"/>
              <ac:cxnSpMk id="33" creationId="{E61121D3-034C-A148-89AD-C240C1E7F6F7}"/>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406754891" sldId="2147483720"/>
          </pc:sldLayoutMkLst>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5" creationId="{9F798712-4535-8340-942F-27FFD5E3FE9B}"/>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9" creationId="{49E8753C-A442-034F-B0F4-92D22B3247FE}"/>
            </ac:spMkLst>
          </pc:spChg>
          <pc:picChg chg="mod">
            <ac:chgData name="Dharun Rajkkumar Anandayuvaraj" userId="e0c1bc35-711c-4e4f-8925-978bf5d12bb5" providerId="ADAL" clId="{36A94151-9C47-4C7E-AF48-69F3A06B72CE}" dt="2023-05-16T14:43:23.785" v="48"/>
            <ac:picMkLst>
              <pc:docMk/>
              <pc:sldMasterMk cId="3595336832" sldId="2147483708"/>
              <pc:sldLayoutMk cId="1406754891" sldId="2147483720"/>
              <ac:picMk id="27" creationId="{6283C7A5-FA96-634B-82F6-99BF44D20F7C}"/>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1406754891" sldId="2147483720"/>
              <ac:cxnSpMk id="30" creationId="{58350E96-57A4-414B-9B8B-1430C2B4D38E}"/>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815464052" sldId="2147483721"/>
          </pc:sldLayoutMkLst>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10" creationId="{699BD747-48B6-2547-8F7C-25A44594F612}"/>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19" creationId="{4B5CCD19-DE21-294C-8B0B-3103725AE082}"/>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22" creationId="{73768DE6-FB80-874D-8DE0-986B46F1FD05}"/>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24" creationId="{50D54855-2B56-7D4D-BC1F-BBB8B58B9663}"/>
            </ac:spMkLst>
          </pc:spChg>
          <pc:picChg chg="mod">
            <ac:chgData name="Dharun Rajkkumar Anandayuvaraj" userId="e0c1bc35-711c-4e4f-8925-978bf5d12bb5" providerId="ADAL" clId="{36A94151-9C47-4C7E-AF48-69F3A06B72CE}" dt="2023-05-16T14:43:23.785" v="48"/>
            <ac:picMkLst>
              <pc:docMk/>
              <pc:sldMasterMk cId="3595336832" sldId="2147483708"/>
              <pc:sldLayoutMk cId="1815464052" sldId="2147483721"/>
              <ac:picMk id="21" creationId="{87C91AFD-CCD5-AA40-82FE-4B69C6151917}"/>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1815464052" sldId="2147483721"/>
              <ac:cxnSpMk id="25" creationId="{BCC405A1-23C8-8E4E-940E-49CA3B709385}"/>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186258001" sldId="2147483722"/>
          </pc:sldLayoutMkLst>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14" creationId="{0D6DAF39-EE35-6843-807B-FF770BE21293}"/>
            </ac:spMkLst>
          </pc:spChg>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17" creationId="{B6A7C9B5-3617-0144-A4ED-16186741E8C3}"/>
            </ac:spMkLst>
          </pc:spChg>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21" creationId="{14A543BD-A296-7346-B649-5BA64898AF2C}"/>
            </ac:spMkLst>
          </pc:spChg>
          <pc:picChg chg="mod">
            <ac:chgData name="Dharun Rajkkumar Anandayuvaraj" userId="e0c1bc35-711c-4e4f-8925-978bf5d12bb5" providerId="ADAL" clId="{36A94151-9C47-4C7E-AF48-69F3A06B72CE}" dt="2023-05-16T14:43:23.785" v="48"/>
            <ac:picMkLst>
              <pc:docMk/>
              <pc:sldMasterMk cId="3595336832" sldId="2147483708"/>
              <pc:sldLayoutMk cId="4186258001" sldId="2147483722"/>
              <ac:picMk id="29" creationId="{6C3B8210-1510-C644-9CE9-0E6E1BA9961F}"/>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4186258001" sldId="2147483722"/>
              <ac:cxnSpMk id="22" creationId="{6E05FCF8-5823-9D4D-B7F3-412E5BDD4E01}"/>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707393526" sldId="2147483723"/>
          </pc:sldLayoutMkLst>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6" creationId="{5CCAEC11-865D-CB4B-88E8-5AF51FB37FBE}"/>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15" creationId="{4D7D7E43-151C-6148-8D70-1135C4C4B705}"/>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16" creationId="{0B79470A-88E7-9241-9D11-9A69D762338C}"/>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0" creationId="{EACB2F0C-1C3D-CD48-AD13-7B5AD683F7C7}"/>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3" creationId="{BD416322-CF1A-F143-B2A9-844B608C50DA}"/>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6" creationId="{8E13B548-F076-CF46-A887-15D7D4869738}"/>
            </ac:spMkLst>
          </pc:spChg>
          <pc:picChg chg="mod">
            <ac:chgData name="Dharun Rajkkumar Anandayuvaraj" userId="e0c1bc35-711c-4e4f-8925-978bf5d12bb5" providerId="ADAL" clId="{36A94151-9C47-4C7E-AF48-69F3A06B72CE}" dt="2023-05-16T14:43:23.785" v="48"/>
            <ac:picMkLst>
              <pc:docMk/>
              <pc:sldMasterMk cId="3595336832" sldId="2147483708"/>
              <pc:sldLayoutMk cId="2707393526" sldId="2147483723"/>
              <ac:picMk id="24" creationId="{4DC803D7-BDE8-2740-B36D-EB98236EB729}"/>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2707393526" sldId="2147483723"/>
              <ac:cxnSpMk id="27" creationId="{8F96F97C-D2D6-7949-BDC5-C0B91FB918BD}"/>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574188406" sldId="2147483725"/>
          </pc:sldLayoutMkLst>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11" creationId="{7218C6A0-FE47-3C49-9974-F3CABE12FB6E}"/>
            </ac:spMkLst>
          </pc:spChg>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15" creationId="{BA1A708E-CC6F-5046-B62E-67EF72C8345F}"/>
            </ac:spMkLst>
          </pc:spChg>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21" creationId="{14A543BD-A296-7346-B649-5BA64898AF2C}"/>
            </ac:spMkLst>
          </pc:spChg>
          <pc:picChg chg="mod">
            <ac:chgData name="Dharun Rajkkumar Anandayuvaraj" userId="e0c1bc35-711c-4e4f-8925-978bf5d12bb5" providerId="ADAL" clId="{36A94151-9C47-4C7E-AF48-69F3A06B72CE}" dt="2023-05-16T14:43:23.785" v="48"/>
            <ac:picMkLst>
              <pc:docMk/>
              <pc:sldMasterMk cId="3595336832" sldId="2147483708"/>
              <pc:sldLayoutMk cId="574188406" sldId="2147483725"/>
              <ac:picMk id="29" creationId="{6C3B8210-1510-C644-9CE9-0E6E1BA9961F}"/>
            </ac:picMkLst>
          </pc:picChg>
          <pc:picChg chg="mod">
            <ac:chgData name="Dharun Rajkkumar Anandayuvaraj" userId="e0c1bc35-711c-4e4f-8925-978bf5d12bb5" providerId="ADAL" clId="{36A94151-9C47-4C7E-AF48-69F3A06B72CE}" dt="2023-05-16T14:43:23.785" v="48"/>
            <ac:picMkLst>
              <pc:docMk/>
              <pc:sldMasterMk cId="3595336832" sldId="2147483708"/>
              <pc:sldLayoutMk cId="574188406" sldId="2147483725"/>
              <ac:picMk id="31" creationId="{5776162E-C11B-0945-A3D0-13135D39C15E}"/>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574188406" sldId="2147483725"/>
              <ac:cxnSpMk id="22" creationId="{6E05FCF8-5823-9D4D-B7F3-412E5BDD4E01}"/>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232609549" sldId="2147483726"/>
          </pc:sldLayoutMkLst>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8" creationId="{9629C0A1-FA46-974B-8B59-DAFA34D587F5}"/>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11" creationId="{F21F285B-3B58-4149-B959-9010CE636448}"/>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13" creationId="{3F511F5E-0750-44D9-87E7-327990941570}"/>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25191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251918" creationId="{00000000-0000-0000-0000-000000000000}"/>
            </ac:spMkLst>
          </pc:spChg>
          <pc:picChg chg="mod">
            <ac:chgData name="Dharun Rajkkumar Anandayuvaraj" userId="e0c1bc35-711c-4e4f-8925-978bf5d12bb5" providerId="ADAL" clId="{36A94151-9C47-4C7E-AF48-69F3A06B72CE}" dt="2023-05-16T14:43:23.785" v="48"/>
            <ac:picMkLst>
              <pc:docMk/>
              <pc:sldMasterMk cId="3595336832" sldId="2147483708"/>
              <pc:sldLayoutMk cId="4232609549" sldId="2147483726"/>
              <ac:picMk id="9" creationId="{78B8A4C1-EF65-4353-85A0-BA86BEE0EAC7}"/>
            </ac:picMkLst>
          </pc:pic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3328718115" sldId="2147483728"/>
          </pc:sldLayoutMkLst>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4" creationId="{67B3E873-1394-3543-8BD2-2C910090ECBD}"/>
            </ac:spMkLst>
          </pc:spChg>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5" creationId="{00000000-0000-0000-0000-000000000000}"/>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694698316" sldId="2147483729"/>
          </pc:sldLayoutMkLst>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7" creationId="{43238AEC-E676-EF48-A1EE-CE1856C5DB86}"/>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12" creationId="{4EEA1B3E-FF6B-734D-830E-C9FC203C0A8A}"/>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909255550" sldId="2147483730"/>
          </pc:sldLayoutMkLst>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7" creationId="{5A33EB89-BA8F-4881-97CD-D89CEF92AE62}"/>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8" creationId="{E19CC797-4A60-4749-A75D-26A49B54F298}"/>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9" creationId="{448E2F8D-66A1-45A0-9FDE-C1633AA95FAB}"/>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72169177" sldId="2147483731"/>
          </pc:sldLayoutMkLst>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5"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6"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9" creationId="{2473502F-33E0-294C-B0A7-D634CB781736}"/>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13" creationId="{AA231EA3-1A2F-1844-B410-74339C343F3B}"/>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735298232" sldId="2147483732"/>
          </pc:sldLayoutMkLst>
          <pc:spChg chg="mod">
            <ac:chgData name="Dharun Rajkkumar Anandayuvaraj" userId="e0c1bc35-711c-4e4f-8925-978bf5d12bb5" providerId="ADAL" clId="{36A94151-9C47-4C7E-AF48-69F3A06B72CE}" dt="2023-05-16T14:43:23.785" v="48"/>
            <ac:spMkLst>
              <pc:docMk/>
              <pc:sldMasterMk cId="3595336832" sldId="2147483708"/>
              <pc:sldLayoutMk cId="1735298232" sldId="2147483732"/>
              <ac:spMk id="4" creationId="{E355375E-B5F3-774A-87F7-3A95BA8BDF7B}"/>
            </ac:spMkLst>
          </pc:spChg>
          <pc:spChg chg="mod">
            <ac:chgData name="Dharun Rajkkumar Anandayuvaraj" userId="e0c1bc35-711c-4e4f-8925-978bf5d12bb5" providerId="ADAL" clId="{36A94151-9C47-4C7E-AF48-69F3A06B72CE}" dt="2023-05-16T14:43:23.785" v="48"/>
            <ac:spMkLst>
              <pc:docMk/>
              <pc:sldMasterMk cId="3595336832" sldId="2147483708"/>
              <pc:sldLayoutMk cId="1735298232" sldId="2147483732"/>
              <ac:spMk id="6" creationId="{5FBB5167-3962-F644-A1B0-164B48533467}"/>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822395168" sldId="2147483733"/>
          </pc:sldLayoutMkLst>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4" creationId="{E355375E-B5F3-774A-87F7-3A95BA8BDF7B}"/>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5" creationId="{672F7B82-6823-A344-B297-9A5CC48E1F13}"/>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6" creationId="{5FBB5167-3962-F644-A1B0-164B4853346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7" creationId="{07CA502D-41E1-4240-B817-57AFD70BC6F0}"/>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12" creationId="{D1C72364-3DC9-604F-9514-883DF7EEBE18}"/>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16" creationId="{4193784B-AAFC-0447-AC84-915471C69183}"/>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2" creationId="{4036BF46-3CC3-FB43-A785-15DF5595B70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6" creationId="{8484378F-A4EB-7845-937E-05F967178942}"/>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7" creationId="{1EB6C479-EE50-B041-BED8-613EFA5D95F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8" creationId="{7D0CA80B-F16F-FF48-80A3-27652129D326}"/>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669961557" sldId="2147483734"/>
          </pc:sldLayoutMkLst>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7" creationId="{00379C94-9660-514E-8573-54286DE89411}"/>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8" creationId="{D15DDF22-1F41-F644-A1F1-7ADD56BDE3A3}"/>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625959151" sldId="2147483735"/>
          </pc:sldLayoutMkLst>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4" creationId="{493A8F23-A2CA-264E-8907-B0144A7D91AF}"/>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5" creationId="{86516E46-FEB4-8747-ABDB-067B42ABF68D}"/>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8" creationId="{21898EFD-2916-7E45-875E-EDC4A17C4091}"/>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9" creationId="{1F72ABDE-5179-AD48-8D9D-B12289E15BEC}"/>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11" creationId="{763F7E14-41AB-9449-929A-4F43668AF032}"/>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2" creationId="{B91A572F-A890-4245-9D69-1E7986ADF746}"/>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3" creationId="{15D737B2-4D4D-4242-8E23-8DE607338BCE}"/>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4" creationId="{96C1B088-3A02-5945-975E-54F1F9D0E5EF}"/>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42215797" sldId="2147483737"/>
          </pc:sldLayoutMkLst>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2" creationId="{9D40ABC9-8673-5842-AB6C-97E21CAE77DF}"/>
            </ac:spMkLst>
          </pc:spChg>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8" creationId="{9629C0A1-FA46-974B-8B59-DAFA34D587F5}"/>
            </ac:spMkLst>
          </pc:spChg>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11" creationId="{F21F285B-3B58-4149-B959-9010CE636448}"/>
            </ac:spMkLst>
          </pc:spChg>
          <pc:picChg chg="mod">
            <ac:chgData name="Dharun Rajkkumar Anandayuvaraj" userId="e0c1bc35-711c-4e4f-8925-978bf5d12bb5" providerId="ADAL" clId="{36A94151-9C47-4C7E-AF48-69F3A06B72CE}" dt="2023-05-16T14:43:23.785" v="48"/>
            <ac:picMkLst>
              <pc:docMk/>
              <pc:sldMasterMk cId="3595336832" sldId="2147483708"/>
              <pc:sldLayoutMk cId="442215797" sldId="2147483737"/>
              <ac:picMk id="12" creationId="{BCBD89D8-43BD-5D41-99C6-91B0B6A51904}"/>
            </ac:picMkLst>
          </pc:picChg>
        </pc:sldLayoutChg>
      </pc:sldMasterChg>
    </pc:docChg>
  </pc:docChgLst>
</pc:chgInfo>
</file>

<file path=ppt/comments/modernComment_64B_3FD04E47.xml><?xml version="1.0" encoding="utf-8"?>
<p188:cmLst xmlns:a="http://schemas.openxmlformats.org/drawingml/2006/main" xmlns:r="http://schemas.openxmlformats.org/officeDocument/2006/relationships" xmlns:p188="http://schemas.microsoft.com/office/powerpoint/2018/8/main">
  <p188:cm id="{C1436296-4829-40DA-AB53-5A6B62166EEE}" authorId="{C31C3A28-A963-11E7-3D7B-AC35D58D0619}" created="2023-05-18T13:09:25.648">
    <pc:sldMkLst xmlns:pc="http://schemas.microsoft.com/office/powerpoint/2013/main/command">
      <pc:docMk/>
      <pc:sldMk cId="1070616135" sldId="1611"/>
    </pc:sldMkLst>
    <p188:replyLst>
      <p188:reply id="{AA9A18D8-88DB-42D2-9089-776AA58FE050}" authorId="{54B8BD6D-8C8E-835A-4297-27DEA0DA630D}" created="2023-05-19T08:38:42.339">
        <p188:txBody>
          <a:bodyPr/>
          <a:lstStyle/>
          <a:p>
            <a:r>
              <a:rPr lang="en-US"/>
              <a:t>Already there</a:t>
            </a:r>
          </a:p>
        </p188:txBody>
      </p188:reply>
    </p188:replyLst>
    <p188:txBody>
      <a:bodyPr/>
      <a:lstStyle/>
      <a:p>
        <a:r>
          <a:rPr lang="en-US"/>
          <a:t>Please add notes in bonus slide about what is available in zenodo</a:t>
        </a:r>
      </a:p>
    </p188:txBody>
  </p188:cm>
  <p188:cm id="{2F760EF4-2DE8-41F8-AFE8-C2C463498D61}" authorId="{C31C3A28-A963-11E7-3D7B-AC35D58D0619}" status="resolved" created="2023-05-18T13:09:44.664" complete="100000">
    <ac:txMkLst xmlns:ac="http://schemas.microsoft.com/office/drawing/2013/main/command">
      <pc:docMk xmlns:pc="http://schemas.microsoft.com/office/powerpoint/2013/main/command"/>
      <pc:sldMk xmlns:pc="http://schemas.microsoft.com/office/powerpoint/2013/main/command" cId="1070616135" sldId="1611"/>
      <ac:spMk id="2" creationId="{01EE282B-6DB8-4811-ABDE-0AD318D05FBD}"/>
      <ac:txMk cp="131">
        <ac:context len="188" hash="3763133256"/>
      </ac:txMk>
    </ac:txMkLst>
    <p188:pos x="508000" y="2013185"/>
    <p188:txBody>
      <a:bodyPr/>
      <a:lstStyle/>
      <a:p>
        <a:r>
          <a:rPr lang="en-US"/>
          <a:t>Use proper Word visuals, not silly arrows, for this thign</a:t>
        </a:r>
      </a:p>
    </p188:txBody>
  </p188:cm>
</p188:cmLst>
</file>

<file path=ppt/comments/modernComment_658_74978299.xml><?xml version="1.0" encoding="utf-8"?>
<p188:cmLst xmlns:a="http://schemas.openxmlformats.org/drawingml/2006/main" xmlns:r="http://schemas.openxmlformats.org/officeDocument/2006/relationships" xmlns:p188="http://schemas.microsoft.com/office/powerpoint/2018/8/main">
  <p188:cm id="{45869F69-71FD-4FFE-805E-B189F1871B65}" authorId="{C31C3A28-A963-11E7-3D7B-AC35D58D0619}" status="resolved" created="2023-05-18T13:03:40.995" complete="100000">
    <pc:sldMkLst xmlns:pc="http://schemas.microsoft.com/office/powerpoint/2013/main/command">
      <pc:docMk/>
      <pc:sldMk cId="1956086425" sldId="1624"/>
    </pc:sldMkLst>
    <p188:txBody>
      <a:bodyPr/>
      <a:lstStyle/>
      <a:p>
        <a:r>
          <a:rPr lang="en-US"/>
          <a:t>Write out the RQ</a:t>
        </a:r>
      </a:p>
    </p188:txBody>
  </p188:cm>
  <p188:cm id="{BA381DE7-FAC9-4DC2-8049-63819BA10DDA}" authorId="{C31C3A28-A963-11E7-3D7B-AC35D58D0619}" status="resolved" created="2023-05-18T13:03:49.261" complete="100000">
    <ac:txMkLst xmlns:ac="http://schemas.microsoft.com/office/drawing/2013/main/command">
      <pc:docMk xmlns:pc="http://schemas.microsoft.com/office/powerpoint/2013/main/command"/>
      <pc:sldMk xmlns:pc="http://schemas.microsoft.com/office/powerpoint/2013/main/command" cId="1956086425" sldId="1624"/>
      <ac:spMk id="3" creationId="{F0FE0E79-3C83-4B98-8C39-ED8503CD699A}"/>
      <ac:txMk cp="0">
        <ac:context len="38" hash="2903314679"/>
      </ac:txMk>
    </ac:txMkLst>
    <p188:pos x="2408296" y="244592"/>
    <p188:txBody>
      <a:bodyPr/>
      <a:lstStyle/>
      <a:p>
        <a:r>
          <a:rPr lang="en-US"/>
          <a:t>These are not methods?</a:t>
        </a:r>
      </a:p>
    </p188:txBody>
  </p188:cm>
</p188:cmLst>
</file>

<file path=ppt/comments/modernComment_668_99E7E705.xml><?xml version="1.0" encoding="utf-8"?>
<p188:cmLst xmlns:a="http://schemas.openxmlformats.org/drawingml/2006/main" xmlns:r="http://schemas.openxmlformats.org/officeDocument/2006/relationships" xmlns:p188="http://schemas.microsoft.com/office/powerpoint/2018/8/main">
  <p188:cm id="{0C646F72-0B28-4AD5-84B8-F4887BE3794C}" authorId="{C31C3A28-A963-11E7-3D7B-AC35D58D0619}" status="resolved" created="2023-05-18T13:03:28.073" complete="100000">
    <ac:txMkLst xmlns:ac="http://schemas.microsoft.com/office/drawing/2013/main/command">
      <pc:docMk xmlns:pc="http://schemas.microsoft.com/office/powerpoint/2013/main/command"/>
      <pc:sldMk xmlns:pc="http://schemas.microsoft.com/office/powerpoint/2013/main/command" cId="2582112005" sldId="1640"/>
      <ac:spMk id="2" creationId="{01EE282B-6DB8-4811-ABDE-0AD318D05FBD}"/>
      <ac:txMk cp="69">
        <ac:context len="120" hash="3329867402"/>
      </ac:txMk>
    </ac:txMkLst>
    <p188:pos x="5136444" y="3095037"/>
    <p188:txBody>
      <a:bodyPr/>
      <a:lstStyle/>
      <a:p>
        <a:r>
          <a:rPr lang="en-US"/>
          <a:t>proper arrow</a:t>
        </a:r>
      </a:p>
    </p188:txBody>
  </p188:cm>
</p188:cmLst>
</file>

<file path=ppt/comments/modernComment_66B_3AE8DE1B.xml><?xml version="1.0" encoding="utf-8"?>
<p188:cmLst xmlns:a="http://schemas.openxmlformats.org/drawingml/2006/main" xmlns:r="http://schemas.openxmlformats.org/officeDocument/2006/relationships" xmlns:p188="http://schemas.microsoft.com/office/powerpoint/2018/8/main">
  <p188:cm id="{1D12B89C-BDDC-4DB1-BB50-4DD21DA2DB34}" authorId="{C31C3A28-A963-11E7-3D7B-AC35D58D0619}" status="resolved" created="2023-05-18T13:04:08.636" complete="100000">
    <pc:sldMkLst xmlns:pc="http://schemas.microsoft.com/office/powerpoint/2013/main/command">
      <pc:docMk/>
      <pc:sldMk cId="988339739" sldId="1643"/>
    </pc:sldMkLst>
    <p188:replyLst>
      <p188:reply id="{3508356B-047E-442E-8091-4BAF266260DE}" authorId="{54B8BD6D-8C8E-835A-4297-27DEA0DA630D}" created="2023-05-19T08:34:22.102">
        <p188:txBody>
          <a:bodyPr/>
          <a:lstStyle/>
          <a:p>
            <a:r>
              <a:rPr lang="en-US"/>
              <a:t>State of the Art</a:t>
            </a:r>
          </a:p>
        </p188:txBody>
      </p188:reply>
    </p188:replyLst>
    <p188:txBody>
      <a:bodyPr/>
      <a:lstStyle/>
      <a:p>
        <a:r>
          <a:rPr lang="en-US"/>
          <a:t>SToA? SoTA?</a:t>
        </a:r>
      </a:p>
    </p188:txBody>
  </p188:cm>
</p188:cmLst>
</file>

<file path=ppt/comments/modernComment_66C_26A4770B.xml><?xml version="1.0" encoding="utf-8"?>
<p188:cmLst xmlns:a="http://schemas.openxmlformats.org/drawingml/2006/main" xmlns:r="http://schemas.openxmlformats.org/officeDocument/2006/relationships" xmlns:p188="http://schemas.microsoft.com/office/powerpoint/2018/8/main">
  <p188:cm id="{205F44D0-00CB-4FEA-98E1-18AA2991462A}" authorId="{C31C3A28-A963-11E7-3D7B-AC35D58D0619}" status="resolved" created="2023-05-18T13:04:53.106" complete="100000">
    <pc:sldMkLst xmlns:pc="http://schemas.microsoft.com/office/powerpoint/2013/main/command">
      <pc:docMk/>
      <pc:sldMk cId="648312587" sldId="1644"/>
    </pc:sldMkLst>
    <p188:txBody>
      <a:bodyPr/>
      <a:lstStyle/>
      <a:p>
        <a:r>
          <a:rPr lang="en-US"/>
          <a:t>The bottom of the box "The correct answer" is a little confusing, it looks like that's part of the prompt we are giving them. Can you tweak slide so that it is more clearly separate?</a:t>
        </a:r>
      </a:p>
    </p188:txBody>
  </p188:cm>
</p188:cmLst>
</file>

<file path=ppt/comments/modernComment_66E_1D203E94.xml><?xml version="1.0" encoding="utf-8"?>
<p188:cmLst xmlns:a="http://schemas.openxmlformats.org/drawingml/2006/main" xmlns:r="http://schemas.openxmlformats.org/officeDocument/2006/relationships" xmlns:p188="http://schemas.microsoft.com/office/powerpoint/2018/8/main">
  <p188:cm id="{CF2F6E8C-908B-4765-A398-0DE7B6B36D23}" authorId="{C31C3A28-A963-11E7-3D7B-AC35D58D0619}" status="resolved" created="2023-05-18T13:05:16.045" complete="100000">
    <ac:txMkLst xmlns:ac="http://schemas.microsoft.com/office/drawing/2013/main/command">
      <pc:docMk xmlns:pc="http://schemas.microsoft.com/office/powerpoint/2013/main/command"/>
      <pc:sldMk xmlns:pc="http://schemas.microsoft.com/office/powerpoint/2013/main/command" cId="488652436" sldId="1646"/>
      <ac:spMk id="3" creationId="{F0FE0E79-3C83-4B98-8C39-ED8503CD699A}"/>
      <ac:txMk cp="31" len="1">
        <ac:context len="42" hash="208683954"/>
      </ac:txMk>
    </ac:txMkLst>
    <p188:pos x="10348148" y="244592"/>
    <p188:txBody>
      <a:bodyPr/>
      <a:lstStyle/>
      <a:p>
        <a:r>
          <a:rPr lang="en-US"/>
          <a:t>rationales?</a:t>
        </a:r>
      </a:p>
    </p188:txBody>
  </p188:cm>
  <p188:cm id="{37BCA85F-8750-46F6-B918-A0A6C6BBF6B5}" authorId="{C31C3A28-A963-11E7-3D7B-AC35D58D0619}" created="2023-05-18T13:05:39.920">
    <ac:txMkLst xmlns:ac="http://schemas.microsoft.com/office/drawing/2013/main/command">
      <pc:docMk xmlns:pc="http://schemas.microsoft.com/office/powerpoint/2013/main/command"/>
      <pc:sldMk xmlns:pc="http://schemas.microsoft.com/office/powerpoint/2013/main/command" cId="488652436" sldId="1646"/>
      <ac:spMk id="10" creationId="{2742AE5E-755B-F393-3403-B43B97D78938}"/>
      <ac:txMk cp="57" len="9">
        <ac:context len="119" hash="1062050898"/>
      </ac:txMk>
    </ac:txMkLst>
    <p188:pos x="1458148" y="1683925"/>
    <p188:replyLst>
      <p188:reply id="{9BDFB317-23A3-48EE-809D-ED7555BFA029}" authorId="{54B8BD6D-8C8E-835A-4297-27DEA0DA630D}" created="2023-05-19T08:50:07.106">
        <p188:txBody>
          <a:bodyPr/>
          <a:lstStyle/>
          <a:p>
            <a:r>
              <a:rPr lang="en-US"/>
              <a:t>Got it, I have added animation to bring out each item one by one</a:t>
            </a:r>
          </a:p>
        </p188:txBody>
      </p188:reply>
    </p188:replyLst>
    <p188:txBody>
      <a:bodyPr/>
      <a:lstStyle/>
      <a:p>
        <a:r>
          <a:rPr lang="en-US"/>
          <a:t>These kinds of bullets should be done using animations overlaying the visual</a:t>
        </a:r>
      </a:p>
    </p188:txBody>
  </p188:cm>
  <p188:cm id="{076B46A1-9221-4B4A-8091-292929E6D0FE}" authorId="{C31C3A28-A963-11E7-3D7B-AC35D58D0619}" created="2023-05-18T13:06:15.578">
    <ac:deMkLst xmlns:ac="http://schemas.microsoft.com/office/drawing/2013/main/command">
      <pc:docMk xmlns:pc="http://schemas.microsoft.com/office/powerpoint/2013/main/command"/>
      <pc:sldMk xmlns:pc="http://schemas.microsoft.com/office/powerpoint/2013/main/command" cId="488652436" sldId="1646"/>
      <ac:picMk id="6" creationId="{DEA9CC3C-AD4B-02D1-6B88-17B8D0B1C170}"/>
    </ac:deMkLst>
    <p188:replyLst>
      <p188:reply id="{0C5570A7-EBD4-407C-BF1E-DB570C185F19}" authorId="{C31C3A28-A963-11E7-3D7B-AC35D58D0619}" created="2023-05-18T13:06:52.157">
        <p188:txBody>
          <a:bodyPr/>
          <a:lstStyle/>
          <a:p>
            <a:r>
              <a:rPr lang="en-US"/>
              <a:t>In speaker notes please indicate whether there was multi-coder and interater agreement</a:t>
            </a:r>
          </a:p>
        </p188:txBody>
      </p188:reply>
      <p188:reply id="{7C44F96A-57B1-4521-8E7F-B78AEF287C08}" authorId="{54B8BD6D-8C8E-835A-4297-27DEA0DA630D}" created="2023-05-19T09:07:30.435">
        <p188:txBody>
          <a:bodyPr/>
          <a:lstStyle/>
          <a:p>
            <a:r>
              <a:rPr lang="en-US"/>
              <a:t>Sure, added: "Two authors conducted the qualitative analysis independently and the results were discussed to resolve conflicts."</a:t>
            </a:r>
          </a:p>
        </p188:txBody>
      </p188:reply>
    </p188:replyLst>
    <p188:txBody>
      <a:bodyPr/>
      <a:lstStyle/>
      <a:p>
        <a:r>
          <a:rPr lang="en-US"/>
          <a:t>Animate this up separately. Add the label "codebook" to it</a:t>
        </a:r>
      </a:p>
    </p188:txBody>
  </p188:cm>
</p188:cmLst>
</file>

<file path=ppt/comments/modernComment_66F_ABD74300.xml><?xml version="1.0" encoding="utf-8"?>
<p188:cmLst xmlns:a="http://schemas.openxmlformats.org/drawingml/2006/main" xmlns:r="http://schemas.openxmlformats.org/officeDocument/2006/relationships" xmlns:p188="http://schemas.microsoft.com/office/powerpoint/2018/8/main">
  <p188:cm id="{A5B31BCA-F9FC-48BB-A1AB-C4A8F91BFE0C}" authorId="{C31C3A28-A963-11E7-3D7B-AC35D58D0619}" created="2023-05-18T13:07:52.034">
    <pc:sldMkLst xmlns:pc="http://schemas.microsoft.com/office/powerpoint/2013/main/command">
      <pc:docMk/>
      <pc:sldMk cId="2883011328" sldId="1647"/>
    </pc:sldMkLst>
    <p188:replyLst>
      <p188:reply id="{87FB29EC-440C-4C21-A1C0-B213C5FD035C}" authorId="{C31C3A28-A963-11E7-3D7B-AC35D58D0619}" created="2023-05-18T13:08:32.894">
        <p188:txBody>
          <a:bodyPr/>
          <a:lstStyle/>
          <a:p>
            <a:r>
              <a:rPr lang="en-US"/>
              <a:t>Speaker notes: Please add some</a:t>
            </a:r>
          </a:p>
        </p188:txBody>
      </p188:reply>
    </p188:replyLst>
    <p188:txBody>
      <a:bodyPr/>
      <a:lstStyle/>
      <a:p>
        <a:r>
          <a:rPr lang="en-US"/>
          <a:t>Why are the quotes inside scrolls? Would be better to just italicize and use quote marks</a:t>
        </a:r>
      </a:p>
    </p188:txBody>
  </p188:cm>
</p188:cmLst>
</file>

<file path=ppt/comments/modernComment_670_DE46BE4C.xml><?xml version="1.0" encoding="utf-8"?>
<p188:cmLst xmlns:a="http://schemas.openxmlformats.org/drawingml/2006/main" xmlns:r="http://schemas.openxmlformats.org/officeDocument/2006/relationships" xmlns:p188="http://schemas.microsoft.com/office/powerpoint/2018/8/main">
  <p188:cm id="{3CC4970F-E0D6-41E5-8165-64B09A166F3D}" authorId="{C31C3A28-A963-11E7-3D7B-AC35D58D0619}" created="2023-05-18T13:08:42.098">
    <pc:sldMkLst xmlns:pc="http://schemas.microsoft.com/office/powerpoint/2013/main/command">
      <pc:docMk/>
      <pc:sldMk cId="3729178188" sldId="1648"/>
    </pc:sldMkLst>
    <p188:txBody>
      <a:bodyPr/>
      <a:lstStyle/>
      <a:p>
        <a:r>
          <a:rPr lang="en-US"/>
          <a:t>See previous slide</a:t>
        </a:r>
      </a:p>
    </p188:txBody>
  </p188:cm>
</p188:cmLst>
</file>

<file path=ppt/comments/modernComment_671_F0BDCF0A.xml><?xml version="1.0" encoding="utf-8"?>
<p188:cmLst xmlns:a="http://schemas.openxmlformats.org/drawingml/2006/main" xmlns:r="http://schemas.openxmlformats.org/officeDocument/2006/relationships" xmlns:p188="http://schemas.microsoft.com/office/powerpoint/2018/8/main">
  <p188:cm id="{8FF484B3-963F-42A4-8E71-7831042C5587}" authorId="{C31C3A28-A963-11E7-3D7B-AC35D58D0619}" created="2023-05-18T13:08:52.772">
    <pc:sldMkLst xmlns:pc="http://schemas.microsoft.com/office/powerpoint/2013/main/command">
      <pc:docMk/>
      <pc:sldMk cId="4038971146" sldId="1649"/>
    </pc:sldMkLst>
    <p188:txBody>
      <a:bodyPr/>
      <a:lstStyle/>
      <a:p>
        <a:r>
          <a:rPr lang="en-US"/>
          <a:t>speaker notes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5E8AA2-9AD0-4B9F-9381-B830F47B77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A55C0C-02E4-4758-9B8A-7BEE136421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E6046B-5CC6-4FE6-A7EA-DCF0A7DC4AB5}" type="datetimeFigureOut">
              <a:rPr lang="en-US" smtClean="0"/>
              <a:t>5/20/23</a:t>
            </a:fld>
            <a:endParaRPr lang="en-US"/>
          </a:p>
        </p:txBody>
      </p:sp>
      <p:sp>
        <p:nvSpPr>
          <p:cNvPr id="4" name="Footer Placeholder 3">
            <a:extLst>
              <a:ext uri="{FF2B5EF4-FFF2-40B4-BE49-F238E27FC236}">
                <a16:creationId xmlns:a16="http://schemas.microsoft.com/office/drawing/2014/main" id="{2BB78D71-AE53-424C-AA76-712C770764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56B646-7BDE-4EFA-ADEE-A6154934E4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6CC678-E84D-48F2-A381-BA568BD88B79}" type="slidenum">
              <a:rPr lang="en-US" smtClean="0"/>
              <a:t>‹#›</a:t>
            </a:fld>
            <a:endParaRPr lang="en-US"/>
          </a:p>
        </p:txBody>
      </p:sp>
    </p:spTree>
    <p:extLst>
      <p:ext uri="{BB962C8B-B14F-4D97-AF65-F5344CB8AC3E}">
        <p14:creationId xmlns:p14="http://schemas.microsoft.com/office/powerpoint/2010/main" val="2145756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61D50-A877-3647-9E52-6068133825CF}" type="datetimeFigureOut">
              <a:t>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A37BA-026F-9146-8519-D617D382498F}" type="slidenum">
              <a:t>‹#›</a:t>
            </a:fld>
            <a:endParaRPr lang="en-US"/>
          </a:p>
        </p:txBody>
      </p:sp>
    </p:spTree>
    <p:extLst>
      <p:ext uri="{BB962C8B-B14F-4D97-AF65-F5344CB8AC3E}">
        <p14:creationId xmlns:p14="http://schemas.microsoft.com/office/powerpoint/2010/main" val="56630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Author list – one PhD student and 3 MSC students, plus me. This was a course project</a:t>
            </a:r>
          </a:p>
        </p:txBody>
      </p:sp>
      <p:sp>
        <p:nvSpPr>
          <p:cNvPr id="4" name="Slide Number Placeholder 3"/>
          <p:cNvSpPr>
            <a:spLocks noGrp="1"/>
          </p:cNvSpPr>
          <p:nvPr>
            <p:ph type="sldNum" sz="quarter" idx="5"/>
          </p:nvPr>
        </p:nvSpPr>
        <p:spPr/>
        <p:txBody>
          <a:bodyPr/>
          <a:lstStyle/>
          <a:p>
            <a:fld id="{0A2A37BA-026F-9146-8519-D617D382498F}" type="slidenum">
              <a:rPr lang="en-US"/>
              <a:t>1</a:t>
            </a:fld>
            <a:endParaRPr lang="en-US"/>
          </a:p>
        </p:txBody>
      </p:sp>
    </p:spTree>
    <p:extLst>
      <p:ext uri="{BB962C8B-B14F-4D97-AF65-F5344CB8AC3E}">
        <p14:creationId xmlns:p14="http://schemas.microsoft.com/office/powerpoint/2010/main" val="26916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We </a:t>
            </a:r>
            <a:r>
              <a:rPr lang="en-US" dirty="0"/>
              <a:t>compared results of the design decisions between the three groups to evaluate the influence of the failure stories.</a:t>
            </a:r>
          </a:p>
          <a:p>
            <a:endParaRPr lang="en-US" b="0" i="0" dirty="0">
              <a:effectLst/>
              <a:latin typeface="Arial" panose="020B0604020202020204" pitchFamily="34" charset="0"/>
            </a:endParaRPr>
          </a:p>
          <a:p>
            <a:r>
              <a:rPr lang="en-US" b="0" i="0" dirty="0">
                <a:effectLst/>
                <a:latin typeface="Arial" panose="020B0604020202020204" pitchFamily="34" charset="0"/>
              </a:rPr>
              <a:t>This figure illustrates the decisions broken down by group. You can see that in each group, decisions visuall follow a similar distribution.</a:t>
            </a:r>
          </a:p>
          <a:p>
            <a:r>
              <a:rPr lang="en-US" dirty="0"/>
              <a:t>We performed a quantitative comparison of the decisions with a statistical test.</a:t>
            </a:r>
          </a:p>
          <a:p>
            <a:r>
              <a:rPr lang="en-US" b="0" i="0" dirty="0">
                <a:effectLst/>
                <a:latin typeface="Arial" panose="020B0604020202020204" pitchFamily="34" charset="0"/>
              </a:rPr>
              <a:t>Since our sample size was limited, we utilized the Kruskal-Wallis Rank Sum test.</a:t>
            </a:r>
          </a:p>
          <a:p>
            <a:r>
              <a:rPr lang="en-US" b="0" i="0" dirty="0">
                <a:effectLst/>
                <a:latin typeface="Arial" panose="020B0604020202020204" pitchFamily="34" charset="0"/>
              </a:rPr>
              <a:t>We tested with a null hypothesis that the decisions are the same between the two conditions (α = 0.5).</a:t>
            </a:r>
          </a:p>
          <a:p>
            <a:endParaRPr lang="en-US" b="0" i="0" dirty="0">
              <a:effectLst/>
              <a:latin typeface="Arial" panose="020B0604020202020204" pitchFamily="34" charset="0"/>
            </a:endParaRPr>
          </a:p>
          <a:p>
            <a:r>
              <a:rPr lang="en-US" b="0" i="0" dirty="0">
                <a:effectLst/>
                <a:latin typeface="Arial" panose="020B0604020202020204" pitchFamily="34" charset="0"/>
              </a:rPr>
              <a:t>We found no reason to reject the null hypothesis – in this experiment, subjects made similar decisions.</a:t>
            </a:r>
          </a:p>
          <a:p>
            <a:endParaRPr lang="en-US" b="0" i="0" dirty="0">
              <a:effectLst/>
              <a:latin typeface="Arial" panose="020B0604020202020204" pitchFamily="34" charset="0"/>
            </a:endParaRPr>
          </a:p>
          <a:p>
            <a:r>
              <a:rPr lang="en-US" b="0" i="0" dirty="0">
                <a:effectLst/>
                <a:latin typeface="Arial" panose="020B0604020202020204" pitchFamily="34" charset="0"/>
              </a:rPr>
              <a:t>However, things changed a bit when we look at their </a:t>
            </a:r>
            <a:r>
              <a:rPr lang="en-US" b="0" i="1" dirty="0">
                <a:effectLst/>
                <a:latin typeface="Arial" panose="020B0604020202020204" pitchFamily="34" charset="0"/>
              </a:rPr>
              <a:t>rationales</a:t>
            </a:r>
          </a:p>
        </p:txBody>
      </p:sp>
      <p:sp>
        <p:nvSpPr>
          <p:cNvPr id="4" name="Slide Number Placeholder 3"/>
          <p:cNvSpPr>
            <a:spLocks noGrp="1"/>
          </p:cNvSpPr>
          <p:nvPr>
            <p:ph type="sldNum" sz="quarter" idx="5"/>
          </p:nvPr>
        </p:nvSpPr>
        <p:spPr/>
        <p:txBody>
          <a:bodyPr/>
          <a:lstStyle/>
          <a:p>
            <a:fld id="{0A2A37BA-026F-9146-8519-D617D382498F}" type="slidenum">
              <a:rPr lang="en-US" smtClean="0"/>
              <a:t>10</a:t>
            </a:fld>
            <a:endParaRPr lang="en-US"/>
          </a:p>
        </p:txBody>
      </p:sp>
    </p:spTree>
    <p:extLst>
      <p:ext uri="{BB962C8B-B14F-4D97-AF65-F5344CB8AC3E}">
        <p14:creationId xmlns:p14="http://schemas.microsoft.com/office/powerpoint/2010/main" val="3201626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Since design decisions are complex, we also studied their rationales. </a:t>
            </a:r>
          </a:p>
          <a:p>
            <a:r>
              <a:rPr lang="en-US" b="0" i="0" dirty="0">
                <a:effectLst/>
                <a:latin typeface="Arial" panose="020B0604020202020204" pitchFamily="34" charset="0"/>
              </a:rPr>
              <a:t>[Click]</a:t>
            </a:r>
          </a:p>
          <a:p>
            <a:r>
              <a:rPr lang="en-US" b="0" i="0" dirty="0">
                <a:effectLst/>
                <a:latin typeface="Arial" panose="020B0604020202020204" pitchFamily="34" charset="0"/>
              </a:rPr>
              <a:t>With the qualitative data collected from the open response fields, we first performed open coding on a sample set of the data to establish the coding scheme above. </a:t>
            </a:r>
          </a:p>
          <a:p>
            <a:r>
              <a:rPr lang="en-US" b="0" i="0" dirty="0">
                <a:effectLst/>
                <a:latin typeface="Arial" panose="020B0604020202020204" pitchFamily="34" charset="0"/>
              </a:rPr>
              <a:t>This coding scheme was used to perform closed coding on all of the data, and the distribution of responses labeled by the scheme is presented below. </a:t>
            </a:r>
          </a:p>
          <a:p>
            <a:r>
              <a:rPr lang="en-US" b="0" i="0" dirty="0">
                <a:effectLst/>
                <a:latin typeface="Arial" panose="020B0604020202020204" pitchFamily="34" charset="0"/>
              </a:rPr>
              <a:t>Two authors conducted the qualitative analysis independently and the results were discussed to resolve conflicts.</a:t>
            </a:r>
          </a:p>
          <a:p>
            <a:endParaRPr lang="en-US" b="0" i="0" dirty="0">
              <a:effectLst/>
              <a:latin typeface="Arial" panose="020B0604020202020204" pitchFamily="34" charset="0"/>
            </a:endParaRPr>
          </a:p>
          <a:p>
            <a:r>
              <a:rPr lang="en-US" b="0" i="0" dirty="0">
                <a:effectLst/>
                <a:latin typeface="Arial" panose="020B0604020202020204" pitchFamily="34" charset="0"/>
              </a:rPr>
              <a:t>We observed differences in decision rationales by group, notably in criticality and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 Control group had similar frequency of cost/performance as the two treatment groups did.</a:t>
            </a:r>
          </a:p>
          <a:p>
            <a:r>
              <a:rPr lang="en-US" b="0" i="0" dirty="0">
                <a:effectLst/>
                <a:latin typeface="Arial" panose="020B0604020202020204" pitchFamily="34" charset="0"/>
              </a:rPr>
              <a:t>The Treatment 1 and the Treatment 2 groups reasoned more about the criticality of the subsystems than the Control group did. </a:t>
            </a:r>
          </a:p>
          <a:p>
            <a:r>
              <a:rPr lang="en-US" b="0" i="0" dirty="0">
                <a:effectLst/>
                <a:latin typeface="Arial" panose="020B0604020202020204" pitchFamily="34" charset="0"/>
              </a:rPr>
              <a:t>The Treatment 2 group reasoned more about safety than the Control group, with Treatment 1 mentioning this the least. </a:t>
            </a:r>
          </a:p>
          <a:p>
            <a:endParaRPr lang="en-US" b="0" i="0" dirty="0">
              <a:effectLst/>
              <a:latin typeface="Arial" panose="020B0604020202020204" pitchFamily="34" charset="0"/>
            </a:endParaRPr>
          </a:p>
          <a:p>
            <a:r>
              <a:rPr lang="en-US" b="0" i="0" dirty="0">
                <a:effectLst/>
                <a:latin typeface="Arial" panose="020B0604020202020204" pitchFamily="34" charset="0"/>
              </a:rPr>
              <a:t>It’s also worth noting the Treatment 2 group seemed to become more concerned with criticality and safety – perhaps excessively so. Note the proportion of reasoning that was attributed to what we defined as INCORRECT responses.</a:t>
            </a:r>
          </a:p>
        </p:txBody>
      </p:sp>
      <p:sp>
        <p:nvSpPr>
          <p:cNvPr id="4" name="Slide Number Placeholder 3"/>
          <p:cNvSpPr>
            <a:spLocks noGrp="1"/>
          </p:cNvSpPr>
          <p:nvPr>
            <p:ph type="sldNum" sz="quarter" idx="5"/>
          </p:nvPr>
        </p:nvSpPr>
        <p:spPr/>
        <p:txBody>
          <a:bodyPr/>
          <a:lstStyle/>
          <a:p>
            <a:fld id="{0A2A37BA-026F-9146-8519-D617D382498F}" type="slidenum">
              <a:rPr lang="en-US" smtClean="0"/>
              <a:t>11</a:t>
            </a:fld>
            <a:endParaRPr lang="en-US"/>
          </a:p>
        </p:txBody>
      </p:sp>
    </p:spTree>
    <p:extLst>
      <p:ext uri="{BB962C8B-B14F-4D97-AF65-F5344CB8AC3E}">
        <p14:creationId xmlns:p14="http://schemas.microsoft.com/office/powerpoint/2010/main" val="1657462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First, we found that both treatments helped subjects reason about the criticality of their design decisions. </a:t>
            </a:r>
          </a:p>
          <a:p>
            <a:r>
              <a:rPr lang="en-US" sz="1200" dirty="0"/>
              <a:t>Almost twice the amount of responses from Treatment 1 and Treatment 2 groups reasoned about criticality compared to responses from Control group. </a:t>
            </a:r>
          </a:p>
          <a:p>
            <a:r>
              <a:rPr lang="en-US" sz="1200" dirty="0"/>
              <a:t>We conjecture that this might be due to the mention of criticality in the treatments – remember, this scenario said “Use redundancy for critical systems”.</a:t>
            </a:r>
          </a:p>
          <a:p>
            <a:r>
              <a:rPr lang="en-US" sz="1200" b="1" dirty="0"/>
              <a:t>It is also noteworthy that a larger amount of responses incorrectly judge criticality from Treatment 2 than from Treatment 1 with respect to our assessment. </a:t>
            </a:r>
          </a:p>
          <a:p>
            <a:r>
              <a:rPr lang="en-US" sz="1200" dirty="0"/>
              <a:t>We conjecture that this might be due to an over-precaution for criticality, due to the catastrophic impacts of bad design detailed in the stories, as a result of a priming effect. </a:t>
            </a:r>
          </a:p>
          <a:p>
            <a:endParaRPr lang="en-US" sz="1200" dirty="0"/>
          </a:p>
          <a:p>
            <a:r>
              <a:rPr lang="en-US" sz="1200" dirty="0"/>
              <a:t>To illustrate these findings, a question asked the subjects to make a decision about a crash alert system for robots with the option of only alerting the central warehouse management software or alerting the software as well as other nearby robots. </a:t>
            </a:r>
          </a:p>
          <a:p>
            <a:r>
              <a:rPr lang="en-US" sz="1200" dirty="0"/>
              <a:t>We classified this subsystem as critical, necessitating redundancy with both alerts. </a:t>
            </a:r>
          </a:p>
          <a:p>
            <a:r>
              <a:rPr lang="en-US" sz="1200" dirty="0"/>
              <a:t>[click]</a:t>
            </a:r>
          </a:p>
          <a:p>
            <a:r>
              <a:rPr lang="en-US" sz="1200" dirty="0"/>
              <a:t>A subject from Treatment 1 reasoned about criticality by identifying that “robot crashes are critical.”</a:t>
            </a:r>
          </a:p>
          <a:p>
            <a:r>
              <a:rPr lang="en-US" sz="1200" dirty="0"/>
              <a:t>[click]</a:t>
            </a:r>
          </a:p>
          <a:p>
            <a:r>
              <a:rPr lang="en-US" sz="1200" dirty="0"/>
              <a:t>Likewise, a subject from Treatment 2 said: “In case a robot crashes, it would be important for other robots in its vicinity to know so they can avoid the crash. Otherwise, there could be more crashes...” </a:t>
            </a:r>
          </a:p>
          <a:p>
            <a:r>
              <a:rPr lang="en-US" sz="1200" dirty="0"/>
              <a:t>[click]</a:t>
            </a:r>
          </a:p>
          <a:p>
            <a:r>
              <a:rPr lang="en-US" sz="1200" dirty="0"/>
              <a:t>In contrast, a Control subject was more concerned about cost: “[It is] unlikely for multiple robots to...crash. Immediate human intervention can save $$.” </a:t>
            </a:r>
          </a:p>
          <a:p>
            <a:r>
              <a:rPr lang="en-US" sz="1200" dirty="0"/>
              <a:t>Thus, we conjecture that failure stories are effective at helping engineers reason about the criticality of design decisions.</a:t>
            </a:r>
          </a:p>
        </p:txBody>
      </p:sp>
      <p:sp>
        <p:nvSpPr>
          <p:cNvPr id="4" name="Slide Number Placeholder 3"/>
          <p:cNvSpPr>
            <a:spLocks noGrp="1"/>
          </p:cNvSpPr>
          <p:nvPr>
            <p:ph type="sldNum" sz="quarter" idx="5"/>
          </p:nvPr>
        </p:nvSpPr>
        <p:spPr/>
        <p:txBody>
          <a:bodyPr/>
          <a:lstStyle/>
          <a:p>
            <a:fld id="{0A2A37BA-026F-9146-8519-D617D382498F}" type="slidenum">
              <a:rPr lang="en-US" smtClean="0"/>
              <a:t>12</a:t>
            </a:fld>
            <a:endParaRPr lang="en-US"/>
          </a:p>
        </p:txBody>
      </p:sp>
    </p:spTree>
    <p:extLst>
      <p:ext uri="{BB962C8B-B14F-4D97-AF65-F5344CB8AC3E}">
        <p14:creationId xmlns:p14="http://schemas.microsoft.com/office/powerpoint/2010/main" val="105849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Next, we found that Treatment 2 subjects more frequently reasoned about safety. </a:t>
            </a:r>
          </a:p>
          <a:p>
            <a:r>
              <a:rPr lang="en-US" sz="1200" dirty="0"/>
              <a:t>It is also worth noting that the responses from the Control group considered safety more than the responses from Treatment 1. </a:t>
            </a:r>
          </a:p>
          <a:p>
            <a:r>
              <a:rPr lang="en-US" sz="1200" dirty="0"/>
              <a:t>We conjecture this is due to the lack of constraints for the Control group subjects, enabling them to brainstorm factors (such as safety) to guide their decisions. </a:t>
            </a:r>
          </a:p>
          <a:p>
            <a:r>
              <a:rPr lang="en-US" sz="1200" dirty="0"/>
              <a:t>This is consistent with prior findings about decision making in SE. </a:t>
            </a:r>
          </a:p>
          <a:p>
            <a:endParaRPr lang="en-US" sz="1200" dirty="0"/>
          </a:p>
          <a:p>
            <a:r>
              <a:rPr lang="en-US" sz="1200" dirty="0"/>
              <a:t>To illustrate these findings, a question asked subjects to make a decision about segmenting networks between personal and industrial devices, which could have safety implications under malicious circumstances. </a:t>
            </a:r>
          </a:p>
          <a:p>
            <a:r>
              <a:rPr lang="en-US" sz="1200" dirty="0"/>
              <a:t>[click]</a:t>
            </a:r>
          </a:p>
          <a:p>
            <a:r>
              <a:rPr lang="en-US" sz="1200" dirty="0"/>
              <a:t>A Treatment 2 subject identified safety impacts of the decision: “If a worker clicks on malicious link or gets virus. . . on personal device, this could be dangerous if industrial controls are on same network. It is double the price, but safety should be higher concern.” </a:t>
            </a:r>
          </a:p>
          <a:p>
            <a:r>
              <a:rPr lang="en-US" sz="1200" dirty="0"/>
              <a:t>[click]</a:t>
            </a:r>
          </a:p>
          <a:p>
            <a:r>
              <a:rPr lang="en-US" sz="1200" dirty="0"/>
              <a:t>A Control subject identified a malicious scenario — “Attack on one can save the other” — implying that they recognize the safety measure to isolate the critical subsystem. </a:t>
            </a:r>
          </a:p>
          <a:p>
            <a:r>
              <a:rPr lang="en-US" sz="1200" dirty="0"/>
              <a:t>[click]</a:t>
            </a:r>
          </a:p>
          <a:p>
            <a:r>
              <a:rPr lang="en-US" sz="1200" dirty="0"/>
              <a:t>In contrast, the rationale of a Treatment 1 subject was limited to the design guidelines provided and did not consider safety: “Separation of core devices, Better security.”</a:t>
            </a:r>
          </a:p>
        </p:txBody>
      </p:sp>
      <p:sp>
        <p:nvSpPr>
          <p:cNvPr id="4" name="Slide Number Placeholder 3"/>
          <p:cNvSpPr>
            <a:spLocks noGrp="1"/>
          </p:cNvSpPr>
          <p:nvPr>
            <p:ph type="sldNum" sz="quarter" idx="5"/>
          </p:nvPr>
        </p:nvSpPr>
        <p:spPr/>
        <p:txBody>
          <a:bodyPr/>
          <a:lstStyle/>
          <a:p>
            <a:fld id="{0A2A37BA-026F-9146-8519-D617D382498F}" type="slidenum">
              <a:rPr lang="en-US" smtClean="0"/>
              <a:t>13</a:t>
            </a:fld>
            <a:endParaRPr lang="en-US"/>
          </a:p>
        </p:txBody>
      </p:sp>
    </p:spTree>
    <p:extLst>
      <p:ext uri="{BB962C8B-B14F-4D97-AF65-F5344CB8AC3E}">
        <p14:creationId xmlns:p14="http://schemas.microsoft.com/office/powerpoint/2010/main" val="1754983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Additionally, we found that across all groups, 8 of the 21 subjects used anecdotal logic as design rationales.</a:t>
            </a:r>
          </a:p>
          <a:p>
            <a:r>
              <a:rPr lang="en-US" b="0" i="0" dirty="0">
                <a:effectLst/>
                <a:latin typeface="Arial" panose="020B0604020202020204" pitchFamily="34" charset="0"/>
              </a:rPr>
              <a:t>[click]</a:t>
            </a:r>
          </a:p>
          <a:p>
            <a:r>
              <a:rPr lang="en-US" b="0" i="0" dirty="0">
                <a:effectLst/>
                <a:latin typeface="Arial" panose="020B0604020202020204" pitchFamily="34" charset="0"/>
              </a:rPr>
              <a:t>For example, a Treatment 2 subject correctly cited the failure story we provided to choose redundancy for a safety-critical subsystem: “As we learned from the plane crash...design redundancy can help avoid terrible consequences. If the robots have only one sensor that becomes compromised, it could be hazardous for workers.” </a:t>
            </a:r>
          </a:p>
          <a:p>
            <a:r>
              <a:rPr lang="en-US" b="0" i="0" dirty="0">
                <a:effectLst/>
                <a:latin typeface="Arial" panose="020B0604020202020204" pitchFamily="34" charset="0"/>
              </a:rPr>
              <a:t>[click]</a:t>
            </a:r>
          </a:p>
          <a:p>
            <a:r>
              <a:rPr lang="en-US" b="0" i="0" dirty="0">
                <a:effectLst/>
                <a:latin typeface="Arial" panose="020B0604020202020204" pitchFamily="34" charset="0"/>
              </a:rPr>
              <a:t>A Control subject incorrectly cited the university network as a basis to not segment personal and industrial networks: “I’m pretty sure all of the devices at [our university] share one or two connections so given that, it’s probably good enough here as well.” </a:t>
            </a:r>
          </a:p>
          <a:p>
            <a:r>
              <a:rPr lang="en-US" b="0" i="0" dirty="0">
                <a:effectLst/>
                <a:latin typeface="Arial" panose="020B0604020202020204" pitchFamily="34" charset="0"/>
              </a:rPr>
              <a:t>[click]</a:t>
            </a:r>
          </a:p>
          <a:p>
            <a:r>
              <a:rPr lang="en-US" b="0" i="0" dirty="0">
                <a:effectLst/>
                <a:latin typeface="Arial" panose="020B0604020202020204" pitchFamily="34" charset="0"/>
              </a:rPr>
              <a:t>A Treatment 1 subject likewise incorrectly cited the concept of robot swarms as a justification for maintaining a single communication channel for all robots in the warehouse: “I believe this is what swarm means, to have all the robots be controlled under a single connection.” </a:t>
            </a:r>
          </a:p>
          <a:p>
            <a:r>
              <a:rPr lang="en-US" b="0" i="0" dirty="0">
                <a:effectLst/>
                <a:latin typeface="Arial" panose="020B0604020202020204" pitchFamily="34" charset="0"/>
              </a:rPr>
              <a:t>We know that anecdotal logic is part of human nature; and if engineers use anecdotal logic, then failure stories provide relevant anecdotes. </a:t>
            </a:r>
            <a:endParaRPr lang="en-US" sz="1200" dirty="0"/>
          </a:p>
        </p:txBody>
      </p:sp>
      <p:sp>
        <p:nvSpPr>
          <p:cNvPr id="4" name="Slide Number Placeholder 3"/>
          <p:cNvSpPr>
            <a:spLocks noGrp="1"/>
          </p:cNvSpPr>
          <p:nvPr>
            <p:ph type="sldNum" sz="quarter" idx="5"/>
          </p:nvPr>
        </p:nvSpPr>
        <p:spPr/>
        <p:txBody>
          <a:bodyPr/>
          <a:lstStyle/>
          <a:p>
            <a:fld id="{0A2A37BA-026F-9146-8519-D617D382498F}" type="slidenum">
              <a:rPr lang="en-US" smtClean="0"/>
              <a:t>14</a:t>
            </a:fld>
            <a:endParaRPr lang="en-US"/>
          </a:p>
        </p:txBody>
      </p:sp>
    </p:spTree>
    <p:extLst>
      <p:ext uri="{BB962C8B-B14F-4D97-AF65-F5344CB8AC3E}">
        <p14:creationId xmlns:p14="http://schemas.microsoft.com/office/powerpoint/2010/main" val="717844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effectLst/>
                <a:latin typeface="Helvetica" pitchFamily="2" charset="0"/>
              </a:rPr>
              <a:t>First, motivated by our difficulty studying design decisions at a binary level, we advocate for experimental methods to measure and understand design rationales.</a:t>
            </a:r>
          </a:p>
          <a:p>
            <a:r>
              <a:rPr lang="en-US">
                <a:effectLst/>
                <a:latin typeface="Helvetica" pitchFamily="2" charset="0"/>
              </a:rPr>
              <a:t>We suggest that qualitative analysis of rationales seems an appropriate path. A taxonomy of rationales could be a useful aid in experimental design.</a:t>
            </a:r>
          </a:p>
          <a:p>
            <a:r>
              <a:rPr lang="en-US">
                <a:effectLst/>
                <a:latin typeface="Helvetica" pitchFamily="2" charset="0"/>
              </a:rPr>
              <a:t>Measuring rationale in the context of the more systematic engineering techniques used in IoT design (e.g., FMEA [42], STAMP [43]) is an open problem.</a:t>
            </a:r>
          </a:p>
          <a:p>
            <a:endParaRPr lang="en-US">
              <a:effectLst/>
              <a:latin typeface="Helvetica" pitchFamily="2" charset="0"/>
            </a:endParaRPr>
          </a:p>
          <a:p>
            <a:r>
              <a:rPr lang="en-US">
                <a:effectLst/>
                <a:latin typeface="Helvetica" pitchFamily="2" charset="0"/>
              </a:rPr>
              <a:t>Second, we propose an investigation into the effectiveness of guideline-based practices at enabling developers to reason</a:t>
            </a:r>
          </a:p>
          <a:p>
            <a:r>
              <a:rPr lang="en-US">
                <a:effectLst/>
                <a:latin typeface="Helvetica" pitchFamily="2" charset="0"/>
              </a:rPr>
              <a:t>about holistic (e.g., safety, security, performance) implications of their design decisions.</a:t>
            </a:r>
          </a:p>
          <a:p>
            <a:r>
              <a:rPr lang="en-US">
                <a:effectLst/>
                <a:latin typeface="Helvetica" pitchFamily="2" charset="0"/>
              </a:rPr>
              <a:t>While we compared the influence of a guideline-based design practice against a failure-aware design practice, there is limited knowledge on the effectiveness of guideline-based design processes in the first place.</a:t>
            </a:r>
          </a:p>
          <a:p>
            <a:r>
              <a:rPr lang="en-US">
                <a:effectLst/>
                <a:latin typeface="Helvetica" pitchFamily="2" charset="0"/>
              </a:rPr>
              <a:t>As a step toward this insight, we plan a larger experiment using guideline-based treatments focused on safety-critical design decisions with constraints such as time, cost, and performance, again considering the design process and rationale.</a:t>
            </a:r>
          </a:p>
          <a:p>
            <a:endParaRPr lang="en-US">
              <a:effectLst/>
              <a:latin typeface="Helvetica" pitchFamily="2" charset="0"/>
            </a:endParaRPr>
          </a:p>
          <a:p>
            <a:r>
              <a:rPr lang="en-US">
                <a:effectLst/>
                <a:latin typeface="Helvetica" pitchFamily="2" charset="0"/>
              </a:rPr>
              <a:t>Third, we take for granted the existence of “best practices” and design guidelines. For example, ENISA, NIST, etc. publish lengthy guidelines for safe IoT systems, for secure IoT systems, and so on. Where do these come from? What are the current processes for learning from design failures? How effective are they?</a:t>
            </a:r>
          </a:p>
        </p:txBody>
      </p:sp>
      <p:sp>
        <p:nvSpPr>
          <p:cNvPr id="4" name="Slide Number Placeholder 3"/>
          <p:cNvSpPr>
            <a:spLocks noGrp="1"/>
          </p:cNvSpPr>
          <p:nvPr>
            <p:ph type="sldNum" sz="quarter" idx="5"/>
          </p:nvPr>
        </p:nvSpPr>
        <p:spPr/>
        <p:txBody>
          <a:bodyPr/>
          <a:lstStyle/>
          <a:p>
            <a:fld id="{0A2A37BA-026F-9146-8519-D617D382498F}" type="slidenum">
              <a:rPr lang="en-US" smtClean="0"/>
              <a:t>15</a:t>
            </a:fld>
            <a:endParaRPr lang="en-US"/>
          </a:p>
        </p:txBody>
      </p:sp>
    </p:spTree>
    <p:extLst>
      <p:ext uri="{BB962C8B-B14F-4D97-AF65-F5344CB8AC3E}">
        <p14:creationId xmlns:p14="http://schemas.microsoft.com/office/powerpoint/2010/main" val="3541495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a:t>
            </a:r>
            <a:r>
              <a:rPr lang="en-US" sz="1200" dirty="0">
                <a:solidFill>
                  <a:srgbClr val="000000">
                    <a:lumMod val="85000"/>
                    <a:lumOff val="15000"/>
                  </a:srgbClr>
                </a:solidFill>
              </a:rPr>
              <a:t>we studied real-world IoT systems and observed </a:t>
            </a:r>
            <a:r>
              <a:rPr lang="en-US" sz="1200" u="sng" dirty="0">
                <a:solidFill>
                  <a:srgbClr val="000000">
                    <a:lumMod val="85000"/>
                    <a:lumOff val="15000"/>
                  </a:srgbClr>
                </a:solidFill>
              </a:rPr>
              <a:t>recurring</a:t>
            </a:r>
            <a:r>
              <a:rPr lang="en-US" sz="1200" dirty="0">
                <a:solidFill>
                  <a:srgbClr val="000000">
                    <a:lumMod val="85000"/>
                    <a:lumOff val="15000"/>
                  </a:srgbClr>
                </a:solidFill>
              </a:rPr>
              <a:t> failure trends both within and across application domains.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alleviate recurring failure trends, we recommend a research agenda towards a </a:t>
            </a:r>
            <a:r>
              <a:rPr lang="en-US" u="sng" dirty="0"/>
              <a:t>Failure-Aware</a:t>
            </a:r>
            <a:r>
              <a:rPr lang="en-US" dirty="0"/>
              <a:t> Software Development Life Cycle for IoT.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That concludes my presentation, and I would be happy to answer any questions y’all may have.</a:t>
            </a:r>
          </a:p>
        </p:txBody>
      </p:sp>
      <p:sp>
        <p:nvSpPr>
          <p:cNvPr id="4" name="Slide Number Placeholder 3"/>
          <p:cNvSpPr>
            <a:spLocks noGrp="1"/>
          </p:cNvSpPr>
          <p:nvPr>
            <p:ph type="sldNum" sz="quarter" idx="5"/>
          </p:nvPr>
        </p:nvSpPr>
        <p:spPr/>
        <p:txBody>
          <a:bodyPr/>
          <a:lstStyle/>
          <a:p>
            <a:fld id="{0A2A37BA-026F-9146-8519-D617D382498F}" type="slidenum">
              <a:rPr lang="en-US" smtClean="0"/>
              <a:t>16</a:t>
            </a:fld>
            <a:endParaRPr lang="en-US"/>
          </a:p>
        </p:txBody>
      </p:sp>
    </p:spTree>
    <p:extLst>
      <p:ext uri="{BB962C8B-B14F-4D97-AF65-F5344CB8AC3E}">
        <p14:creationId xmlns:p14="http://schemas.microsoft.com/office/powerpoint/2010/main" val="4141340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18</a:t>
            </a:fld>
            <a:endParaRPr lang="en-US"/>
          </a:p>
        </p:txBody>
      </p:sp>
    </p:spTree>
    <p:extLst>
      <p:ext uri="{BB962C8B-B14F-4D97-AF65-F5344CB8AC3E}">
        <p14:creationId xmlns:p14="http://schemas.microsoft.com/office/powerpoint/2010/main" val="139789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motivation for the study is that</a:t>
            </a:r>
            <a:r>
              <a:rPr lang="en-US" sz="1200" dirty="0"/>
              <a:t> Internet of Things have become pervasive and increasingly interactive with the physical world.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And since, they enable software to </a:t>
            </a:r>
            <a:r>
              <a:rPr lang="en-US" b="0" i="0" u="none" dirty="0">
                <a:effectLst/>
                <a:latin typeface="Arial" panose="020B0604020202020204" pitchFamily="34" charset="0"/>
              </a:rPr>
              <a:t>directly</a:t>
            </a:r>
            <a:r>
              <a:rPr lang="en-US" b="0" i="0" dirty="0">
                <a:effectLst/>
                <a:latin typeface="Arial" panose="020B0604020202020204" pitchFamily="34" charset="0"/>
              </a:rPr>
              <a:t> interact with the physical environment, their </a:t>
            </a:r>
            <a:r>
              <a:rPr lang="en-US" sz="1200" dirty="0"/>
              <a:t>faults &amp; defects can be </a:t>
            </a:r>
            <a:r>
              <a:rPr lang="en-US" sz="1200" u="sng" dirty="0"/>
              <a:t>dangerous or safety-critical</a:t>
            </a:r>
            <a:r>
              <a:rPr lang="en-US" sz="1200" u="none" dirty="0"/>
              <a:t>.</a:t>
            </a:r>
            <a:br>
              <a:rPr lang="en-US"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recently, an IoT diabetes monitoring service had a cloud outage.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system is supposed to monitor blood sugar levels, and alert users if it reaches a critical level.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in the case of this outage, the kids and adults that relied on this service were not notified of the outage through the app, and were under a false sense of safety.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company failed to design a fail-safe for this scenario, even though this had been a recurring incident!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Similarly, in our previous study we illustrated that recent IoT failures involved recurring failure patterns.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as in this case, there were multiple cases at multiple companies where IoT systems did not enter a failsafe state when they experienced network failures.</a:t>
            </a:r>
          </a:p>
        </p:txBody>
      </p:sp>
      <p:sp>
        <p:nvSpPr>
          <p:cNvPr id="4" name="Slide Number Placeholder 3"/>
          <p:cNvSpPr>
            <a:spLocks noGrp="1"/>
          </p:cNvSpPr>
          <p:nvPr>
            <p:ph type="sldNum" sz="quarter" idx="5"/>
          </p:nvPr>
        </p:nvSpPr>
        <p:spPr/>
        <p:txBody>
          <a:bodyPr/>
          <a:lstStyle/>
          <a:p>
            <a:fld id="{0A2A37BA-026F-9146-8519-D617D382498F}" type="slidenum">
              <a:rPr lang="en-US" smtClean="0"/>
              <a:t>2</a:t>
            </a:fld>
            <a:endParaRPr lang="en-US"/>
          </a:p>
        </p:txBody>
      </p:sp>
    </p:spTree>
    <p:extLst>
      <p:ext uri="{BB962C8B-B14F-4D97-AF65-F5344CB8AC3E}">
        <p14:creationId xmlns:p14="http://schemas.microsoft.com/office/powerpoint/2010/main" val="328327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lumMod val="85000"/>
                    <a:lumOff val="15000"/>
                  </a:srgbClr>
                </a:solidFill>
              </a:rPr>
              <a:t>Recent SE failures exhibit recurring failure trends</a:t>
            </a:r>
            <a:r>
              <a:rPr lang="en-US" sz="1200" baseline="30000" dirty="0">
                <a:solidFill>
                  <a:srgbClr val="000000">
                    <a:lumMod val="85000"/>
                    <a:lumOff val="15000"/>
                  </a:srgbClr>
                </a:solidFill>
              </a:rPr>
              <a:t>[2]</a:t>
            </a:r>
            <a:r>
              <a:rPr lang="en-US" sz="1200" dirty="0">
                <a:solidFill>
                  <a:srgbClr val="000000">
                    <a:lumMod val="85000"/>
                    <a:lumOff val="15000"/>
                  </a:srgbClr>
                </a:solidFill>
              </a:rPr>
              <a:t>  </a:t>
            </a:r>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In part work, we observed failure trends </a:t>
            </a:r>
            <a:r>
              <a:rPr lang="en-US" b="0" i="0" u="sng" dirty="0">
                <a:effectLst/>
                <a:latin typeface="Arial" panose="020B0604020202020204" pitchFamily="34" charset="0"/>
              </a:rPr>
              <a:t>within</a:t>
            </a:r>
            <a:r>
              <a:rPr lang="en-US" b="0" i="0" dirty="0">
                <a:effectLst/>
                <a:latin typeface="Arial" panose="020B0604020202020204" pitchFamily="34" charset="0"/>
              </a:rPr>
              <a:t> application domains. </a:t>
            </a:r>
            <a:endParaRPr lang="en-US" b="0" i="0" strike="sngStrike" dirty="0">
              <a:effectLst/>
              <a:latin typeface="Arial" panose="020B0604020202020204" pitchFamily="34" charset="0"/>
            </a:endParaRPr>
          </a:p>
          <a:p>
            <a:r>
              <a:rPr lang="en-US" b="0" i="0" strike="noStrike" dirty="0">
                <a:effectLst/>
                <a:latin typeface="Arial" panose="020B0604020202020204" pitchFamily="34" charset="0"/>
              </a:rPr>
              <a:t>For example, a common failure within the consumer healthcare domain was due to the lack of fail-safe systems, especially during network loss.</a:t>
            </a:r>
          </a:p>
          <a:p>
            <a:r>
              <a:rPr lang="en-US" sz="1200" dirty="0"/>
              <a:t>In one case, a baby monitoring system failed similar to the diabetes monitor example I shared earlier. </a:t>
            </a:r>
          </a:p>
          <a:p>
            <a:endParaRPr lang="en-US" sz="1200" dirty="0"/>
          </a:p>
          <a:p>
            <a:r>
              <a:rPr lang="en-US" sz="1200" dirty="0"/>
              <a:t>In addition, we also observed failure trends </a:t>
            </a:r>
            <a:r>
              <a:rPr lang="en-US" sz="1200" u="sng" dirty="0"/>
              <a:t>across</a:t>
            </a:r>
            <a:r>
              <a:rPr lang="en-US" sz="1200" dirty="0"/>
              <a:t> application domains.</a:t>
            </a:r>
          </a:p>
          <a:p>
            <a:r>
              <a:rPr lang="en-US" sz="1200" dirty="0"/>
              <a:t>For example, a common failure across the automotive and critical infrastructure domains was improper isolation </a:t>
            </a:r>
            <a:r>
              <a:rPr lang="en-US" b="0" i="0" strike="noStrike" dirty="0">
                <a:effectLst/>
                <a:latin typeface="Arial" panose="020B0604020202020204" pitchFamily="34" charset="0"/>
              </a:rPr>
              <a:t>between non-critical vs safety critical software, which exposed safety critical software to attackers.</a:t>
            </a:r>
          </a:p>
          <a:p>
            <a:r>
              <a:rPr lang="en-US" b="0" i="0" strike="noStrike" dirty="0">
                <a:effectLst/>
                <a:latin typeface="Arial" panose="020B0604020202020204" pitchFamily="34" charset="0"/>
              </a:rPr>
              <a:t>We observed this across cars, oil pipelines, and powerplants. </a:t>
            </a:r>
          </a:p>
        </p:txBody>
      </p:sp>
      <p:sp>
        <p:nvSpPr>
          <p:cNvPr id="4" name="Slide Number Placeholder 3"/>
          <p:cNvSpPr>
            <a:spLocks noGrp="1"/>
          </p:cNvSpPr>
          <p:nvPr>
            <p:ph type="sldNum" sz="quarter" idx="5"/>
          </p:nvPr>
        </p:nvSpPr>
        <p:spPr/>
        <p:txBody>
          <a:bodyPr/>
          <a:lstStyle/>
          <a:p>
            <a:fld id="{0A2A37BA-026F-9146-8519-D617D382498F}" type="slidenum">
              <a:rPr lang="en-US" smtClean="0"/>
              <a:t>3</a:t>
            </a:fld>
            <a:endParaRPr lang="en-US"/>
          </a:p>
        </p:txBody>
      </p:sp>
    </p:spTree>
    <p:extLst>
      <p:ext uri="{BB962C8B-B14F-4D97-AF65-F5344CB8AC3E}">
        <p14:creationId xmlns:p14="http://schemas.microsoft.com/office/powerpoint/2010/main" val="134995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So, naturally we wonder how could we remediate recurring failures. </a:t>
            </a:r>
          </a:p>
          <a:p>
            <a:endParaRPr lang="en-US" sz="1200" dirty="0"/>
          </a:p>
          <a:p>
            <a:r>
              <a:rPr lang="en-US" sz="1200" dirty="0"/>
              <a:t>In an effort towards preventing recurring failures, we explore how past failures could provide design insight.</a:t>
            </a:r>
          </a:p>
          <a:p>
            <a:endParaRPr lang="en-US" sz="1200" dirty="0"/>
          </a:p>
          <a:p>
            <a:r>
              <a:rPr lang="en-US" b="0" i="0" dirty="0">
                <a:effectLst/>
                <a:latin typeface="Arial" panose="020B0604020202020204" pitchFamily="34" charset="0"/>
              </a:rPr>
              <a:t>We investigate how software design decisions could be improved by using design failures as a learning treatment.</a:t>
            </a:r>
            <a:endParaRPr lang="en-US" sz="1200" dirty="0"/>
          </a:p>
        </p:txBody>
      </p:sp>
      <p:sp>
        <p:nvSpPr>
          <p:cNvPr id="4" name="Slide Number Placeholder 3"/>
          <p:cNvSpPr>
            <a:spLocks noGrp="1"/>
          </p:cNvSpPr>
          <p:nvPr>
            <p:ph type="sldNum" sz="quarter" idx="5"/>
          </p:nvPr>
        </p:nvSpPr>
        <p:spPr/>
        <p:txBody>
          <a:bodyPr/>
          <a:lstStyle/>
          <a:p>
            <a:fld id="{0A2A37BA-026F-9146-8519-D617D382498F}" type="slidenum">
              <a:rPr lang="en-US" smtClean="0"/>
              <a:t>4</a:t>
            </a:fld>
            <a:endParaRPr lang="en-US"/>
          </a:p>
        </p:txBody>
      </p:sp>
    </p:spTree>
    <p:extLst>
      <p:ext uri="{BB962C8B-B14F-4D97-AF65-F5344CB8AC3E}">
        <p14:creationId xmlns:p14="http://schemas.microsoft.com/office/powerpoint/2010/main" val="225082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Specifically, we conducted an experiment to investigate how failed design stories influence (1) design decisions and (2) their rationales.</a:t>
            </a:r>
          </a:p>
        </p:txBody>
      </p:sp>
      <p:sp>
        <p:nvSpPr>
          <p:cNvPr id="4" name="Slide Number Placeholder 3"/>
          <p:cNvSpPr>
            <a:spLocks noGrp="1"/>
          </p:cNvSpPr>
          <p:nvPr>
            <p:ph type="sldNum" sz="quarter" idx="5"/>
          </p:nvPr>
        </p:nvSpPr>
        <p:spPr/>
        <p:txBody>
          <a:bodyPr/>
          <a:lstStyle/>
          <a:p>
            <a:fld id="{0A2A37BA-026F-9146-8519-D617D382498F}" type="slidenum">
              <a:rPr lang="en-US" smtClean="0"/>
              <a:t>5</a:t>
            </a:fld>
            <a:endParaRPr lang="en-US"/>
          </a:p>
        </p:txBody>
      </p:sp>
    </p:spTree>
    <p:extLst>
      <p:ext uri="{BB962C8B-B14F-4D97-AF65-F5344CB8AC3E}">
        <p14:creationId xmlns:p14="http://schemas.microsoft.com/office/powerpoint/2010/main" val="385842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experiment was based on novices, or 21 computer engineering students from </a:t>
            </a:r>
            <a:r>
              <a:rPr lang="en-US" b="0" i="0" dirty="0">
                <a:effectLst/>
                <a:latin typeface="Arial" panose="020B0604020202020204" pitchFamily="34" charset="0"/>
              </a:rPr>
              <a:t>various stages of the undergraduate and graduate levels, inclusive of students with internship and full-time work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rPr>
              <a:t>Our protocol was approved by our Purdue’s Institutional Review Board (IRB)</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r>
              <a:rPr lang="en-US" dirty="0">
                <a:cs typeface="Calibri"/>
              </a:rPr>
              <a:t>The subjects were split into 3 groups. </a:t>
            </a:r>
          </a:p>
          <a:p>
            <a:r>
              <a:rPr lang="en-US" dirty="0">
                <a:cs typeface="Calibri"/>
              </a:rPr>
              <a:t>We had a control group, a treatment 1 group, and a treatment 2 group.</a:t>
            </a:r>
          </a:p>
          <a:p>
            <a:endParaRPr lang="en-US" dirty="0">
              <a:cs typeface="Calibri"/>
            </a:endParaRPr>
          </a:p>
          <a:p>
            <a:r>
              <a:rPr lang="en-US" dirty="0">
                <a:cs typeface="Calibri"/>
              </a:rPr>
              <a:t>First: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treatment 1 group were given 2 best practices – which we use as a proxy for the current state of practice.</a:t>
            </a:r>
          </a:p>
          <a:p>
            <a:r>
              <a:rPr lang="en-US" dirty="0">
                <a:cs typeface="Calibri"/>
              </a:rPr>
              <a:t>Whereas the treatment 2 group were given 2 IoT failure stories along with the best practices – which is the treatment we propose.</a:t>
            </a:r>
          </a:p>
          <a:p>
            <a:endParaRPr lang="en-US" dirty="0">
              <a:cs typeface="Calibri"/>
            </a:endParaRPr>
          </a:p>
          <a:p>
            <a:r>
              <a:rPr lang="en-US" dirty="0">
                <a:cs typeface="Calibri"/>
              </a:rPr>
              <a:t>Then, all groups were provided with a survey consisting of an IoT design scenario with binary design decisions.</a:t>
            </a:r>
          </a:p>
          <a:p>
            <a:endParaRPr lang="en-US" dirty="0">
              <a:cs typeface="Calibri"/>
            </a:endParaRPr>
          </a:p>
          <a:p>
            <a:r>
              <a:rPr lang="en-US" dirty="0">
                <a:cs typeface="Calibri"/>
              </a:rPr>
              <a:t>Then for each design decision, the subjects were tasked to choose between two design choices and to provide an open-ended rationale for their choices. </a:t>
            </a:r>
          </a:p>
          <a:p>
            <a:endParaRPr lang="en-US" dirty="0"/>
          </a:p>
          <a:p>
            <a:r>
              <a:rPr lang="en-US" dirty="0"/>
              <a:t>---</a:t>
            </a:r>
          </a:p>
          <a:p>
            <a:r>
              <a:rPr lang="en-US">
                <a:effectLst/>
                <a:latin typeface="Helvetica" pitchFamily="2" charset="0"/>
              </a:rPr>
              <a:t>The questionnaire was distributed in a between-subjects</a:t>
            </a:r>
          </a:p>
          <a:p>
            <a:r>
              <a:rPr lang="en-US">
                <a:effectLst/>
                <a:latin typeface="Helvetica" pitchFamily="2" charset="0"/>
              </a:rPr>
              <a:t>design. There were three treatment groups:</a:t>
            </a:r>
          </a:p>
          <a:p>
            <a:r>
              <a:rPr lang="en-US">
                <a:effectLst/>
                <a:latin typeface="Helvetica" pitchFamily="2" charset="0"/>
              </a:rPr>
              <a:t>1) Control: Perform 8 subsystem design decisions.</a:t>
            </a:r>
          </a:p>
          <a:p>
            <a:r>
              <a:rPr lang="en-US">
                <a:effectLst/>
                <a:latin typeface="Helvetica" pitchFamily="2" charset="0"/>
              </a:rPr>
              <a:t>2) Treatment 1 (current practice): Read 2 design guidelines</a:t>
            </a:r>
          </a:p>
          <a:p>
            <a:r>
              <a:rPr lang="en-US">
                <a:effectLst/>
                <a:latin typeface="Helvetica" pitchFamily="2" charset="0"/>
              </a:rPr>
              <a:t>(from the 2 failure stories) and perform 8 subsystem design</a:t>
            </a:r>
          </a:p>
          <a:p>
            <a:r>
              <a:rPr lang="en-US">
                <a:effectLst/>
                <a:latin typeface="Helvetica" pitchFamily="2" charset="0"/>
              </a:rPr>
              <a:t>decisions.</a:t>
            </a:r>
          </a:p>
          <a:p>
            <a:r>
              <a:rPr lang="en-US">
                <a:effectLst/>
                <a:latin typeface="Helvetica" pitchFamily="2" charset="0"/>
              </a:rPr>
              <a:t>3) Treatment 2 (proposed): Read 2 failure stories + guidelines</a:t>
            </a:r>
          </a:p>
          <a:p>
            <a:r>
              <a:rPr lang="en-US">
                <a:effectLst/>
                <a:latin typeface="Helvetica" pitchFamily="2" charset="0"/>
              </a:rPr>
              <a:t>and perform 8 subsystem design decisions.</a:t>
            </a:r>
            <a:endParaRPr lang="en-US" dirty="0">
              <a:effectLst/>
              <a:latin typeface="Helvetica" pitchFamily="2" charset="0"/>
            </a:endParaRPr>
          </a:p>
          <a:p>
            <a:endParaRPr lang="en-US" dirty="0">
              <a:effectLst/>
              <a:latin typeface="Helvetica" pitchFamily="2" charset="0"/>
            </a:endParaRPr>
          </a:p>
          <a:p>
            <a:r>
              <a:rPr lang="en-US" dirty="0">
                <a:effectLst/>
                <a:latin typeface="Helvetica" pitchFamily="2" charset="0"/>
              </a:rPr>
              <a:t>Now let me tell you a little more about the treatments and hypothetical design scenario</a:t>
            </a:r>
            <a:endParaRPr lang="en-US" dirty="0"/>
          </a:p>
        </p:txBody>
      </p:sp>
      <p:sp>
        <p:nvSpPr>
          <p:cNvPr id="4" name="Slide Number Placeholder 3"/>
          <p:cNvSpPr>
            <a:spLocks noGrp="1"/>
          </p:cNvSpPr>
          <p:nvPr>
            <p:ph type="sldNum" sz="quarter" idx="5"/>
          </p:nvPr>
        </p:nvSpPr>
        <p:spPr/>
        <p:txBody>
          <a:bodyPr/>
          <a:lstStyle/>
          <a:p>
            <a:fld id="{0A2A37BA-026F-9146-8519-D617D382498F}" type="slidenum">
              <a:rPr lang="en-US" smtClean="0"/>
              <a:t>6</a:t>
            </a:fld>
            <a:endParaRPr lang="en-US"/>
          </a:p>
        </p:txBody>
      </p:sp>
    </p:spTree>
    <p:extLst>
      <p:ext uri="{BB962C8B-B14F-4D97-AF65-F5344CB8AC3E}">
        <p14:creationId xmlns:p14="http://schemas.microsoft.com/office/powerpoint/2010/main" val="147776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0 – Control – Just filled out the research instrument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1 – SOTA “best practice” for critical system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2: Proposed – need failure stories. For our proposed treatment, we selected 2 failure stories from our ASE-NIER paper in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t>
            </a:r>
            <a:r>
              <a:rPr lang="en-US" b="0" i="0" dirty="0">
                <a:effectLst/>
                <a:latin typeface="Arial" panose="020B0604020202020204" pitchFamily="34" charset="0"/>
              </a:rPr>
              <a:t>he first story, shown here, narrated a fatal plane crash due to a lack of redundancy in a critical IoT system. This is a simplified version of the full story – note that we call this “the root cause”, and there are many interpretations of this event and many causal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 second story described smart-car hacks that allowed access to driving functions due to improper segmentation of the driving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identified the context, the cause, and the impact of the failures from news articles.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Then we presented this information as a short paragraph in Treatment 2’s questionnaire (same structure for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also articulated the corresponding ”best practice” that would mitigate such a failure, similar to what you would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These design practices were presented in Treatment 2’s questionnaire as “lessons” — which is a common postmortem practice. </a:t>
            </a:r>
          </a:p>
        </p:txBody>
      </p:sp>
      <p:sp>
        <p:nvSpPr>
          <p:cNvPr id="4" name="Slide Number Placeholder 3"/>
          <p:cNvSpPr>
            <a:spLocks noGrp="1"/>
          </p:cNvSpPr>
          <p:nvPr>
            <p:ph type="sldNum" sz="quarter" idx="5"/>
          </p:nvPr>
        </p:nvSpPr>
        <p:spPr/>
        <p:txBody>
          <a:bodyPr/>
          <a:lstStyle/>
          <a:p>
            <a:fld id="{0A2A37BA-026F-9146-8519-D617D382498F}" type="slidenum">
              <a:rPr lang="en-US" smtClean="0"/>
              <a:t>7</a:t>
            </a:fld>
            <a:endParaRPr lang="en-US"/>
          </a:p>
        </p:txBody>
      </p:sp>
    </p:spTree>
    <p:extLst>
      <p:ext uri="{BB962C8B-B14F-4D97-AF65-F5344CB8AC3E}">
        <p14:creationId xmlns:p14="http://schemas.microsoft.com/office/powerpoint/2010/main" val="51176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Then, we created a hypothetical system design scenario to study the subjects’ decision-making.</a:t>
            </a:r>
            <a:br>
              <a:rPr lang="en-US" dirty="0"/>
            </a:br>
            <a:r>
              <a:rPr lang="en-US" b="0" i="0" dirty="0">
                <a:effectLst/>
                <a:latin typeface="Arial" panose="020B0604020202020204" pitchFamily="34" charset="0"/>
              </a:rPr>
              <a:t>The scenario depicted an IoT-enabled robotic e-commerce warehouse.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created 8 design decisions for subsystems in the warehouse.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For each of the 2 failure stories, there were 4 design decisions that resembled the lesson outlined by the story, for a total of 8 design decisions.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Also, 4 design decisions were for critical subsystems, whereas the other 4 design decisions were for non-critical subsystems.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Each design decision consisted of two choices — a “correct” choice and an “incorrect” choice with respect to the criticality of the component and the lesson of a failure story.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However, we note that these decisions are rarely binary, but rather ranked by criticality since any subsystem could be justified as critical.</a:t>
            </a:r>
            <a:br>
              <a:rPr lang="en-US" dirty="0"/>
            </a:br>
            <a:r>
              <a:rPr lang="en-US" b="0" i="0" dirty="0">
                <a:effectLst/>
                <a:latin typeface="Arial" panose="020B0604020202020204" pitchFamily="34" charset="0"/>
              </a:rPr>
              <a:t>In order to account for this complexity, we also provided an open response field for the subjects to state their rationale for each of their decisions.</a:t>
            </a:r>
            <a:br>
              <a:rPr lang="en-US" dirty="0"/>
            </a:br>
            <a:r>
              <a:rPr lang="en-US" b="0" i="0" dirty="0">
                <a:effectLst/>
                <a:latin typeface="Arial" panose="020B0604020202020204" pitchFamily="34" charset="0"/>
              </a:rPr>
              <a:t>In addition, we included a budget for the overall system design scenario as a realistic constraint on design decisions.</a:t>
            </a:r>
            <a:br>
              <a:rPr lang="en-US" dirty="0"/>
            </a:br>
            <a:r>
              <a:rPr lang="en-US" b="0" i="0" dirty="0">
                <a:effectLst/>
                <a:latin typeface="Arial" panose="020B0604020202020204" pitchFamily="34" charset="0"/>
              </a:rPr>
              <a:t>The cost of each decision correlated with the criticality of the decision, and critical decisions necessitated a costlier choice.</a:t>
            </a:r>
          </a:p>
        </p:txBody>
      </p:sp>
      <p:sp>
        <p:nvSpPr>
          <p:cNvPr id="4" name="Slide Number Placeholder 3"/>
          <p:cNvSpPr>
            <a:spLocks noGrp="1"/>
          </p:cNvSpPr>
          <p:nvPr>
            <p:ph type="sldNum" sz="quarter" idx="5"/>
          </p:nvPr>
        </p:nvSpPr>
        <p:spPr/>
        <p:txBody>
          <a:bodyPr/>
          <a:lstStyle/>
          <a:p>
            <a:fld id="{0A2A37BA-026F-9146-8519-D617D382498F}" type="slidenum">
              <a:rPr lang="en-US" smtClean="0"/>
              <a:t>8</a:t>
            </a:fld>
            <a:endParaRPr lang="en-US"/>
          </a:p>
        </p:txBody>
      </p:sp>
    </p:spTree>
    <p:extLst>
      <p:ext uri="{BB962C8B-B14F-4D97-AF65-F5344CB8AC3E}">
        <p14:creationId xmlns:p14="http://schemas.microsoft.com/office/powerpoint/2010/main" val="318373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Helvetica" pitchFamily="2" charset="0"/>
              </a:rPr>
              <a:t>We recruited computer engineering students at our university</a:t>
            </a:r>
          </a:p>
          <a:p>
            <a:r>
              <a:rPr lang="en-US">
                <a:effectLst/>
                <a:latin typeface="Helvetica" pitchFamily="2" charset="0"/>
              </a:rPr>
              <a:t>through convenience sampling. Students were recruited</a:t>
            </a:r>
          </a:p>
          <a:p>
            <a:r>
              <a:rPr lang="en-US">
                <a:effectLst/>
                <a:latin typeface="Helvetica" pitchFamily="2" charset="0"/>
              </a:rPr>
              <a:t>at various stages of the undergraduate and graduate levels,</a:t>
            </a:r>
          </a:p>
          <a:p>
            <a:r>
              <a:rPr lang="en-US">
                <a:effectLst/>
                <a:latin typeface="Helvetica" pitchFamily="2" charset="0"/>
              </a:rPr>
              <a:t>inclusive of students with internship and full-time work experience.</a:t>
            </a:r>
          </a:p>
        </p:txBody>
      </p:sp>
      <p:sp>
        <p:nvSpPr>
          <p:cNvPr id="4" name="Slide Number Placeholder 3"/>
          <p:cNvSpPr>
            <a:spLocks noGrp="1"/>
          </p:cNvSpPr>
          <p:nvPr>
            <p:ph type="sldNum" sz="quarter" idx="5"/>
          </p:nvPr>
        </p:nvSpPr>
        <p:spPr/>
        <p:txBody>
          <a:bodyPr/>
          <a:lstStyle/>
          <a:p>
            <a:fld id="{0A2A37BA-026F-9146-8519-D617D382498F}" type="slidenum">
              <a:rPr lang="en-US"/>
              <a:t>9</a:t>
            </a:fld>
            <a:endParaRPr lang="en-US"/>
          </a:p>
        </p:txBody>
      </p:sp>
    </p:spTree>
    <p:extLst>
      <p:ext uri="{BB962C8B-B14F-4D97-AF65-F5344CB8AC3E}">
        <p14:creationId xmlns:p14="http://schemas.microsoft.com/office/powerpoint/2010/main" val="505604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B8A4C1-EF65-4353-85A0-BA86BEE0EAC7}"/>
              </a:ext>
            </a:extLst>
          </p:cNvPr>
          <p:cNvPicPr>
            <a:picLocks noChangeAspect="1"/>
          </p:cNvPicPr>
          <p:nvPr userDrawn="1"/>
        </p:nvPicPr>
        <p:blipFill>
          <a:blip r:embed="rId2"/>
          <a:stretch>
            <a:fillRect/>
          </a:stretch>
        </p:blipFill>
        <p:spPr>
          <a:xfrm>
            <a:off x="2716755" y="6177090"/>
            <a:ext cx="6758491" cy="542583"/>
          </a:xfrm>
          <a:prstGeom prst="rect">
            <a:avLst/>
          </a:prstGeom>
        </p:spPr>
      </p:pic>
      <p:sp>
        <p:nvSpPr>
          <p:cNvPr id="251918" name="Rectangle 14"/>
          <p:cNvSpPr>
            <a:spLocks noGrp="1" noChangeArrowheads="1"/>
          </p:cNvSpPr>
          <p:nvPr>
            <p:ph type="subTitle" idx="1"/>
          </p:nvPr>
        </p:nvSpPr>
        <p:spPr>
          <a:xfrm>
            <a:off x="1828800" y="3235325"/>
            <a:ext cx="85344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dirty="0"/>
              <a:t>Click to edit Master subtitle style</a:t>
            </a:r>
          </a:p>
        </p:txBody>
      </p:sp>
      <p:sp>
        <p:nvSpPr>
          <p:cNvPr id="251914" name="Rectangle 10"/>
          <p:cNvSpPr>
            <a:spLocks noGrp="1" noChangeArrowheads="1"/>
          </p:cNvSpPr>
          <p:nvPr>
            <p:ph type="ctrTitle" hasCustomPrompt="1"/>
          </p:nvPr>
        </p:nvSpPr>
        <p:spPr>
          <a:xfrm>
            <a:off x="1408642" y="2078038"/>
            <a:ext cx="9374717"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dirty="0"/>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851" y="2094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37226"/>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16" name="Slide Number Placeholder 15">
            <a:extLst>
              <a:ext uri="{FF2B5EF4-FFF2-40B4-BE49-F238E27FC236}">
                <a16:creationId xmlns:a16="http://schemas.microsoft.com/office/drawing/2014/main" id="{1991DBEA-463E-0543-8703-1617F14E9D1E}"/>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Line 66">
            <a:extLst>
              <a:ext uri="{FF2B5EF4-FFF2-40B4-BE49-F238E27FC236}">
                <a16:creationId xmlns:a16="http://schemas.microsoft.com/office/drawing/2014/main" id="{3F511F5E-0750-44D9-87E7-327990941570}"/>
              </a:ext>
            </a:extLst>
          </p:cNvPr>
          <p:cNvSpPr>
            <a:spLocks noChangeShapeType="1"/>
          </p:cNvSpPr>
          <p:nvPr userDrawn="1"/>
        </p:nvSpPr>
        <p:spPr bwMode="auto">
          <a:xfrm flipV="1">
            <a:off x="1408642" y="2969042"/>
            <a:ext cx="9374719" cy="0"/>
          </a:xfrm>
          <a:prstGeom prst="line">
            <a:avLst/>
          </a:prstGeom>
          <a:noFill/>
          <a:ln w="38100">
            <a:solidFill>
              <a:schemeClr val="accent1"/>
            </a:solidFill>
            <a:miter lim="800000"/>
            <a:headEnd/>
            <a:tailEnd/>
          </a:ln>
          <a:effectLst/>
        </p:spPr>
        <p:txBody>
          <a:bodyPr wrap="none"/>
          <a:lstStyle/>
          <a:p>
            <a:endParaRPr lang="ko-KR" altLang="en-US" sz="1800"/>
          </a:p>
        </p:txBody>
      </p:sp>
    </p:spTree>
    <p:extLst>
      <p:ext uri="{BB962C8B-B14F-4D97-AF65-F5344CB8AC3E}">
        <p14:creationId xmlns:p14="http://schemas.microsoft.com/office/powerpoint/2010/main" val="42326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793601" y="1060231"/>
            <a:ext cx="8085356"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1</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369532" y="756603"/>
            <a:ext cx="11436289"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2348089" y="1749288"/>
            <a:ext cx="1941689"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5125156" y="1749288"/>
            <a:ext cx="1941689"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793601" y="3129881"/>
            <a:ext cx="8085356"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2</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2348089" y="3818938"/>
            <a:ext cx="1941689"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5125156" y="3818938"/>
            <a:ext cx="1941689" cy="914400"/>
          </a:xfrm>
        </p:spPr>
        <p:txBody>
          <a:bodyPr/>
          <a:lstStyle/>
          <a:p>
            <a:endParaRPr lang="en-US"/>
          </a:p>
        </p:txBody>
      </p:sp>
      <p:sp>
        <p:nvSpPr>
          <p:cNvPr id="2" name="Slide Number Placeholder 1">
            <a:extLst>
              <a:ext uri="{FF2B5EF4-FFF2-40B4-BE49-F238E27FC236}">
                <a16:creationId xmlns:a16="http://schemas.microsoft.com/office/drawing/2014/main" id="{3DEA9EA1-F1A5-094D-9902-BECC17F58D5D}"/>
              </a:ext>
            </a:extLst>
          </p:cNvPr>
          <p:cNvSpPr>
            <a:spLocks noGrp="1"/>
          </p:cNvSpPr>
          <p:nvPr>
            <p:ph type="sldNum" sz="quarter" idx="16"/>
          </p:nvPr>
        </p:nvSpPr>
        <p:spPr/>
        <p:txBody>
          <a:bodyPr/>
          <a:lstStyle/>
          <a:p>
            <a:fld id="{8A7A6979-0714-4377-B894-6BE4C2D6E202}" type="slidenum">
              <a:rPr lang="en-US" smtClean="0"/>
              <a:pPr/>
              <a:t>‹#›</a:t>
            </a:fld>
            <a:endParaRPr lang="en-US" dirty="0"/>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Summary of contributions</a:t>
            </a:r>
            <a:endParaRPr lang="ko-KR" altLang="en-US" dirty="0"/>
          </a:p>
        </p:txBody>
      </p:sp>
    </p:spTree>
    <p:extLst>
      <p:ext uri="{BB962C8B-B14F-4D97-AF65-F5344CB8AC3E}">
        <p14:creationId xmlns:p14="http://schemas.microsoft.com/office/powerpoint/2010/main" val="262595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481118" y="1877220"/>
            <a:ext cx="8171677" cy="1661993"/>
          </a:xfrm>
          <a:prstGeom prst="rect">
            <a:avLst/>
          </a:prstGeom>
          <a:noFill/>
        </p:spPr>
        <p:txBody>
          <a:bodyPr wrap="square" lIns="0" tIns="0" rIns="0" bIns="0" rtlCol="0">
            <a:spAutoFit/>
          </a:bodyPr>
          <a:lstStyle/>
          <a:p>
            <a:r>
              <a:rPr lang="en-US" sz="1800" dirty="0">
                <a:solidFill>
                  <a:schemeClr val="bg1"/>
                </a:solidFill>
                <a:effectLst/>
                <a:latin typeface="Calibri" panose="020F0502020204030204" pitchFamily="34" charset="0"/>
                <a:cs typeface="Calibri" panose="020F0502020204030204" pitchFamily="34" charset="0"/>
              </a:rPr>
              <a:t>Support the Purdue University brand in your presentations by using a brand-friendly template. This template uses an accessible master layout. Please note that some changes </a:t>
            </a:r>
            <a:br>
              <a:rPr lang="en-US" sz="1800" dirty="0">
                <a:solidFill>
                  <a:schemeClr val="bg1"/>
                </a:solidFill>
                <a:effectLst/>
                <a:latin typeface="Calibri" panose="020F0502020204030204" pitchFamily="34" charset="0"/>
                <a:cs typeface="Calibri" panose="020F0502020204030204" pitchFamily="34" charset="0"/>
              </a:rPr>
            </a:br>
            <a:r>
              <a:rPr lang="en-US" sz="1800" dirty="0">
                <a:solidFill>
                  <a:schemeClr val="bg1"/>
                </a:solidFill>
                <a:effectLst/>
                <a:latin typeface="Calibri" panose="020F0502020204030204" pitchFamily="34" charset="0"/>
                <a:cs typeface="Calibri" panose="020F0502020204030204" pitchFamily="34" charset="0"/>
              </a:rPr>
              <a:t>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latin typeface="Calibri" panose="020F0502020204030204" pitchFamily="34" charset="0"/>
              <a:cs typeface="Calibri" panose="020F0502020204030204" pitchFamily="34" charset="0"/>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481117" y="4133385"/>
            <a:ext cx="7687663" cy="498598"/>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31" name="Purdue Logo" descr="Purdue Logo">
            <a:extLst>
              <a:ext uri="{FF2B5EF4-FFF2-40B4-BE49-F238E27FC236}">
                <a16:creationId xmlns:a16="http://schemas.microsoft.com/office/drawing/2014/main" id="{5776162E-C11B-0945-A3D0-13135D39C15E}"/>
              </a:ext>
            </a:extLst>
          </p:cNvPr>
          <p:cNvPicPr>
            <a:picLocks noChangeAspect="1"/>
          </p:cNvPicPr>
          <p:nvPr/>
        </p:nvPicPr>
        <p:blipFill>
          <a:blip r:embed="rId2"/>
          <a:stretch>
            <a:fillRect/>
          </a:stretch>
        </p:blipFill>
        <p:spPr>
          <a:xfrm>
            <a:off x="511824" y="6059043"/>
            <a:ext cx="2544533" cy="341599"/>
          </a:xfrm>
          <a:prstGeom prst="rect">
            <a:avLst/>
          </a:prstGeom>
        </p:spPr>
      </p:pic>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3"/>
          <a:stretch>
            <a:fillRect/>
          </a:stretch>
        </p:blipFill>
        <p:spPr>
          <a:xfrm>
            <a:off x="9821333" y="0"/>
            <a:ext cx="2370667"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17832"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9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olorful">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488155" y="1626244"/>
            <a:ext cx="9935217" cy="757130"/>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Calibri" panose="020F0502020204030204" pitchFamily="34" charset="0"/>
                <a:cs typeface="Calibri" panose="020F0502020204030204" pitchFamily="34" charset="0"/>
              </a:defRPr>
            </a:lvl1pPr>
          </a:lstStyle>
          <a:p>
            <a:r>
              <a:rPr lang="en-US" dirty="0"/>
              <a:t>Title</a:t>
            </a:r>
          </a:p>
        </p:txBody>
      </p:sp>
      <p:sp>
        <p:nvSpPr>
          <p:cNvPr id="3" name="Subtitle"/>
          <p:cNvSpPr>
            <a:spLocks noGrp="1"/>
          </p:cNvSpPr>
          <p:nvPr>
            <p:ph type="subTitle" idx="1" hasCustomPrompt="1"/>
          </p:nvPr>
        </p:nvSpPr>
        <p:spPr>
          <a:xfrm>
            <a:off x="1495680" y="3990085"/>
            <a:ext cx="7096269" cy="336015"/>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14213"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92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489619" y="442674"/>
            <a:ext cx="9234309"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489618" y="1345167"/>
            <a:ext cx="7321993" cy="341599"/>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428620"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1783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312" userDrawn="1">
          <p15:clr>
            <a:srgbClr val="FBAE40"/>
          </p15:clr>
        </p15:guide>
        <p15:guide id="8" pos="928" userDrawn="1">
          <p15:clr>
            <a:srgbClr val="FBAE40"/>
          </p15:clr>
        </p15:guide>
        <p15:guide id="9" pos="15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489619" y="442674"/>
            <a:ext cx="9234309"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490239" y="1345166"/>
            <a:ext cx="7288495" cy="338554"/>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p:spPr>
        <p:txBody>
          <a:bodyPr lIns="0" tIns="0" rIns="0" bIns="0" anchor="ctr" anchorCtr="0"/>
          <a:lstStyle>
            <a:lvl1pPr algn="ctr">
              <a:defRPr b="0" i="0">
                <a:solidFill>
                  <a:schemeClr val="bg1"/>
                </a:solidFill>
                <a:latin typeface="Calibri" panose="020F0502020204030204" pitchFamily="34" charset="0"/>
                <a:cs typeface="Calibri" panose="020F0502020204030204" pitchFamily="34" charset="0"/>
              </a:defRPr>
            </a:lvl1pPr>
            <a:lvl4pPr marL="685800" indent="0" algn="ctr">
              <a:buNone/>
              <a:defRPr>
                <a:solidFill>
                  <a:schemeClr val="bg1"/>
                </a:solidFill>
              </a:defRPr>
            </a:lvl4pPr>
          </a:lstStyle>
          <a:p>
            <a:pPr lvl="0"/>
            <a:r>
              <a:rPr lang="en-US" dirty="0"/>
              <a:t>Insert picture or chart here</a:t>
            </a:r>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783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Calibri" panose="020F0502020204030204" pitchFamily="34" charset="0"/>
                <a:cs typeface="Calibri" panose="020F0502020204030204" pitchFamily="34" charset="0"/>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08000" y="304800"/>
            <a:ext cx="3838891" cy="747897"/>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Calibri" panose="020F0502020204030204" pitchFamily="34" charset="0"/>
                <a:cs typeface="Calibri" panose="020F0502020204030204" pitchFamily="34" charset="0"/>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17832"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3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Calibri" panose="020F0502020204030204" pitchFamily="34" charset="0"/>
                <a:cs typeface="Calibri" panose="020F050202020403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17832" y="6181281"/>
            <a:ext cx="487680" cy="365760"/>
          </a:xfrm>
        </p:spPr>
        <p:txBody>
          <a:bodyPr/>
          <a:lstStyle>
            <a:lvl1pPr>
              <a:defRPr>
                <a:solidFill>
                  <a:schemeClr val="accent4"/>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0" y="0"/>
            <a:ext cx="12192000" cy="0"/>
          </a:xfrm>
          <a:prstGeom prst="line">
            <a:avLst/>
          </a:prstGeom>
          <a:noFill/>
          <a:ln w="38100">
            <a:solidFill>
              <a:srgbClr val="1CADE4"/>
            </a:solidFill>
            <a:miter lim="800000"/>
            <a:headEnd/>
            <a:tailEnd/>
          </a:ln>
          <a:effectLst/>
        </p:spPr>
        <p:txBody>
          <a:bodyPr wrap="none"/>
          <a:lstStyle/>
          <a:p>
            <a:endParaRPr lang="ko-KR" altLang="en-US" sz="1800"/>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12192000" cy="0"/>
          </a:xfrm>
          <a:prstGeom prst="line">
            <a:avLst/>
          </a:prstGeom>
          <a:noFill/>
          <a:ln w="38100">
            <a:solidFill>
              <a:schemeClr val="accent1"/>
            </a:solidFill>
            <a:miter lim="800000"/>
            <a:headEnd/>
            <a:tailEnd/>
          </a:ln>
          <a:effectLst/>
        </p:spPr>
        <p:txBody>
          <a:bodyPr wrap="none"/>
          <a:lstStyle/>
          <a:p>
            <a:endParaRPr lang="ko-KR" altLang="en-US" sz="1800"/>
          </a:p>
        </p:txBody>
      </p:sp>
      <p:pic>
        <p:nvPicPr>
          <p:cNvPr id="12" name="Purdue CoBrand">
            <a:extLst>
              <a:ext uri="{FF2B5EF4-FFF2-40B4-BE49-F238E27FC236}">
                <a16:creationId xmlns:a16="http://schemas.microsoft.com/office/drawing/2014/main" id="{BCBD89D8-43BD-5D41-99C6-91B0B6A51904}"/>
              </a:ext>
            </a:extLst>
          </p:cNvPr>
          <p:cNvPicPr>
            <a:picLocks noChangeAspect="1"/>
          </p:cNvPicPr>
          <p:nvPr userDrawn="1"/>
        </p:nvPicPr>
        <p:blipFill rotWithShape="1">
          <a:blip r:embed="rId2"/>
          <a:srcRect l="-1" t="1" r="44430" b="-2140"/>
          <a:stretch/>
        </p:blipFill>
        <p:spPr>
          <a:xfrm>
            <a:off x="7738670" y="6140099"/>
            <a:ext cx="3772177" cy="554197"/>
          </a:xfrm>
          <a:prstGeom prst="rect">
            <a:avLst/>
          </a:prstGeom>
        </p:spPr>
      </p:pic>
      <p:sp>
        <p:nvSpPr>
          <p:cNvPr id="2" name="TextBox 1">
            <a:extLst>
              <a:ext uri="{FF2B5EF4-FFF2-40B4-BE49-F238E27FC236}">
                <a16:creationId xmlns:a16="http://schemas.microsoft.com/office/drawing/2014/main" id="{9D40ABC9-8673-5842-AB6C-97E21CAE77DF}"/>
              </a:ext>
            </a:extLst>
          </p:cNvPr>
          <p:cNvSpPr txBox="1"/>
          <p:nvPr userDrawn="1"/>
        </p:nvSpPr>
        <p:spPr>
          <a:xfrm>
            <a:off x="7035171" y="5586268"/>
            <a:ext cx="3850862" cy="461665"/>
          </a:xfrm>
          <a:prstGeom prst="rect">
            <a:avLst/>
          </a:prstGeom>
          <a:noFill/>
        </p:spPr>
        <p:txBody>
          <a:bodyPr wrap="none" rtlCol="0">
            <a:spAutoFit/>
          </a:bodyPr>
          <a:lstStyle/>
          <a:p>
            <a:r>
              <a:rPr lang="en-US" sz="2400" i="1" dirty="0"/>
              <a:t>Thank you for your attention!</a:t>
            </a:r>
          </a:p>
        </p:txBody>
      </p:sp>
    </p:spTree>
    <p:extLst>
      <p:ext uri="{BB962C8B-B14F-4D97-AF65-F5344CB8AC3E}">
        <p14:creationId xmlns:p14="http://schemas.microsoft.com/office/powerpoint/2010/main" val="44221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369531" y="934481"/>
            <a:ext cx="11410357" cy="5523024"/>
          </a:xfrm>
        </p:spPr>
        <p:txBody>
          <a:bodyPr/>
          <a:lstStyle>
            <a:lvl1pPr>
              <a:defRPr sz="2400"/>
            </a:lvl1pPr>
            <a:lvl2pPr>
              <a:defRPr sz="2200"/>
            </a:lvl2pPr>
            <a:lvl3pPr>
              <a:defRPr sz="2000"/>
            </a:lvl3pPr>
            <a:lvl4pPr>
              <a:defRPr sz="1800"/>
            </a:lvl4pPr>
          </a:lstStyle>
          <a:p>
            <a:pPr lvl="0"/>
            <a:r>
              <a:rPr lang="en-US" altLang="ko-KR" dirty="0"/>
              <a:t>Words</a:t>
            </a:r>
            <a:endParaRPr lang="ko-KR" altLang="en-US" dirty="0"/>
          </a:p>
          <a:p>
            <a:pPr lvl="1"/>
            <a:r>
              <a:rPr lang="en-US" altLang="ko-KR" dirty="0"/>
              <a:t>Words</a:t>
            </a:r>
            <a:endParaRPr lang="ko-KR" altLang="en-US" dirty="0"/>
          </a:p>
          <a:p>
            <a:pPr lvl="2"/>
            <a:r>
              <a:rPr lang="en-US" altLang="ko-KR" dirty="0"/>
              <a:t>Words</a:t>
            </a:r>
          </a:p>
          <a:p>
            <a:pPr lvl="3"/>
            <a:r>
              <a:rPr lang="en-US" altLang="ko-KR" dirty="0"/>
              <a:t>Words</a:t>
            </a:r>
          </a:p>
          <a:p>
            <a:pPr lvl="4"/>
            <a:r>
              <a:rPr lang="en-US" altLang="ko-KR" dirty="0"/>
              <a:t>Words</a:t>
            </a:r>
            <a:endParaRPr lang="ko-KR" altLang="en-US" dirty="0"/>
          </a:p>
        </p:txBody>
      </p:sp>
      <p:sp>
        <p:nvSpPr>
          <p:cNvPr id="5" name="제목 1"/>
          <p:cNvSpPr>
            <a:spLocks noGrp="1"/>
          </p:cNvSpPr>
          <p:nvPr>
            <p:ph type="title" hasCustomPrompt="1"/>
          </p:nvPr>
        </p:nvSpPr>
        <p:spPr>
          <a:xfrm>
            <a:off x="369531" y="118429"/>
            <a:ext cx="11410357" cy="638175"/>
          </a:xfrm>
          <a:noFill/>
          <a:ln>
            <a:noFill/>
          </a:ln>
        </p:spPr>
        <p:txBody>
          <a:bodyPr/>
          <a:lstStyle>
            <a:lvl1pPr algn="l">
              <a:defRPr b="0"/>
            </a:lvl1pPr>
          </a:lstStyle>
          <a:p>
            <a:r>
              <a:rPr lang="en-US" altLang="ko-KR" dirty="0"/>
              <a:t>Title</a:t>
            </a:r>
            <a:endParaRPr lang="ko-KR" altLang="en-US" dirty="0"/>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369531" y="756603"/>
            <a:ext cx="11410359"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9" name="Slide Number Placeholder 8">
            <a:extLst>
              <a:ext uri="{FF2B5EF4-FFF2-40B4-BE49-F238E27FC236}">
                <a16:creationId xmlns:a16="http://schemas.microsoft.com/office/drawing/2014/main" id="{4403002C-B894-EA4E-9F9C-C479454967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287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645825" y="1250206"/>
            <a:ext cx="53848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4" name="내용 개체 틀 3"/>
          <p:cNvSpPr>
            <a:spLocks noGrp="1"/>
          </p:cNvSpPr>
          <p:nvPr>
            <p:ph sz="half" idx="2" hasCustomPrompt="1"/>
          </p:nvPr>
        </p:nvSpPr>
        <p:spPr>
          <a:xfrm>
            <a:off x="6233825" y="1250206"/>
            <a:ext cx="53848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369532" y="756603"/>
            <a:ext cx="11436289" cy="0"/>
          </a:xfrm>
          <a:prstGeom prst="line">
            <a:avLst/>
          </a:prstGeom>
          <a:noFill/>
          <a:ln w="38100">
            <a:solidFill>
              <a:srgbClr val="1CADE4"/>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63EE7B0E-2C93-BA42-B420-3285D7F3E908}"/>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6946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914400" y="2457016"/>
            <a:ext cx="10363200" cy="971984"/>
          </a:xfrm>
          <a:ln>
            <a:noFill/>
          </a:ln>
        </p:spPr>
        <p:txBody>
          <a:bodyPr anchor="t"/>
          <a:lstStyle>
            <a:lvl1pPr algn="ctr">
              <a:defRPr sz="4000" b="0" cap="none"/>
            </a:lvl1pPr>
          </a:lstStyle>
          <a:p>
            <a:r>
              <a:rPr lang="en-US" altLang="ko-KR" dirty="0"/>
              <a:t>Section heading</a:t>
            </a:r>
            <a:endParaRPr lang="ko-KR" altLang="en-US" dirty="0"/>
          </a:p>
        </p:txBody>
      </p:sp>
      <p:sp>
        <p:nvSpPr>
          <p:cNvPr id="7" name="Line 66">
            <a:extLst>
              <a:ext uri="{FF2B5EF4-FFF2-40B4-BE49-F238E27FC236}">
                <a16:creationId xmlns:a16="http://schemas.microsoft.com/office/drawing/2014/main" id="{5A33EB89-BA8F-4881-97CD-D89CEF92AE62}"/>
              </a:ext>
            </a:extLst>
          </p:cNvPr>
          <p:cNvSpPr>
            <a:spLocks noChangeShapeType="1"/>
          </p:cNvSpPr>
          <p:nvPr userDrawn="1"/>
        </p:nvSpPr>
        <p:spPr bwMode="auto">
          <a:xfrm flipV="1">
            <a:off x="0" y="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8" name="Line 66">
            <a:extLst>
              <a:ext uri="{FF2B5EF4-FFF2-40B4-BE49-F238E27FC236}">
                <a16:creationId xmlns:a16="http://schemas.microsoft.com/office/drawing/2014/main" id="{E19CC797-4A60-4749-A75D-26A49B54F298}"/>
              </a:ext>
            </a:extLst>
          </p:cNvPr>
          <p:cNvSpPr>
            <a:spLocks noChangeShapeType="1"/>
          </p:cNvSpPr>
          <p:nvPr userDrawn="1"/>
        </p:nvSpPr>
        <p:spPr bwMode="auto">
          <a:xfrm flipV="1">
            <a:off x="0" y="685800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9" name="Line 66">
            <a:extLst>
              <a:ext uri="{FF2B5EF4-FFF2-40B4-BE49-F238E27FC236}">
                <a16:creationId xmlns:a16="http://schemas.microsoft.com/office/drawing/2014/main" id="{448E2F8D-66A1-45A0-9FDE-C1633AA95FAB}"/>
              </a:ext>
            </a:extLst>
          </p:cNvPr>
          <p:cNvSpPr>
            <a:spLocks noChangeShapeType="1"/>
          </p:cNvSpPr>
          <p:nvPr userDrawn="1"/>
        </p:nvSpPr>
        <p:spPr bwMode="auto">
          <a:xfrm flipV="1">
            <a:off x="1408642" y="3429000"/>
            <a:ext cx="9374719" cy="0"/>
          </a:xfrm>
          <a:prstGeom prst="line">
            <a:avLst/>
          </a:prstGeom>
          <a:noFill/>
          <a:ln w="38100">
            <a:solidFill>
              <a:schemeClr val="accent1"/>
            </a:solidFill>
            <a:miter lim="800000"/>
            <a:headEnd/>
            <a:tailEnd/>
          </a:ln>
          <a:effectLst/>
        </p:spPr>
        <p:txBody>
          <a:bodyPr wrap="none"/>
          <a:lstStyle/>
          <a:p>
            <a:endParaRPr lang="ko-KR" altLang="en-US" sz="1800"/>
          </a:p>
        </p:txBody>
      </p:sp>
    </p:spTree>
    <p:extLst>
      <p:ext uri="{BB962C8B-B14F-4D97-AF65-F5344CB8AC3E}">
        <p14:creationId xmlns:p14="http://schemas.microsoft.com/office/powerpoint/2010/main" val="290925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609600" y="1258655"/>
            <a:ext cx="5386917"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Left title</a:t>
            </a:r>
            <a:endParaRPr lang="ko-KR" altLang="en-US" dirty="0"/>
          </a:p>
        </p:txBody>
      </p:sp>
      <p:sp>
        <p:nvSpPr>
          <p:cNvPr id="4" name="내용 개체 틀 3"/>
          <p:cNvSpPr>
            <a:spLocks noGrp="1"/>
          </p:cNvSpPr>
          <p:nvPr>
            <p:ph sz="half" idx="2" hasCustomPrompt="1"/>
          </p:nvPr>
        </p:nvSpPr>
        <p:spPr>
          <a:xfrm>
            <a:off x="609600" y="1898417"/>
            <a:ext cx="5386917"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5" name="텍스트 개체 틀 4"/>
          <p:cNvSpPr>
            <a:spLocks noGrp="1"/>
          </p:cNvSpPr>
          <p:nvPr>
            <p:ph type="body" sz="quarter" idx="3" hasCustomPrompt="1"/>
          </p:nvPr>
        </p:nvSpPr>
        <p:spPr>
          <a:xfrm>
            <a:off x="6193368" y="1258655"/>
            <a:ext cx="5389033"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Right title</a:t>
            </a:r>
            <a:endParaRPr lang="ko-KR" altLang="en-US" dirty="0"/>
          </a:p>
        </p:txBody>
      </p:sp>
      <p:sp>
        <p:nvSpPr>
          <p:cNvPr id="6" name="내용 개체 틀 5"/>
          <p:cNvSpPr>
            <a:spLocks noGrp="1"/>
          </p:cNvSpPr>
          <p:nvPr>
            <p:ph sz="quarter" idx="4" hasCustomPrompt="1"/>
          </p:nvPr>
        </p:nvSpPr>
        <p:spPr>
          <a:xfrm>
            <a:off x="6193368" y="1898417"/>
            <a:ext cx="5389033"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369532" y="756603"/>
            <a:ext cx="11436289" cy="0"/>
          </a:xfrm>
          <a:prstGeom prst="line">
            <a:avLst/>
          </a:prstGeom>
          <a:noFill/>
          <a:ln w="38100">
            <a:solidFill>
              <a:srgbClr val="1CADE4"/>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62769056-9B24-3340-82FF-6C6B5739D9BC}"/>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7216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CE36F63A-CE5C-9B40-933E-022B0D8B1C6B}"/>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3529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1170518" y="765141"/>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6939632" y="765141"/>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1170517" y="3596648"/>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6939632" y="3616526"/>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1170426" y="213988"/>
            <a:ext cx="4182533" cy="550603"/>
          </a:xfrm>
        </p:spPr>
        <p:txBody>
          <a:bodyPr/>
          <a:lstStyle>
            <a:lvl1pPr marL="0" indent="0" algn="ctr">
              <a:buNone/>
              <a:defRPr sz="3200"/>
            </a:lvl1pPr>
          </a:lstStyle>
          <a:p>
            <a:pPr lvl="0"/>
            <a:r>
              <a:rPr lang="en-US" dirty="0"/>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6940459" y="213988"/>
            <a:ext cx="4182533" cy="550603"/>
          </a:xfrm>
        </p:spPr>
        <p:txBody>
          <a:bodyPr/>
          <a:lstStyle>
            <a:lvl1pPr marL="0" indent="0" algn="ctr">
              <a:buNone/>
              <a:defRPr sz="3200"/>
            </a:lvl1pPr>
          </a:lstStyle>
          <a:p>
            <a:pPr lvl="0"/>
            <a:r>
              <a:rPr lang="en-US" dirty="0"/>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1170426" y="6093411"/>
            <a:ext cx="4182533" cy="550603"/>
          </a:xfrm>
        </p:spPr>
        <p:txBody>
          <a:bodyPr/>
          <a:lstStyle>
            <a:lvl1pPr marL="0" indent="0" algn="ctr">
              <a:buNone/>
              <a:defRPr sz="3200"/>
            </a:lvl1pPr>
          </a:lstStyle>
          <a:p>
            <a:pPr lvl="0"/>
            <a:r>
              <a:rPr lang="en-US" dirty="0"/>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6940459" y="6093411"/>
            <a:ext cx="4182533" cy="550603"/>
          </a:xfrm>
        </p:spPr>
        <p:txBody>
          <a:bodyPr/>
          <a:lstStyle>
            <a:lvl1pPr marL="0" indent="0" algn="ctr">
              <a:buNone/>
              <a:defRPr sz="3200"/>
            </a:lvl1pPr>
          </a:lstStyle>
          <a:p>
            <a:pPr lvl="0"/>
            <a:r>
              <a:rPr lang="en-US" dirty="0"/>
              <a:t>Title</a:t>
            </a:r>
          </a:p>
        </p:txBody>
      </p:sp>
      <p:sp>
        <p:nvSpPr>
          <p:cNvPr id="2" name="Slide Number Placeholder 1">
            <a:extLst>
              <a:ext uri="{FF2B5EF4-FFF2-40B4-BE49-F238E27FC236}">
                <a16:creationId xmlns:a16="http://schemas.microsoft.com/office/drawing/2014/main" id="{67FB7F21-D986-DE48-8D0B-E206BB744136}"/>
              </a:ext>
            </a:extLst>
          </p:cNvPr>
          <p:cNvSpPr>
            <a:spLocks noGrp="1"/>
          </p:cNvSpPr>
          <p:nvPr>
            <p:ph type="sldNum" sz="quarter" idx="17"/>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239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389717" y="4800600"/>
            <a:ext cx="73152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dirty="0"/>
              <a:t>Title</a:t>
            </a:r>
            <a:endParaRPr lang="ko-KR" altLang="en-US" dirty="0"/>
          </a:p>
        </p:txBody>
      </p:sp>
      <p:sp>
        <p:nvSpPr>
          <p:cNvPr id="3" name="그림 개체 틀 2"/>
          <p:cNvSpPr>
            <a:spLocks noGrp="1"/>
          </p:cNvSpPr>
          <p:nvPr>
            <p:ph type="pic" idx="1"/>
          </p:nvPr>
        </p:nvSpPr>
        <p:spPr>
          <a:xfrm>
            <a:off x="2389717" y="612775"/>
            <a:ext cx="73152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dirty="0"/>
              <a:t>Remarks</a:t>
            </a:r>
            <a:endParaRPr lang="ko-KR" altLang="en-US" dirty="0"/>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9" name="Slide Number Placeholder 8">
            <a:extLst>
              <a:ext uri="{FF2B5EF4-FFF2-40B4-BE49-F238E27FC236}">
                <a16:creationId xmlns:a16="http://schemas.microsoft.com/office/drawing/2014/main" id="{0A566D20-E8C7-904C-94FE-895061C60765}"/>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996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149147" y="6457506"/>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8"/>
          <a:stretch>
            <a:fillRect/>
          </a:stretch>
        </p:blipFill>
        <p:spPr>
          <a:xfrm>
            <a:off x="11662228" y="6562250"/>
            <a:ext cx="390073" cy="156273"/>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3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25" r:id="rId11"/>
    <p:sldLayoutId id="2147483709" r:id="rId12"/>
    <p:sldLayoutId id="2147483720" r:id="rId13"/>
    <p:sldLayoutId id="2147483721" r:id="rId14"/>
    <p:sldLayoutId id="2147483722" r:id="rId15"/>
    <p:sldLayoutId id="2147483723" r:id="rId16"/>
  </p:sldLayoutIdLst>
  <p:hf hdr="0" ftr="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66E_1D203E94.xm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0.jp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66F_ABD74300.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670_DE46BE4C.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671_F0BDCF0A.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18/10/relationships/comments" Target="../comments/modernComment_64B_3FD04E47.xml"/><Relationship Id="rId7" Type="http://schemas.openxmlformats.org/officeDocument/2006/relationships/image" Target="../media/image43.tiff"/><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hyperlink" Target="https://zenodo.org/record/772490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zenodo.org/record/77249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3.tiff"/><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6" Type="http://schemas.openxmlformats.org/officeDocument/2006/relationships/image" Target="../media/image21.svg"/><Relationship Id="rId1" Type="http://schemas.openxmlformats.org/officeDocument/2006/relationships/slideLayout" Target="../slideLayouts/slideLayout3.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7.png"/><Relationship Id="rId3" Type="http://schemas.openxmlformats.org/officeDocument/2006/relationships/image" Target="../media/image10.png"/><Relationship Id="rId21" Type="http://schemas.openxmlformats.org/officeDocument/2006/relationships/image" Target="../media/image30.sv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25.svg"/><Relationship Id="rId20"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18.png"/><Relationship Id="rId5" Type="http://schemas.openxmlformats.org/officeDocument/2006/relationships/image" Target="../media/image22.png"/><Relationship Id="rId15" Type="http://schemas.openxmlformats.org/officeDocument/2006/relationships/image" Target="../media/image24.png"/><Relationship Id="rId10" Type="http://schemas.openxmlformats.org/officeDocument/2006/relationships/image" Target="../media/image17.svg"/><Relationship Id="rId19" Type="http://schemas.openxmlformats.org/officeDocument/2006/relationships/image" Target="../media/image28.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microsoft.com/office/2018/10/relationships/comments" Target="../comments/modernComment_668_99E7E705.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658_74978299.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18/10/relationships/comments" Target="../comments/modernComment_66B_3AE8DE1B.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microsoft.com/office/2018/10/relationships/comments" Target="../comments/modernComment_66C_26A4770B.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9D1F61-B74F-FD46-9676-D29849AD2577}"/>
              </a:ext>
            </a:extLst>
          </p:cNvPr>
          <p:cNvSpPr>
            <a:spLocks noGrp="1"/>
          </p:cNvSpPr>
          <p:nvPr>
            <p:ph type="ctrTitle"/>
          </p:nvPr>
        </p:nvSpPr>
        <p:spPr>
          <a:xfrm>
            <a:off x="0" y="877455"/>
            <a:ext cx="12192000" cy="2062548"/>
          </a:xfrm>
        </p:spPr>
        <p:txBody>
          <a:bodyPr>
            <a:noAutofit/>
          </a:bodyPr>
          <a:lstStyle/>
          <a:p>
            <a:r>
              <a:rPr lang="en-US" sz="4800" dirty="0"/>
              <a:t>Incorporating Failure Knowledge into Design Decisions for IoT Systems:               A Controlled Experiment on Novices</a:t>
            </a:r>
          </a:p>
        </p:txBody>
      </p:sp>
      <p:graphicFrame>
        <p:nvGraphicFramePr>
          <p:cNvPr id="2" name="Table 23">
            <a:extLst>
              <a:ext uri="{FF2B5EF4-FFF2-40B4-BE49-F238E27FC236}">
                <a16:creationId xmlns:a16="http://schemas.microsoft.com/office/drawing/2014/main" id="{9FC21F0A-BFC2-024D-5F03-BCB6C5C7D713}"/>
              </a:ext>
            </a:extLst>
          </p:cNvPr>
          <p:cNvGraphicFramePr>
            <a:graphicFrameLocks noGrp="1"/>
          </p:cNvGraphicFramePr>
          <p:nvPr>
            <p:extLst>
              <p:ext uri="{D42A27DB-BD31-4B8C-83A1-F6EECF244321}">
                <p14:modId xmlns:p14="http://schemas.microsoft.com/office/powerpoint/2010/main" val="855795670"/>
              </p:ext>
            </p:extLst>
          </p:nvPr>
        </p:nvGraphicFramePr>
        <p:xfrm>
          <a:off x="1198699" y="3429000"/>
          <a:ext cx="9794601" cy="952016"/>
        </p:xfrm>
        <a:graphic>
          <a:graphicData uri="http://schemas.openxmlformats.org/drawingml/2006/table">
            <a:tbl>
              <a:tblPr firstRow="1" bandRow="1">
                <a:tableStyleId>{5C22544A-7EE6-4342-B048-85BDC9FD1C3A}</a:tableStyleId>
              </a:tblPr>
              <a:tblGrid>
                <a:gridCol w="3264867">
                  <a:extLst>
                    <a:ext uri="{9D8B030D-6E8A-4147-A177-3AD203B41FA5}">
                      <a16:colId xmlns:a16="http://schemas.microsoft.com/office/drawing/2014/main" val="1174734741"/>
                    </a:ext>
                  </a:extLst>
                </a:gridCol>
                <a:gridCol w="3264867">
                  <a:extLst>
                    <a:ext uri="{9D8B030D-6E8A-4147-A177-3AD203B41FA5}">
                      <a16:colId xmlns:a16="http://schemas.microsoft.com/office/drawing/2014/main" val="806094105"/>
                    </a:ext>
                  </a:extLst>
                </a:gridCol>
                <a:gridCol w="3264867">
                  <a:extLst>
                    <a:ext uri="{9D8B030D-6E8A-4147-A177-3AD203B41FA5}">
                      <a16:colId xmlns:a16="http://schemas.microsoft.com/office/drawing/2014/main" val="1115329311"/>
                    </a:ext>
                  </a:extLst>
                </a:gridCol>
              </a:tblGrid>
              <a:tr h="370840">
                <a:tc>
                  <a:txBody>
                    <a:bodyPr/>
                    <a:lstStyle/>
                    <a:p>
                      <a:pPr algn="ctr"/>
                      <a:r>
                        <a:rPr lang="en-US" sz="2400" b="0" dirty="0"/>
                        <a:t>Dharun Anandayuvaraj</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Pujita Thulluri</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Justin Figueroa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2204138"/>
                  </a:ext>
                </a:extLst>
              </a:tr>
              <a:tr h="370840">
                <a:tc>
                  <a:txBody>
                    <a:bodyPr/>
                    <a:lstStyle/>
                    <a:p>
                      <a:pPr algn="ctr"/>
                      <a:r>
                        <a:rPr lang="en-US" sz="1600" b="0" dirty="0"/>
                        <a:t>dananday@purdue.edu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sthullur@purdue.edu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figuero0@purdue.edu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1919608"/>
                  </a:ext>
                </a:extLst>
              </a:tr>
              <a:tr h="123976">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5786943"/>
                  </a:ext>
                </a:extLst>
              </a:tr>
            </a:tbl>
          </a:graphicData>
        </a:graphic>
      </p:graphicFrame>
      <p:graphicFrame>
        <p:nvGraphicFramePr>
          <p:cNvPr id="5" name="Table 4">
            <a:extLst>
              <a:ext uri="{FF2B5EF4-FFF2-40B4-BE49-F238E27FC236}">
                <a16:creationId xmlns:a16="http://schemas.microsoft.com/office/drawing/2014/main" id="{F17712E8-628E-A83C-610E-A1398FC68628}"/>
              </a:ext>
            </a:extLst>
          </p:cNvPr>
          <p:cNvGraphicFramePr>
            <a:graphicFrameLocks noGrp="1"/>
          </p:cNvGraphicFramePr>
          <p:nvPr>
            <p:extLst>
              <p:ext uri="{D42A27DB-BD31-4B8C-83A1-F6EECF244321}">
                <p14:modId xmlns:p14="http://schemas.microsoft.com/office/powerpoint/2010/main" val="725507715"/>
              </p:ext>
            </p:extLst>
          </p:nvPr>
        </p:nvGraphicFramePr>
        <p:xfrm>
          <a:off x="3728600" y="4455993"/>
          <a:ext cx="4734800" cy="828040"/>
        </p:xfrm>
        <a:graphic>
          <a:graphicData uri="http://schemas.openxmlformats.org/drawingml/2006/table">
            <a:tbl>
              <a:tblPr firstRow="1" bandRow="1">
                <a:tableStyleId>{5C22544A-7EE6-4342-B048-85BDC9FD1C3A}</a:tableStyleId>
              </a:tblPr>
              <a:tblGrid>
                <a:gridCol w="2367400">
                  <a:extLst>
                    <a:ext uri="{9D8B030D-6E8A-4147-A177-3AD203B41FA5}">
                      <a16:colId xmlns:a16="http://schemas.microsoft.com/office/drawing/2014/main" val="2541161977"/>
                    </a:ext>
                  </a:extLst>
                </a:gridCol>
                <a:gridCol w="2367400">
                  <a:extLst>
                    <a:ext uri="{9D8B030D-6E8A-4147-A177-3AD203B41FA5}">
                      <a16:colId xmlns:a16="http://schemas.microsoft.com/office/drawing/2014/main" val="392090410"/>
                    </a:ext>
                  </a:extLst>
                </a:gridCol>
              </a:tblGrid>
              <a:tr h="370840">
                <a:tc>
                  <a:txBody>
                    <a:bodyPr/>
                    <a:lstStyle/>
                    <a:p>
                      <a:pPr algn="ctr"/>
                      <a:r>
                        <a:rPr lang="en-US" sz="2400" b="0" dirty="0"/>
                        <a:t>Harshit Shandilya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James C. Davis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9637047"/>
                  </a:ext>
                </a:extLst>
              </a:tr>
              <a:tr h="370840">
                <a:tc>
                  <a:txBody>
                    <a:bodyPr/>
                    <a:lstStyle/>
                    <a:p>
                      <a:pPr algn="ctr"/>
                      <a:r>
                        <a:rPr lang="en-US" sz="1600" b="0" dirty="0"/>
                        <a:t>hshandil@purdue.edu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davisjam@purdue.edu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7617796"/>
                  </a:ext>
                </a:extLst>
              </a:tr>
            </a:tbl>
          </a:graphicData>
        </a:graphic>
      </p:graphicFrame>
    </p:spTree>
    <p:extLst>
      <p:ext uri="{BB962C8B-B14F-4D97-AF65-F5344CB8AC3E}">
        <p14:creationId xmlns:p14="http://schemas.microsoft.com/office/powerpoint/2010/main" val="68115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Binary decisions – do not vary</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a:p>
            <a:pPr lvl="1">
              <a:buClr>
                <a:srgbClr val="555960"/>
              </a:buClr>
            </a:pPr>
            <a:endParaRPr lang="en-US" sz="2800" dirty="0"/>
          </a:p>
          <a:p>
            <a:pPr lvl="1">
              <a:buClr>
                <a:srgbClr val="555960"/>
              </a:buClr>
            </a:pPr>
            <a:endParaRPr lang="en-US" sz="3000" dirty="0">
              <a:solidFill>
                <a:srgbClr val="000000">
                  <a:lumMod val="85000"/>
                  <a:lumOff val="15000"/>
                </a:srgbClr>
              </a:solidFill>
            </a:endParaRPr>
          </a:p>
          <a:p>
            <a:pPr marL="228600" lvl="1" indent="0">
              <a:buNone/>
            </a:pP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12" name="Picture 11" descr="A picture containing text, screenshot, font, number&#10;&#10;Description automatically generated">
            <a:extLst>
              <a:ext uri="{FF2B5EF4-FFF2-40B4-BE49-F238E27FC236}">
                <a16:creationId xmlns:a16="http://schemas.microsoft.com/office/drawing/2014/main" id="{0E94541A-C961-AF96-D4A5-6FDA81E01BC0}"/>
              </a:ext>
            </a:extLst>
          </p:cNvPr>
          <p:cNvPicPr>
            <a:picLocks noChangeAspect="1"/>
          </p:cNvPicPr>
          <p:nvPr/>
        </p:nvPicPr>
        <p:blipFill>
          <a:blip r:embed="rId3"/>
          <a:stretch>
            <a:fillRect/>
          </a:stretch>
        </p:blipFill>
        <p:spPr>
          <a:xfrm>
            <a:off x="1002990" y="934479"/>
            <a:ext cx="10186019" cy="5436109"/>
          </a:xfrm>
          <a:prstGeom prst="rect">
            <a:avLst/>
          </a:prstGeom>
        </p:spPr>
      </p:pic>
    </p:spTree>
    <p:extLst>
      <p:ext uri="{BB962C8B-B14F-4D97-AF65-F5344CB8AC3E}">
        <p14:creationId xmlns:p14="http://schemas.microsoft.com/office/powerpoint/2010/main" val="361299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A9CC3C-AD4B-02D1-6B88-17B8D0B1C170}"/>
              </a:ext>
            </a:extLst>
          </p:cNvPr>
          <p:cNvPicPr>
            <a:picLocks noChangeAspect="1"/>
          </p:cNvPicPr>
          <p:nvPr/>
        </p:nvPicPr>
        <p:blipFill rotWithShape="1">
          <a:blip r:embed="rId4"/>
          <a:srcRect t="35572" b="1"/>
          <a:stretch/>
        </p:blipFill>
        <p:spPr>
          <a:xfrm>
            <a:off x="1483308" y="782425"/>
            <a:ext cx="5941982" cy="1198321"/>
          </a:xfrm>
          <a:prstGeom prst="rect">
            <a:avLst/>
          </a:prstGeom>
        </p:spPr>
      </p:pic>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Rationales – varying rationales</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a:p>
            <a:pPr lvl="1">
              <a:buClr>
                <a:srgbClr val="555960"/>
              </a:buClr>
            </a:pPr>
            <a:endParaRPr lang="en-US" sz="2800" dirty="0"/>
          </a:p>
          <a:p>
            <a:pPr lvl="1">
              <a:buClr>
                <a:srgbClr val="555960"/>
              </a:buClr>
            </a:pPr>
            <a:endParaRPr lang="en-US" sz="3000" dirty="0">
              <a:solidFill>
                <a:srgbClr val="000000">
                  <a:lumMod val="85000"/>
                  <a:lumOff val="15000"/>
                </a:srgbClr>
              </a:solidFill>
            </a:endParaRPr>
          </a:p>
          <a:p>
            <a:pPr marL="228600" lvl="1" indent="0">
              <a:buNone/>
            </a:pP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8" name="Picture 7" descr="A picture containing text, screenshot, diagram, number&#10;&#10;Description automatically generated">
            <a:extLst>
              <a:ext uri="{FF2B5EF4-FFF2-40B4-BE49-F238E27FC236}">
                <a16:creationId xmlns:a16="http://schemas.microsoft.com/office/drawing/2014/main" id="{436D6A81-BD7A-6D2F-3A81-5683A01277F5}"/>
              </a:ext>
            </a:extLst>
          </p:cNvPr>
          <p:cNvPicPr>
            <a:picLocks noChangeAspect="1"/>
          </p:cNvPicPr>
          <p:nvPr/>
        </p:nvPicPr>
        <p:blipFill>
          <a:blip r:embed="rId5"/>
          <a:stretch>
            <a:fillRect/>
          </a:stretch>
        </p:blipFill>
        <p:spPr>
          <a:xfrm>
            <a:off x="412112" y="2034729"/>
            <a:ext cx="7813444" cy="4758620"/>
          </a:xfrm>
          <a:prstGeom prst="rect">
            <a:avLst/>
          </a:prstGeom>
        </p:spPr>
      </p:pic>
      <p:sp>
        <p:nvSpPr>
          <p:cNvPr id="10" name="TextBox 9">
            <a:extLst>
              <a:ext uri="{FF2B5EF4-FFF2-40B4-BE49-F238E27FC236}">
                <a16:creationId xmlns:a16="http://schemas.microsoft.com/office/drawing/2014/main" id="{2742AE5E-755B-F393-3403-B43B97D78938}"/>
              </a:ext>
            </a:extLst>
          </p:cNvPr>
          <p:cNvSpPr txBox="1"/>
          <p:nvPr/>
        </p:nvSpPr>
        <p:spPr>
          <a:xfrm>
            <a:off x="8367429" y="2102885"/>
            <a:ext cx="3313166" cy="3416320"/>
          </a:xfrm>
          <a:prstGeom prst="rect">
            <a:avLst/>
          </a:prstGeom>
          <a:noFill/>
        </p:spPr>
        <p:txBody>
          <a:bodyPr wrap="square" rtlCol="0">
            <a:spAutoFit/>
          </a:bodyPr>
          <a:lstStyle/>
          <a:p>
            <a:pPr marL="115888" indent="-115888">
              <a:buFont typeface="Arial" panose="020B0604020202020204" pitchFamily="34" charset="0"/>
              <a:buChar char="•"/>
            </a:pPr>
            <a:r>
              <a:rPr lang="en-US" sz="2400" dirty="0"/>
              <a:t>Treatments </a:t>
            </a:r>
            <a:r>
              <a:rPr lang="en-US" sz="2400" b="0" i="0" dirty="0">
                <a:solidFill>
                  <a:srgbClr val="3C3C3C"/>
                </a:solidFill>
                <a:effectLst/>
                <a:latin typeface="Arial Unicode MS"/>
              </a:rPr>
              <a:t>↑ </a:t>
            </a:r>
            <a:r>
              <a:rPr lang="en-US" sz="2400" dirty="0"/>
              <a:t>criticality reasoning</a:t>
            </a:r>
          </a:p>
          <a:p>
            <a:endParaRPr lang="en-US" sz="2400" dirty="0"/>
          </a:p>
          <a:p>
            <a:pPr marL="115888" indent="-115888">
              <a:buFont typeface="Arial" panose="020B0604020202020204" pitchFamily="34" charset="0"/>
              <a:buChar char="•"/>
            </a:pPr>
            <a:r>
              <a:rPr lang="en-US" sz="2400" dirty="0"/>
              <a:t>Treatment 2 </a:t>
            </a:r>
            <a:r>
              <a:rPr lang="en-US" sz="2400" b="0" i="0" dirty="0">
                <a:solidFill>
                  <a:srgbClr val="3C3C3C"/>
                </a:solidFill>
                <a:effectLst/>
                <a:latin typeface="Arial Unicode MS"/>
              </a:rPr>
              <a:t>↑ </a:t>
            </a:r>
            <a:r>
              <a:rPr lang="en-US" sz="2400" dirty="0"/>
              <a:t>safety reasoning</a:t>
            </a:r>
          </a:p>
          <a:p>
            <a:endParaRPr lang="en-US" sz="2400" dirty="0"/>
          </a:p>
          <a:p>
            <a:pPr marL="115888" indent="-115888">
              <a:buFont typeface="Arial" panose="020B0604020202020204" pitchFamily="34" charset="0"/>
              <a:buChar char="•"/>
            </a:pPr>
            <a:r>
              <a:rPr lang="en-US" sz="2400" dirty="0"/>
              <a:t>Control group more concerned w/ cost &amp; performance</a:t>
            </a:r>
          </a:p>
        </p:txBody>
      </p:sp>
      <p:sp>
        <p:nvSpPr>
          <p:cNvPr id="5" name="TextBox 4">
            <a:extLst>
              <a:ext uri="{FF2B5EF4-FFF2-40B4-BE49-F238E27FC236}">
                <a16:creationId xmlns:a16="http://schemas.microsoft.com/office/drawing/2014/main" id="{BA118D55-E773-ECDE-63C1-D6A6DA551A37}"/>
              </a:ext>
            </a:extLst>
          </p:cNvPr>
          <p:cNvSpPr txBox="1"/>
          <p:nvPr/>
        </p:nvSpPr>
        <p:spPr>
          <a:xfrm rot="16200000">
            <a:off x="530901" y="1220738"/>
            <a:ext cx="1504705" cy="400110"/>
          </a:xfrm>
          <a:prstGeom prst="rect">
            <a:avLst/>
          </a:prstGeom>
          <a:noFill/>
        </p:spPr>
        <p:txBody>
          <a:bodyPr wrap="square" rtlCol="0">
            <a:spAutoFit/>
          </a:bodyPr>
          <a:lstStyle/>
          <a:p>
            <a:pPr algn="ctr"/>
            <a:r>
              <a:rPr lang="en-US" sz="2000" b="1" dirty="0"/>
              <a:t>Codebook</a:t>
            </a:r>
          </a:p>
        </p:txBody>
      </p:sp>
      <p:sp>
        <p:nvSpPr>
          <p:cNvPr id="7" name="Rectangle 6">
            <a:extLst>
              <a:ext uri="{FF2B5EF4-FFF2-40B4-BE49-F238E27FC236}">
                <a16:creationId xmlns:a16="http://schemas.microsoft.com/office/drawing/2014/main" id="{3DF9FA6D-1731-8D8B-038C-84C585ED57C4}"/>
              </a:ext>
            </a:extLst>
          </p:cNvPr>
          <p:cNvSpPr/>
          <p:nvPr/>
        </p:nvSpPr>
        <p:spPr>
          <a:xfrm>
            <a:off x="3530601" y="2132802"/>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2D33F-B4B3-50EE-C26E-BD8962D9A869}"/>
              </a:ext>
            </a:extLst>
          </p:cNvPr>
          <p:cNvSpPr/>
          <p:nvPr/>
        </p:nvSpPr>
        <p:spPr>
          <a:xfrm>
            <a:off x="5844210" y="2132801"/>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A78646-E8BF-B477-53BB-5DB8A6EE5E49}"/>
              </a:ext>
            </a:extLst>
          </p:cNvPr>
          <p:cNvSpPr/>
          <p:nvPr/>
        </p:nvSpPr>
        <p:spPr>
          <a:xfrm>
            <a:off x="6421146" y="2132800"/>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61F2D0-CA0A-54FC-40A2-C5F08BDCC6E8}"/>
              </a:ext>
            </a:extLst>
          </p:cNvPr>
          <p:cNvSpPr/>
          <p:nvPr/>
        </p:nvSpPr>
        <p:spPr>
          <a:xfrm>
            <a:off x="2397871" y="2132802"/>
            <a:ext cx="1038393"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3FF412-F6A6-0A61-B221-05A5C8C5A070}"/>
              </a:ext>
            </a:extLst>
          </p:cNvPr>
          <p:cNvSpPr/>
          <p:nvPr/>
        </p:nvSpPr>
        <p:spPr>
          <a:xfrm>
            <a:off x="5624052" y="2078817"/>
            <a:ext cx="1279693" cy="21274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65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9" grpId="0" animBg="1"/>
      <p:bldP spid="9" grpId="1" animBg="1"/>
      <p:bldP spid="11" grpId="0" animBg="1"/>
      <p:bldP spid="11" grpId="1" animBg="1"/>
      <p:bldP spid="12" grpId="0" animBg="1"/>
      <p:bldP spid="12" grpId="1" animBg="1"/>
      <p:bldP spid="14"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Criticality</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2400082"/>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[it is] unlikely for multiple robots to...crash. Immediate human intervention can save $$</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3865518"/>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robot crashes are critical</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5312665"/>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2:</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In case that a robot crashes, it would be important for other robots in its vicinity to know so they can avoid the crash. Otherwise, there could be more crashes...</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graphicFrame>
        <p:nvGraphicFramePr>
          <p:cNvPr id="16" name="Table 15">
            <a:extLst>
              <a:ext uri="{FF2B5EF4-FFF2-40B4-BE49-F238E27FC236}">
                <a16:creationId xmlns:a16="http://schemas.microsoft.com/office/drawing/2014/main" id="{6F078526-D0CF-A34E-E776-BF4240927A2B}"/>
              </a:ext>
            </a:extLst>
          </p:cNvPr>
          <p:cNvGraphicFramePr>
            <a:graphicFrameLocks noGrp="1"/>
          </p:cNvGraphicFramePr>
          <p:nvPr>
            <p:extLst>
              <p:ext uri="{D42A27DB-BD31-4B8C-83A1-F6EECF244321}">
                <p14:modId xmlns:p14="http://schemas.microsoft.com/office/powerpoint/2010/main" val="2959474347"/>
              </p:ext>
            </p:extLst>
          </p:nvPr>
        </p:nvGraphicFramePr>
        <p:xfrm>
          <a:off x="2011680" y="1225598"/>
          <a:ext cx="8250305" cy="1163754"/>
        </p:xfrm>
        <a:graphic>
          <a:graphicData uri="http://schemas.openxmlformats.org/drawingml/2006/table">
            <a:tbl>
              <a:tblPr/>
              <a:tblGrid>
                <a:gridCol w="2664496">
                  <a:extLst>
                    <a:ext uri="{9D8B030D-6E8A-4147-A177-3AD203B41FA5}">
                      <a16:colId xmlns:a16="http://schemas.microsoft.com/office/drawing/2014/main" val="2872522087"/>
                    </a:ext>
                  </a:extLst>
                </a:gridCol>
                <a:gridCol w="1412503">
                  <a:extLst>
                    <a:ext uri="{9D8B030D-6E8A-4147-A177-3AD203B41FA5}">
                      <a16:colId xmlns:a16="http://schemas.microsoft.com/office/drawing/2014/main" val="3366161416"/>
                    </a:ext>
                  </a:extLst>
                </a:gridCol>
                <a:gridCol w="2086653">
                  <a:extLst>
                    <a:ext uri="{9D8B030D-6E8A-4147-A177-3AD203B41FA5}">
                      <a16:colId xmlns:a16="http://schemas.microsoft.com/office/drawing/2014/main" val="3266251920"/>
                    </a:ext>
                  </a:extLst>
                </a:gridCol>
                <a:gridCol w="2086653">
                  <a:extLst>
                    <a:ext uri="{9D8B030D-6E8A-4147-A177-3AD203B41FA5}">
                      <a16:colId xmlns:a16="http://schemas.microsoft.com/office/drawing/2014/main" val="3098036462"/>
                    </a:ext>
                  </a:extLst>
                </a:gridCol>
              </a:tblGrid>
              <a:tr h="5818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b"/>
                      <a:r>
                        <a:rPr lang="en-US" sz="2800" b="0" i="0" u="none" strike="noStrike" dirty="0">
                          <a:solidFill>
                            <a:srgbClr val="000000"/>
                          </a:solidFill>
                          <a:effectLst/>
                          <a:latin typeface="Calibri" panose="020F0502020204030204" pitchFamily="34" charset="0"/>
                        </a:rPr>
                        <a:t> </a:t>
                      </a:r>
                    </a:p>
                  </a:txBody>
                  <a:tcPr marL="4233" marR="4233" marT="4233" marB="0" anchor="b">
                    <a:lnL w="6350" cap="flat" cmpd="sng" algn="ctr">
                      <a:solidFill>
                        <a:srgbClr val="FFFFFF"/>
                      </a:solidFill>
                      <a:prstDash val="solid"/>
                      <a:round/>
                      <a:headEnd type="none" w="med" len="med"/>
                      <a:tailEnd type="none" w="med" len="med"/>
                    </a:lnL>
                    <a:lnR w="6350" cap="flat" cmpd="sng" algn="ctr">
                      <a:solidFill>
                        <a:srgbClr val="5B9BD5"/>
                      </a:solidFill>
                      <a:prstDash val="solid"/>
                      <a:round/>
                      <a:headEnd type="none" w="med" len="med"/>
                      <a:tailEnd type="none" w="med" len="med"/>
                    </a:lnR>
                    <a:lnT>
                      <a:noFill/>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Control </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2</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extLst>
                  <a:ext uri="{0D108BD9-81ED-4DB2-BD59-A6C34878D82A}">
                    <a16:rowId xmlns:a16="http://schemas.microsoft.com/office/drawing/2014/main" val="3282311795"/>
                  </a:ext>
                </a:extLst>
              </a:tr>
              <a:tr h="5818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Criticality</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26%</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55%</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61%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5816111"/>
                  </a:ext>
                </a:extLst>
              </a:tr>
            </a:tbl>
          </a:graphicData>
        </a:graphic>
      </p:graphicFrame>
      <p:sp>
        <p:nvSpPr>
          <p:cNvPr id="17" name="TextBox 16">
            <a:extLst>
              <a:ext uri="{FF2B5EF4-FFF2-40B4-BE49-F238E27FC236}">
                <a16:creationId xmlns:a16="http://schemas.microsoft.com/office/drawing/2014/main" id="{46035F0B-FA42-137C-C84A-D8D8334723D6}"/>
              </a:ext>
            </a:extLst>
          </p:cNvPr>
          <p:cNvSpPr txBox="1"/>
          <p:nvPr/>
        </p:nvSpPr>
        <p:spPr>
          <a:xfrm>
            <a:off x="5856070" y="767333"/>
            <a:ext cx="36957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Percent of Responses</a:t>
            </a:r>
          </a:p>
        </p:txBody>
      </p:sp>
    </p:spTree>
    <p:extLst>
      <p:ext uri="{BB962C8B-B14F-4D97-AF65-F5344CB8AC3E}">
        <p14:creationId xmlns:p14="http://schemas.microsoft.com/office/powerpoint/2010/main" val="288301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Safety</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2400082"/>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i="1" u="none" strike="noStrike" kern="0" cap="none" spc="0" normalizeH="0" baseline="0" noProof="0" dirty="0">
                <a:ln>
                  <a:noFill/>
                </a:ln>
                <a:solidFill>
                  <a:prstClr val="black"/>
                </a:solidFill>
                <a:effectLst/>
                <a:uLnTx/>
                <a:uFillTx/>
                <a:latin typeface="Calibri"/>
                <a:ea typeface="+mn-ea"/>
                <a:cs typeface="Calibri"/>
              </a:rPr>
              <a:t>Attack on one can save the other…</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3726833"/>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Separation of core devices, Better security</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5053585"/>
            <a:ext cx="11410357" cy="1563623"/>
          </a:xfrm>
          <a:prstGeom prst="horizontalScroll">
            <a:avLst/>
          </a:prstGeom>
          <a:noFill/>
          <a:ln w="25400" cap="flat" cmpd="sng" algn="ctr">
            <a:noFill/>
            <a:prstDash val="solid"/>
          </a:ln>
          <a:effectLst/>
        </p:spPr>
        <p:txBody>
          <a:bodyPr rtlCol="0" anchor="ctr"/>
          <a:lstStyle/>
          <a:p>
            <a:pPr algn="ctr"/>
            <a:r>
              <a:rPr lang="en-US" sz="2400" b="1" dirty="0">
                <a:cs typeface="Calibri"/>
              </a:rPr>
              <a:t>Treatment 2</a:t>
            </a:r>
            <a:r>
              <a:rPr lang="en-US" sz="2400" dirty="0">
                <a:cs typeface="Calibri"/>
              </a:rPr>
              <a:t>: “</a:t>
            </a:r>
            <a:r>
              <a:rPr lang="en-US" sz="2400" i="1" dirty="0">
                <a:cs typeface="Calibri"/>
              </a:rPr>
              <a:t>If a worker clicks on malicious link or gets virus…on personal device, this could be dangerous if industrial controls are on same network. It is double the price, but safety should be higher concern</a:t>
            </a:r>
            <a:r>
              <a:rPr lang="en-US" sz="2400" dirty="0">
                <a:cs typeface="Calibri"/>
              </a:rPr>
              <a:t>”</a:t>
            </a:r>
          </a:p>
        </p:txBody>
      </p:sp>
      <p:graphicFrame>
        <p:nvGraphicFramePr>
          <p:cNvPr id="16" name="Table 15">
            <a:extLst>
              <a:ext uri="{FF2B5EF4-FFF2-40B4-BE49-F238E27FC236}">
                <a16:creationId xmlns:a16="http://schemas.microsoft.com/office/drawing/2014/main" id="{6F078526-D0CF-A34E-E776-BF4240927A2B}"/>
              </a:ext>
            </a:extLst>
          </p:cNvPr>
          <p:cNvGraphicFramePr>
            <a:graphicFrameLocks noGrp="1"/>
          </p:cNvGraphicFramePr>
          <p:nvPr>
            <p:extLst>
              <p:ext uri="{D42A27DB-BD31-4B8C-83A1-F6EECF244321}">
                <p14:modId xmlns:p14="http://schemas.microsoft.com/office/powerpoint/2010/main" val="3599263898"/>
              </p:ext>
            </p:extLst>
          </p:nvPr>
        </p:nvGraphicFramePr>
        <p:xfrm>
          <a:off x="2034856" y="1244189"/>
          <a:ext cx="8122287" cy="1033272"/>
        </p:xfrm>
        <a:graphic>
          <a:graphicData uri="http://schemas.openxmlformats.org/drawingml/2006/table">
            <a:tbl>
              <a:tblPr/>
              <a:tblGrid>
                <a:gridCol w="2623152">
                  <a:extLst>
                    <a:ext uri="{9D8B030D-6E8A-4147-A177-3AD203B41FA5}">
                      <a16:colId xmlns:a16="http://schemas.microsoft.com/office/drawing/2014/main" val="2872522087"/>
                    </a:ext>
                  </a:extLst>
                </a:gridCol>
                <a:gridCol w="1390585">
                  <a:extLst>
                    <a:ext uri="{9D8B030D-6E8A-4147-A177-3AD203B41FA5}">
                      <a16:colId xmlns:a16="http://schemas.microsoft.com/office/drawing/2014/main" val="3366161416"/>
                    </a:ext>
                  </a:extLst>
                </a:gridCol>
                <a:gridCol w="2054275">
                  <a:extLst>
                    <a:ext uri="{9D8B030D-6E8A-4147-A177-3AD203B41FA5}">
                      <a16:colId xmlns:a16="http://schemas.microsoft.com/office/drawing/2014/main" val="3266251920"/>
                    </a:ext>
                  </a:extLst>
                </a:gridCol>
                <a:gridCol w="2054275">
                  <a:extLst>
                    <a:ext uri="{9D8B030D-6E8A-4147-A177-3AD203B41FA5}">
                      <a16:colId xmlns:a16="http://schemas.microsoft.com/office/drawing/2014/main" val="3098036462"/>
                    </a:ext>
                  </a:extLst>
                </a:gridCol>
              </a:tblGrid>
              <a:tr h="51663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b"/>
                      <a:r>
                        <a:rPr lang="en-US" sz="2800" b="0" i="0" u="none" strike="noStrike" dirty="0">
                          <a:solidFill>
                            <a:srgbClr val="000000"/>
                          </a:solidFill>
                          <a:effectLst/>
                          <a:latin typeface="Calibri" panose="020F0502020204030204" pitchFamily="34" charset="0"/>
                        </a:rPr>
                        <a:t> </a:t>
                      </a:r>
                    </a:p>
                  </a:txBody>
                  <a:tcPr marL="4233" marR="4233" marT="4233" marB="0" anchor="b">
                    <a:lnL w="6350" cap="flat" cmpd="sng" algn="ctr">
                      <a:solidFill>
                        <a:srgbClr val="FFFFFF"/>
                      </a:solidFill>
                      <a:prstDash val="solid"/>
                      <a:round/>
                      <a:headEnd type="none" w="med" len="med"/>
                      <a:tailEnd type="none" w="med" len="med"/>
                    </a:lnL>
                    <a:lnR w="6350" cap="flat" cmpd="sng" algn="ctr">
                      <a:solidFill>
                        <a:srgbClr val="5B9BD5"/>
                      </a:solidFill>
                      <a:prstDash val="solid"/>
                      <a:round/>
                      <a:headEnd type="none" w="med" len="med"/>
                      <a:tailEnd type="none" w="med" len="med"/>
                    </a:lnR>
                    <a:lnT>
                      <a:noFill/>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Control </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2</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extLst>
                  <a:ext uri="{0D108BD9-81ED-4DB2-BD59-A6C34878D82A}">
                    <a16:rowId xmlns:a16="http://schemas.microsoft.com/office/drawing/2014/main" val="3282311795"/>
                  </a:ext>
                </a:extLst>
              </a:tr>
              <a:tr h="51663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Safety</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13%</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5%</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29%</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5816111"/>
                  </a:ext>
                </a:extLst>
              </a:tr>
            </a:tbl>
          </a:graphicData>
        </a:graphic>
      </p:graphicFrame>
      <p:sp>
        <p:nvSpPr>
          <p:cNvPr id="17" name="TextBox 16">
            <a:extLst>
              <a:ext uri="{FF2B5EF4-FFF2-40B4-BE49-F238E27FC236}">
                <a16:creationId xmlns:a16="http://schemas.microsoft.com/office/drawing/2014/main" id="{46035F0B-FA42-137C-C84A-D8D8334723D6}"/>
              </a:ext>
            </a:extLst>
          </p:cNvPr>
          <p:cNvSpPr txBox="1"/>
          <p:nvPr/>
        </p:nvSpPr>
        <p:spPr>
          <a:xfrm>
            <a:off x="5751230" y="785924"/>
            <a:ext cx="36957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Percent of Responses</a:t>
            </a:r>
          </a:p>
        </p:txBody>
      </p:sp>
    </p:spTree>
    <p:extLst>
      <p:ext uri="{BB962C8B-B14F-4D97-AF65-F5344CB8AC3E}">
        <p14:creationId xmlns:p14="http://schemas.microsoft.com/office/powerpoint/2010/main" val="37291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Anecdotal Logic</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1556703"/>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I’m pretty sure all of the devices at [university] share one or two connections so given that, it’s probably good enough here as well</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2883454"/>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believe this is what swarm means, to have all the robots be controlled under a single connection</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4210206"/>
            <a:ext cx="11410357" cy="1563623"/>
          </a:xfrm>
          <a:prstGeom prst="horizontalScroll">
            <a:avLst/>
          </a:prstGeom>
          <a:noFill/>
          <a:ln w="25400" cap="flat" cmpd="sng" algn="ctr">
            <a:noFill/>
            <a:prstDash val="solid"/>
          </a:ln>
          <a:effectLst/>
        </p:spPr>
        <p:txBody>
          <a:bodyPr rtlCol="0" anchor="ctr"/>
          <a:lstStyle/>
          <a:p>
            <a:pPr algn="ctr"/>
            <a:r>
              <a:rPr lang="en-US" sz="2400" b="1" dirty="0">
                <a:cs typeface="Calibri"/>
              </a:rPr>
              <a:t>Treatment 2</a:t>
            </a:r>
            <a:r>
              <a:rPr lang="en-US" sz="2400" dirty="0">
                <a:cs typeface="Calibri"/>
              </a:rPr>
              <a:t>: “</a:t>
            </a:r>
            <a:r>
              <a:rPr lang="en-US" sz="2400" i="1" u="sng" dirty="0">
                <a:cs typeface="Calibri"/>
              </a:rPr>
              <a:t>As we learned</a:t>
            </a:r>
            <a:r>
              <a:rPr lang="en-US" sz="2400" i="1" dirty="0">
                <a:cs typeface="Calibri"/>
              </a:rPr>
              <a:t> from the plane crash...design redundancy can help avoid terrible consequences. If the robots have only one sensor that becomes compromised, it could be hazardous for workers</a:t>
            </a:r>
            <a:r>
              <a:rPr lang="en-US" sz="2400" dirty="0">
                <a:cs typeface="Calibri"/>
              </a:rPr>
              <a:t>”</a:t>
            </a:r>
          </a:p>
        </p:txBody>
      </p:sp>
    </p:spTree>
    <p:extLst>
      <p:ext uri="{BB962C8B-B14F-4D97-AF65-F5344CB8AC3E}">
        <p14:creationId xmlns:p14="http://schemas.microsoft.com/office/powerpoint/2010/main" val="403897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369531" y="118429"/>
            <a:ext cx="11410357" cy="638175"/>
          </a:xfrm>
        </p:spPr>
        <p:txBody>
          <a:bodyPr>
            <a:noAutofit/>
          </a:bodyPr>
          <a:lstStyle/>
          <a:p>
            <a:r>
              <a:rPr lang="en-US" sz="3400" dirty="0"/>
              <a:t>A</a:t>
            </a:r>
            <a:r>
              <a:rPr lang="en-US" sz="3400" b="1" dirty="0"/>
              <a:t> Failure-Aware </a:t>
            </a:r>
            <a:r>
              <a:rPr lang="en-US" sz="3400" dirty="0"/>
              <a:t>Engineering Process </a:t>
            </a:r>
            <a:r>
              <a:rPr lang="en-US" sz="3400" dirty="0">
                <a:sym typeface="Wingdings" pitchFamily="2" charset="2"/>
              </a:rPr>
              <a:t>for</a:t>
            </a:r>
            <a:r>
              <a:rPr lang="en-US" sz="3400" dirty="0"/>
              <a:t> IoT</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fontScale="92500"/>
          </a:bodyPr>
          <a:lstStyle/>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marL="0" indent="0">
              <a:buClr>
                <a:srgbClr val="555960"/>
              </a:buClr>
              <a:buNone/>
            </a:pPr>
            <a:endParaRPr lang="en-US" sz="36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marL="514350" indent="-514350">
              <a:buClr>
                <a:srgbClr val="555960"/>
              </a:buClr>
              <a:buFont typeface="+mj-lt"/>
              <a:buAutoNum type="arabicPeriod"/>
            </a:pPr>
            <a:r>
              <a:rPr lang="en-US" sz="3200" dirty="0">
                <a:solidFill>
                  <a:schemeClr val="bg1"/>
                </a:solidFill>
              </a:rPr>
              <a:t>Experimental methods to measure &amp; understand design rationales</a:t>
            </a:r>
          </a:p>
          <a:p>
            <a:pPr marL="514350" indent="-514350">
              <a:buClr>
                <a:srgbClr val="555960"/>
              </a:buClr>
              <a:buFont typeface="+mj-lt"/>
              <a:buAutoNum type="arabicPeriod"/>
            </a:pPr>
            <a:r>
              <a:rPr lang="en-US" sz="3200" dirty="0">
                <a:solidFill>
                  <a:schemeClr val="bg1"/>
                </a:solidFill>
              </a:rPr>
              <a:t>Investigate: Are current guideline-based practices effective?</a:t>
            </a:r>
          </a:p>
          <a:p>
            <a:pPr marL="514350" indent="-514350">
              <a:buClr>
                <a:srgbClr val="555960"/>
              </a:buClr>
              <a:buFont typeface="+mj-lt"/>
              <a:buAutoNum type="arabicPeriod"/>
            </a:pPr>
            <a:r>
              <a:rPr lang="en-US" sz="3200" dirty="0">
                <a:solidFill>
                  <a:schemeClr val="bg1"/>
                </a:solidFill>
              </a:rPr>
              <a:t>Investigate: Processes for learning from design failures</a:t>
            </a:r>
          </a:p>
          <a:p>
            <a:pPr marL="514350" indent="-514350">
              <a:buClr>
                <a:srgbClr val="555960"/>
              </a:buClr>
              <a:buFont typeface="+mj-lt"/>
              <a:buAutoNum type="arabicPeriod"/>
            </a:pPr>
            <a:endParaRPr lang="en-US" sz="3200" dirty="0">
              <a:solidFill>
                <a:schemeClr val="bg1"/>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15</a:t>
            </a:fld>
            <a:endParaRPr lang="en-US" dirty="0"/>
          </a:p>
        </p:txBody>
      </p:sp>
      <p:grpSp>
        <p:nvGrpSpPr>
          <p:cNvPr id="17" name="Group 16">
            <a:extLst>
              <a:ext uri="{FF2B5EF4-FFF2-40B4-BE49-F238E27FC236}">
                <a16:creationId xmlns:a16="http://schemas.microsoft.com/office/drawing/2014/main" id="{70DCECD8-44D8-C515-DE9B-B9E874AA0CA6}"/>
              </a:ext>
            </a:extLst>
          </p:cNvPr>
          <p:cNvGrpSpPr>
            <a:grpSpLocks noChangeAspect="1"/>
          </p:cNvGrpSpPr>
          <p:nvPr/>
        </p:nvGrpSpPr>
        <p:grpSpPr>
          <a:xfrm>
            <a:off x="3099038" y="934480"/>
            <a:ext cx="5951342" cy="2738511"/>
            <a:chOff x="2405849" y="1104361"/>
            <a:chExt cx="6850043" cy="3152048"/>
          </a:xfrm>
        </p:grpSpPr>
        <p:grpSp>
          <p:nvGrpSpPr>
            <p:cNvPr id="14" name="Group 13">
              <a:extLst>
                <a:ext uri="{FF2B5EF4-FFF2-40B4-BE49-F238E27FC236}">
                  <a16:creationId xmlns:a16="http://schemas.microsoft.com/office/drawing/2014/main" id="{563CFFB2-67A4-5986-7459-94F5BB9D85F5}"/>
                </a:ext>
              </a:extLst>
            </p:cNvPr>
            <p:cNvGrpSpPr/>
            <p:nvPr/>
          </p:nvGrpSpPr>
          <p:grpSpPr>
            <a:xfrm>
              <a:off x="2405849" y="1104361"/>
              <a:ext cx="6850043" cy="3152048"/>
              <a:chOff x="2405849" y="1104361"/>
              <a:chExt cx="6850043" cy="3152048"/>
            </a:xfrm>
          </p:grpSpPr>
          <p:pic>
            <p:nvPicPr>
              <p:cNvPr id="10" name="Picture 9">
                <a:extLst>
                  <a:ext uri="{FF2B5EF4-FFF2-40B4-BE49-F238E27FC236}">
                    <a16:creationId xmlns:a16="http://schemas.microsoft.com/office/drawing/2014/main" id="{6B9EF56B-20D2-CC51-1F34-3BF051C23933}"/>
                  </a:ext>
                </a:extLst>
              </p:cNvPr>
              <p:cNvPicPr>
                <a:picLocks noChangeAspect="1"/>
              </p:cNvPicPr>
              <p:nvPr/>
            </p:nvPicPr>
            <p:blipFill rotWithShape="1">
              <a:blip r:embed="rId3"/>
              <a:srcRect l="1966" t="3294" r="1553" b="2746"/>
              <a:stretch/>
            </p:blipFill>
            <p:spPr>
              <a:xfrm>
                <a:off x="2405849" y="1171853"/>
                <a:ext cx="6569475" cy="3084556"/>
              </a:xfrm>
              <a:prstGeom prst="rect">
                <a:avLst/>
              </a:prstGeom>
            </p:spPr>
          </p:pic>
          <p:sp>
            <p:nvSpPr>
              <p:cNvPr id="11" name="TextBox 10">
                <a:extLst>
                  <a:ext uri="{FF2B5EF4-FFF2-40B4-BE49-F238E27FC236}">
                    <a16:creationId xmlns:a16="http://schemas.microsoft.com/office/drawing/2014/main" id="{FD94C5A8-7C54-3F58-1C15-B9F735405C01}"/>
                  </a:ext>
                </a:extLst>
              </p:cNvPr>
              <p:cNvSpPr txBox="1"/>
              <p:nvPr/>
            </p:nvSpPr>
            <p:spPr>
              <a:xfrm>
                <a:off x="7315809" y="1473693"/>
                <a:ext cx="1940083" cy="369332"/>
              </a:xfrm>
              <a:prstGeom prst="rect">
                <a:avLst/>
              </a:prstGeom>
              <a:solidFill>
                <a:schemeClr val="accent4"/>
              </a:solidFill>
            </p:spPr>
            <p:txBody>
              <a:bodyPr wrap="none" rtlCol="0">
                <a:spAutoFit/>
              </a:bodyPr>
              <a:lstStyle/>
              <a:p>
                <a:r>
                  <a:rPr lang="en-US" b="1" dirty="0"/>
                  <a:t>Failure Knowledge</a:t>
                </a:r>
              </a:p>
            </p:txBody>
          </p:sp>
          <p:sp>
            <p:nvSpPr>
              <p:cNvPr id="12" name="TextBox 11">
                <a:extLst>
                  <a:ext uri="{FF2B5EF4-FFF2-40B4-BE49-F238E27FC236}">
                    <a16:creationId xmlns:a16="http://schemas.microsoft.com/office/drawing/2014/main" id="{1091891B-F753-2AEA-62D7-BB0F883C861E}"/>
                  </a:ext>
                </a:extLst>
              </p:cNvPr>
              <p:cNvSpPr txBox="1"/>
              <p:nvPr/>
            </p:nvSpPr>
            <p:spPr>
              <a:xfrm>
                <a:off x="6782540" y="3511327"/>
                <a:ext cx="1425133" cy="369332"/>
              </a:xfrm>
              <a:prstGeom prst="rect">
                <a:avLst/>
              </a:prstGeom>
              <a:solidFill>
                <a:schemeClr val="accent4"/>
              </a:solidFill>
            </p:spPr>
            <p:txBody>
              <a:bodyPr wrap="square" rtlCol="0">
                <a:spAutoFit/>
              </a:bodyPr>
              <a:lstStyle/>
              <a:p>
                <a:pPr algn="ctr"/>
                <a:r>
                  <a:rPr lang="en-US" b="1" dirty="0"/>
                  <a:t>Failure</a:t>
                </a:r>
              </a:p>
            </p:txBody>
          </p:sp>
          <p:sp>
            <p:nvSpPr>
              <p:cNvPr id="13" name="TextBox 12">
                <a:extLst>
                  <a:ext uri="{FF2B5EF4-FFF2-40B4-BE49-F238E27FC236}">
                    <a16:creationId xmlns:a16="http://schemas.microsoft.com/office/drawing/2014/main" id="{8C6E430D-4B7F-1568-2784-B4FE9F02A931}"/>
                  </a:ext>
                </a:extLst>
              </p:cNvPr>
              <p:cNvSpPr txBox="1"/>
              <p:nvPr/>
            </p:nvSpPr>
            <p:spPr>
              <a:xfrm>
                <a:off x="5212672" y="1104361"/>
                <a:ext cx="1951608" cy="369332"/>
              </a:xfrm>
              <a:prstGeom prst="rect">
                <a:avLst/>
              </a:prstGeom>
              <a:solidFill>
                <a:schemeClr val="accent4"/>
              </a:solidFill>
            </p:spPr>
            <p:txBody>
              <a:bodyPr wrap="square" rtlCol="0">
                <a:spAutoFit/>
              </a:bodyPr>
              <a:lstStyle/>
              <a:p>
                <a:pPr algn="ctr"/>
                <a:r>
                  <a:rPr lang="en-US" b="1" dirty="0"/>
                  <a:t>Lesson Learnt</a:t>
                </a:r>
              </a:p>
            </p:txBody>
          </p:sp>
        </p:grpSp>
        <p:sp>
          <p:nvSpPr>
            <p:cNvPr id="15" name="TextBox 14">
              <a:extLst>
                <a:ext uri="{FF2B5EF4-FFF2-40B4-BE49-F238E27FC236}">
                  <a16:creationId xmlns:a16="http://schemas.microsoft.com/office/drawing/2014/main" id="{70C45705-218E-E588-542F-2B5669D23CFA}"/>
                </a:ext>
              </a:extLst>
            </p:cNvPr>
            <p:cNvSpPr txBox="1"/>
            <p:nvPr/>
          </p:nvSpPr>
          <p:spPr>
            <a:xfrm>
              <a:off x="6451320" y="1487820"/>
              <a:ext cx="825215" cy="369332"/>
            </a:xfrm>
            <a:prstGeom prst="rect">
              <a:avLst/>
            </a:prstGeom>
            <a:solidFill>
              <a:srgbClr val="FFFFFF"/>
            </a:solidFill>
          </p:spPr>
          <p:txBody>
            <a:bodyPr wrap="square" rtlCol="0">
              <a:spAutoFit/>
            </a:bodyPr>
            <a:lstStyle/>
            <a:p>
              <a:endParaRPr lang="en-US" b="1" dirty="0">
                <a:solidFill>
                  <a:srgbClr val="FF0000"/>
                </a:solidFill>
              </a:endParaRPr>
            </a:p>
          </p:txBody>
        </p:sp>
        <p:sp>
          <p:nvSpPr>
            <p:cNvPr id="16" name="TextBox 15">
              <a:extLst>
                <a:ext uri="{FF2B5EF4-FFF2-40B4-BE49-F238E27FC236}">
                  <a16:creationId xmlns:a16="http://schemas.microsoft.com/office/drawing/2014/main" id="{A1C42745-6A6D-F54A-9AAC-20335E0E0DAF}"/>
                </a:ext>
              </a:extLst>
            </p:cNvPr>
            <p:cNvSpPr txBox="1"/>
            <p:nvPr/>
          </p:nvSpPr>
          <p:spPr>
            <a:xfrm>
              <a:off x="6490594" y="1487819"/>
              <a:ext cx="1004697" cy="425104"/>
            </a:xfrm>
            <a:prstGeom prst="rect">
              <a:avLst/>
            </a:prstGeom>
            <a:noFill/>
          </p:spPr>
          <p:txBody>
            <a:bodyPr wrap="square" rtlCol="0">
              <a:spAutoFit/>
            </a:bodyPr>
            <a:lstStyle/>
            <a:p>
              <a:r>
                <a:rPr lang="en-US" b="1" dirty="0">
                  <a:solidFill>
                    <a:srgbClr val="FF0000"/>
                  </a:solidFill>
                </a:rPr>
                <a:t>HOW?</a:t>
              </a:r>
            </a:p>
          </p:txBody>
        </p:sp>
      </p:grpSp>
    </p:spTree>
    <p:extLst>
      <p:ext uri="{BB962C8B-B14F-4D97-AF65-F5344CB8AC3E}">
        <p14:creationId xmlns:p14="http://schemas.microsoft.com/office/powerpoint/2010/main" val="285971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hlinkClick r:id="rId4"/>
            <a:extLst>
              <a:ext uri="{FF2B5EF4-FFF2-40B4-BE49-F238E27FC236}">
                <a16:creationId xmlns:a16="http://schemas.microsoft.com/office/drawing/2014/main" id="{8838E5A9-EE10-2168-BC51-79A7751939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33085" y="6393929"/>
            <a:ext cx="2874406" cy="309076"/>
          </a:xfrm>
          <a:prstGeom prst="rect">
            <a:avLst/>
          </a:prstGeom>
        </p:spPr>
      </p:pic>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vert="horz" lIns="91440" tIns="45720" rIns="91440" bIns="45720" rtlCol="0" anchor="t">
            <a:normAutofit/>
          </a:bodyPr>
          <a:lstStyle/>
          <a:p>
            <a:r>
              <a:rPr lang="en-US" sz="3200" dirty="0">
                <a:solidFill>
                  <a:srgbClr val="000000">
                    <a:lumMod val="85000"/>
                    <a:lumOff val="15000"/>
                  </a:srgbClr>
                </a:solidFill>
              </a:rPr>
              <a:t>Investigated the influence of failure stories on design decisions</a:t>
            </a:r>
          </a:p>
          <a:p>
            <a:pPr lvl="1"/>
            <a:r>
              <a:rPr lang="en-US" sz="2800" dirty="0">
                <a:solidFill>
                  <a:srgbClr val="000000">
                    <a:lumMod val="85000"/>
                    <a:lumOff val="15000"/>
                  </a:srgbClr>
                </a:solidFill>
              </a:rPr>
              <a:t>Failure stories were conducive for </a:t>
            </a:r>
            <a:r>
              <a:rPr lang="en-US" sz="2800" u="sng" dirty="0">
                <a:solidFill>
                  <a:srgbClr val="000000">
                    <a:lumMod val="85000"/>
                    <a:lumOff val="15000"/>
                  </a:srgbClr>
                </a:solidFill>
              </a:rPr>
              <a:t>safety</a:t>
            </a:r>
            <a:r>
              <a:rPr lang="en-US" sz="2800" dirty="0">
                <a:solidFill>
                  <a:srgbClr val="000000">
                    <a:lumMod val="85000"/>
                    <a:lumOff val="15000"/>
                  </a:srgbClr>
                </a:solidFill>
              </a:rPr>
              <a:t> as a design rationale</a:t>
            </a:r>
            <a:endParaRPr lang="en-US" sz="3000" dirty="0">
              <a:solidFill>
                <a:srgbClr val="000000">
                  <a:lumMod val="85000"/>
                  <a:lumOff val="15000"/>
                </a:srgbClr>
              </a:solidFill>
            </a:endParaRPr>
          </a:p>
          <a:p>
            <a:pPr marL="228600" lvl="1" indent="0">
              <a:buNone/>
            </a:pPr>
            <a:endParaRPr lang="en-US" sz="3000" dirty="0">
              <a:solidFill>
                <a:srgbClr val="000000">
                  <a:lumMod val="85000"/>
                  <a:lumOff val="15000"/>
                </a:srgbClr>
              </a:solidFill>
            </a:endParaRPr>
          </a:p>
          <a:p>
            <a:pPr marL="0" indent="0">
              <a:buNone/>
            </a:pPr>
            <a:endParaRPr lang="en-US" sz="3200" dirty="0">
              <a:latin typeface="Calibri"/>
              <a:ea typeface="Calibri"/>
              <a:cs typeface="Calibri"/>
            </a:endParaRPr>
          </a:p>
          <a:p>
            <a:pPr marL="228600" lvl="1" indent="0" algn="ctr">
              <a:buNone/>
            </a:pPr>
            <a:r>
              <a:rPr lang="en-US" sz="3000" b="1" i="1" dirty="0">
                <a:latin typeface="Calibri"/>
                <a:ea typeface="Calibri"/>
                <a:cs typeface="Calibri"/>
              </a:rPr>
              <a:t>Failure-Aware Engineering Process</a:t>
            </a:r>
          </a:p>
          <a:p>
            <a:pPr marL="228600" lvl="1" indent="0" algn="ctr">
              <a:buNone/>
            </a:pPr>
            <a:r>
              <a:rPr lang="en-US" sz="3000" i="1" dirty="0">
                <a:latin typeface="Calibri"/>
                <a:ea typeface="Calibri"/>
                <a:cs typeface="Calibri"/>
              </a:rPr>
              <a:t>(for IoT development)</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Conclusion</a:t>
            </a:r>
          </a:p>
        </p:txBody>
      </p:sp>
      <p:pic>
        <p:nvPicPr>
          <p:cNvPr id="5" name="Picture 4">
            <a:hlinkClick r:id="rId4"/>
            <a:extLst>
              <a:ext uri="{FF2B5EF4-FFF2-40B4-BE49-F238E27FC236}">
                <a16:creationId xmlns:a16="http://schemas.microsoft.com/office/drawing/2014/main" id="{DD3803C2-ED24-4707-B31D-1108AB9B13BE}"/>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85440" y="5773994"/>
            <a:ext cx="1369695" cy="547877"/>
          </a:xfrm>
          <a:prstGeom prst="rect">
            <a:avLst/>
          </a:prstGeom>
        </p:spPr>
      </p:pic>
      <p:pic>
        <p:nvPicPr>
          <p:cNvPr id="6" name="Purdue CoBrand">
            <a:extLst>
              <a:ext uri="{FF2B5EF4-FFF2-40B4-BE49-F238E27FC236}">
                <a16:creationId xmlns:a16="http://schemas.microsoft.com/office/drawing/2014/main" id="{ACD5F501-2355-4EB4-8820-687D9A86CDC2}"/>
              </a:ext>
            </a:extLst>
          </p:cNvPr>
          <p:cNvPicPr>
            <a:picLocks noChangeAspect="1"/>
          </p:cNvPicPr>
          <p:nvPr/>
        </p:nvPicPr>
        <p:blipFill rotWithShape="1">
          <a:blip r:embed="rId8"/>
          <a:srcRect l="-1" t="1" r="44430" b="-2140"/>
          <a:stretch/>
        </p:blipFill>
        <p:spPr>
          <a:xfrm>
            <a:off x="7328003" y="6140099"/>
            <a:ext cx="2829133" cy="554197"/>
          </a:xfrm>
          <a:prstGeom prst="rect">
            <a:avLst/>
          </a:prstGeom>
        </p:spPr>
      </p:pic>
      <p:sp>
        <p:nvSpPr>
          <p:cNvPr id="7" name="TextBox 6">
            <a:extLst>
              <a:ext uri="{FF2B5EF4-FFF2-40B4-BE49-F238E27FC236}">
                <a16:creationId xmlns:a16="http://schemas.microsoft.com/office/drawing/2014/main" id="{FD9109BD-663D-434F-A569-710038EA41FB}"/>
              </a:ext>
            </a:extLst>
          </p:cNvPr>
          <p:cNvSpPr txBox="1"/>
          <p:nvPr/>
        </p:nvSpPr>
        <p:spPr>
          <a:xfrm>
            <a:off x="6306273" y="5586268"/>
            <a:ext cx="3850862" cy="461665"/>
          </a:xfrm>
          <a:prstGeom prst="rect">
            <a:avLst/>
          </a:prstGeom>
          <a:noFill/>
        </p:spPr>
        <p:txBody>
          <a:bodyPr wrap="none" rtlCol="0">
            <a:spAutoFit/>
          </a:bodyPr>
          <a:lstStyle/>
          <a:p>
            <a:r>
              <a:rPr lang="en-US" sz="2400" i="1" dirty="0"/>
              <a:t>Thank you for your attention!</a:t>
            </a:r>
          </a:p>
        </p:txBody>
      </p:sp>
      <p:sp>
        <p:nvSpPr>
          <p:cNvPr id="8" name="Rectangle 7">
            <a:extLst>
              <a:ext uri="{FF2B5EF4-FFF2-40B4-BE49-F238E27FC236}">
                <a16:creationId xmlns:a16="http://schemas.microsoft.com/office/drawing/2014/main" id="{F3089719-3EB8-4E6E-B1ED-18E69AF460CC}"/>
              </a:ext>
            </a:extLst>
          </p:cNvPr>
          <p:cNvSpPr/>
          <p:nvPr/>
        </p:nvSpPr>
        <p:spPr>
          <a:xfrm>
            <a:off x="10207810" y="6445956"/>
            <a:ext cx="427045" cy="3289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6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7A6-33A9-2143-A918-68ED3704278A}"/>
              </a:ext>
            </a:extLst>
          </p:cNvPr>
          <p:cNvSpPr>
            <a:spLocks noGrp="1"/>
          </p:cNvSpPr>
          <p:nvPr>
            <p:ph type="title"/>
          </p:nvPr>
        </p:nvSpPr>
        <p:spPr/>
        <p:txBody>
          <a:bodyPr/>
          <a:lstStyle/>
          <a:p>
            <a:r>
              <a:rPr lang="en-US"/>
              <a:t>Bonus slides</a:t>
            </a:r>
          </a:p>
        </p:txBody>
      </p:sp>
    </p:spTree>
    <p:extLst>
      <p:ext uri="{BB962C8B-B14F-4D97-AF65-F5344CB8AC3E}">
        <p14:creationId xmlns:p14="http://schemas.microsoft.com/office/powerpoint/2010/main" val="185586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3600" dirty="0">
                <a:solidFill>
                  <a:srgbClr val="000000">
                    <a:lumMod val="85000"/>
                    <a:lumOff val="15000"/>
                  </a:srgbClr>
                </a:solidFill>
              </a:rPr>
              <a:t>The following artifacts:</a:t>
            </a:r>
          </a:p>
          <a:p>
            <a:r>
              <a:rPr lang="en-US" sz="3600" dirty="0">
                <a:solidFill>
                  <a:srgbClr val="000000">
                    <a:lumMod val="85000"/>
                    <a:lumOff val="15000"/>
                  </a:srgbClr>
                </a:solidFill>
              </a:rPr>
              <a:t>Questionnaire</a:t>
            </a:r>
          </a:p>
          <a:p>
            <a:r>
              <a:rPr lang="en-US" sz="3600" dirty="0">
                <a:solidFill>
                  <a:srgbClr val="000000">
                    <a:lumMod val="85000"/>
                    <a:lumOff val="15000"/>
                  </a:srgbClr>
                </a:solidFill>
              </a:rPr>
              <a:t>Raw data</a:t>
            </a:r>
          </a:p>
          <a:p>
            <a:r>
              <a:rPr lang="en-US" sz="3600" dirty="0">
                <a:solidFill>
                  <a:srgbClr val="000000">
                    <a:lumMod val="85000"/>
                    <a:lumOff val="15000"/>
                  </a:srgbClr>
                </a:solidFill>
              </a:rPr>
              <a:t>Coding</a:t>
            </a:r>
          </a:p>
          <a:p>
            <a:pPr marL="0" indent="0">
              <a:buNone/>
            </a:pPr>
            <a:r>
              <a:rPr lang="en-US" sz="3600" dirty="0">
                <a:solidFill>
                  <a:srgbClr val="000000">
                    <a:lumMod val="85000"/>
                    <a:lumOff val="15000"/>
                  </a:srgbClr>
                </a:solidFill>
              </a:rPr>
              <a:t>Are available at:</a:t>
            </a:r>
            <a:endParaRPr lang="en-US" sz="32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Artifacts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18</a:t>
            </a:fld>
            <a:endParaRPr lang="en-US" dirty="0"/>
          </a:p>
        </p:txBody>
      </p:sp>
      <p:grpSp>
        <p:nvGrpSpPr>
          <p:cNvPr id="10" name="Group 9">
            <a:extLst>
              <a:ext uri="{FF2B5EF4-FFF2-40B4-BE49-F238E27FC236}">
                <a16:creationId xmlns:a16="http://schemas.microsoft.com/office/drawing/2014/main" id="{B2F4FCE8-2E68-42BE-A40F-E9D24CD76D6A}"/>
              </a:ext>
            </a:extLst>
          </p:cNvPr>
          <p:cNvGrpSpPr>
            <a:grpSpLocks noChangeAspect="1"/>
          </p:cNvGrpSpPr>
          <p:nvPr/>
        </p:nvGrpSpPr>
        <p:grpSpPr>
          <a:xfrm>
            <a:off x="3588796" y="4705351"/>
            <a:ext cx="4982475" cy="1595245"/>
            <a:chOff x="309085" y="5773993"/>
            <a:chExt cx="2874406" cy="920302"/>
          </a:xfrm>
        </p:grpSpPr>
        <p:pic>
          <p:nvPicPr>
            <p:cNvPr id="8" name="Graphic 7">
              <a:hlinkClick r:id="rId3"/>
              <a:extLst>
                <a:ext uri="{FF2B5EF4-FFF2-40B4-BE49-F238E27FC236}">
                  <a16:creationId xmlns:a16="http://schemas.microsoft.com/office/drawing/2014/main" id="{0AE5C230-7232-41CB-A556-F7E8BC05662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09085" y="6385219"/>
              <a:ext cx="2874406" cy="309076"/>
            </a:xfrm>
            <a:prstGeom prst="rect">
              <a:avLst/>
            </a:prstGeom>
          </p:spPr>
        </p:pic>
        <p:pic>
          <p:nvPicPr>
            <p:cNvPr id="9" name="Picture 8">
              <a:hlinkClick r:id="rId3"/>
              <a:extLst>
                <a:ext uri="{FF2B5EF4-FFF2-40B4-BE49-F238E27FC236}">
                  <a16:creationId xmlns:a16="http://schemas.microsoft.com/office/drawing/2014/main" id="{A704A19E-107D-45AF-9B4C-2B4D1EB6AAC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61439" y="5773993"/>
              <a:ext cx="1369695" cy="547877"/>
            </a:xfrm>
            <a:prstGeom prst="rect">
              <a:avLst/>
            </a:prstGeom>
          </p:spPr>
        </p:pic>
      </p:grpSp>
    </p:spTree>
    <p:extLst>
      <p:ext uri="{BB962C8B-B14F-4D97-AF65-F5344CB8AC3E}">
        <p14:creationId xmlns:p14="http://schemas.microsoft.com/office/powerpoint/2010/main" val="94319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r>
              <a:rPr lang="en-US" sz="3200" dirty="0"/>
              <a:t>IoT → increasingly interactive w/ physical world </a:t>
            </a:r>
          </a:p>
          <a:p>
            <a:pPr lvl="1"/>
            <a:r>
              <a:rPr lang="en-US" sz="3000" dirty="0"/>
              <a:t>Faults &amp; defects are often safety critical</a:t>
            </a:r>
            <a:r>
              <a:rPr lang="en-US" sz="3200" dirty="0"/>
              <a:t> </a:t>
            </a:r>
          </a:p>
          <a:p>
            <a:r>
              <a:rPr lang="en-US" sz="3200" dirty="0"/>
              <a:t>Example: Diabetes Monitor Failure</a:t>
            </a:r>
            <a:r>
              <a:rPr lang="en-US" baseline="30000" dirty="0"/>
              <a:t>[1]</a:t>
            </a:r>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pPr marL="0" indent="0">
              <a:buNone/>
            </a:pPr>
            <a:endParaRPr lang="en-US" baseline="30000" dirty="0"/>
          </a:p>
          <a:p>
            <a:endParaRPr lang="en-US" sz="3200" dirty="0"/>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Motivation</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46" name="TextBox 45">
            <a:extLst>
              <a:ext uri="{FF2B5EF4-FFF2-40B4-BE49-F238E27FC236}">
                <a16:creationId xmlns:a16="http://schemas.microsoft.com/office/drawing/2014/main" id="{7BA6B95C-2712-464B-BE70-3B6AE3F87C53}"/>
              </a:ext>
            </a:extLst>
          </p:cNvPr>
          <p:cNvSpPr txBox="1"/>
          <p:nvPr/>
        </p:nvSpPr>
        <p:spPr>
          <a:xfrm>
            <a:off x="359227" y="6386933"/>
            <a:ext cx="11277600" cy="292388"/>
          </a:xfrm>
          <a:prstGeom prst="rect">
            <a:avLst/>
          </a:prstGeom>
          <a:noFill/>
        </p:spPr>
        <p:txBody>
          <a:bodyPr wrap="square">
            <a:spAutoFit/>
          </a:bodyPr>
          <a:lstStyle/>
          <a:p>
            <a:r>
              <a:rPr lang="en-US" sz="1300" dirty="0"/>
              <a:t>[1]  A. O’Connor, “In Weekend Outage, Diabetes Monitors Fail to Send Crucial Alerts,” The New York Times, Dec. 02, 2019.</a:t>
            </a:r>
          </a:p>
        </p:txBody>
      </p:sp>
      <p:grpSp>
        <p:nvGrpSpPr>
          <p:cNvPr id="5" name="Group 4">
            <a:extLst>
              <a:ext uri="{FF2B5EF4-FFF2-40B4-BE49-F238E27FC236}">
                <a16:creationId xmlns:a16="http://schemas.microsoft.com/office/drawing/2014/main" id="{2D5A32C7-F8EB-4338-AB9C-A13B7030FEAE}"/>
              </a:ext>
            </a:extLst>
          </p:cNvPr>
          <p:cNvGrpSpPr/>
          <p:nvPr/>
        </p:nvGrpSpPr>
        <p:grpSpPr>
          <a:xfrm>
            <a:off x="2723494" y="2651721"/>
            <a:ext cx="6713076" cy="2898196"/>
            <a:chOff x="1199494" y="3022684"/>
            <a:chExt cx="6713076" cy="2898196"/>
          </a:xfrm>
        </p:grpSpPr>
        <p:grpSp>
          <p:nvGrpSpPr>
            <p:cNvPr id="42" name="Group 41">
              <a:extLst>
                <a:ext uri="{FF2B5EF4-FFF2-40B4-BE49-F238E27FC236}">
                  <a16:creationId xmlns:a16="http://schemas.microsoft.com/office/drawing/2014/main" id="{5D2D32CE-BE60-4490-B587-B327DF5C67C5}"/>
                </a:ext>
              </a:extLst>
            </p:cNvPr>
            <p:cNvGrpSpPr/>
            <p:nvPr/>
          </p:nvGrpSpPr>
          <p:grpSpPr>
            <a:xfrm>
              <a:off x="1199494" y="3034956"/>
              <a:ext cx="6713076" cy="2885924"/>
              <a:chOff x="267107" y="3853648"/>
              <a:chExt cx="6713076" cy="2885924"/>
            </a:xfrm>
          </p:grpSpPr>
          <p:pic>
            <p:nvPicPr>
              <p:cNvPr id="6" name="Graphic 5" descr="Man outline">
                <a:extLst>
                  <a:ext uri="{FF2B5EF4-FFF2-40B4-BE49-F238E27FC236}">
                    <a16:creationId xmlns:a16="http://schemas.microsoft.com/office/drawing/2014/main" id="{953AD42E-F099-4EFB-BC82-2D97BBDCD58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6285"/>
              <a:stretch/>
            </p:blipFill>
            <p:spPr>
              <a:xfrm>
                <a:off x="267107" y="4433866"/>
                <a:ext cx="1699640" cy="2305706"/>
              </a:xfrm>
              <a:prstGeom prst="rect">
                <a:avLst/>
              </a:prstGeom>
            </p:spPr>
          </p:pic>
          <p:grpSp>
            <p:nvGrpSpPr>
              <p:cNvPr id="14" name="Group 13">
                <a:extLst>
                  <a:ext uri="{FF2B5EF4-FFF2-40B4-BE49-F238E27FC236}">
                    <a16:creationId xmlns:a16="http://schemas.microsoft.com/office/drawing/2014/main" id="{1BF056D3-3351-4650-99BA-1CC970DCFCB1}"/>
                  </a:ext>
                </a:extLst>
              </p:cNvPr>
              <p:cNvGrpSpPr>
                <a:grpSpLocks noChangeAspect="1"/>
              </p:cNvGrpSpPr>
              <p:nvPr/>
            </p:nvGrpSpPr>
            <p:grpSpPr>
              <a:xfrm>
                <a:off x="1525312" y="5029796"/>
                <a:ext cx="528146" cy="790505"/>
                <a:chOff x="1604140" y="4677900"/>
                <a:chExt cx="528146" cy="790505"/>
              </a:xfrm>
            </p:grpSpPr>
            <p:pic>
              <p:nvPicPr>
                <p:cNvPr id="8" name="Graphic 7" descr="Wireless with solid fill">
                  <a:extLst>
                    <a:ext uri="{FF2B5EF4-FFF2-40B4-BE49-F238E27FC236}">
                      <a16:creationId xmlns:a16="http://schemas.microsoft.com/office/drawing/2014/main" id="{F3952554-9F10-4D30-AF43-E052DD981C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679027" y="4677900"/>
                  <a:ext cx="409904" cy="409904"/>
                </a:xfrm>
                <a:prstGeom prst="rect">
                  <a:avLst/>
                </a:prstGeom>
              </p:spPr>
            </p:pic>
            <p:sp>
              <p:nvSpPr>
                <p:cNvPr id="13" name="Rectangle 12">
                  <a:extLst>
                    <a:ext uri="{FF2B5EF4-FFF2-40B4-BE49-F238E27FC236}">
                      <a16:creationId xmlns:a16="http://schemas.microsoft.com/office/drawing/2014/main" id="{803EE2CF-9539-49EC-8523-751094014319}"/>
                    </a:ext>
                  </a:extLst>
                </p:cNvPr>
                <p:cNvSpPr/>
                <p:nvPr/>
              </p:nvSpPr>
              <p:spPr>
                <a:xfrm>
                  <a:off x="1604140" y="4707202"/>
                  <a:ext cx="528146" cy="7612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Graphic 15" descr="Water with solid fill">
                <a:extLst>
                  <a:ext uri="{FF2B5EF4-FFF2-40B4-BE49-F238E27FC236}">
                    <a16:creationId xmlns:a16="http://schemas.microsoft.com/office/drawing/2014/main" id="{D75A18F4-FCF0-41DA-87B4-03F2C5EFE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84432" y="5410396"/>
                <a:ext cx="409905" cy="409905"/>
              </a:xfrm>
              <a:prstGeom prst="rect">
                <a:avLst/>
              </a:prstGeom>
            </p:spPr>
          </p:pic>
          <p:cxnSp>
            <p:nvCxnSpPr>
              <p:cNvPr id="18" name="Straight Arrow Connector 17">
                <a:extLst>
                  <a:ext uri="{FF2B5EF4-FFF2-40B4-BE49-F238E27FC236}">
                    <a16:creationId xmlns:a16="http://schemas.microsoft.com/office/drawing/2014/main" id="{58833806-F224-4E0C-ADEA-9EC7171B9BC0}"/>
                  </a:ext>
                </a:extLst>
              </p:cNvPr>
              <p:cNvCxnSpPr/>
              <p:nvPr/>
            </p:nvCxnSpPr>
            <p:spPr>
              <a:xfrm flipH="1">
                <a:off x="882869" y="5410396"/>
                <a:ext cx="6424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258EBCF1-AD96-450D-A808-F99B63F660E6}"/>
                  </a:ext>
                </a:extLst>
              </p:cNvPr>
              <p:cNvSpPr txBox="1"/>
              <p:nvPr/>
            </p:nvSpPr>
            <p:spPr>
              <a:xfrm>
                <a:off x="1298056" y="5840476"/>
                <a:ext cx="982655" cy="646331"/>
              </a:xfrm>
              <a:prstGeom prst="rect">
                <a:avLst/>
              </a:prstGeom>
              <a:noFill/>
            </p:spPr>
            <p:txBody>
              <a:bodyPr wrap="square" rtlCol="0">
                <a:spAutoFit/>
              </a:bodyPr>
              <a:lstStyle/>
              <a:p>
                <a:pPr algn="ctr"/>
                <a:r>
                  <a:rPr lang="en-US" dirty="0"/>
                  <a:t>Glucose Monitor</a:t>
                </a:r>
              </a:p>
            </p:txBody>
          </p:sp>
          <p:pic>
            <p:nvPicPr>
              <p:cNvPr id="21" name="Graphic 20" descr="Download from cloud outline">
                <a:extLst>
                  <a:ext uri="{FF2B5EF4-FFF2-40B4-BE49-F238E27FC236}">
                    <a16:creationId xmlns:a16="http://schemas.microsoft.com/office/drawing/2014/main" id="{31F32F98-640B-4AE9-A2B5-6BBB82F7FC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99945" y="3853648"/>
                <a:ext cx="914400" cy="914400"/>
              </a:xfrm>
              <a:prstGeom prst="rect">
                <a:avLst/>
              </a:prstGeom>
            </p:spPr>
          </p:pic>
          <p:cxnSp>
            <p:nvCxnSpPr>
              <p:cNvPr id="23" name="Straight Arrow Connector 22">
                <a:extLst>
                  <a:ext uri="{FF2B5EF4-FFF2-40B4-BE49-F238E27FC236}">
                    <a16:creationId xmlns:a16="http://schemas.microsoft.com/office/drawing/2014/main" id="{FEE544B2-A6EE-4863-9BCF-39DBFE1B050C}"/>
                  </a:ext>
                </a:extLst>
              </p:cNvPr>
              <p:cNvCxnSpPr>
                <a:cxnSpLocks/>
                <a:stCxn id="13" idx="0"/>
                <a:endCxn id="21" idx="1"/>
              </p:cNvCxnSpPr>
              <p:nvPr/>
            </p:nvCxnSpPr>
            <p:spPr>
              <a:xfrm flipV="1">
                <a:off x="1789385" y="4310848"/>
                <a:ext cx="1710560" cy="748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7452885C-10BB-4EB6-8CB3-4A974728E1E7}"/>
                  </a:ext>
                </a:extLst>
              </p:cNvPr>
              <p:cNvSpPr txBox="1"/>
              <p:nvPr/>
            </p:nvSpPr>
            <p:spPr>
              <a:xfrm>
                <a:off x="3465817" y="4706630"/>
                <a:ext cx="982655" cy="646331"/>
              </a:xfrm>
              <a:prstGeom prst="rect">
                <a:avLst/>
              </a:prstGeom>
              <a:noFill/>
            </p:spPr>
            <p:txBody>
              <a:bodyPr wrap="square" rtlCol="0">
                <a:spAutoFit/>
              </a:bodyPr>
              <a:lstStyle/>
              <a:p>
                <a:pPr algn="ctr"/>
                <a:r>
                  <a:rPr lang="en-US" dirty="0"/>
                  <a:t>Server Outage</a:t>
                </a:r>
              </a:p>
            </p:txBody>
          </p:sp>
          <p:cxnSp>
            <p:nvCxnSpPr>
              <p:cNvPr id="27" name="Straight Arrow Connector 26">
                <a:extLst>
                  <a:ext uri="{FF2B5EF4-FFF2-40B4-BE49-F238E27FC236}">
                    <a16:creationId xmlns:a16="http://schemas.microsoft.com/office/drawing/2014/main" id="{FDF10FA5-1BB3-4373-B687-03AEAA70C569}"/>
                  </a:ext>
                </a:extLst>
              </p:cNvPr>
              <p:cNvCxnSpPr>
                <a:cxnSpLocks/>
                <a:stCxn id="21" idx="3"/>
                <a:endCxn id="29" idx="0"/>
              </p:cNvCxnSpPr>
              <p:nvPr/>
            </p:nvCxnSpPr>
            <p:spPr>
              <a:xfrm>
                <a:off x="4414345" y="4310848"/>
                <a:ext cx="2006162" cy="6086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6" name="Group 35">
                <a:extLst>
                  <a:ext uri="{FF2B5EF4-FFF2-40B4-BE49-F238E27FC236}">
                    <a16:creationId xmlns:a16="http://schemas.microsoft.com/office/drawing/2014/main" id="{0158A197-B54B-4537-9AE4-F75D0DDED6BA}"/>
                  </a:ext>
                </a:extLst>
              </p:cNvPr>
              <p:cNvGrpSpPr/>
              <p:nvPr/>
            </p:nvGrpSpPr>
            <p:grpSpPr>
              <a:xfrm>
                <a:off x="5860831" y="4919511"/>
                <a:ext cx="1119352" cy="1119352"/>
                <a:chOff x="6093372" y="4748244"/>
                <a:chExt cx="1119352" cy="1119352"/>
              </a:xfrm>
            </p:grpSpPr>
            <p:pic>
              <p:nvPicPr>
                <p:cNvPr id="29" name="Graphic 28" descr="Phone Vibration with solid fill">
                  <a:extLst>
                    <a:ext uri="{FF2B5EF4-FFF2-40B4-BE49-F238E27FC236}">
                      <a16:creationId xmlns:a16="http://schemas.microsoft.com/office/drawing/2014/main" id="{35DE80D7-6DE4-4D19-86D3-AE7F05B85C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93372" y="4748244"/>
                  <a:ext cx="1119352" cy="1119352"/>
                </a:xfrm>
                <a:prstGeom prst="rect">
                  <a:avLst/>
                </a:prstGeom>
              </p:spPr>
            </p:pic>
            <p:pic>
              <p:nvPicPr>
                <p:cNvPr id="34" name="Graphic 33" descr="Downward trend graph outline">
                  <a:extLst>
                    <a:ext uri="{FF2B5EF4-FFF2-40B4-BE49-F238E27FC236}">
                      <a16:creationId xmlns:a16="http://schemas.microsoft.com/office/drawing/2014/main" id="{A43D05E7-4715-4090-988A-849DDAB707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378248">
                  <a:off x="6419182" y="5062416"/>
                  <a:ext cx="467733" cy="467733"/>
                </a:xfrm>
                <a:prstGeom prst="rect">
                  <a:avLst/>
                </a:prstGeom>
              </p:spPr>
            </p:pic>
          </p:grpSp>
          <p:sp>
            <p:nvSpPr>
              <p:cNvPr id="41" name="TextBox 40">
                <a:extLst>
                  <a:ext uri="{FF2B5EF4-FFF2-40B4-BE49-F238E27FC236}">
                    <a16:creationId xmlns:a16="http://schemas.microsoft.com/office/drawing/2014/main" id="{BE0C742D-7D97-49DE-95A3-7FAAF118347B}"/>
                  </a:ext>
                </a:extLst>
              </p:cNvPr>
              <p:cNvSpPr txBox="1"/>
              <p:nvPr/>
            </p:nvSpPr>
            <p:spPr>
              <a:xfrm>
                <a:off x="5929179" y="5919269"/>
                <a:ext cx="1051004" cy="646331"/>
              </a:xfrm>
              <a:prstGeom prst="rect">
                <a:avLst/>
              </a:prstGeom>
              <a:noFill/>
            </p:spPr>
            <p:txBody>
              <a:bodyPr wrap="square" rtlCol="0">
                <a:spAutoFit/>
              </a:bodyPr>
              <a:lstStyle/>
              <a:p>
                <a:pPr algn="ctr"/>
                <a:r>
                  <a:rPr lang="en-US" dirty="0"/>
                  <a:t>User </a:t>
                </a:r>
                <a:r>
                  <a:rPr lang="en-US" b="1" dirty="0">
                    <a:solidFill>
                      <a:srgbClr val="FF0000"/>
                    </a:solidFill>
                  </a:rPr>
                  <a:t>Not</a:t>
                </a:r>
                <a:r>
                  <a:rPr lang="en-US" dirty="0"/>
                  <a:t> Notified</a:t>
                </a:r>
              </a:p>
            </p:txBody>
          </p:sp>
        </p:grpSp>
        <p:pic>
          <p:nvPicPr>
            <p:cNvPr id="24" name="Graphic 23" descr="Close with solid fill">
              <a:extLst>
                <a:ext uri="{FF2B5EF4-FFF2-40B4-BE49-F238E27FC236}">
                  <a16:creationId xmlns:a16="http://schemas.microsoft.com/office/drawing/2014/main" id="{970E94B4-DE6A-42A3-8CB4-264B5917149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10055" y="3022684"/>
              <a:ext cx="758952" cy="758952"/>
            </a:xfrm>
            <a:prstGeom prst="rect">
              <a:avLst/>
            </a:prstGeom>
          </p:spPr>
        </p:pic>
      </p:grpSp>
    </p:spTree>
    <p:extLst>
      <p:ext uri="{BB962C8B-B14F-4D97-AF65-F5344CB8AC3E}">
        <p14:creationId xmlns:p14="http://schemas.microsoft.com/office/powerpoint/2010/main" val="153659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3600" b="1"/>
              <a:t>Prior work: Recurring kinds of IoT failures</a:t>
            </a:r>
            <a:r>
              <a:rPr lang="en-US" sz="3600" b="1" baseline="30000"/>
              <a:t>[2]</a:t>
            </a:r>
            <a:endParaRPr lang="en-US" sz="3600" b="1"/>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vert="horz" lIns="91440" tIns="45720" rIns="91440" bIns="45720" rtlCol="0" anchor="t">
            <a:normAutofit/>
          </a:bodyPr>
          <a:lstStyle/>
          <a:p>
            <a:pPr lvl="0">
              <a:buClr>
                <a:srgbClr val="555960"/>
              </a:buClr>
            </a:pPr>
            <a:r>
              <a:rPr lang="en-US" sz="3200" dirty="0">
                <a:solidFill>
                  <a:srgbClr val="000000">
                    <a:lumMod val="85000"/>
                    <a:lumOff val="15000"/>
                  </a:srgbClr>
                </a:solidFill>
              </a:rPr>
              <a:t>Failure trends </a:t>
            </a:r>
            <a:r>
              <a:rPr lang="en-US" sz="3200" u="sng" dirty="0">
                <a:solidFill>
                  <a:srgbClr val="000000">
                    <a:lumMod val="85000"/>
                    <a:lumOff val="15000"/>
                  </a:srgbClr>
                </a:solidFill>
              </a:rPr>
              <a:t>within</a:t>
            </a:r>
            <a:r>
              <a:rPr lang="en-US" sz="3200" dirty="0">
                <a:solidFill>
                  <a:srgbClr val="000000">
                    <a:lumMod val="85000"/>
                    <a:lumOff val="15000"/>
                  </a:srgbClr>
                </a:solidFill>
              </a:rPr>
              <a:t> application domains</a:t>
            </a:r>
          </a:p>
          <a:p>
            <a:pPr marL="0" indent="0">
              <a:buClr>
                <a:srgbClr val="555960"/>
              </a:buClr>
              <a:buNone/>
              <a:defRPr/>
            </a:pPr>
            <a:endParaRPr lang="en-US" sz="3200" dirty="0">
              <a:solidFill>
                <a:srgbClr val="000000"/>
              </a:solidFill>
              <a:latin typeface="Calibri"/>
              <a:cs typeface="Calibri"/>
            </a:endParaRPr>
          </a:p>
          <a:p>
            <a:pPr marL="0" indent="0">
              <a:buClr>
                <a:srgbClr val="555960"/>
              </a:buClr>
              <a:buNone/>
              <a:defRPr/>
            </a:pPr>
            <a:endParaRPr lang="en-US" sz="3200" dirty="0">
              <a:solidFill>
                <a:srgbClr val="000000"/>
              </a:solidFill>
              <a:latin typeface="Calibri"/>
              <a:cs typeface="Calibri"/>
            </a:endParaRPr>
          </a:p>
          <a:p>
            <a:pPr marL="0" indent="0">
              <a:buClr>
                <a:srgbClr val="555960"/>
              </a:buClr>
              <a:buNone/>
              <a:defRPr/>
            </a:pPr>
            <a:endParaRPr lang="en-US" sz="3200" dirty="0">
              <a:solidFill>
                <a:srgbClr val="000000"/>
              </a:solidFill>
              <a:latin typeface="Calibri"/>
              <a:cs typeface="Calibri"/>
            </a:endParaRPr>
          </a:p>
          <a:p>
            <a:pPr>
              <a:buClr>
                <a:srgbClr val="555960"/>
              </a:buClr>
              <a:defRPr/>
            </a:pPr>
            <a:r>
              <a:rPr lang="en-US" sz="3200" dirty="0">
                <a:solidFill>
                  <a:srgbClr val="000000"/>
                </a:solidFill>
                <a:latin typeface="Calibri"/>
                <a:cs typeface="Calibri"/>
              </a:rPr>
              <a:t>Failure trends </a:t>
            </a:r>
            <a:r>
              <a:rPr lang="en-US" sz="3200" u="sng" dirty="0">
                <a:solidFill>
                  <a:srgbClr val="000000"/>
                </a:solidFill>
                <a:latin typeface="Calibri"/>
                <a:cs typeface="Calibri"/>
              </a:rPr>
              <a:t>across</a:t>
            </a:r>
            <a:r>
              <a:rPr lang="en-US" sz="3200" dirty="0">
                <a:solidFill>
                  <a:srgbClr val="000000"/>
                </a:solidFill>
                <a:latin typeface="Calibri"/>
                <a:cs typeface="Calibri"/>
              </a:rPr>
              <a:t> application domains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a:t>
            </a:fld>
            <a:endParaRPr lang="en-US"/>
          </a:p>
        </p:txBody>
      </p:sp>
      <p:grpSp>
        <p:nvGrpSpPr>
          <p:cNvPr id="63" name="Group 62">
            <a:extLst>
              <a:ext uri="{FF2B5EF4-FFF2-40B4-BE49-F238E27FC236}">
                <a16:creationId xmlns:a16="http://schemas.microsoft.com/office/drawing/2014/main" id="{C8989DD0-B2DC-479B-9FD7-A35A56B8CB93}"/>
              </a:ext>
            </a:extLst>
          </p:cNvPr>
          <p:cNvGrpSpPr/>
          <p:nvPr/>
        </p:nvGrpSpPr>
        <p:grpSpPr>
          <a:xfrm>
            <a:off x="3233598" y="1402272"/>
            <a:ext cx="5808574" cy="2074554"/>
            <a:chOff x="2050605" y="1364768"/>
            <a:chExt cx="5808574" cy="2074554"/>
          </a:xfrm>
        </p:grpSpPr>
        <p:grpSp>
          <p:nvGrpSpPr>
            <p:cNvPr id="42" name="Group 41">
              <a:extLst>
                <a:ext uri="{FF2B5EF4-FFF2-40B4-BE49-F238E27FC236}">
                  <a16:creationId xmlns:a16="http://schemas.microsoft.com/office/drawing/2014/main" id="{86A37907-FFCD-4A1C-A287-73FFE5526091}"/>
                </a:ext>
              </a:extLst>
            </p:cNvPr>
            <p:cNvGrpSpPr/>
            <p:nvPr/>
          </p:nvGrpSpPr>
          <p:grpSpPr>
            <a:xfrm>
              <a:off x="2050605" y="1395947"/>
              <a:ext cx="5808574" cy="2043375"/>
              <a:chOff x="2062144" y="1077683"/>
              <a:chExt cx="5808574" cy="2043375"/>
            </a:xfrm>
          </p:grpSpPr>
          <p:grpSp>
            <p:nvGrpSpPr>
              <p:cNvPr id="21" name="Group 20">
                <a:extLst>
                  <a:ext uri="{FF2B5EF4-FFF2-40B4-BE49-F238E27FC236}">
                    <a16:creationId xmlns:a16="http://schemas.microsoft.com/office/drawing/2014/main" id="{3A72DCC4-728A-43CF-8EFC-8A9D131097EC}"/>
                  </a:ext>
                </a:extLst>
              </p:cNvPr>
              <p:cNvGrpSpPr>
                <a:grpSpLocks noChangeAspect="1"/>
              </p:cNvGrpSpPr>
              <p:nvPr/>
            </p:nvGrpSpPr>
            <p:grpSpPr>
              <a:xfrm>
                <a:off x="2289400" y="1792483"/>
                <a:ext cx="528146" cy="790505"/>
                <a:chOff x="1604140" y="4677900"/>
                <a:chExt cx="528146" cy="790505"/>
              </a:xfrm>
            </p:grpSpPr>
            <p:pic>
              <p:nvPicPr>
                <p:cNvPr id="35" name="Graphic 34" descr="Wireless with solid fill">
                  <a:extLst>
                    <a:ext uri="{FF2B5EF4-FFF2-40B4-BE49-F238E27FC236}">
                      <a16:creationId xmlns:a16="http://schemas.microsoft.com/office/drawing/2014/main" id="{2562F7BC-0BC2-4054-ADDD-56584EC664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679027" y="4677900"/>
                  <a:ext cx="409904" cy="409904"/>
                </a:xfrm>
                <a:prstGeom prst="rect">
                  <a:avLst/>
                </a:prstGeom>
              </p:spPr>
            </p:pic>
            <p:sp>
              <p:nvSpPr>
                <p:cNvPr id="36" name="Rectangle 35">
                  <a:extLst>
                    <a:ext uri="{FF2B5EF4-FFF2-40B4-BE49-F238E27FC236}">
                      <a16:creationId xmlns:a16="http://schemas.microsoft.com/office/drawing/2014/main" id="{0E92FCD5-71A2-4725-BEF4-1D7500A876A1}"/>
                    </a:ext>
                  </a:extLst>
                </p:cNvPr>
                <p:cNvSpPr/>
                <p:nvPr/>
              </p:nvSpPr>
              <p:spPr>
                <a:xfrm>
                  <a:off x="1604140" y="4707202"/>
                  <a:ext cx="528146" cy="7612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Graphic 21" descr="Heart with pulse outline">
                <a:extLst>
                  <a:ext uri="{FF2B5EF4-FFF2-40B4-BE49-F238E27FC236}">
                    <a16:creationId xmlns:a16="http://schemas.microsoft.com/office/drawing/2014/main" id="{94A6E1CD-BED0-487E-90E5-D6700350624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348520" y="2173083"/>
                <a:ext cx="409905" cy="409905"/>
              </a:xfrm>
              <a:prstGeom prst="rect">
                <a:avLst/>
              </a:prstGeom>
            </p:spPr>
          </p:pic>
          <p:sp>
            <p:nvSpPr>
              <p:cNvPr id="24" name="TextBox 23">
                <a:extLst>
                  <a:ext uri="{FF2B5EF4-FFF2-40B4-BE49-F238E27FC236}">
                    <a16:creationId xmlns:a16="http://schemas.microsoft.com/office/drawing/2014/main" id="{2A476A9A-0B16-4E8C-A325-4319BB011635}"/>
                  </a:ext>
                </a:extLst>
              </p:cNvPr>
              <p:cNvSpPr txBox="1"/>
              <p:nvPr/>
            </p:nvSpPr>
            <p:spPr>
              <a:xfrm>
                <a:off x="2062144" y="2603163"/>
                <a:ext cx="982655" cy="369332"/>
              </a:xfrm>
              <a:prstGeom prst="rect">
                <a:avLst/>
              </a:prstGeom>
              <a:noFill/>
            </p:spPr>
            <p:txBody>
              <a:bodyPr wrap="square" rtlCol="0">
                <a:spAutoFit/>
              </a:bodyPr>
              <a:lstStyle/>
              <a:p>
                <a:pPr algn="ctr"/>
                <a:r>
                  <a:rPr lang="en-US" dirty="0"/>
                  <a:t>Monitor</a:t>
                </a:r>
              </a:p>
            </p:txBody>
          </p:sp>
          <p:pic>
            <p:nvPicPr>
              <p:cNvPr id="25" name="Graphic 24" descr="Download from cloud outline">
                <a:extLst>
                  <a:ext uri="{FF2B5EF4-FFF2-40B4-BE49-F238E27FC236}">
                    <a16:creationId xmlns:a16="http://schemas.microsoft.com/office/drawing/2014/main" id="{51A6F694-28FA-4C98-A660-28384D9526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033" y="1077683"/>
                <a:ext cx="914400" cy="914400"/>
              </a:xfrm>
              <a:prstGeom prst="rect">
                <a:avLst/>
              </a:prstGeom>
            </p:spPr>
          </p:pic>
          <p:cxnSp>
            <p:nvCxnSpPr>
              <p:cNvPr id="26" name="Straight Arrow Connector 25">
                <a:extLst>
                  <a:ext uri="{FF2B5EF4-FFF2-40B4-BE49-F238E27FC236}">
                    <a16:creationId xmlns:a16="http://schemas.microsoft.com/office/drawing/2014/main" id="{D623E54C-B525-4B80-B374-CE20C5F44608}"/>
                  </a:ext>
                </a:extLst>
              </p:cNvPr>
              <p:cNvCxnSpPr>
                <a:cxnSpLocks/>
                <a:stCxn id="36" idx="0"/>
                <a:endCxn id="25" idx="1"/>
              </p:cNvCxnSpPr>
              <p:nvPr/>
            </p:nvCxnSpPr>
            <p:spPr>
              <a:xfrm flipV="1">
                <a:off x="2553473" y="1534883"/>
                <a:ext cx="1710560" cy="286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7D329051-367A-4237-9697-64AC437E7324}"/>
                  </a:ext>
                </a:extLst>
              </p:cNvPr>
              <p:cNvSpPr txBox="1"/>
              <p:nvPr/>
            </p:nvSpPr>
            <p:spPr>
              <a:xfrm>
                <a:off x="4229905" y="1930665"/>
                <a:ext cx="982655" cy="646331"/>
              </a:xfrm>
              <a:prstGeom prst="rect">
                <a:avLst/>
              </a:prstGeom>
              <a:noFill/>
            </p:spPr>
            <p:txBody>
              <a:bodyPr wrap="square" rtlCol="0">
                <a:spAutoFit/>
              </a:bodyPr>
              <a:lstStyle/>
              <a:p>
                <a:pPr algn="ctr"/>
                <a:r>
                  <a:rPr lang="en-US"/>
                  <a:t>Server Outage</a:t>
                </a:r>
              </a:p>
            </p:txBody>
          </p:sp>
          <p:cxnSp>
            <p:nvCxnSpPr>
              <p:cNvPr id="28" name="Straight Arrow Connector 27">
                <a:extLst>
                  <a:ext uri="{FF2B5EF4-FFF2-40B4-BE49-F238E27FC236}">
                    <a16:creationId xmlns:a16="http://schemas.microsoft.com/office/drawing/2014/main" id="{2C017E3B-8692-4486-B7AC-84A22F3A11F9}"/>
                  </a:ext>
                </a:extLst>
              </p:cNvPr>
              <p:cNvCxnSpPr>
                <a:cxnSpLocks/>
                <a:stCxn id="25" idx="3"/>
                <a:endCxn id="33" idx="0"/>
              </p:cNvCxnSpPr>
              <p:nvPr/>
            </p:nvCxnSpPr>
            <p:spPr>
              <a:xfrm>
                <a:off x="5178433" y="1534883"/>
                <a:ext cx="2053042" cy="284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9" name="Group 28">
                <a:extLst>
                  <a:ext uri="{FF2B5EF4-FFF2-40B4-BE49-F238E27FC236}">
                    <a16:creationId xmlns:a16="http://schemas.microsoft.com/office/drawing/2014/main" id="{F6DA68D3-4FBF-40C1-B0C8-369733934B01}"/>
                  </a:ext>
                </a:extLst>
              </p:cNvPr>
              <p:cNvGrpSpPr>
                <a:grpSpLocks noChangeAspect="1"/>
              </p:cNvGrpSpPr>
              <p:nvPr/>
            </p:nvGrpSpPr>
            <p:grpSpPr>
              <a:xfrm>
                <a:off x="6896647" y="1818997"/>
                <a:ext cx="669655" cy="669655"/>
                <a:chOff x="5810144" y="4748244"/>
                <a:chExt cx="1119352" cy="1119352"/>
              </a:xfrm>
            </p:grpSpPr>
            <p:pic>
              <p:nvPicPr>
                <p:cNvPr id="33" name="Graphic 32" descr="Phone Vibration with solid fill">
                  <a:extLst>
                    <a:ext uri="{FF2B5EF4-FFF2-40B4-BE49-F238E27FC236}">
                      <a16:creationId xmlns:a16="http://schemas.microsoft.com/office/drawing/2014/main" id="{1BA0E4FD-5BB3-46FE-8897-4D68E98BF6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10144" y="4748244"/>
                  <a:ext cx="1119352" cy="1119352"/>
                </a:xfrm>
                <a:prstGeom prst="rect">
                  <a:avLst/>
                </a:prstGeom>
              </p:spPr>
            </p:pic>
            <p:pic>
              <p:nvPicPr>
                <p:cNvPr id="34" name="Graphic 33" descr="Downward trend graph outline">
                  <a:extLst>
                    <a:ext uri="{FF2B5EF4-FFF2-40B4-BE49-F238E27FC236}">
                      <a16:creationId xmlns:a16="http://schemas.microsoft.com/office/drawing/2014/main" id="{AE036AE0-96FA-44B9-8023-44B5772E1A3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378248">
                  <a:off x="6135954" y="5062416"/>
                  <a:ext cx="467732" cy="467732"/>
                </a:xfrm>
                <a:prstGeom prst="rect">
                  <a:avLst/>
                </a:prstGeom>
              </p:spPr>
            </p:pic>
          </p:grpSp>
          <p:sp>
            <p:nvSpPr>
              <p:cNvPr id="32" name="TextBox 31">
                <a:extLst>
                  <a:ext uri="{FF2B5EF4-FFF2-40B4-BE49-F238E27FC236}">
                    <a16:creationId xmlns:a16="http://schemas.microsoft.com/office/drawing/2014/main" id="{143B3C9F-EF5B-4A88-911E-71125998803E}"/>
                  </a:ext>
                </a:extLst>
              </p:cNvPr>
              <p:cNvSpPr txBox="1"/>
              <p:nvPr/>
            </p:nvSpPr>
            <p:spPr>
              <a:xfrm>
                <a:off x="6592231" y="2474727"/>
                <a:ext cx="1278487" cy="646331"/>
              </a:xfrm>
              <a:prstGeom prst="rect">
                <a:avLst/>
              </a:prstGeom>
              <a:noFill/>
            </p:spPr>
            <p:txBody>
              <a:bodyPr wrap="square" rtlCol="0">
                <a:spAutoFit/>
              </a:bodyPr>
              <a:lstStyle/>
              <a:p>
                <a:pPr algn="ctr"/>
                <a:r>
                  <a:rPr lang="en-US" b="1" dirty="0">
                    <a:solidFill>
                      <a:srgbClr val="FF0000"/>
                    </a:solidFill>
                  </a:rPr>
                  <a:t>Not</a:t>
                </a:r>
                <a:r>
                  <a:rPr lang="en-US" dirty="0"/>
                  <a:t> Notified</a:t>
                </a:r>
              </a:p>
            </p:txBody>
          </p:sp>
        </p:grpSp>
        <p:pic>
          <p:nvPicPr>
            <p:cNvPr id="66" name="Graphic 65" descr="Close with solid fill">
              <a:extLst>
                <a:ext uri="{FF2B5EF4-FFF2-40B4-BE49-F238E27FC236}">
                  <a16:creationId xmlns:a16="http://schemas.microsoft.com/office/drawing/2014/main" id="{27F1D57B-B350-45AB-9511-6A0C1209C6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43282" y="1364768"/>
              <a:ext cx="758952" cy="758952"/>
            </a:xfrm>
            <a:prstGeom prst="rect">
              <a:avLst/>
            </a:prstGeom>
          </p:spPr>
        </p:pic>
      </p:grpSp>
      <p:grpSp>
        <p:nvGrpSpPr>
          <p:cNvPr id="10" name="Group 9">
            <a:extLst>
              <a:ext uri="{FF2B5EF4-FFF2-40B4-BE49-F238E27FC236}">
                <a16:creationId xmlns:a16="http://schemas.microsoft.com/office/drawing/2014/main" id="{CE7B4AF9-1144-493E-A46D-9B61B24A177E}"/>
              </a:ext>
            </a:extLst>
          </p:cNvPr>
          <p:cNvGrpSpPr/>
          <p:nvPr/>
        </p:nvGrpSpPr>
        <p:grpSpPr>
          <a:xfrm>
            <a:off x="3574605" y="4249567"/>
            <a:ext cx="5039116" cy="2316818"/>
            <a:chOff x="1609336" y="4168964"/>
            <a:chExt cx="5039116" cy="2316818"/>
          </a:xfrm>
        </p:grpSpPr>
        <p:pic>
          <p:nvPicPr>
            <p:cNvPr id="123" name="Graphic 122" descr="Browser window outline">
              <a:extLst>
                <a:ext uri="{FF2B5EF4-FFF2-40B4-BE49-F238E27FC236}">
                  <a16:creationId xmlns:a16="http://schemas.microsoft.com/office/drawing/2014/main" id="{EC39CFC8-1B8C-49C5-81DB-A71B251A7FA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70068" y="4343486"/>
              <a:ext cx="1165414" cy="1165414"/>
            </a:xfrm>
            <a:prstGeom prst="rect">
              <a:avLst/>
            </a:prstGeom>
          </p:spPr>
        </p:pic>
        <p:pic>
          <p:nvPicPr>
            <p:cNvPr id="67" name="Picture 66" descr="Shape&#10;&#10;Description automatically generated with medium confidence">
              <a:extLst>
                <a:ext uri="{FF2B5EF4-FFF2-40B4-BE49-F238E27FC236}">
                  <a16:creationId xmlns:a16="http://schemas.microsoft.com/office/drawing/2014/main" id="{365D3F1C-B321-48B0-8392-7101ECCFC1CD}"/>
                </a:ext>
              </a:extLst>
            </p:cNvPr>
            <p:cNvPicPr>
              <a:picLocks noChangeAspect="1"/>
            </p:cNvPicPr>
            <p:nvPr/>
          </p:nvPicPr>
          <p:blipFill>
            <a:blip r:embed="rId17"/>
            <a:stretch>
              <a:fillRect/>
            </a:stretch>
          </p:blipFill>
          <p:spPr>
            <a:xfrm>
              <a:off x="1609336" y="4392549"/>
              <a:ext cx="736332" cy="891157"/>
            </a:xfrm>
            <a:prstGeom prst="rect">
              <a:avLst/>
            </a:prstGeom>
          </p:spPr>
        </p:pic>
        <p:cxnSp>
          <p:nvCxnSpPr>
            <p:cNvPr id="71" name="Straight Arrow Connector 70">
              <a:extLst>
                <a:ext uri="{FF2B5EF4-FFF2-40B4-BE49-F238E27FC236}">
                  <a16:creationId xmlns:a16="http://schemas.microsoft.com/office/drawing/2014/main" id="{20D6C24A-9E30-4A6C-BE10-047721DCF346}"/>
                </a:ext>
              </a:extLst>
            </p:cNvPr>
            <p:cNvCxnSpPr>
              <a:cxnSpLocks/>
            </p:cNvCxnSpPr>
            <p:nvPr/>
          </p:nvCxnSpPr>
          <p:spPr>
            <a:xfrm>
              <a:off x="2459564" y="4918356"/>
              <a:ext cx="8060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2" name="Picture 71" descr="Shape&#10;&#10;Description automatically generated with medium confidence">
              <a:extLst>
                <a:ext uri="{FF2B5EF4-FFF2-40B4-BE49-F238E27FC236}">
                  <a16:creationId xmlns:a16="http://schemas.microsoft.com/office/drawing/2014/main" id="{1F2A9307-2B0E-4BAE-9E71-6DB0829F385A}"/>
                </a:ext>
              </a:extLst>
            </p:cNvPr>
            <p:cNvPicPr>
              <a:picLocks noChangeAspect="1"/>
            </p:cNvPicPr>
            <p:nvPr/>
          </p:nvPicPr>
          <p:blipFill>
            <a:blip r:embed="rId18"/>
            <a:stretch>
              <a:fillRect/>
            </a:stretch>
          </p:blipFill>
          <p:spPr>
            <a:xfrm>
              <a:off x="2553530" y="4689756"/>
              <a:ext cx="548640" cy="457200"/>
            </a:xfrm>
            <a:prstGeom prst="rect">
              <a:avLst/>
            </a:prstGeom>
          </p:spPr>
        </p:pic>
        <p:cxnSp>
          <p:nvCxnSpPr>
            <p:cNvPr id="77" name="Straight Arrow Connector 76">
              <a:extLst>
                <a:ext uri="{FF2B5EF4-FFF2-40B4-BE49-F238E27FC236}">
                  <a16:creationId xmlns:a16="http://schemas.microsoft.com/office/drawing/2014/main" id="{11372F3C-9DB1-4516-9F3B-D619697887FB}"/>
                </a:ext>
              </a:extLst>
            </p:cNvPr>
            <p:cNvCxnSpPr>
              <a:cxnSpLocks/>
            </p:cNvCxnSpPr>
            <p:nvPr/>
          </p:nvCxnSpPr>
          <p:spPr>
            <a:xfrm>
              <a:off x="4541783" y="4888610"/>
              <a:ext cx="8060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8" name="Picture 77" descr="Shape&#10;&#10;Description automatically generated with medium confidence">
              <a:extLst>
                <a:ext uri="{FF2B5EF4-FFF2-40B4-BE49-F238E27FC236}">
                  <a16:creationId xmlns:a16="http://schemas.microsoft.com/office/drawing/2014/main" id="{30083E6D-17BA-42DF-8690-3F97F0E5815A}"/>
                </a:ext>
              </a:extLst>
            </p:cNvPr>
            <p:cNvPicPr>
              <a:picLocks noChangeAspect="1"/>
            </p:cNvPicPr>
            <p:nvPr/>
          </p:nvPicPr>
          <p:blipFill>
            <a:blip r:embed="rId18"/>
            <a:stretch>
              <a:fillRect/>
            </a:stretch>
          </p:blipFill>
          <p:spPr>
            <a:xfrm>
              <a:off x="4635749" y="4660010"/>
              <a:ext cx="548640" cy="457200"/>
            </a:xfrm>
            <a:prstGeom prst="rect">
              <a:avLst/>
            </a:prstGeom>
          </p:spPr>
        </p:pic>
        <p:cxnSp>
          <p:nvCxnSpPr>
            <p:cNvPr id="59" name="Straight Connector 58">
              <a:extLst>
                <a:ext uri="{FF2B5EF4-FFF2-40B4-BE49-F238E27FC236}">
                  <a16:creationId xmlns:a16="http://schemas.microsoft.com/office/drawing/2014/main" id="{B5B141F0-2A10-4CE6-95F0-6CAF6B400C21}"/>
                </a:ext>
              </a:extLst>
            </p:cNvPr>
            <p:cNvCxnSpPr/>
            <p:nvPr/>
          </p:nvCxnSpPr>
          <p:spPr>
            <a:xfrm>
              <a:off x="4944789" y="4168964"/>
              <a:ext cx="0" cy="1601424"/>
            </a:xfrm>
            <a:prstGeom prst="line">
              <a:avLst/>
            </a:prstGeom>
            <a:ln w="76200">
              <a:prstDash val="sysDash"/>
            </a:ln>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65E5CDE3-090F-49E4-9A38-C2D7784FB5FE}"/>
                </a:ext>
              </a:extLst>
            </p:cNvPr>
            <p:cNvSpPr txBox="1"/>
            <p:nvPr/>
          </p:nvSpPr>
          <p:spPr>
            <a:xfrm>
              <a:off x="3232476" y="5290052"/>
              <a:ext cx="1394622" cy="646331"/>
            </a:xfrm>
            <a:prstGeom prst="rect">
              <a:avLst/>
            </a:prstGeom>
            <a:noFill/>
          </p:spPr>
          <p:txBody>
            <a:bodyPr wrap="square" rtlCol="0">
              <a:spAutoFit/>
            </a:bodyPr>
            <a:lstStyle/>
            <a:p>
              <a:pPr algn="ctr"/>
              <a:r>
                <a:rPr lang="en-US" dirty="0"/>
                <a:t>Non-Critical Software</a:t>
              </a:r>
            </a:p>
          </p:txBody>
        </p:sp>
        <p:sp>
          <p:nvSpPr>
            <p:cNvPr id="86" name="TextBox 85">
              <a:extLst>
                <a:ext uri="{FF2B5EF4-FFF2-40B4-BE49-F238E27FC236}">
                  <a16:creationId xmlns:a16="http://schemas.microsoft.com/office/drawing/2014/main" id="{DAAECCBB-912D-4F7A-A145-FB1682667329}"/>
                </a:ext>
              </a:extLst>
            </p:cNvPr>
            <p:cNvSpPr txBox="1"/>
            <p:nvPr/>
          </p:nvSpPr>
          <p:spPr>
            <a:xfrm>
              <a:off x="5253830" y="5304793"/>
              <a:ext cx="1394622" cy="646331"/>
            </a:xfrm>
            <a:prstGeom prst="rect">
              <a:avLst/>
            </a:prstGeom>
            <a:noFill/>
          </p:spPr>
          <p:txBody>
            <a:bodyPr wrap="square" rtlCol="0">
              <a:spAutoFit/>
            </a:bodyPr>
            <a:lstStyle/>
            <a:p>
              <a:pPr algn="ctr"/>
              <a:r>
                <a:rPr lang="en-US" dirty="0"/>
                <a:t>Critical Software</a:t>
              </a:r>
            </a:p>
          </p:txBody>
        </p:sp>
        <p:sp>
          <p:nvSpPr>
            <p:cNvPr id="88" name="TextBox 87">
              <a:extLst>
                <a:ext uri="{FF2B5EF4-FFF2-40B4-BE49-F238E27FC236}">
                  <a16:creationId xmlns:a16="http://schemas.microsoft.com/office/drawing/2014/main" id="{7A0CB40B-B7A7-40A7-B406-29E51D31F1E4}"/>
                </a:ext>
              </a:extLst>
            </p:cNvPr>
            <p:cNvSpPr txBox="1"/>
            <p:nvPr/>
          </p:nvSpPr>
          <p:spPr>
            <a:xfrm>
              <a:off x="4296151" y="5839451"/>
              <a:ext cx="1394622" cy="646331"/>
            </a:xfrm>
            <a:prstGeom prst="rect">
              <a:avLst/>
            </a:prstGeom>
            <a:noFill/>
          </p:spPr>
          <p:txBody>
            <a:bodyPr wrap="square" rtlCol="0">
              <a:spAutoFit/>
            </a:bodyPr>
            <a:lstStyle/>
            <a:p>
              <a:pPr algn="ctr"/>
              <a:r>
                <a:rPr lang="en-US" b="1" dirty="0">
                  <a:solidFill>
                    <a:srgbClr val="FF0000"/>
                  </a:solidFill>
                </a:rPr>
                <a:t>Improper Isolation</a:t>
              </a:r>
            </a:p>
          </p:txBody>
        </p:sp>
        <p:pic>
          <p:nvPicPr>
            <p:cNvPr id="6" name="Graphic 5" descr="Browser window outline">
              <a:extLst>
                <a:ext uri="{FF2B5EF4-FFF2-40B4-BE49-F238E27FC236}">
                  <a16:creationId xmlns:a16="http://schemas.microsoft.com/office/drawing/2014/main" id="{FF448568-A6D3-4DCD-9CD6-A3FD079BB37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354097" y="4307217"/>
              <a:ext cx="1165414" cy="1165414"/>
            </a:xfrm>
            <a:prstGeom prst="rect">
              <a:avLst/>
            </a:prstGeom>
          </p:spPr>
        </p:pic>
        <p:pic>
          <p:nvPicPr>
            <p:cNvPr id="122" name="Picture 12" descr="Company Enterprise icon PNG and SVG Vector Free Download">
              <a:extLst>
                <a:ext uri="{FF2B5EF4-FFF2-40B4-BE49-F238E27FC236}">
                  <a16:creationId xmlns:a16="http://schemas.microsoft.com/office/drawing/2014/main" id="{30B0C2A4-D2AB-4C9C-9AC3-4E8F2B5AF8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86959" y="4777881"/>
              <a:ext cx="485657"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Factory outline">
              <a:extLst>
                <a:ext uri="{FF2B5EF4-FFF2-40B4-BE49-F238E27FC236}">
                  <a16:creationId xmlns:a16="http://schemas.microsoft.com/office/drawing/2014/main" id="{A9B032CF-0C22-49FE-BAA9-77944D53636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575820" y="4638573"/>
              <a:ext cx="745932" cy="745932"/>
            </a:xfrm>
            <a:prstGeom prst="rect">
              <a:avLst/>
            </a:prstGeom>
          </p:spPr>
        </p:pic>
      </p:grpSp>
      <p:sp>
        <p:nvSpPr>
          <p:cNvPr id="11" name="TextBox 10">
            <a:extLst>
              <a:ext uri="{FF2B5EF4-FFF2-40B4-BE49-F238E27FC236}">
                <a16:creationId xmlns:a16="http://schemas.microsoft.com/office/drawing/2014/main" id="{79A52753-67D7-D0BA-0DBC-EF752D94BD88}"/>
              </a:ext>
            </a:extLst>
          </p:cNvPr>
          <p:cNvSpPr txBox="1"/>
          <p:nvPr/>
        </p:nvSpPr>
        <p:spPr>
          <a:xfrm>
            <a:off x="117509" y="6509198"/>
            <a:ext cx="10403714" cy="369332"/>
          </a:xfrm>
          <a:prstGeom prst="rect">
            <a:avLst/>
          </a:prstGeom>
          <a:noFill/>
        </p:spPr>
        <p:txBody>
          <a:bodyPr wrap="square">
            <a:spAutoFit/>
          </a:bodyPr>
          <a:lstStyle/>
          <a:p>
            <a:r>
              <a:rPr lang="en-US" sz="1800" dirty="0"/>
              <a:t>[2]  D. Anandayuvaraj, J. C. Davis, “Reflecting on Recurring Failures in IoT Development,” in ASE-NIER, 2022.</a:t>
            </a:r>
          </a:p>
        </p:txBody>
      </p:sp>
    </p:spTree>
    <p:extLst>
      <p:ext uri="{BB962C8B-B14F-4D97-AF65-F5344CB8AC3E}">
        <p14:creationId xmlns:p14="http://schemas.microsoft.com/office/powerpoint/2010/main" val="422307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36869" y="786111"/>
            <a:ext cx="12228869" cy="894317"/>
          </a:xfrm>
        </p:spPr>
        <p:txBody>
          <a:bodyPr vert="horz" lIns="91440" tIns="45720" rIns="91440" bIns="45720" rtlCol="0" anchor="t">
            <a:noAutofit/>
          </a:bodyPr>
          <a:lstStyle/>
          <a:p>
            <a:pPr marL="0" indent="0" algn="ctr">
              <a:buNone/>
            </a:pPr>
            <a:r>
              <a:rPr lang="en-US" sz="4000" dirty="0"/>
              <a:t>Past failures could (and should!) provide design insight</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    Idea</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8" name="Graphic 7" descr="Lightbulb and gear outline">
            <a:extLst>
              <a:ext uri="{FF2B5EF4-FFF2-40B4-BE49-F238E27FC236}">
                <a16:creationId xmlns:a16="http://schemas.microsoft.com/office/drawing/2014/main" id="{258724FC-6091-4974-AAC0-A515B5609F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531" y="118429"/>
            <a:ext cx="638175" cy="638175"/>
          </a:xfrm>
          <a:prstGeom prst="rect">
            <a:avLst/>
          </a:prstGeom>
        </p:spPr>
      </p:pic>
      <p:grpSp>
        <p:nvGrpSpPr>
          <p:cNvPr id="5" name="Group 4">
            <a:extLst>
              <a:ext uri="{FF2B5EF4-FFF2-40B4-BE49-F238E27FC236}">
                <a16:creationId xmlns:a16="http://schemas.microsoft.com/office/drawing/2014/main" id="{1FDB856B-CE36-1898-E013-6CDD5F5E018B}"/>
              </a:ext>
            </a:extLst>
          </p:cNvPr>
          <p:cNvGrpSpPr>
            <a:grpSpLocks noChangeAspect="1"/>
          </p:cNvGrpSpPr>
          <p:nvPr/>
        </p:nvGrpSpPr>
        <p:grpSpPr>
          <a:xfrm>
            <a:off x="1462069" y="1643219"/>
            <a:ext cx="9267859" cy="4264607"/>
            <a:chOff x="2405849" y="1104361"/>
            <a:chExt cx="6850043" cy="3152048"/>
          </a:xfrm>
        </p:grpSpPr>
        <p:grpSp>
          <p:nvGrpSpPr>
            <p:cNvPr id="6" name="Group 5">
              <a:extLst>
                <a:ext uri="{FF2B5EF4-FFF2-40B4-BE49-F238E27FC236}">
                  <a16:creationId xmlns:a16="http://schemas.microsoft.com/office/drawing/2014/main" id="{83E5D22F-9882-2CE3-9AB4-C38271856814}"/>
                </a:ext>
              </a:extLst>
            </p:cNvPr>
            <p:cNvGrpSpPr/>
            <p:nvPr/>
          </p:nvGrpSpPr>
          <p:grpSpPr>
            <a:xfrm>
              <a:off x="2405849" y="1104361"/>
              <a:ext cx="6850043" cy="3152048"/>
              <a:chOff x="2405849" y="1104361"/>
              <a:chExt cx="6850043" cy="3152048"/>
            </a:xfrm>
          </p:grpSpPr>
          <p:pic>
            <p:nvPicPr>
              <p:cNvPr id="10" name="Picture 9">
                <a:extLst>
                  <a:ext uri="{FF2B5EF4-FFF2-40B4-BE49-F238E27FC236}">
                    <a16:creationId xmlns:a16="http://schemas.microsoft.com/office/drawing/2014/main" id="{B4457255-D3E5-444F-7825-1331B943E38B}"/>
                  </a:ext>
                </a:extLst>
              </p:cNvPr>
              <p:cNvPicPr>
                <a:picLocks noChangeAspect="1"/>
              </p:cNvPicPr>
              <p:nvPr/>
            </p:nvPicPr>
            <p:blipFill rotWithShape="1">
              <a:blip r:embed="rId6"/>
              <a:srcRect l="1966" t="3294" r="1553" b="2746"/>
              <a:stretch/>
            </p:blipFill>
            <p:spPr>
              <a:xfrm>
                <a:off x="2405849" y="1171853"/>
                <a:ext cx="6569475" cy="3084556"/>
              </a:xfrm>
              <a:prstGeom prst="rect">
                <a:avLst/>
              </a:prstGeom>
            </p:spPr>
          </p:pic>
          <p:sp>
            <p:nvSpPr>
              <p:cNvPr id="11" name="TextBox 10">
                <a:extLst>
                  <a:ext uri="{FF2B5EF4-FFF2-40B4-BE49-F238E27FC236}">
                    <a16:creationId xmlns:a16="http://schemas.microsoft.com/office/drawing/2014/main" id="{82B0E080-F231-80BC-666C-C71C645FB56A}"/>
                  </a:ext>
                </a:extLst>
              </p:cNvPr>
              <p:cNvSpPr txBox="1"/>
              <p:nvPr/>
            </p:nvSpPr>
            <p:spPr>
              <a:xfrm>
                <a:off x="7315809" y="1473693"/>
                <a:ext cx="1940083" cy="369332"/>
              </a:xfrm>
              <a:prstGeom prst="rect">
                <a:avLst/>
              </a:prstGeom>
              <a:solidFill>
                <a:schemeClr val="accent4"/>
              </a:solidFill>
            </p:spPr>
            <p:txBody>
              <a:bodyPr wrap="none" rtlCol="0">
                <a:spAutoFit/>
              </a:bodyPr>
              <a:lstStyle/>
              <a:p>
                <a:r>
                  <a:rPr lang="en-US" b="1" dirty="0"/>
                  <a:t>Failure Knowledge</a:t>
                </a:r>
              </a:p>
            </p:txBody>
          </p:sp>
          <p:sp>
            <p:nvSpPr>
              <p:cNvPr id="12" name="TextBox 11">
                <a:extLst>
                  <a:ext uri="{FF2B5EF4-FFF2-40B4-BE49-F238E27FC236}">
                    <a16:creationId xmlns:a16="http://schemas.microsoft.com/office/drawing/2014/main" id="{1DD0AF5A-F64C-71DA-799A-B7F69619434A}"/>
                  </a:ext>
                </a:extLst>
              </p:cNvPr>
              <p:cNvSpPr txBox="1"/>
              <p:nvPr/>
            </p:nvSpPr>
            <p:spPr>
              <a:xfrm>
                <a:off x="6782540" y="3511327"/>
                <a:ext cx="1425133" cy="369332"/>
              </a:xfrm>
              <a:prstGeom prst="rect">
                <a:avLst/>
              </a:prstGeom>
              <a:solidFill>
                <a:schemeClr val="accent4"/>
              </a:solidFill>
            </p:spPr>
            <p:txBody>
              <a:bodyPr wrap="square" rtlCol="0">
                <a:spAutoFit/>
              </a:bodyPr>
              <a:lstStyle/>
              <a:p>
                <a:pPr algn="ctr"/>
                <a:r>
                  <a:rPr lang="en-US" b="1" dirty="0"/>
                  <a:t>Failure</a:t>
                </a:r>
              </a:p>
            </p:txBody>
          </p:sp>
          <p:sp>
            <p:nvSpPr>
              <p:cNvPr id="13" name="TextBox 12">
                <a:extLst>
                  <a:ext uri="{FF2B5EF4-FFF2-40B4-BE49-F238E27FC236}">
                    <a16:creationId xmlns:a16="http://schemas.microsoft.com/office/drawing/2014/main" id="{162927CF-FEB3-D35A-EBB6-B4D70D01B255}"/>
                  </a:ext>
                </a:extLst>
              </p:cNvPr>
              <p:cNvSpPr txBox="1"/>
              <p:nvPr/>
            </p:nvSpPr>
            <p:spPr>
              <a:xfrm>
                <a:off x="5212672" y="1104361"/>
                <a:ext cx="1951608" cy="369332"/>
              </a:xfrm>
              <a:prstGeom prst="rect">
                <a:avLst/>
              </a:prstGeom>
              <a:solidFill>
                <a:schemeClr val="accent4"/>
              </a:solidFill>
            </p:spPr>
            <p:txBody>
              <a:bodyPr wrap="square" rtlCol="0">
                <a:spAutoFit/>
              </a:bodyPr>
              <a:lstStyle/>
              <a:p>
                <a:pPr algn="ctr"/>
                <a:r>
                  <a:rPr lang="en-US" b="1" dirty="0"/>
                  <a:t>Lesson Learnt</a:t>
                </a:r>
              </a:p>
            </p:txBody>
          </p:sp>
        </p:grpSp>
        <p:sp>
          <p:nvSpPr>
            <p:cNvPr id="7" name="TextBox 6">
              <a:extLst>
                <a:ext uri="{FF2B5EF4-FFF2-40B4-BE49-F238E27FC236}">
                  <a16:creationId xmlns:a16="http://schemas.microsoft.com/office/drawing/2014/main" id="{A91C4B9F-BA23-A521-E628-1689C3008AE0}"/>
                </a:ext>
              </a:extLst>
            </p:cNvPr>
            <p:cNvSpPr txBox="1"/>
            <p:nvPr/>
          </p:nvSpPr>
          <p:spPr>
            <a:xfrm>
              <a:off x="6451320" y="1487820"/>
              <a:ext cx="825215" cy="369332"/>
            </a:xfrm>
            <a:prstGeom prst="rect">
              <a:avLst/>
            </a:prstGeom>
            <a:solidFill>
              <a:srgbClr val="FFFFFF"/>
            </a:solidFill>
          </p:spPr>
          <p:txBody>
            <a:bodyPr wrap="square" rtlCol="0">
              <a:spAutoFit/>
            </a:bodyPr>
            <a:lstStyle/>
            <a:p>
              <a:endParaRPr lang="en-US" b="1" dirty="0">
                <a:solidFill>
                  <a:srgbClr val="FF0000"/>
                </a:solidFill>
              </a:endParaRPr>
            </a:p>
          </p:txBody>
        </p:sp>
        <p:sp>
          <p:nvSpPr>
            <p:cNvPr id="9" name="TextBox 8">
              <a:extLst>
                <a:ext uri="{FF2B5EF4-FFF2-40B4-BE49-F238E27FC236}">
                  <a16:creationId xmlns:a16="http://schemas.microsoft.com/office/drawing/2014/main" id="{A30BCA87-4865-AF1B-36A5-A3C7EBAEA5EA}"/>
                </a:ext>
              </a:extLst>
            </p:cNvPr>
            <p:cNvSpPr txBox="1"/>
            <p:nvPr/>
          </p:nvSpPr>
          <p:spPr>
            <a:xfrm>
              <a:off x="6490594" y="1487819"/>
              <a:ext cx="1004697" cy="425104"/>
            </a:xfrm>
            <a:prstGeom prst="rect">
              <a:avLst/>
            </a:prstGeom>
            <a:noFill/>
          </p:spPr>
          <p:txBody>
            <a:bodyPr wrap="square" rtlCol="0">
              <a:spAutoFit/>
            </a:bodyPr>
            <a:lstStyle/>
            <a:p>
              <a:r>
                <a:rPr lang="en-US" b="1" dirty="0">
                  <a:solidFill>
                    <a:srgbClr val="FF0000"/>
                  </a:solidFill>
                </a:rPr>
                <a:t>HOW?</a:t>
              </a:r>
            </a:p>
          </p:txBody>
        </p:sp>
      </p:grpSp>
      <p:sp>
        <p:nvSpPr>
          <p:cNvPr id="15" name="TextBox 14">
            <a:extLst>
              <a:ext uri="{FF2B5EF4-FFF2-40B4-BE49-F238E27FC236}">
                <a16:creationId xmlns:a16="http://schemas.microsoft.com/office/drawing/2014/main" id="{C35A6B91-6E70-4613-F3A6-258A8EDF2B03}"/>
              </a:ext>
            </a:extLst>
          </p:cNvPr>
          <p:cNvSpPr txBox="1"/>
          <p:nvPr/>
        </p:nvSpPr>
        <p:spPr>
          <a:xfrm>
            <a:off x="-110323" y="6011603"/>
            <a:ext cx="12412645" cy="707886"/>
          </a:xfrm>
          <a:prstGeom prst="rect">
            <a:avLst/>
          </a:prstGeom>
          <a:noFill/>
        </p:spPr>
        <p:txBody>
          <a:bodyPr wrap="square">
            <a:spAutoFit/>
          </a:bodyPr>
          <a:lstStyle/>
          <a:p>
            <a:pPr marL="0" indent="0" algn="ctr">
              <a:buNone/>
            </a:pPr>
            <a:r>
              <a:rPr lang="en-US" sz="4000" dirty="0">
                <a:latin typeface="Calibri"/>
                <a:cs typeface="Calibri"/>
              </a:rPr>
              <a:t>Stories about failed designs → Improved design decisions?</a:t>
            </a:r>
          </a:p>
        </p:txBody>
      </p:sp>
    </p:spTree>
    <p:extLst>
      <p:ext uri="{BB962C8B-B14F-4D97-AF65-F5344CB8AC3E}">
        <p14:creationId xmlns:p14="http://schemas.microsoft.com/office/powerpoint/2010/main" val="258211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We investigated one Research Question</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4400" b="1" dirty="0">
                <a:solidFill>
                  <a:srgbClr val="000000"/>
                </a:solidFill>
                <a:latin typeface="Calibri" panose="020F0502020204030204"/>
                <a:cs typeface="+mn-cs"/>
              </a:rPr>
              <a:t>RQ: How does the awareness of failed design stories influence:</a:t>
            </a:r>
          </a:p>
          <a:p>
            <a:r>
              <a:rPr lang="en-US" sz="4400" b="1" dirty="0">
                <a:solidFill>
                  <a:srgbClr val="000000"/>
                </a:solidFill>
                <a:latin typeface="Calibri" panose="020F0502020204030204"/>
                <a:cs typeface="+mn-cs"/>
              </a:rPr>
              <a:t> </a:t>
            </a:r>
            <a:r>
              <a:rPr lang="en-US" sz="4400" b="1" i="1" dirty="0">
                <a:solidFill>
                  <a:srgbClr val="000000"/>
                </a:solidFill>
                <a:latin typeface="Calibri" panose="020F0502020204030204"/>
                <a:cs typeface="+mn-cs"/>
              </a:rPr>
              <a:t>design decisions </a:t>
            </a:r>
          </a:p>
          <a:p>
            <a:r>
              <a:rPr lang="en-US" sz="4400" b="1" i="1" dirty="0">
                <a:solidFill>
                  <a:srgbClr val="000000"/>
                </a:solidFill>
                <a:latin typeface="Calibri" panose="020F0502020204030204"/>
                <a:cs typeface="+mn-cs"/>
              </a:rPr>
              <a:t>rationale</a:t>
            </a:r>
            <a:r>
              <a:rPr lang="en-US" sz="4400" b="1" dirty="0">
                <a:solidFill>
                  <a:srgbClr val="000000"/>
                </a:solidFill>
                <a:latin typeface="Calibri" panose="020F0502020204030204"/>
                <a:cs typeface="+mn-cs"/>
              </a:rPr>
              <a:t>?</a:t>
            </a: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195608642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Experimental design</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6" name="Picture 5" descr="A screenshot of a video game&#10;&#10;Description automatically generated with low confidence">
            <a:extLst>
              <a:ext uri="{FF2B5EF4-FFF2-40B4-BE49-F238E27FC236}">
                <a16:creationId xmlns:a16="http://schemas.microsoft.com/office/drawing/2014/main" id="{F801847E-C4AD-248D-AB08-07E313D177C2}"/>
              </a:ext>
            </a:extLst>
          </p:cNvPr>
          <p:cNvPicPr>
            <a:picLocks noChangeAspect="1"/>
          </p:cNvPicPr>
          <p:nvPr/>
        </p:nvPicPr>
        <p:blipFill>
          <a:blip r:embed="rId3"/>
          <a:stretch>
            <a:fillRect/>
          </a:stretch>
        </p:blipFill>
        <p:spPr>
          <a:xfrm>
            <a:off x="630169" y="987864"/>
            <a:ext cx="10762818" cy="5238382"/>
          </a:xfrm>
          <a:prstGeom prst="rect">
            <a:avLst/>
          </a:prstGeom>
        </p:spPr>
      </p:pic>
    </p:spTree>
    <p:extLst>
      <p:ext uri="{BB962C8B-B14F-4D97-AF65-F5344CB8AC3E}">
        <p14:creationId xmlns:p14="http://schemas.microsoft.com/office/powerpoint/2010/main" val="159606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 – Treatments</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lvl="1" indent="0">
              <a:buNone/>
            </a:pPr>
            <a:r>
              <a:rPr lang="en-US" sz="3200" dirty="0"/>
              <a:t>Treatment 1 (</a:t>
            </a:r>
            <a:r>
              <a:rPr lang="en-US" sz="3200" dirty="0" err="1"/>
              <a:t>SoA</a:t>
            </a:r>
            <a:r>
              <a:rPr lang="en-US" sz="3200" dirty="0"/>
              <a:t>):</a:t>
            </a:r>
          </a:p>
          <a:p>
            <a:pPr marL="0" lvl="1" indent="0">
              <a:buNone/>
            </a:pPr>
            <a:r>
              <a:rPr lang="en-US" sz="900" dirty="0"/>
              <a:t> </a:t>
            </a:r>
            <a:endParaRPr lang="en-US" sz="800" dirty="0"/>
          </a:p>
          <a:p>
            <a:pPr marL="0" lvl="1" indent="0">
              <a:buNone/>
            </a:pPr>
            <a:r>
              <a:rPr lang="en-US" sz="3200" dirty="0"/>
              <a:t>Treatment 2 (Proposed): </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5" name="Picture 4">
            <a:extLst>
              <a:ext uri="{FF2B5EF4-FFF2-40B4-BE49-F238E27FC236}">
                <a16:creationId xmlns:a16="http://schemas.microsoft.com/office/drawing/2014/main" id="{99AF3F1C-27E2-311C-AC2C-0E7E97CA283E}"/>
              </a:ext>
            </a:extLst>
          </p:cNvPr>
          <p:cNvPicPr>
            <a:picLocks noChangeAspect="1"/>
          </p:cNvPicPr>
          <p:nvPr/>
        </p:nvPicPr>
        <p:blipFill rotWithShape="1">
          <a:blip r:embed="rId4"/>
          <a:srcRect t="365"/>
          <a:stretch/>
        </p:blipFill>
        <p:spPr>
          <a:xfrm>
            <a:off x="4717357" y="1870074"/>
            <a:ext cx="7208290" cy="4587431"/>
          </a:xfrm>
          <a:prstGeom prst="rect">
            <a:avLst/>
          </a:prstGeom>
        </p:spPr>
      </p:pic>
      <p:pic>
        <p:nvPicPr>
          <p:cNvPr id="7" name="Picture 6">
            <a:extLst>
              <a:ext uri="{FF2B5EF4-FFF2-40B4-BE49-F238E27FC236}">
                <a16:creationId xmlns:a16="http://schemas.microsoft.com/office/drawing/2014/main" id="{B3208F2E-5527-6382-D8A9-0D32C4442F7F}"/>
              </a:ext>
            </a:extLst>
          </p:cNvPr>
          <p:cNvPicPr>
            <a:picLocks noChangeAspect="1"/>
          </p:cNvPicPr>
          <p:nvPr/>
        </p:nvPicPr>
        <p:blipFill>
          <a:blip r:embed="rId5"/>
          <a:stretch>
            <a:fillRect/>
          </a:stretch>
        </p:blipFill>
        <p:spPr>
          <a:xfrm>
            <a:off x="4717357" y="1016306"/>
            <a:ext cx="7208290" cy="521820"/>
          </a:xfrm>
          <a:prstGeom prst="rect">
            <a:avLst/>
          </a:prstGeom>
        </p:spPr>
      </p:pic>
    </p:spTree>
    <p:extLst>
      <p:ext uri="{BB962C8B-B14F-4D97-AF65-F5344CB8AC3E}">
        <p14:creationId xmlns:p14="http://schemas.microsoft.com/office/powerpoint/2010/main" val="98833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 – Design scenario</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7" name="Picture 6">
            <a:extLst>
              <a:ext uri="{FF2B5EF4-FFF2-40B4-BE49-F238E27FC236}">
                <a16:creationId xmlns:a16="http://schemas.microsoft.com/office/drawing/2014/main" id="{0EFC24DF-1154-8B9D-71EA-DDC263A49BA9}"/>
              </a:ext>
            </a:extLst>
          </p:cNvPr>
          <p:cNvPicPr>
            <a:picLocks noChangeAspect="1"/>
          </p:cNvPicPr>
          <p:nvPr/>
        </p:nvPicPr>
        <p:blipFill rotWithShape="1">
          <a:blip r:embed="rId4"/>
          <a:srcRect l="1480" t="1581" r="1377" b="15332"/>
          <a:stretch/>
        </p:blipFill>
        <p:spPr>
          <a:xfrm>
            <a:off x="2091267" y="956733"/>
            <a:ext cx="8017934" cy="4715934"/>
          </a:xfrm>
          <a:prstGeom prst="rect">
            <a:avLst/>
          </a:prstGeom>
          <a:ln w="19050">
            <a:solidFill>
              <a:schemeClr val="bg1"/>
            </a:solidFill>
          </a:ln>
        </p:spPr>
      </p:pic>
      <p:pic>
        <p:nvPicPr>
          <p:cNvPr id="5" name="Picture 4">
            <a:extLst>
              <a:ext uri="{FF2B5EF4-FFF2-40B4-BE49-F238E27FC236}">
                <a16:creationId xmlns:a16="http://schemas.microsoft.com/office/drawing/2014/main" id="{D0E62B9B-56C6-A447-1C5A-54D3CA8F8854}"/>
              </a:ext>
            </a:extLst>
          </p:cNvPr>
          <p:cNvPicPr>
            <a:picLocks noChangeAspect="1"/>
          </p:cNvPicPr>
          <p:nvPr/>
        </p:nvPicPr>
        <p:blipFill rotWithShape="1">
          <a:blip r:embed="rId4"/>
          <a:srcRect l="1627" t="84041" r="1230" b="2386"/>
          <a:stretch/>
        </p:blipFill>
        <p:spPr>
          <a:xfrm>
            <a:off x="2091266" y="5869919"/>
            <a:ext cx="8017935" cy="770467"/>
          </a:xfrm>
          <a:prstGeom prst="rect">
            <a:avLst/>
          </a:prstGeom>
          <a:ln w="38100">
            <a:solidFill>
              <a:srgbClr val="37A794"/>
            </a:solidFill>
          </a:ln>
        </p:spPr>
      </p:pic>
    </p:spTree>
    <p:extLst>
      <p:ext uri="{BB962C8B-B14F-4D97-AF65-F5344CB8AC3E}">
        <p14:creationId xmlns:p14="http://schemas.microsoft.com/office/powerpoint/2010/main" val="6483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316EF-5F89-0683-C67D-B46787668ABF}"/>
              </a:ext>
            </a:extLst>
          </p:cNvPr>
          <p:cNvSpPr>
            <a:spLocks noGrp="1"/>
          </p:cNvSpPr>
          <p:nvPr>
            <p:ph idx="1"/>
          </p:nvPr>
        </p:nvSpPr>
        <p:spPr/>
        <p:txBody>
          <a:bodyPr>
            <a:normAutofit/>
          </a:bodyPr>
          <a:lstStyle/>
          <a:p>
            <a:r>
              <a:rPr lang="en-US">
                <a:effectLst/>
                <a:latin typeface="Helvetica" pitchFamily="2" charset="0"/>
              </a:rPr>
              <a:t>Computer engineering department</a:t>
            </a:r>
          </a:p>
          <a:p>
            <a:r>
              <a:rPr lang="en-US">
                <a:effectLst/>
                <a:latin typeface="Helvetica" pitchFamily="2" charset="0"/>
              </a:rPr>
              <a:t>Convenience sampling (undergraduate + graduate programs)</a:t>
            </a:r>
          </a:p>
          <a:p>
            <a:endParaRPr lang="en-US"/>
          </a:p>
        </p:txBody>
      </p:sp>
      <p:sp>
        <p:nvSpPr>
          <p:cNvPr id="3" name="Title 2">
            <a:extLst>
              <a:ext uri="{FF2B5EF4-FFF2-40B4-BE49-F238E27FC236}">
                <a16:creationId xmlns:a16="http://schemas.microsoft.com/office/drawing/2014/main" id="{7E4E0205-1FB1-71EF-DC39-87DEB464103A}"/>
              </a:ext>
            </a:extLst>
          </p:cNvPr>
          <p:cNvSpPr>
            <a:spLocks noGrp="1"/>
          </p:cNvSpPr>
          <p:nvPr>
            <p:ph type="title"/>
          </p:nvPr>
        </p:nvSpPr>
        <p:spPr/>
        <p:txBody>
          <a:bodyPr>
            <a:normAutofit fontScale="90000"/>
          </a:bodyPr>
          <a:lstStyle/>
          <a:p>
            <a:r>
              <a:rPr lang="en-US" sz="4000" b="1"/>
              <a:t>Participants</a:t>
            </a:r>
          </a:p>
        </p:txBody>
      </p:sp>
      <p:sp>
        <p:nvSpPr>
          <p:cNvPr id="4" name="Slide Number Placeholder 3">
            <a:extLst>
              <a:ext uri="{FF2B5EF4-FFF2-40B4-BE49-F238E27FC236}">
                <a16:creationId xmlns:a16="http://schemas.microsoft.com/office/drawing/2014/main" id="{ACA2AD0A-5966-AEAA-A3B7-46E3FF96138F}"/>
              </a:ext>
            </a:extLst>
          </p:cNvPr>
          <p:cNvSpPr>
            <a:spLocks noGrp="1"/>
          </p:cNvSpPr>
          <p:nvPr>
            <p:ph type="sldNum" sz="quarter" idx="12"/>
          </p:nvPr>
        </p:nvSpPr>
        <p:spPr/>
        <p:txBody>
          <a:bodyPr/>
          <a:lstStyle/>
          <a:p>
            <a:fld id="{8A7A6979-0714-4377-B894-6BE4C2D6E202}" type="slidenum">
              <a:rPr lang="en-US" smtClean="0"/>
              <a:pPr/>
              <a:t>9</a:t>
            </a:fld>
            <a:endParaRPr lang="en-US" dirty="0"/>
          </a:p>
        </p:txBody>
      </p:sp>
      <p:graphicFrame>
        <p:nvGraphicFramePr>
          <p:cNvPr id="5" name="Table 4">
            <a:extLst>
              <a:ext uri="{FF2B5EF4-FFF2-40B4-BE49-F238E27FC236}">
                <a16:creationId xmlns:a16="http://schemas.microsoft.com/office/drawing/2014/main" id="{B5E55438-47EC-ECA0-5452-463FDB4495E2}"/>
              </a:ext>
            </a:extLst>
          </p:cNvPr>
          <p:cNvGraphicFramePr>
            <a:graphicFrameLocks noGrp="1"/>
          </p:cNvGraphicFramePr>
          <p:nvPr>
            <p:extLst>
              <p:ext uri="{D42A27DB-BD31-4B8C-83A1-F6EECF244321}">
                <p14:modId xmlns:p14="http://schemas.microsoft.com/office/powerpoint/2010/main" val="2223599633"/>
              </p:ext>
            </p:extLst>
          </p:nvPr>
        </p:nvGraphicFramePr>
        <p:xfrm>
          <a:off x="519842" y="2862993"/>
          <a:ext cx="4294989" cy="2743200"/>
        </p:xfrm>
        <a:graphic>
          <a:graphicData uri="http://schemas.openxmlformats.org/drawingml/2006/table">
            <a:tbl>
              <a:tblPr firstRow="1" bandRow="1">
                <a:tableStyleId>{00A15C55-8517-42AA-B614-E9B94910E393}</a:tableStyleId>
              </a:tblPr>
              <a:tblGrid>
                <a:gridCol w="3136749">
                  <a:extLst>
                    <a:ext uri="{9D8B030D-6E8A-4147-A177-3AD203B41FA5}">
                      <a16:colId xmlns:a16="http://schemas.microsoft.com/office/drawing/2014/main" val="2521382962"/>
                    </a:ext>
                  </a:extLst>
                </a:gridCol>
                <a:gridCol w="1158240">
                  <a:extLst>
                    <a:ext uri="{9D8B030D-6E8A-4147-A177-3AD203B41FA5}">
                      <a16:colId xmlns:a16="http://schemas.microsoft.com/office/drawing/2014/main" val="1822986995"/>
                    </a:ext>
                  </a:extLst>
                </a:gridCol>
              </a:tblGrid>
              <a:tr h="370840">
                <a:tc>
                  <a:txBody>
                    <a:bodyPr/>
                    <a:lstStyle/>
                    <a:p>
                      <a:r>
                        <a:rPr lang="en-US" sz="2400"/>
                        <a:t>Category</a:t>
                      </a:r>
                    </a:p>
                  </a:txBody>
                  <a:tcPr/>
                </a:tc>
                <a:tc>
                  <a:txBody>
                    <a:bodyPr/>
                    <a:lstStyle/>
                    <a:p>
                      <a:r>
                        <a:rPr lang="en-US" sz="2400"/>
                        <a:t>Count</a:t>
                      </a:r>
                    </a:p>
                  </a:txBody>
                  <a:tcPr/>
                </a:tc>
                <a:extLst>
                  <a:ext uri="{0D108BD9-81ED-4DB2-BD59-A6C34878D82A}">
                    <a16:rowId xmlns:a16="http://schemas.microsoft.com/office/drawing/2014/main" val="125114129"/>
                  </a:ext>
                </a:extLst>
              </a:tr>
              <a:tr h="370840">
                <a:tc>
                  <a:txBody>
                    <a:bodyPr/>
                    <a:lstStyle/>
                    <a:p>
                      <a:r>
                        <a:rPr lang="en-US" sz="2400"/>
                        <a:t>PhD student</a:t>
                      </a:r>
                    </a:p>
                  </a:txBody>
                  <a:tcPr/>
                </a:tc>
                <a:tc>
                  <a:txBody>
                    <a:bodyPr/>
                    <a:lstStyle/>
                    <a:p>
                      <a:r>
                        <a:rPr lang="en-US" sz="2400"/>
                        <a:t>7</a:t>
                      </a:r>
                    </a:p>
                  </a:txBody>
                  <a:tcPr/>
                </a:tc>
                <a:extLst>
                  <a:ext uri="{0D108BD9-81ED-4DB2-BD59-A6C34878D82A}">
                    <a16:rowId xmlns:a16="http://schemas.microsoft.com/office/drawing/2014/main" val="2307763881"/>
                  </a:ext>
                </a:extLst>
              </a:tr>
              <a:tr h="370840">
                <a:tc>
                  <a:txBody>
                    <a:bodyPr/>
                    <a:lstStyle/>
                    <a:p>
                      <a:r>
                        <a:rPr lang="en-US" sz="2400"/>
                        <a:t>Senior undergraduate</a:t>
                      </a:r>
                    </a:p>
                  </a:txBody>
                  <a:tcPr/>
                </a:tc>
                <a:tc>
                  <a:txBody>
                    <a:bodyPr/>
                    <a:lstStyle/>
                    <a:p>
                      <a:r>
                        <a:rPr lang="en-US" sz="2400"/>
                        <a:t>6</a:t>
                      </a:r>
                    </a:p>
                  </a:txBody>
                  <a:tcPr/>
                </a:tc>
                <a:extLst>
                  <a:ext uri="{0D108BD9-81ED-4DB2-BD59-A6C34878D82A}">
                    <a16:rowId xmlns:a16="http://schemas.microsoft.com/office/drawing/2014/main" val="2055651898"/>
                  </a:ext>
                </a:extLst>
              </a:tr>
              <a:tr h="370840">
                <a:tc>
                  <a:txBody>
                    <a:bodyPr/>
                    <a:lstStyle/>
                    <a:p>
                      <a:r>
                        <a:rPr lang="en-US" sz="2400"/>
                        <a:t>MSc student</a:t>
                      </a:r>
                    </a:p>
                  </a:txBody>
                  <a:tcPr/>
                </a:tc>
                <a:tc>
                  <a:txBody>
                    <a:bodyPr/>
                    <a:lstStyle/>
                    <a:p>
                      <a:r>
                        <a:rPr lang="en-US" sz="2400"/>
                        <a:t>6</a:t>
                      </a:r>
                    </a:p>
                  </a:txBody>
                  <a:tcPr/>
                </a:tc>
                <a:extLst>
                  <a:ext uri="{0D108BD9-81ED-4DB2-BD59-A6C34878D82A}">
                    <a16:rowId xmlns:a16="http://schemas.microsoft.com/office/drawing/2014/main" val="1340008148"/>
                  </a:ext>
                </a:extLst>
              </a:tr>
              <a:tr h="370840">
                <a:tc>
                  <a:txBody>
                    <a:bodyPr/>
                    <a:lstStyle/>
                    <a:p>
                      <a:r>
                        <a:rPr lang="en-US" sz="2400"/>
                        <a:t>Junior undergraduate</a:t>
                      </a:r>
                    </a:p>
                  </a:txBody>
                  <a:tcPr/>
                </a:tc>
                <a:tc>
                  <a:txBody>
                    <a:bodyPr/>
                    <a:lstStyle/>
                    <a:p>
                      <a:r>
                        <a:rPr lang="en-US" sz="2400"/>
                        <a:t>1</a:t>
                      </a:r>
                    </a:p>
                  </a:txBody>
                  <a:tcPr/>
                </a:tc>
                <a:extLst>
                  <a:ext uri="{0D108BD9-81ED-4DB2-BD59-A6C34878D82A}">
                    <a16:rowId xmlns:a16="http://schemas.microsoft.com/office/drawing/2014/main" val="1250776864"/>
                  </a:ext>
                </a:extLst>
              </a:tr>
              <a:tr h="370840">
                <a:tc>
                  <a:txBody>
                    <a:bodyPr/>
                    <a:lstStyle/>
                    <a:p>
                      <a:r>
                        <a:rPr lang="en-US" sz="2400"/>
                        <a:t>Professional</a:t>
                      </a:r>
                    </a:p>
                  </a:txBody>
                  <a:tcPr/>
                </a:tc>
                <a:tc>
                  <a:txBody>
                    <a:bodyPr/>
                    <a:lstStyle/>
                    <a:p>
                      <a:r>
                        <a:rPr lang="en-US" sz="2400"/>
                        <a:t>1</a:t>
                      </a:r>
                    </a:p>
                  </a:txBody>
                  <a:tcPr/>
                </a:tc>
                <a:extLst>
                  <a:ext uri="{0D108BD9-81ED-4DB2-BD59-A6C34878D82A}">
                    <a16:rowId xmlns:a16="http://schemas.microsoft.com/office/drawing/2014/main" val="1175854300"/>
                  </a:ext>
                </a:extLst>
              </a:tr>
            </a:tbl>
          </a:graphicData>
        </a:graphic>
      </p:graphicFrame>
      <p:graphicFrame>
        <p:nvGraphicFramePr>
          <p:cNvPr id="6" name="Table 5">
            <a:extLst>
              <a:ext uri="{FF2B5EF4-FFF2-40B4-BE49-F238E27FC236}">
                <a16:creationId xmlns:a16="http://schemas.microsoft.com/office/drawing/2014/main" id="{3FF22264-F815-9F8E-40A8-C31ADC0AE114}"/>
              </a:ext>
            </a:extLst>
          </p:cNvPr>
          <p:cNvGraphicFramePr>
            <a:graphicFrameLocks noGrp="1"/>
          </p:cNvGraphicFramePr>
          <p:nvPr>
            <p:extLst>
              <p:ext uri="{D42A27DB-BD31-4B8C-83A1-F6EECF244321}">
                <p14:modId xmlns:p14="http://schemas.microsoft.com/office/powerpoint/2010/main" val="2276601278"/>
              </p:ext>
            </p:extLst>
          </p:nvPr>
        </p:nvGraphicFramePr>
        <p:xfrm>
          <a:off x="5689412" y="3091593"/>
          <a:ext cx="5703575" cy="2286000"/>
        </p:xfrm>
        <a:graphic>
          <a:graphicData uri="http://schemas.openxmlformats.org/drawingml/2006/table">
            <a:tbl>
              <a:tblPr firstRow="1" bandRow="1">
                <a:tableStyleId>{00A15C55-8517-42AA-B614-E9B94910E393}</a:tableStyleId>
              </a:tblPr>
              <a:tblGrid>
                <a:gridCol w="3862548">
                  <a:extLst>
                    <a:ext uri="{9D8B030D-6E8A-4147-A177-3AD203B41FA5}">
                      <a16:colId xmlns:a16="http://schemas.microsoft.com/office/drawing/2014/main" val="2521382962"/>
                    </a:ext>
                  </a:extLst>
                </a:gridCol>
                <a:gridCol w="1841027">
                  <a:extLst>
                    <a:ext uri="{9D8B030D-6E8A-4147-A177-3AD203B41FA5}">
                      <a16:colId xmlns:a16="http://schemas.microsoft.com/office/drawing/2014/main" val="1822986995"/>
                    </a:ext>
                  </a:extLst>
                </a:gridCol>
              </a:tblGrid>
              <a:tr h="370840">
                <a:tc>
                  <a:txBody>
                    <a:bodyPr/>
                    <a:lstStyle/>
                    <a:p>
                      <a:r>
                        <a:rPr lang="en-US" sz="2400"/>
                        <a:t>Experience</a:t>
                      </a:r>
                    </a:p>
                  </a:txBody>
                  <a:tcPr/>
                </a:tc>
                <a:tc>
                  <a:txBody>
                    <a:bodyPr/>
                    <a:lstStyle/>
                    <a:p>
                      <a:r>
                        <a:rPr lang="en-US" sz="2400"/>
                        <a:t>Count</a:t>
                      </a:r>
                    </a:p>
                  </a:txBody>
                  <a:tcPr/>
                </a:tc>
                <a:extLst>
                  <a:ext uri="{0D108BD9-81ED-4DB2-BD59-A6C34878D82A}">
                    <a16:rowId xmlns:a16="http://schemas.microsoft.com/office/drawing/2014/main" val="125114129"/>
                  </a:ext>
                </a:extLst>
              </a:tr>
              <a:tr h="370840">
                <a:tc>
                  <a:txBody>
                    <a:bodyPr/>
                    <a:lstStyle/>
                    <a:p>
                      <a:r>
                        <a:rPr lang="en-US" sz="2400"/>
                        <a:t>Only Internship(s)</a:t>
                      </a:r>
                    </a:p>
                  </a:txBody>
                  <a:tcPr/>
                </a:tc>
                <a:tc>
                  <a:txBody>
                    <a:bodyPr/>
                    <a:lstStyle/>
                    <a:p>
                      <a:r>
                        <a:rPr lang="en-US" sz="2400"/>
                        <a:t>10</a:t>
                      </a:r>
                    </a:p>
                  </a:txBody>
                  <a:tcPr/>
                </a:tc>
                <a:extLst>
                  <a:ext uri="{0D108BD9-81ED-4DB2-BD59-A6C34878D82A}">
                    <a16:rowId xmlns:a16="http://schemas.microsoft.com/office/drawing/2014/main" val="2307763881"/>
                  </a:ext>
                </a:extLst>
              </a:tr>
              <a:tr h="370840">
                <a:tc>
                  <a:txBody>
                    <a:bodyPr/>
                    <a:lstStyle/>
                    <a:p>
                      <a:r>
                        <a:rPr lang="en-US" sz="2400"/>
                        <a:t>1-5 years professional</a:t>
                      </a:r>
                    </a:p>
                  </a:txBody>
                  <a:tcPr/>
                </a:tc>
                <a:tc>
                  <a:txBody>
                    <a:bodyPr/>
                    <a:lstStyle/>
                    <a:p>
                      <a:r>
                        <a:rPr lang="en-US" sz="2400"/>
                        <a:t>9</a:t>
                      </a:r>
                    </a:p>
                  </a:txBody>
                  <a:tcPr/>
                </a:tc>
                <a:extLst>
                  <a:ext uri="{0D108BD9-81ED-4DB2-BD59-A6C34878D82A}">
                    <a16:rowId xmlns:a16="http://schemas.microsoft.com/office/drawing/2014/main" val="2055651898"/>
                  </a:ext>
                </a:extLst>
              </a:tr>
              <a:tr h="370840">
                <a:tc>
                  <a:txBody>
                    <a:bodyPr/>
                    <a:lstStyle/>
                    <a:p>
                      <a:r>
                        <a:rPr lang="en-US" sz="2400"/>
                        <a:t>16+ years</a:t>
                      </a:r>
                    </a:p>
                  </a:txBody>
                  <a:tcPr/>
                </a:tc>
                <a:tc>
                  <a:txBody>
                    <a:bodyPr/>
                    <a:lstStyle/>
                    <a:p>
                      <a:r>
                        <a:rPr lang="en-US" sz="2400"/>
                        <a:t>1</a:t>
                      </a:r>
                    </a:p>
                  </a:txBody>
                  <a:tcPr/>
                </a:tc>
                <a:extLst>
                  <a:ext uri="{0D108BD9-81ED-4DB2-BD59-A6C34878D82A}">
                    <a16:rowId xmlns:a16="http://schemas.microsoft.com/office/drawing/2014/main" val="1340008148"/>
                  </a:ext>
                </a:extLst>
              </a:tr>
              <a:tr h="370840">
                <a:tc>
                  <a:txBody>
                    <a:bodyPr/>
                    <a:lstStyle/>
                    <a:p>
                      <a:r>
                        <a:rPr lang="en-US" sz="2400"/>
                        <a:t>None</a:t>
                      </a:r>
                    </a:p>
                  </a:txBody>
                  <a:tcPr/>
                </a:tc>
                <a:tc>
                  <a:txBody>
                    <a:bodyPr/>
                    <a:lstStyle/>
                    <a:p>
                      <a:r>
                        <a:rPr lang="en-US" sz="2400"/>
                        <a:t>1</a:t>
                      </a:r>
                    </a:p>
                  </a:txBody>
                  <a:tcPr/>
                </a:tc>
                <a:extLst>
                  <a:ext uri="{0D108BD9-81ED-4DB2-BD59-A6C34878D82A}">
                    <a16:rowId xmlns:a16="http://schemas.microsoft.com/office/drawing/2014/main" val="1250776864"/>
                  </a:ext>
                </a:extLst>
              </a:tr>
            </a:tbl>
          </a:graphicData>
        </a:graphic>
      </p:graphicFrame>
    </p:spTree>
    <p:extLst>
      <p:ext uri="{BB962C8B-B14F-4D97-AF65-F5344CB8AC3E}">
        <p14:creationId xmlns:p14="http://schemas.microsoft.com/office/powerpoint/2010/main" val="108650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E3AD06B-D8D1-A94A-84D8-5094694EB87E}">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PU-CoBrand_Template_Gold_Theme_Std_Screen_2</Template>
  <TotalTime>15850</TotalTime>
  <Words>3238</Words>
  <Application>Microsoft Macintosh PowerPoint</Application>
  <PresentationFormat>Widescreen</PresentationFormat>
  <Paragraphs>335</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Acumin Pro</vt:lpstr>
      <vt:lpstr>Arial</vt:lpstr>
      <vt:lpstr>Calibri</vt:lpstr>
      <vt:lpstr>Helvetica</vt:lpstr>
      <vt:lpstr>Times</vt:lpstr>
      <vt:lpstr>Wingdings</vt:lpstr>
      <vt:lpstr>Purdue1</vt:lpstr>
      <vt:lpstr>Incorporating Failure Knowledge into Design Decisions for IoT Systems:               A Controlled Experiment on Novices</vt:lpstr>
      <vt:lpstr>Motivation</vt:lpstr>
      <vt:lpstr>Prior work: Recurring kinds of IoT failures[2]</vt:lpstr>
      <vt:lpstr>    Idea</vt:lpstr>
      <vt:lpstr>We investigated one Research Question</vt:lpstr>
      <vt:lpstr>Methods | Experimental design</vt:lpstr>
      <vt:lpstr>Methods | Experiment – Treatments</vt:lpstr>
      <vt:lpstr>Methods | Experiment – Design scenario</vt:lpstr>
      <vt:lpstr>Participants</vt:lpstr>
      <vt:lpstr>Results | Binary decisions – do not vary</vt:lpstr>
      <vt:lpstr>Results | Rationales – varying rationales</vt:lpstr>
      <vt:lpstr>Results | Design Rationale – Criticality</vt:lpstr>
      <vt:lpstr>Results | Design Rationale – Safety</vt:lpstr>
      <vt:lpstr>Results | Design Rationale – Anecdotal Logic</vt:lpstr>
      <vt:lpstr>A Failure-Aware Engineering Process for IoT</vt:lpstr>
      <vt:lpstr>Conclusion</vt:lpstr>
      <vt:lpstr>Bonus slides</vt:lpstr>
      <vt:lpstr>Artifacts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Anandayuvaraj, Dharun</dc:creator>
  <cp:lastModifiedBy>Davis, James C</cp:lastModifiedBy>
  <cp:revision>143</cp:revision>
  <dcterms:created xsi:type="dcterms:W3CDTF">2020-02-21T23:00:33Z</dcterms:created>
  <dcterms:modified xsi:type="dcterms:W3CDTF">2023-05-19T22:26:05Z</dcterms:modified>
</cp:coreProperties>
</file>