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3"/>
    <p:restoredTop sz="94694"/>
  </p:normalViewPr>
  <p:slideViewPr>
    <p:cSldViewPr snapToGrid="0" snapToObjects="1">
      <p:cViewPr>
        <p:scale>
          <a:sx n="167" d="100"/>
          <a:sy n="167" d="100"/>
        </p:scale>
        <p:origin x="-3584" y="-19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E2678-1C49-214A-8D6F-8E1F1F2755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4E2D9A-129B-AB42-BFE2-5C9B7E9893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F5160C-CE2E-7546-89E6-BFB58421B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9B94C-62C8-4643-8239-3FB19D2E7C71}" type="datetimeFigureOut">
              <a:rPr lang="en-US" smtClean="0"/>
              <a:t>7/8/20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144FA-3EF6-534D-ADCA-573F2203E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CE23DF-4E68-3D4C-89E6-CEF4A435A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0F95C-F44C-054B-A60C-45BBDBF6D4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65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3E853-C711-0D4F-B1A3-E97EF93EE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A692AF-9F2E-9341-B799-ECCD2E3F59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E1202A-F372-FF45-A3B0-9D9FC5102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9B94C-62C8-4643-8239-3FB19D2E7C71}" type="datetimeFigureOut">
              <a:rPr lang="en-US" smtClean="0"/>
              <a:t>7/8/20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1F5459-DA1E-2A4D-BC87-19048D27E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FB9AF7-4456-0342-84AC-DDC20EF49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0F95C-F44C-054B-A60C-45BBDBF6D4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915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DA3735-9E3B-444C-B69E-8B9C3B6FAC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246EEF-672D-D448-88E6-73C8A83030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60C50E-91C1-C246-96D0-582B77D58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9B94C-62C8-4643-8239-3FB19D2E7C71}" type="datetimeFigureOut">
              <a:rPr lang="en-US" smtClean="0"/>
              <a:t>7/8/20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BE74A0-C976-6A46-B840-B47BF76D9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FDEB26-DE10-EA42-AC91-5D6CFEEE4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0F95C-F44C-054B-A60C-45BBDBF6D4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413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50A9E-425B-8B4D-9E85-39577D708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B76F5D-FC00-204F-B691-A5A24E02CA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B1BA7E-67D7-9C4F-9ED5-A69ADFEB4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9B94C-62C8-4643-8239-3FB19D2E7C71}" type="datetimeFigureOut">
              <a:rPr lang="en-US" smtClean="0"/>
              <a:t>7/8/20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C8A199-22E1-0E41-B873-CD44A2D64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AAD7D7-4F55-E848-8D0D-05D7712B6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0F95C-F44C-054B-A60C-45BBDBF6D4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750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0A350-D221-2641-A9E4-C343FFB74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E69775-5011-AC46-9314-83B272C4C6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176B9-9314-C444-9EA9-7A69D14FE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9B94C-62C8-4643-8239-3FB19D2E7C71}" type="datetimeFigureOut">
              <a:rPr lang="en-US" smtClean="0"/>
              <a:t>7/8/20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28584C-53DA-1A42-8A75-B5D42512A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7635A9-3A95-DE45-857D-9C0E4E76F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0F95C-F44C-054B-A60C-45BBDBF6D4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010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46BD2-50B4-B74B-9D9A-052A939C5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65510-61AA-AD49-8236-2AD4F14D5A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9FC31E-659C-D94D-8009-380A3C8DF5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F7FE21-50BF-8E44-A485-016CA398B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9B94C-62C8-4643-8239-3FB19D2E7C71}" type="datetimeFigureOut">
              <a:rPr lang="en-US" smtClean="0"/>
              <a:t>7/8/20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5A5F9A-984D-2646-BD44-0D78322BE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3E300A-92A9-7546-A3EE-C30192562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0F95C-F44C-054B-A60C-45BBDBF6D4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298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ED77A-4F60-2545-8517-F87F92371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83A50B-E503-D34F-9EDC-6492A4D95A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429AF-6E3A-9341-BD77-05EC4B9E4F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578CE1-D7D6-C344-9BD4-CAD4C89E99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CD998E-12FB-404F-9F41-D6A403C088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2AA0C5-6B31-C441-86D6-994CEC491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9B94C-62C8-4643-8239-3FB19D2E7C71}" type="datetimeFigureOut">
              <a:rPr lang="en-US" smtClean="0"/>
              <a:t>7/8/20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E42737-4BD9-8748-A78B-AAF39F92D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BABA3B-72A2-1B42-9299-2DAA65F38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0F95C-F44C-054B-A60C-45BBDBF6D4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802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53163-275A-F540-A31D-FC382618F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D35894-FB1D-6545-B5E6-CDD8A1ABD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9B94C-62C8-4643-8239-3FB19D2E7C71}" type="datetimeFigureOut">
              <a:rPr lang="en-US" smtClean="0"/>
              <a:t>7/8/20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BB0712-BB2B-0340-B51A-29EC3D4C9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BF9C6A-B305-4240-8BE2-067D57B41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0F95C-F44C-054B-A60C-45BBDBF6D4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060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A39C32-2562-CC49-BA71-82AB44E7A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9B94C-62C8-4643-8239-3FB19D2E7C71}" type="datetimeFigureOut">
              <a:rPr lang="en-US" smtClean="0"/>
              <a:t>7/8/20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B586FF-A6FA-C149-AC6A-C3534A21F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7DED22-AEBC-EB42-924B-1300A81B7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0F95C-F44C-054B-A60C-45BBDBF6D4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910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34425-3942-F842-BFA6-BCDC6078E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173570-6DE4-354B-8A88-F951DE9573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5E0B25-0BA0-1A41-B32E-BB5024426A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86ED4F-3F9A-D042-934A-F7DDAA78C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9B94C-62C8-4643-8239-3FB19D2E7C71}" type="datetimeFigureOut">
              <a:rPr lang="en-US" smtClean="0"/>
              <a:t>7/8/20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9C1208-8429-4B40-95E9-580B7BFD4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1500E5-C921-A544-B63D-CDBE073E9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0F95C-F44C-054B-A60C-45BBDBF6D4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540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8CE03-EFA3-944C-B3B6-EDA9C8513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CF6E12-9C45-1E40-A0DC-1E8017B59F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32D8A7-BE43-1340-8854-E9185D3B8C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5A6478-6FC2-3F48-9C75-A63F76700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9B94C-62C8-4643-8239-3FB19D2E7C71}" type="datetimeFigureOut">
              <a:rPr lang="en-US" smtClean="0"/>
              <a:t>7/8/20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263826-8EA0-F64F-BCF7-7726DAA79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4A36A4-697A-5F46-BA7A-73100DA13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0F95C-F44C-054B-A60C-45BBDBF6D4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48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3A151E-CBC0-3F43-A175-FCD3D321C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481114-EB6D-7D44-8E83-145FC01CCB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1C83D0-B048-6345-82FA-57CBD40E90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89B94C-62C8-4643-8239-3FB19D2E7C71}" type="datetimeFigureOut">
              <a:rPr lang="en-US" smtClean="0"/>
              <a:t>7/8/20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5EC8F3-1DE6-C34E-B9DA-DA859DF906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2F8909-ABDF-5746-92FF-98361FB62E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80F95C-F44C-054B-A60C-45BBDBF6D4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42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702930E-5A8C-E04F-A88F-74B87E39A01A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341030" y="3627289"/>
            <a:ext cx="636104" cy="63610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9BE4899-D67F-7448-B0BF-B24BFF00DD03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335375" y="238132"/>
            <a:ext cx="1336671" cy="143391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31A767F-0E22-9F45-AFE3-B5AD7365CBB6}"/>
              </a:ext>
            </a:extLst>
          </p:cNvPr>
          <p:cNvSpPr txBox="1"/>
          <p:nvPr/>
        </p:nvSpPr>
        <p:spPr>
          <a:xfrm>
            <a:off x="1101067" y="2777333"/>
            <a:ext cx="351089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latin typeface="Century Gothic" panose="020B0502020202020204" pitchFamily="34" charset="0"/>
              </a:rPr>
              <a:t>DUALITY LAB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2DA341F-1CB4-294C-8795-E0DD21E8442B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3732583" y="3551582"/>
            <a:ext cx="723065" cy="753878"/>
          </a:xfrm>
          <a:prstGeom prst="rect">
            <a:avLst/>
          </a:prstGeom>
        </p:spPr>
      </p:pic>
      <p:cxnSp>
        <p:nvCxnSpPr>
          <p:cNvPr id="12" name="Curved Connector 11">
            <a:extLst>
              <a:ext uri="{FF2B5EF4-FFF2-40B4-BE49-F238E27FC236}">
                <a16:creationId xmlns:a16="http://schemas.microsoft.com/office/drawing/2014/main" id="{F395ABE5-8CD4-CF4F-9657-B84030308308}"/>
              </a:ext>
            </a:extLst>
          </p:cNvPr>
          <p:cNvCxnSpPr>
            <a:cxnSpLocks/>
            <a:stCxn id="5" idx="3"/>
            <a:endCxn id="9" idx="2"/>
          </p:cNvCxnSpPr>
          <p:nvPr/>
        </p:nvCxnSpPr>
        <p:spPr>
          <a:xfrm flipV="1">
            <a:off x="1977134" y="3546774"/>
            <a:ext cx="879382" cy="398567"/>
          </a:xfrm>
          <a:prstGeom prst="curved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urved Connector 12">
            <a:extLst>
              <a:ext uri="{FF2B5EF4-FFF2-40B4-BE49-F238E27FC236}">
                <a16:creationId xmlns:a16="http://schemas.microsoft.com/office/drawing/2014/main" id="{BCAD7932-0286-034B-A242-756947580FD2}"/>
              </a:ext>
            </a:extLst>
          </p:cNvPr>
          <p:cNvCxnSpPr>
            <a:cxnSpLocks/>
            <a:stCxn id="10" idx="1"/>
            <a:endCxn id="9" idx="2"/>
          </p:cNvCxnSpPr>
          <p:nvPr/>
        </p:nvCxnSpPr>
        <p:spPr>
          <a:xfrm rot="10800000">
            <a:off x="2856517" y="3546775"/>
            <a:ext cx="876067" cy="381747"/>
          </a:xfrm>
          <a:prstGeom prst="curved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4F926354-BA3D-2348-AD19-B4167F9F7539}"/>
              </a:ext>
            </a:extLst>
          </p:cNvPr>
          <p:cNvSpPr txBox="1"/>
          <p:nvPr/>
        </p:nvSpPr>
        <p:spPr>
          <a:xfrm>
            <a:off x="1101067" y="4283142"/>
            <a:ext cx="351089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latin typeface="Century Gothic" panose="020B0502020202020204" pitchFamily="34" charset="0"/>
              </a:rPr>
              <a:t>DUALITY LAB</a:t>
            </a:r>
          </a:p>
        </p:txBody>
      </p:sp>
      <p:cxnSp>
        <p:nvCxnSpPr>
          <p:cNvPr id="32" name="Curved Connector 31">
            <a:extLst>
              <a:ext uri="{FF2B5EF4-FFF2-40B4-BE49-F238E27FC236}">
                <a16:creationId xmlns:a16="http://schemas.microsoft.com/office/drawing/2014/main" id="{4895FA3E-345E-1246-999A-D96AC1E9432B}"/>
              </a:ext>
            </a:extLst>
          </p:cNvPr>
          <p:cNvCxnSpPr>
            <a:cxnSpLocks/>
            <a:stCxn id="5" idx="3"/>
            <a:endCxn id="31" idx="0"/>
          </p:cNvCxnSpPr>
          <p:nvPr/>
        </p:nvCxnSpPr>
        <p:spPr>
          <a:xfrm>
            <a:off x="1977134" y="3945341"/>
            <a:ext cx="879382" cy="337801"/>
          </a:xfrm>
          <a:prstGeom prst="curved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Curved Connector 34">
            <a:extLst>
              <a:ext uri="{FF2B5EF4-FFF2-40B4-BE49-F238E27FC236}">
                <a16:creationId xmlns:a16="http://schemas.microsoft.com/office/drawing/2014/main" id="{8E124ECC-7365-4841-AE6A-02959A06A24C}"/>
              </a:ext>
            </a:extLst>
          </p:cNvPr>
          <p:cNvCxnSpPr>
            <a:cxnSpLocks/>
            <a:stCxn id="10" idx="1"/>
            <a:endCxn id="31" idx="0"/>
          </p:cNvCxnSpPr>
          <p:nvPr/>
        </p:nvCxnSpPr>
        <p:spPr>
          <a:xfrm rot="10800000" flipV="1">
            <a:off x="2856517" y="3928520"/>
            <a:ext cx="876067" cy="354621"/>
          </a:xfrm>
          <a:prstGeom prst="curved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8" name="Picture 37">
            <a:extLst>
              <a:ext uri="{FF2B5EF4-FFF2-40B4-BE49-F238E27FC236}">
                <a16:creationId xmlns:a16="http://schemas.microsoft.com/office/drawing/2014/main" id="{A3C3A75E-9579-1C4C-9E38-32DDA59E5CB3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6103107" y="3607540"/>
            <a:ext cx="636104" cy="636104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B7F3E5C-91A3-9E43-93DE-B212E8169305}"/>
              </a:ext>
            </a:extLst>
          </p:cNvPr>
          <p:cNvPicPr>
            <a:picLocks/>
          </p:cNvPicPr>
          <p:nvPr/>
        </p:nvPicPr>
        <p:blipFill rotWithShape="1">
          <a:blip r:embed="rId4"/>
          <a:srcRect l="13548" r="19400"/>
          <a:stretch/>
        </p:blipFill>
        <p:spPr>
          <a:xfrm>
            <a:off x="8361077" y="3531833"/>
            <a:ext cx="484832" cy="753878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CC3A9706-50FD-7440-AD4A-ACCB7529D0D1}"/>
              </a:ext>
            </a:extLst>
          </p:cNvPr>
          <p:cNvSpPr txBox="1"/>
          <p:nvPr/>
        </p:nvSpPr>
        <p:spPr>
          <a:xfrm>
            <a:off x="6964208" y="3590595"/>
            <a:ext cx="117051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Century Gothic" panose="020B0502020202020204" pitchFamily="34" charset="0"/>
              </a:rPr>
              <a:t>DUALITY</a:t>
            </a:r>
          </a:p>
          <a:p>
            <a:pPr algn="ctr"/>
            <a:r>
              <a:rPr lang="en-US" sz="2000" dirty="0">
                <a:latin typeface="Century Gothic" panose="020B0502020202020204" pitchFamily="34" charset="0"/>
              </a:rPr>
              <a:t>LAB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0ABCDD17-3B20-F245-B49E-BD757230DF7A}"/>
              </a:ext>
            </a:extLst>
          </p:cNvPr>
          <p:cNvSpPr/>
          <p:nvPr/>
        </p:nvSpPr>
        <p:spPr>
          <a:xfrm>
            <a:off x="6096000" y="3243832"/>
            <a:ext cx="2909645" cy="4571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16F23521-2203-EC40-AE11-EDB20C264A83}"/>
              </a:ext>
            </a:extLst>
          </p:cNvPr>
          <p:cNvSpPr/>
          <p:nvPr/>
        </p:nvSpPr>
        <p:spPr>
          <a:xfrm>
            <a:off x="6096000" y="4416380"/>
            <a:ext cx="2909645" cy="4571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1BD569D5-1C1F-434A-98D5-E66A99C5B337}"/>
              </a:ext>
            </a:extLst>
          </p:cNvPr>
          <p:cNvCxnSpPr>
            <a:stCxn id="38" idx="3"/>
            <a:endCxn id="51" idx="2"/>
          </p:cNvCxnSpPr>
          <p:nvPr/>
        </p:nvCxnSpPr>
        <p:spPr>
          <a:xfrm flipV="1">
            <a:off x="6739211" y="3289551"/>
            <a:ext cx="811612" cy="636041"/>
          </a:xfrm>
          <a:prstGeom prst="line">
            <a:avLst/>
          </a:prstGeom>
          <a:ln w="28575">
            <a:headEnd type="oval" w="sm" len="sm"/>
            <a:tailEnd type="oval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17E42DEF-EA87-3349-9B72-C45B759E1533}"/>
              </a:ext>
            </a:extLst>
          </p:cNvPr>
          <p:cNvCxnSpPr>
            <a:cxnSpLocks/>
            <a:stCxn id="38" idx="3"/>
            <a:endCxn id="76" idx="0"/>
          </p:cNvCxnSpPr>
          <p:nvPr/>
        </p:nvCxnSpPr>
        <p:spPr>
          <a:xfrm>
            <a:off x="6739211" y="3925592"/>
            <a:ext cx="811612" cy="493776"/>
          </a:xfrm>
          <a:prstGeom prst="line">
            <a:avLst/>
          </a:prstGeom>
          <a:ln w="28575">
            <a:headEnd type="oval" w="sm" len="sm"/>
            <a:tailEnd type="oval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55350EDA-0CFD-CE48-9E1F-086AEA5825EB}"/>
              </a:ext>
            </a:extLst>
          </p:cNvPr>
          <p:cNvCxnSpPr>
            <a:cxnSpLocks/>
            <a:stCxn id="76" idx="0"/>
            <a:endCxn id="40" idx="1"/>
          </p:cNvCxnSpPr>
          <p:nvPr/>
        </p:nvCxnSpPr>
        <p:spPr>
          <a:xfrm flipV="1">
            <a:off x="7550823" y="3908772"/>
            <a:ext cx="810254" cy="507608"/>
          </a:xfrm>
          <a:prstGeom prst="line">
            <a:avLst/>
          </a:prstGeom>
          <a:ln w="28575">
            <a:headEnd type="oval" w="sm" len="sm"/>
            <a:tailEnd type="oval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3F2E724D-AC8E-1242-AB79-FA876D6D146A}"/>
              </a:ext>
            </a:extLst>
          </p:cNvPr>
          <p:cNvCxnSpPr>
            <a:cxnSpLocks/>
            <a:stCxn id="40" idx="1"/>
            <a:endCxn id="51" idx="2"/>
          </p:cNvCxnSpPr>
          <p:nvPr/>
        </p:nvCxnSpPr>
        <p:spPr>
          <a:xfrm flipH="1" flipV="1">
            <a:off x="7550823" y="3289551"/>
            <a:ext cx="810254" cy="619221"/>
          </a:xfrm>
          <a:prstGeom prst="line">
            <a:avLst/>
          </a:prstGeom>
          <a:ln w="28575">
            <a:headEnd type="oval" w="sm" len="sm"/>
            <a:tailEnd type="oval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22245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BF1819DA-58C6-6246-AF0F-CA870FF164F5}">
  <we:reference id="wa104381063" version="1.0.0.1" store="en-001" storeType="OMEX"/>
  <we:alternateReferences>
    <we:reference id="WA104381063" version="1.0.0.1" store="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6</Words>
  <Application>Microsoft Macintosh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Century Gothic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Davis, James C</dc:creator>
  <cp:lastModifiedBy>Davis, James C</cp:lastModifiedBy>
  <cp:revision>2</cp:revision>
  <dcterms:created xsi:type="dcterms:W3CDTF">2020-07-08T20:52:31Z</dcterms:created>
  <dcterms:modified xsi:type="dcterms:W3CDTF">2020-07-08T21:50:47Z</dcterms:modified>
</cp:coreProperties>
</file>