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64D_5E755690.xml" ContentType="application/vnd.ms-powerpoint.comments+xml"/>
  <Override PartName="/ppt/notesSlides/notesSlide3.xml" ContentType="application/vnd.openxmlformats-officedocument.presentationml.notesSlide+xml"/>
  <Override PartName="/ppt/comments/modernComment_109_866F9C2B.xml" ContentType="application/vnd.ms-powerpoint.comments+xml"/>
  <Override PartName="/ppt/notesSlides/notesSlide4.xml" ContentType="application/vnd.openxmlformats-officedocument.presentationml.notesSlide+xml"/>
  <Override PartName="/ppt/comments/modernComment_635_1D57D586.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655_EFAA1975.xml" ContentType="application/vnd.ms-powerpoint.comments+xml"/>
  <Override PartName="/ppt/notesSlides/notesSlide7.xml" ContentType="application/vnd.openxmlformats-officedocument.presentationml.notesSlide+xml"/>
  <Override PartName="/ppt/comments/modernComment_653_E95F81AE.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63A_DBFC8970.xml" ContentType="application/vnd.ms-powerpoint.comments+xml"/>
  <Override PartName="/ppt/charts/chartEx1.xml" ContentType="application/vnd.ms-office.chartex+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Ex4.xml" ContentType="application/vnd.ms-office.chartex+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0.xml" ContentType="application/vnd.openxmlformats-officedocument.presentationml.notesSlide+xml"/>
  <Override PartName="/ppt/comments/modernComment_64C_41D38E62.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notesSlides/notesSlide14.xml" ContentType="application/vnd.openxmlformats-officedocument.presentationml.notesSlide+xml"/>
  <Override PartName="/ppt/charts/chartEx6.xml" ContentType="application/vnd.ms-office.chartex+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Ex8.xml" ContentType="application/vnd.ms-office.chartex+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1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notesSlides/notesSlide16.xml" ContentType="application/vnd.openxmlformats-officedocument.presentationml.notesSlide+xml"/>
  <Override PartName="/ppt/comments/modernComment_640_B008147E.xml" ContentType="application/vnd.ms-powerpoint.comments+xml"/>
  <Override PartName="/ppt/charts/chart1.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charts/chartEx12.xml" ContentType="application/vnd.ms-office.chartex+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charts/chartEx13.xml" ContentType="application/vnd.ms-office.chartex+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notesSlides/notesSlide17.xml" ContentType="application/vnd.openxmlformats-officedocument.presentationml.notesSlide+xml"/>
  <Override PartName="/ppt/charts/chartEx14.xml" ContentType="application/vnd.ms-office.chartex+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642_EDD583B7.xml" ContentType="application/vnd.ms-powerpoint.comments+xml"/>
  <Override PartName="/ppt/charts/chartEx15.xml" ContentType="application/vnd.ms-office.chartex+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Ex16.xml" ContentType="application/vnd.ms-office.chartex+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Ex17.xml" ContentType="application/vnd.ms-office.chartex+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notesSlides/notesSlide22.xml" ContentType="application/vnd.openxmlformats-officedocument.presentationml.notesSlide+xml"/>
  <Override PartName="/ppt/charts/chartEx18.xml" ContentType="application/vnd.ms-office.chartex+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modernComment_64B_3FD04E47.xml" ContentType="application/vnd.ms-powerpoint.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modernComment_639_F2DF0932.xml" ContentType="application/vnd.ms-powerpoint.comment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36"/>
  </p:notesMasterIdLst>
  <p:sldIdLst>
    <p:sldId id="263" r:id="rId2"/>
    <p:sldId id="1613" r:id="rId3"/>
    <p:sldId id="265" r:id="rId4"/>
    <p:sldId id="1589" r:id="rId5"/>
    <p:sldId id="1618" r:id="rId6"/>
    <p:sldId id="1621" r:id="rId7"/>
    <p:sldId id="1619" r:id="rId8"/>
    <p:sldId id="1620" r:id="rId9"/>
    <p:sldId id="1594" r:id="rId10"/>
    <p:sldId id="1612" r:id="rId11"/>
    <p:sldId id="1595" r:id="rId12"/>
    <p:sldId id="1596" r:id="rId13"/>
    <p:sldId id="1622" r:id="rId14"/>
    <p:sldId id="1597" r:id="rId15"/>
    <p:sldId id="1598" r:id="rId16"/>
    <p:sldId id="1600" r:id="rId17"/>
    <p:sldId id="1601" r:id="rId18"/>
    <p:sldId id="1623" r:id="rId19"/>
    <p:sldId id="1602" r:id="rId20"/>
    <p:sldId id="1603" r:id="rId21"/>
    <p:sldId id="1604" r:id="rId22"/>
    <p:sldId id="1605" r:id="rId23"/>
    <p:sldId id="1606" r:id="rId24"/>
    <p:sldId id="1607" r:id="rId25"/>
    <p:sldId id="1608" r:id="rId26"/>
    <p:sldId id="1609" r:id="rId27"/>
    <p:sldId id="1610" r:id="rId28"/>
    <p:sldId id="1611" r:id="rId29"/>
    <p:sldId id="267" r:id="rId30"/>
    <p:sldId id="1614" r:id="rId31"/>
    <p:sldId id="1615" r:id="rId32"/>
    <p:sldId id="1593" r:id="rId33"/>
    <p:sldId id="1616" r:id="rId34"/>
    <p:sldId id="1617"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page" id="{F4560B56-DE6A-B943-B363-524756E94B9F}">
          <p14:sldIdLst>
            <p14:sldId id="263"/>
          </p14:sldIdLst>
        </p14:section>
        <p14:section name="Contributions" id="{BDF666C3-24EC-A144-A82F-DED99BCEE283}">
          <p14:sldIdLst>
            <p14:sldId id="1613"/>
          </p14:sldIdLst>
        </p14:section>
        <p14:section name="Background and Motivation" id="{AB5DCC16-C03C-3B48-AD31-AA367A2FD258}">
          <p14:sldIdLst>
            <p14:sldId id="265"/>
            <p14:sldId id="1589"/>
          </p14:sldIdLst>
        </p14:section>
        <p14:section name="Research" id="{A2D55829-B903-CF43-A125-417E0F7017C6}">
          <p14:sldIdLst>
            <p14:sldId id="1618"/>
            <p14:sldId id="1621"/>
            <p14:sldId id="1619"/>
            <p14:sldId id="1620"/>
            <p14:sldId id="1594"/>
            <p14:sldId id="1612"/>
          </p14:sldIdLst>
        </p14:section>
        <p14:section name="Results" id="{81318E92-0ACB-434C-87F4-2C4042BBF35E}">
          <p14:sldIdLst>
            <p14:sldId id="1595"/>
            <p14:sldId id="1596"/>
            <p14:sldId id="1622"/>
            <p14:sldId id="1597"/>
            <p14:sldId id="1598"/>
            <p14:sldId id="1600"/>
            <p14:sldId id="1601"/>
            <p14:sldId id="1623"/>
            <p14:sldId id="1602"/>
            <p14:sldId id="1603"/>
            <p14:sldId id="1604"/>
            <p14:sldId id="1605"/>
            <p14:sldId id="1606"/>
          </p14:sldIdLst>
        </p14:section>
        <p14:section name="Discussion" id="{22B9D3BB-8C7A-42CD-8F7B-0A32F75F1765}">
          <p14:sldIdLst>
            <p14:sldId id="1607"/>
            <p14:sldId id="1608"/>
            <p14:sldId id="1609"/>
            <p14:sldId id="1610"/>
          </p14:sldIdLst>
        </p14:section>
        <p14:section name="Conclusion" id="{567B1BD3-F492-0B41-A8E3-598F90A9323D}">
          <p14:sldIdLst>
            <p14:sldId id="1611"/>
          </p14:sldIdLst>
        </p14:section>
        <p14:section name="Bonus slides" id="{4C9E168F-9DDE-F94B-A1F3-6DB24D348ED1}">
          <p14:sldIdLst>
            <p14:sldId id="267"/>
            <p14:sldId id="1614"/>
            <p14:sldId id="1615"/>
            <p14:sldId id="1593"/>
            <p14:sldId id="1616"/>
            <p14:sldId id="16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7F54934-D715-F194-E2B0-52BB20E31A4B}" name="Anandayuvaraj, Dharun Rajkkumar" initials="ADR" userId="Anandayuvaraj, Dharun Rajkkumar" providerId="None"/>
  <p188:author id="{856BE3C1-7BB8-71DA-5D15-BE09CD999183}" name="Guest User" initials="GU" userId="S::urn:spo:anon#3083ff0b9bf684d251096920d6dc162e06a111e52aa8330a796130226de5c30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andayuvaraj, Dharun Rajkkumar" initials="ADR" lastIdx="1" clrIdx="0">
    <p:extLst>
      <p:ext uri="{19B8F6BF-5375-455C-9EA6-DF929625EA0E}">
        <p15:presenceInfo xmlns:p15="http://schemas.microsoft.com/office/powerpoint/2012/main" userId="Anandayuvaraj, Dharun Rajkkum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3D88"/>
    <a:srgbClr val="3257A8"/>
    <a:srgbClr val="CC99FF"/>
    <a:srgbClr val="F5C869"/>
    <a:srgbClr val="6B91C9"/>
    <a:srgbClr val="37A794"/>
    <a:srgbClr val="2DFF8C"/>
    <a:srgbClr val="DD6B7F"/>
    <a:srgbClr val="CCCCFF"/>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38D8E9-C15B-4F03-84D0-3D8AF9431EB7}" v="1183" dt="2022-05-19T00:35:55.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01" autoAdjust="0"/>
    <p:restoredTop sz="65175" autoAdjust="0"/>
  </p:normalViewPr>
  <p:slideViewPr>
    <p:cSldViewPr snapToGrid="0" snapToObjects="1">
      <p:cViewPr varScale="1">
        <p:scale>
          <a:sx n="49" d="100"/>
          <a:sy n="49" d="100"/>
        </p:scale>
        <p:origin x="1304" y="3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58" d="100"/>
          <a:sy n="58" d="100"/>
        </p:scale>
        <p:origin x="2285" y="35"/>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ayuvaraj, Dharun Rajkkumar" userId="e0c1bc35-711c-4e4f-8925-978bf5d12bb5" providerId="ADAL" clId="{E338D8E9-C15B-4F03-84D0-3D8AF9431EB7}"/>
    <pc:docChg chg="undo redo custSel addSld delSld modSld sldOrd delMainMaster modMainMaster addSection delSection modSection">
      <pc:chgData name="Anandayuvaraj, Dharun Rajkkumar" userId="e0c1bc35-711c-4e4f-8925-978bf5d12bb5" providerId="ADAL" clId="{E338D8E9-C15B-4F03-84D0-3D8AF9431EB7}" dt="2022-05-31T04:08:36.140" v="17780"/>
      <pc:docMkLst>
        <pc:docMk/>
      </pc:docMkLst>
      <pc:sldChg chg="addSp delSp modSp mod modNotesTx">
        <pc:chgData name="Anandayuvaraj, Dharun Rajkkumar" userId="e0c1bc35-711c-4e4f-8925-978bf5d12bb5" providerId="ADAL" clId="{E338D8E9-C15B-4F03-84D0-3D8AF9431EB7}" dt="2022-05-13T05:32:41.444" v="2427" actId="20577"/>
        <pc:sldMkLst>
          <pc:docMk/>
          <pc:sldMk cId="681153070" sldId="263"/>
        </pc:sldMkLst>
        <pc:spChg chg="mod">
          <ac:chgData name="Anandayuvaraj, Dharun Rajkkumar" userId="e0c1bc35-711c-4e4f-8925-978bf5d12bb5" providerId="ADAL" clId="{E338D8E9-C15B-4F03-84D0-3D8AF9431EB7}" dt="2022-05-12T22:32:40.048" v="385" actId="313"/>
          <ac:spMkLst>
            <pc:docMk/>
            <pc:sldMk cId="681153070" sldId="263"/>
            <ac:spMk id="3" creationId="{089D1F61-B74F-FD46-9676-D29849AD2577}"/>
          </ac:spMkLst>
        </pc:spChg>
        <pc:spChg chg="del">
          <ac:chgData name="Anandayuvaraj, Dharun Rajkkumar" userId="e0c1bc35-711c-4e4f-8925-978bf5d12bb5" providerId="ADAL" clId="{E338D8E9-C15B-4F03-84D0-3D8AF9431EB7}" dt="2022-05-12T21:52:50.812" v="4" actId="478"/>
          <ac:spMkLst>
            <pc:docMk/>
            <pc:sldMk cId="681153070" sldId="263"/>
            <ac:spMk id="10" creationId="{14579BDE-8D96-EA4B-A1DC-DD7B474D5E12}"/>
          </ac:spMkLst>
        </pc:spChg>
        <pc:spChg chg="add del mod">
          <ac:chgData name="Anandayuvaraj, Dharun Rajkkumar" userId="e0c1bc35-711c-4e4f-8925-978bf5d12bb5" providerId="ADAL" clId="{E338D8E9-C15B-4F03-84D0-3D8AF9431EB7}" dt="2022-05-12T22:06:05.780" v="173" actId="478"/>
          <ac:spMkLst>
            <pc:docMk/>
            <pc:sldMk cId="681153070" sldId="263"/>
            <ac:spMk id="22" creationId="{CD53D7C2-8BE0-46A5-8715-323494CEDD1D}"/>
          </ac:spMkLst>
        </pc:spChg>
        <pc:spChg chg="add mod">
          <ac:chgData name="Anandayuvaraj, Dharun Rajkkumar" userId="e0c1bc35-711c-4e4f-8925-978bf5d12bb5" providerId="ADAL" clId="{E338D8E9-C15B-4F03-84D0-3D8AF9431EB7}" dt="2022-05-12T22:25:12.679" v="342" actId="1036"/>
          <ac:spMkLst>
            <pc:docMk/>
            <pc:sldMk cId="681153070" sldId="263"/>
            <ac:spMk id="24" creationId="{2615F093-C2E6-45E0-915B-FE309BA1E9BE}"/>
          </ac:spMkLst>
        </pc:spChg>
        <pc:spChg chg="add mod">
          <ac:chgData name="Anandayuvaraj, Dharun Rajkkumar" userId="e0c1bc35-711c-4e4f-8925-978bf5d12bb5" providerId="ADAL" clId="{E338D8E9-C15B-4F03-84D0-3D8AF9431EB7}" dt="2022-05-12T22:25:12.679" v="342" actId="1036"/>
          <ac:spMkLst>
            <pc:docMk/>
            <pc:sldMk cId="681153070" sldId="263"/>
            <ac:spMk id="25" creationId="{AEEB0AE8-8050-4088-B39F-74007BE672B9}"/>
          </ac:spMkLst>
        </pc:spChg>
        <pc:grpChg chg="del">
          <ac:chgData name="Anandayuvaraj, Dharun Rajkkumar" userId="e0c1bc35-711c-4e4f-8925-978bf5d12bb5" providerId="ADAL" clId="{E338D8E9-C15B-4F03-84D0-3D8AF9431EB7}" dt="2022-05-12T21:52:45.559" v="3" actId="478"/>
          <ac:grpSpMkLst>
            <pc:docMk/>
            <pc:sldMk cId="681153070" sldId="263"/>
            <ac:grpSpMk id="5" creationId="{9CAF3609-1EB8-624C-A965-D6A00D9D1F99}"/>
          </ac:grpSpMkLst>
        </pc:grpChg>
        <pc:grpChg chg="del">
          <ac:chgData name="Anandayuvaraj, Dharun Rajkkumar" userId="e0c1bc35-711c-4e4f-8925-978bf5d12bb5" providerId="ADAL" clId="{E338D8E9-C15B-4F03-84D0-3D8AF9431EB7}" dt="2022-05-12T21:52:50.812" v="4" actId="478"/>
          <ac:grpSpMkLst>
            <pc:docMk/>
            <pc:sldMk cId="681153070" sldId="263"/>
            <ac:grpSpMk id="9" creationId="{691F81AB-B0E5-6E4F-871C-F2E67DE2797E}"/>
          </ac:grpSpMkLst>
        </pc:grpChg>
        <pc:grpChg chg="del">
          <ac:chgData name="Anandayuvaraj, Dharun Rajkkumar" userId="e0c1bc35-711c-4e4f-8925-978bf5d12bb5" providerId="ADAL" clId="{E338D8E9-C15B-4F03-84D0-3D8AF9431EB7}" dt="2022-05-12T21:52:53.922" v="6" actId="478"/>
          <ac:grpSpMkLst>
            <pc:docMk/>
            <pc:sldMk cId="681153070" sldId="263"/>
            <ac:grpSpMk id="12" creationId="{FF2F1AC2-F928-4A4E-837A-8155ED07551A}"/>
          </ac:grpSpMkLst>
        </pc:grpChg>
        <pc:grpChg chg="del">
          <ac:chgData name="Anandayuvaraj, Dharun Rajkkumar" userId="e0c1bc35-711c-4e4f-8925-978bf5d12bb5" providerId="ADAL" clId="{E338D8E9-C15B-4F03-84D0-3D8AF9431EB7}" dt="2022-05-12T21:52:52.584" v="5" actId="478"/>
          <ac:grpSpMkLst>
            <pc:docMk/>
            <pc:sldMk cId="681153070" sldId="263"/>
            <ac:grpSpMk id="20" creationId="{D32026FA-433D-A546-B09F-99C4BCDDE37B}"/>
          </ac:grpSpMkLst>
        </pc:grpChg>
        <pc:graphicFrameChg chg="add mod modGraphic">
          <ac:chgData name="Anandayuvaraj, Dharun Rajkkumar" userId="e0c1bc35-711c-4e4f-8925-978bf5d12bb5" providerId="ADAL" clId="{E338D8E9-C15B-4F03-84D0-3D8AF9431EB7}" dt="2022-05-12T22:27:24.482" v="377" actId="403"/>
          <ac:graphicFrameMkLst>
            <pc:docMk/>
            <pc:sldMk cId="681153070" sldId="263"/>
            <ac:graphicFrameMk id="23" creationId="{94BDB77D-4E97-47C5-AFFB-FF144BF87400}"/>
          </ac:graphicFrameMkLst>
        </pc:graphicFrameChg>
      </pc:sldChg>
      <pc:sldChg chg="modSp del mod modNotesTx">
        <pc:chgData name="Anandayuvaraj, Dharun Rajkkumar" userId="e0c1bc35-711c-4e4f-8925-978bf5d12bb5" providerId="ADAL" clId="{E338D8E9-C15B-4F03-84D0-3D8AF9431EB7}" dt="2022-05-12T22:36:04.622" v="682" actId="47"/>
        <pc:sldMkLst>
          <pc:docMk/>
          <pc:sldMk cId="4268083898" sldId="264"/>
        </pc:sldMkLst>
        <pc:spChg chg="mod">
          <ac:chgData name="Anandayuvaraj, Dharun Rajkkumar" userId="e0c1bc35-711c-4e4f-8925-978bf5d12bb5" providerId="ADAL" clId="{E338D8E9-C15B-4F03-84D0-3D8AF9431EB7}" dt="2022-05-12T21:55:46.685" v="14"/>
          <ac:spMkLst>
            <pc:docMk/>
            <pc:sldMk cId="4268083898" sldId="264"/>
            <ac:spMk id="4" creationId="{957242C7-4E02-7346-9C72-0510920661AF}"/>
          </ac:spMkLst>
        </pc:spChg>
        <pc:spChg chg="mod">
          <ac:chgData name="Anandayuvaraj, Dharun Rajkkumar" userId="e0c1bc35-711c-4e4f-8925-978bf5d12bb5" providerId="ADAL" clId="{E338D8E9-C15B-4F03-84D0-3D8AF9431EB7}" dt="2022-05-12T22:02:41.403" v="84" actId="1076"/>
          <ac:spMkLst>
            <pc:docMk/>
            <pc:sldMk cId="4268083898" sldId="264"/>
            <ac:spMk id="5" creationId="{6007588A-740C-1D48-98BF-A2759B1261F8}"/>
          </ac:spMkLst>
        </pc:spChg>
      </pc:sldChg>
      <pc:sldChg chg="modSp mod modShow modCm modNotesTx">
        <pc:chgData name="Anandayuvaraj, Dharun Rajkkumar" userId="e0c1bc35-711c-4e4f-8925-978bf5d12bb5" providerId="ADAL" clId="{E338D8E9-C15B-4F03-84D0-3D8AF9431EB7}" dt="2022-05-17T05:33:12.225" v="14024" actId="20577"/>
        <pc:sldMkLst>
          <pc:docMk/>
          <pc:sldMk cId="2255461419" sldId="265"/>
        </pc:sldMkLst>
        <pc:spChg chg="mod">
          <ac:chgData name="Anandayuvaraj, Dharun Rajkkumar" userId="e0c1bc35-711c-4e4f-8925-978bf5d12bb5" providerId="ADAL" clId="{E338D8E9-C15B-4F03-84D0-3D8AF9431EB7}" dt="2022-05-12T23:19:08.186" v="704" actId="1076"/>
          <ac:spMkLst>
            <pc:docMk/>
            <pc:sldMk cId="2255461419" sldId="265"/>
            <ac:spMk id="2" creationId="{3AB988E6-1B18-9643-A840-6F6D00DE0F80}"/>
          </ac:spMkLst>
        </pc:spChg>
        <pc:spChg chg="mod">
          <ac:chgData name="Anandayuvaraj, Dharun Rajkkumar" userId="e0c1bc35-711c-4e4f-8925-978bf5d12bb5" providerId="ADAL" clId="{E338D8E9-C15B-4F03-84D0-3D8AF9431EB7}" dt="2022-05-13T15:35:40.076" v="4605" actId="1076"/>
          <ac:spMkLst>
            <pc:docMk/>
            <pc:sldMk cId="2255461419" sldId="265"/>
            <ac:spMk id="4" creationId="{8B1E063C-5B65-E44B-89A0-AD2EF4D39A8A}"/>
          </ac:spMkLst>
        </pc:spChg>
      </pc:sldChg>
      <pc:sldChg chg="modSp delCm modCm">
        <pc:chgData name="Anandayuvaraj, Dharun Rajkkumar" userId="e0c1bc35-711c-4e4f-8925-978bf5d12bb5" providerId="ADAL" clId="{E338D8E9-C15B-4F03-84D0-3D8AF9431EB7}" dt="2022-05-31T04:08:36.140" v="17780"/>
        <pc:sldMkLst>
          <pc:docMk/>
          <pc:sldMk cId="1855869391" sldId="267"/>
        </pc:sldMkLst>
        <pc:spChg chg="mod">
          <ac:chgData name="Anandayuvaraj, Dharun Rajkkumar" userId="e0c1bc35-711c-4e4f-8925-978bf5d12bb5" providerId="ADAL" clId="{E338D8E9-C15B-4F03-84D0-3D8AF9431EB7}" dt="2022-05-12T21:55:46.685" v="14"/>
          <ac:spMkLst>
            <pc:docMk/>
            <pc:sldMk cId="1855869391" sldId="267"/>
            <ac:spMk id="2" creationId="{9340A7A6-33A9-2143-A918-68ED3704278A}"/>
          </ac:spMkLst>
        </pc:spChg>
      </pc:sldChg>
      <pc:sldChg chg="modSp del">
        <pc:chgData name="Anandayuvaraj, Dharun Rajkkumar" userId="e0c1bc35-711c-4e4f-8925-978bf5d12bb5" providerId="ADAL" clId="{E338D8E9-C15B-4F03-84D0-3D8AF9431EB7}" dt="2022-05-13T13:16:19.250" v="2611" actId="2696"/>
        <pc:sldMkLst>
          <pc:docMk/>
          <pc:sldMk cId="652187390" sldId="268"/>
        </pc:sldMkLst>
        <pc:spChg chg="mod">
          <ac:chgData name="Anandayuvaraj, Dharun Rajkkumar" userId="e0c1bc35-711c-4e4f-8925-978bf5d12bb5" providerId="ADAL" clId="{E338D8E9-C15B-4F03-84D0-3D8AF9431EB7}" dt="2022-05-12T21:55:46.685" v="14"/>
          <ac:spMkLst>
            <pc:docMk/>
            <pc:sldMk cId="652187390" sldId="268"/>
            <ac:spMk id="4" creationId="{8B1E063C-5B65-E44B-89A0-AD2EF4D39A8A}"/>
          </ac:spMkLst>
        </pc:spChg>
      </pc:sldChg>
      <pc:sldChg chg="add del">
        <pc:chgData name="Anandayuvaraj, Dharun Rajkkumar" userId="e0c1bc35-711c-4e4f-8925-978bf5d12bb5" providerId="ADAL" clId="{E338D8E9-C15B-4F03-84D0-3D8AF9431EB7}" dt="2022-05-16T04:07:54.638" v="10752" actId="47"/>
        <pc:sldMkLst>
          <pc:docMk/>
          <pc:sldMk cId="785528077" sldId="269"/>
        </pc:sldMkLst>
      </pc:sldChg>
      <pc:sldChg chg="delSp del mod modNotesTx">
        <pc:chgData name="Anandayuvaraj, Dharun Rajkkumar" userId="e0c1bc35-711c-4e4f-8925-978bf5d12bb5" providerId="ADAL" clId="{E338D8E9-C15B-4F03-84D0-3D8AF9431EB7}" dt="2022-05-16T06:07:24.988" v="12758" actId="47"/>
        <pc:sldMkLst>
          <pc:docMk/>
          <pc:sldMk cId="2482144185" sldId="271"/>
        </pc:sldMkLst>
        <pc:spChg chg="del">
          <ac:chgData name="Anandayuvaraj, Dharun Rajkkumar" userId="e0c1bc35-711c-4e4f-8925-978bf5d12bb5" providerId="ADAL" clId="{E338D8E9-C15B-4F03-84D0-3D8AF9431EB7}" dt="2022-05-16T05:56:00.708" v="12544" actId="478"/>
          <ac:spMkLst>
            <pc:docMk/>
            <pc:sldMk cId="2482144185" sldId="271"/>
            <ac:spMk id="3" creationId="{EEE40C29-8C6D-0046-B6B1-4206F2D89975}"/>
          </ac:spMkLst>
        </pc:spChg>
        <pc:picChg chg="del">
          <ac:chgData name="Anandayuvaraj, Dharun Rajkkumar" userId="e0c1bc35-711c-4e4f-8925-978bf5d12bb5" providerId="ADAL" clId="{E338D8E9-C15B-4F03-84D0-3D8AF9431EB7}" dt="2022-05-16T05:55:58.223" v="12543" actId="478"/>
          <ac:picMkLst>
            <pc:docMk/>
            <pc:sldMk cId="2482144185" sldId="271"/>
            <ac:picMk id="5" creationId="{D23B1765-8770-B240-A001-7BF733E834A1}"/>
          </ac:picMkLst>
        </pc:picChg>
      </pc:sldChg>
      <pc:sldChg chg="modSp add del">
        <pc:chgData name="Anandayuvaraj, Dharun Rajkkumar" userId="e0c1bc35-711c-4e4f-8925-978bf5d12bb5" providerId="ADAL" clId="{E338D8E9-C15B-4F03-84D0-3D8AF9431EB7}" dt="2022-05-13T05:50:51.038" v="2596" actId="47"/>
        <pc:sldMkLst>
          <pc:docMk/>
          <pc:sldMk cId="2115731063" sldId="272"/>
        </pc:sldMkLst>
        <pc:spChg chg="mod">
          <ac:chgData name="Anandayuvaraj, Dharun Rajkkumar" userId="e0c1bc35-711c-4e4f-8925-978bf5d12bb5" providerId="ADAL" clId="{E338D8E9-C15B-4F03-84D0-3D8AF9431EB7}" dt="2022-05-12T21:55:46.685" v="14"/>
          <ac:spMkLst>
            <pc:docMk/>
            <pc:sldMk cId="2115731063" sldId="272"/>
            <ac:spMk id="67" creationId="{0405EE41-93C0-2444-8D04-16A5F2FAE0D6}"/>
          </ac:spMkLst>
        </pc:spChg>
      </pc:sldChg>
      <pc:sldChg chg="modSp del">
        <pc:chgData name="Anandayuvaraj, Dharun Rajkkumar" userId="e0c1bc35-711c-4e4f-8925-978bf5d12bb5" providerId="ADAL" clId="{E338D8E9-C15B-4F03-84D0-3D8AF9431EB7}" dt="2022-05-16T05:18:43.147" v="11597" actId="47"/>
        <pc:sldMkLst>
          <pc:docMk/>
          <pc:sldMk cId="3922051465" sldId="1135"/>
        </pc:sldMkLst>
        <pc:spChg chg="mod">
          <ac:chgData name="Anandayuvaraj, Dharun Rajkkumar" userId="e0c1bc35-711c-4e4f-8925-978bf5d12bb5" providerId="ADAL" clId="{E338D8E9-C15B-4F03-84D0-3D8AF9431EB7}" dt="2022-05-12T21:55:46.685" v="14"/>
          <ac:spMkLst>
            <pc:docMk/>
            <pc:sldMk cId="3922051465" sldId="1135"/>
            <ac:spMk id="3" creationId="{379745E0-8160-4B4B-833A-8FC82858C41C}"/>
          </ac:spMkLst>
        </pc:spChg>
      </pc:sldChg>
      <pc:sldChg chg="modSp del">
        <pc:chgData name="Anandayuvaraj, Dharun Rajkkumar" userId="e0c1bc35-711c-4e4f-8925-978bf5d12bb5" providerId="ADAL" clId="{E338D8E9-C15B-4F03-84D0-3D8AF9431EB7}" dt="2022-05-16T05:18:43.147" v="11597" actId="47"/>
        <pc:sldMkLst>
          <pc:docMk/>
          <pc:sldMk cId="4235461106" sldId="1437"/>
        </pc:sldMkLst>
        <pc:spChg chg="mod">
          <ac:chgData name="Anandayuvaraj, Dharun Rajkkumar" userId="e0c1bc35-711c-4e4f-8925-978bf5d12bb5" providerId="ADAL" clId="{E338D8E9-C15B-4F03-84D0-3D8AF9431EB7}" dt="2022-05-12T21:55:46.685" v="14"/>
          <ac:spMkLst>
            <pc:docMk/>
            <pc:sldMk cId="4235461106" sldId="1437"/>
            <ac:spMk id="3" creationId="{379745E0-8160-4B4B-833A-8FC82858C41C}"/>
          </ac:spMkLst>
        </pc:spChg>
      </pc:sldChg>
      <pc:sldChg chg="modSp del">
        <pc:chgData name="Anandayuvaraj, Dharun Rajkkumar" userId="e0c1bc35-711c-4e4f-8925-978bf5d12bb5" providerId="ADAL" clId="{E338D8E9-C15B-4F03-84D0-3D8AF9431EB7}" dt="2022-05-16T05:18:43.147" v="11597" actId="47"/>
        <pc:sldMkLst>
          <pc:docMk/>
          <pc:sldMk cId="1948656207" sldId="1438"/>
        </pc:sldMkLst>
        <pc:spChg chg="mod">
          <ac:chgData name="Anandayuvaraj, Dharun Rajkkumar" userId="e0c1bc35-711c-4e4f-8925-978bf5d12bb5" providerId="ADAL" clId="{E338D8E9-C15B-4F03-84D0-3D8AF9431EB7}" dt="2022-05-12T21:55:46.685" v="14"/>
          <ac:spMkLst>
            <pc:docMk/>
            <pc:sldMk cId="1948656207" sldId="1438"/>
            <ac:spMk id="6" creationId="{5B406C0E-537B-E24A-841E-EEDA92E4812D}"/>
          </ac:spMkLst>
        </pc:spChg>
      </pc:sldChg>
      <pc:sldChg chg="modSp del">
        <pc:chgData name="Anandayuvaraj, Dharun Rajkkumar" userId="e0c1bc35-711c-4e4f-8925-978bf5d12bb5" providerId="ADAL" clId="{E338D8E9-C15B-4F03-84D0-3D8AF9431EB7}" dt="2022-05-16T05:18:43.147" v="11597" actId="47"/>
        <pc:sldMkLst>
          <pc:docMk/>
          <pc:sldMk cId="2313324887" sldId="1439"/>
        </pc:sldMkLst>
        <pc:spChg chg="mod">
          <ac:chgData name="Anandayuvaraj, Dharun Rajkkumar" userId="e0c1bc35-711c-4e4f-8925-978bf5d12bb5" providerId="ADAL" clId="{E338D8E9-C15B-4F03-84D0-3D8AF9431EB7}" dt="2022-05-12T21:55:46.685" v="14"/>
          <ac:spMkLst>
            <pc:docMk/>
            <pc:sldMk cId="2313324887" sldId="1439"/>
            <ac:spMk id="3" creationId="{50B7ACDC-F087-9545-BC42-11FF2D015349}"/>
          </ac:spMkLst>
        </pc:spChg>
        <pc:spChg chg="mod">
          <ac:chgData name="Anandayuvaraj, Dharun Rajkkumar" userId="e0c1bc35-711c-4e4f-8925-978bf5d12bb5" providerId="ADAL" clId="{E338D8E9-C15B-4F03-84D0-3D8AF9431EB7}" dt="2022-05-12T21:55:46.685" v="14"/>
          <ac:spMkLst>
            <pc:docMk/>
            <pc:sldMk cId="2313324887" sldId="1439"/>
            <ac:spMk id="4" creationId="{55D3530A-EE2A-BC40-9EB2-A77B36C9AD81}"/>
          </ac:spMkLst>
        </pc:spChg>
      </pc:sldChg>
      <pc:sldChg chg="modSp add del">
        <pc:chgData name="Anandayuvaraj, Dharun Rajkkumar" userId="e0c1bc35-711c-4e4f-8925-978bf5d12bb5" providerId="ADAL" clId="{E338D8E9-C15B-4F03-84D0-3D8AF9431EB7}" dt="2022-05-13T05:50:51.038" v="2596" actId="47"/>
        <pc:sldMkLst>
          <pc:docMk/>
          <pc:sldMk cId="3638832592" sldId="1496"/>
        </pc:sldMkLst>
        <pc:spChg chg="mod">
          <ac:chgData name="Anandayuvaraj, Dharun Rajkkumar" userId="e0c1bc35-711c-4e4f-8925-978bf5d12bb5" providerId="ADAL" clId="{E338D8E9-C15B-4F03-84D0-3D8AF9431EB7}" dt="2022-05-12T21:55:46.685" v="14"/>
          <ac:spMkLst>
            <pc:docMk/>
            <pc:sldMk cId="3638832592" sldId="1496"/>
            <ac:spMk id="3" creationId="{4F4AFF9C-5620-9C47-9596-E3C58B157A68}"/>
          </ac:spMkLst>
        </pc:spChg>
      </pc:sldChg>
      <pc:sldChg chg="modSp del mod">
        <pc:chgData name="Anandayuvaraj, Dharun Rajkkumar" userId="e0c1bc35-711c-4e4f-8925-978bf5d12bb5" providerId="ADAL" clId="{E338D8E9-C15B-4F03-84D0-3D8AF9431EB7}" dt="2022-05-13T05:50:51.038" v="2596" actId="47"/>
        <pc:sldMkLst>
          <pc:docMk/>
          <pc:sldMk cId="3595351109" sldId="1499"/>
        </pc:sldMkLst>
        <pc:spChg chg="mod">
          <ac:chgData name="Anandayuvaraj, Dharun Rajkkumar" userId="e0c1bc35-711c-4e4f-8925-978bf5d12bb5" providerId="ADAL" clId="{E338D8E9-C15B-4F03-84D0-3D8AF9431EB7}" dt="2022-05-12T22:37:01.754" v="690" actId="27636"/>
          <ac:spMkLst>
            <pc:docMk/>
            <pc:sldMk cId="3595351109" sldId="1499"/>
            <ac:spMk id="2" creationId="{23B129C2-61A0-A34C-904B-EA8EF428FCB1}"/>
          </ac:spMkLst>
        </pc:spChg>
        <pc:spChg chg="mod">
          <ac:chgData name="Anandayuvaraj, Dharun Rajkkumar" userId="e0c1bc35-711c-4e4f-8925-978bf5d12bb5" providerId="ADAL" clId="{E338D8E9-C15B-4F03-84D0-3D8AF9431EB7}" dt="2022-05-12T21:55:46.685" v="14"/>
          <ac:spMkLst>
            <pc:docMk/>
            <pc:sldMk cId="3595351109" sldId="1499"/>
            <ac:spMk id="3" creationId="{4F4AFF9C-5620-9C47-9596-E3C58B157A68}"/>
          </ac:spMkLst>
        </pc:spChg>
      </pc:sldChg>
      <pc:sldChg chg="del">
        <pc:chgData name="Anandayuvaraj, Dharun Rajkkumar" userId="e0c1bc35-711c-4e4f-8925-978bf5d12bb5" providerId="ADAL" clId="{E338D8E9-C15B-4F03-84D0-3D8AF9431EB7}" dt="2022-05-16T05:18:43.147" v="11597" actId="47"/>
        <pc:sldMkLst>
          <pc:docMk/>
          <pc:sldMk cId="232027295" sldId="1533"/>
        </pc:sldMkLst>
      </pc:sldChg>
      <pc:sldChg chg="modSp del">
        <pc:chgData name="Anandayuvaraj, Dharun Rajkkumar" userId="e0c1bc35-711c-4e4f-8925-978bf5d12bb5" providerId="ADAL" clId="{E338D8E9-C15B-4F03-84D0-3D8AF9431EB7}" dt="2022-05-16T05:18:43.147" v="11597" actId="47"/>
        <pc:sldMkLst>
          <pc:docMk/>
          <pc:sldMk cId="2370112259" sldId="1539"/>
        </pc:sldMkLst>
        <pc:spChg chg="mod">
          <ac:chgData name="Anandayuvaraj, Dharun Rajkkumar" userId="e0c1bc35-711c-4e4f-8925-978bf5d12bb5" providerId="ADAL" clId="{E338D8E9-C15B-4F03-84D0-3D8AF9431EB7}" dt="2022-05-12T21:55:46.685" v="14"/>
          <ac:spMkLst>
            <pc:docMk/>
            <pc:sldMk cId="2370112259" sldId="1539"/>
            <ac:spMk id="3" creationId="{4F4AFF9C-5620-9C47-9596-E3C58B157A68}"/>
          </ac:spMkLst>
        </pc:spChg>
        <pc:picChg chg="mod">
          <ac:chgData name="Anandayuvaraj, Dharun Rajkkumar" userId="e0c1bc35-711c-4e4f-8925-978bf5d12bb5" providerId="ADAL" clId="{E338D8E9-C15B-4F03-84D0-3D8AF9431EB7}" dt="2022-05-12T21:55:46.685" v="14"/>
          <ac:picMkLst>
            <pc:docMk/>
            <pc:sldMk cId="2370112259" sldId="1539"/>
            <ac:picMk id="3074" creationId="{74416657-97CA-C048-BB68-EBF6710BA1A0}"/>
          </ac:picMkLst>
        </pc:picChg>
      </pc:sldChg>
      <pc:sldChg chg="modSp del">
        <pc:chgData name="Anandayuvaraj, Dharun Rajkkumar" userId="e0c1bc35-711c-4e4f-8925-978bf5d12bb5" providerId="ADAL" clId="{E338D8E9-C15B-4F03-84D0-3D8AF9431EB7}" dt="2022-05-16T05:18:43.147" v="11597" actId="47"/>
        <pc:sldMkLst>
          <pc:docMk/>
          <pc:sldMk cId="194069982" sldId="1540"/>
        </pc:sldMkLst>
        <pc:spChg chg="mod">
          <ac:chgData name="Anandayuvaraj, Dharun Rajkkumar" userId="e0c1bc35-711c-4e4f-8925-978bf5d12bb5" providerId="ADAL" clId="{E338D8E9-C15B-4F03-84D0-3D8AF9431EB7}" dt="2022-05-12T21:55:46.685" v="14"/>
          <ac:spMkLst>
            <pc:docMk/>
            <pc:sldMk cId="194069982" sldId="1540"/>
            <ac:spMk id="52" creationId="{4D3360E9-77A7-CF4A-BA62-CCD0A8F1DF67}"/>
          </ac:spMkLst>
        </pc:spChg>
      </pc:sldChg>
      <pc:sldChg chg="del">
        <pc:chgData name="Anandayuvaraj, Dharun Rajkkumar" userId="e0c1bc35-711c-4e4f-8925-978bf5d12bb5" providerId="ADAL" clId="{E338D8E9-C15B-4F03-84D0-3D8AF9431EB7}" dt="2022-05-16T05:18:43.147" v="11597" actId="47"/>
        <pc:sldMkLst>
          <pc:docMk/>
          <pc:sldMk cId="3456678907" sldId="1567"/>
        </pc:sldMkLst>
      </pc:sldChg>
      <pc:sldChg chg="del">
        <pc:chgData name="Anandayuvaraj, Dharun Rajkkumar" userId="e0c1bc35-711c-4e4f-8925-978bf5d12bb5" providerId="ADAL" clId="{E338D8E9-C15B-4F03-84D0-3D8AF9431EB7}" dt="2022-05-16T05:18:43.147" v="11597" actId="47"/>
        <pc:sldMkLst>
          <pc:docMk/>
          <pc:sldMk cId="3426059119" sldId="1568"/>
        </pc:sldMkLst>
      </pc:sldChg>
      <pc:sldChg chg="del">
        <pc:chgData name="Anandayuvaraj, Dharun Rajkkumar" userId="e0c1bc35-711c-4e4f-8925-978bf5d12bb5" providerId="ADAL" clId="{E338D8E9-C15B-4F03-84D0-3D8AF9431EB7}" dt="2022-05-16T05:18:43.147" v="11597" actId="47"/>
        <pc:sldMkLst>
          <pc:docMk/>
          <pc:sldMk cId="4935304" sldId="1569"/>
        </pc:sldMkLst>
      </pc:sldChg>
      <pc:sldChg chg="del">
        <pc:chgData name="Anandayuvaraj, Dharun Rajkkumar" userId="e0c1bc35-711c-4e4f-8925-978bf5d12bb5" providerId="ADAL" clId="{E338D8E9-C15B-4F03-84D0-3D8AF9431EB7}" dt="2022-05-13T14:07:20.157" v="3570" actId="47"/>
        <pc:sldMkLst>
          <pc:docMk/>
          <pc:sldMk cId="3708592826" sldId="1570"/>
        </pc:sldMkLst>
      </pc:sldChg>
      <pc:sldChg chg="del">
        <pc:chgData name="Anandayuvaraj, Dharun Rajkkumar" userId="e0c1bc35-711c-4e4f-8925-978bf5d12bb5" providerId="ADAL" clId="{E338D8E9-C15B-4F03-84D0-3D8AF9431EB7}" dt="2022-05-13T14:07:20.157" v="3570" actId="47"/>
        <pc:sldMkLst>
          <pc:docMk/>
          <pc:sldMk cId="1125334008" sldId="1571"/>
        </pc:sldMkLst>
      </pc:sldChg>
      <pc:sldChg chg="modSp del">
        <pc:chgData name="Anandayuvaraj, Dharun Rajkkumar" userId="e0c1bc35-711c-4e4f-8925-978bf5d12bb5" providerId="ADAL" clId="{E338D8E9-C15B-4F03-84D0-3D8AF9431EB7}" dt="2022-05-16T05:18:43.147" v="11597" actId="47"/>
        <pc:sldMkLst>
          <pc:docMk/>
          <pc:sldMk cId="1041194343" sldId="1572"/>
        </pc:sldMkLst>
        <pc:spChg chg="mod">
          <ac:chgData name="Anandayuvaraj, Dharun Rajkkumar" userId="e0c1bc35-711c-4e4f-8925-978bf5d12bb5" providerId="ADAL" clId="{E338D8E9-C15B-4F03-84D0-3D8AF9431EB7}" dt="2022-05-12T21:55:46.685" v="14"/>
          <ac:spMkLst>
            <pc:docMk/>
            <pc:sldMk cId="1041194343" sldId="1572"/>
            <ac:spMk id="3" creationId="{00000000-0000-0000-0000-000000000000}"/>
          </ac:spMkLst>
        </pc:spChg>
      </pc:sldChg>
      <pc:sldChg chg="del">
        <pc:chgData name="Anandayuvaraj, Dharun Rajkkumar" userId="e0c1bc35-711c-4e4f-8925-978bf5d12bb5" providerId="ADAL" clId="{E338D8E9-C15B-4F03-84D0-3D8AF9431EB7}" dt="2022-05-13T05:50:51.038" v="2596" actId="47"/>
        <pc:sldMkLst>
          <pc:docMk/>
          <pc:sldMk cId="4056747174" sldId="1573"/>
        </pc:sldMkLst>
      </pc:sldChg>
      <pc:sldChg chg="modSp del">
        <pc:chgData name="Anandayuvaraj, Dharun Rajkkumar" userId="e0c1bc35-711c-4e4f-8925-978bf5d12bb5" providerId="ADAL" clId="{E338D8E9-C15B-4F03-84D0-3D8AF9431EB7}" dt="2022-05-16T05:50:47.190" v="12518" actId="47"/>
        <pc:sldMkLst>
          <pc:docMk/>
          <pc:sldMk cId="2815646326" sldId="1574"/>
        </pc:sldMkLst>
        <pc:spChg chg="mod">
          <ac:chgData name="Anandayuvaraj, Dharun Rajkkumar" userId="e0c1bc35-711c-4e4f-8925-978bf5d12bb5" providerId="ADAL" clId="{E338D8E9-C15B-4F03-84D0-3D8AF9431EB7}" dt="2022-05-12T21:55:46.685" v="14"/>
          <ac:spMkLst>
            <pc:docMk/>
            <pc:sldMk cId="2815646326" sldId="1574"/>
            <ac:spMk id="3" creationId="{379745E0-8160-4B4B-833A-8FC82858C41C}"/>
          </ac:spMkLst>
        </pc:spChg>
      </pc:sldChg>
      <pc:sldChg chg="modSp del">
        <pc:chgData name="Anandayuvaraj, Dharun Rajkkumar" userId="e0c1bc35-711c-4e4f-8925-978bf5d12bb5" providerId="ADAL" clId="{E338D8E9-C15B-4F03-84D0-3D8AF9431EB7}" dt="2022-05-16T05:18:43.147" v="11597" actId="47"/>
        <pc:sldMkLst>
          <pc:docMk/>
          <pc:sldMk cId="432527725" sldId="1575"/>
        </pc:sldMkLst>
        <pc:spChg chg="mod">
          <ac:chgData name="Anandayuvaraj, Dharun Rajkkumar" userId="e0c1bc35-711c-4e4f-8925-978bf5d12bb5" providerId="ADAL" clId="{E338D8E9-C15B-4F03-84D0-3D8AF9431EB7}" dt="2022-05-12T21:55:46.685" v="14"/>
          <ac:spMkLst>
            <pc:docMk/>
            <pc:sldMk cId="432527725" sldId="1575"/>
            <ac:spMk id="3" creationId="{2C236E81-BAA6-C043-A607-2136CBBD423C}"/>
          </ac:spMkLst>
        </pc:spChg>
        <pc:spChg chg="mod">
          <ac:chgData name="Anandayuvaraj, Dharun Rajkkumar" userId="e0c1bc35-711c-4e4f-8925-978bf5d12bb5" providerId="ADAL" clId="{E338D8E9-C15B-4F03-84D0-3D8AF9431EB7}" dt="2022-05-12T21:55:46.685" v="14"/>
          <ac:spMkLst>
            <pc:docMk/>
            <pc:sldMk cId="432527725" sldId="1575"/>
            <ac:spMk id="4" creationId="{5DD52EDD-C756-E54F-BF37-A807CAED3EA4}"/>
          </ac:spMkLst>
        </pc:spChg>
      </pc:sldChg>
      <pc:sldChg chg="modSp del">
        <pc:chgData name="Anandayuvaraj, Dharun Rajkkumar" userId="e0c1bc35-711c-4e4f-8925-978bf5d12bb5" providerId="ADAL" clId="{E338D8E9-C15B-4F03-84D0-3D8AF9431EB7}" dt="2022-05-16T05:18:43.147" v="11597" actId="47"/>
        <pc:sldMkLst>
          <pc:docMk/>
          <pc:sldMk cId="512438991" sldId="1576"/>
        </pc:sldMkLst>
        <pc:spChg chg="mod">
          <ac:chgData name="Anandayuvaraj, Dharun Rajkkumar" userId="e0c1bc35-711c-4e4f-8925-978bf5d12bb5" providerId="ADAL" clId="{E338D8E9-C15B-4F03-84D0-3D8AF9431EB7}" dt="2022-05-12T21:55:46.685" v="14"/>
          <ac:spMkLst>
            <pc:docMk/>
            <pc:sldMk cId="512438991" sldId="1576"/>
            <ac:spMk id="3" creationId="{399DF158-DF6A-D048-A415-72ADC98BA955}"/>
          </ac:spMkLst>
        </pc:spChg>
        <pc:spChg chg="mod">
          <ac:chgData name="Anandayuvaraj, Dharun Rajkkumar" userId="e0c1bc35-711c-4e4f-8925-978bf5d12bb5" providerId="ADAL" clId="{E338D8E9-C15B-4F03-84D0-3D8AF9431EB7}" dt="2022-05-12T21:55:46.685" v="14"/>
          <ac:spMkLst>
            <pc:docMk/>
            <pc:sldMk cId="512438991" sldId="1576"/>
            <ac:spMk id="4" creationId="{98242A84-F079-5A46-A0FB-565E862749D5}"/>
          </ac:spMkLst>
        </pc:spChg>
      </pc:sldChg>
      <pc:sldChg chg="modSp del">
        <pc:chgData name="Anandayuvaraj, Dharun Rajkkumar" userId="e0c1bc35-711c-4e4f-8925-978bf5d12bb5" providerId="ADAL" clId="{E338D8E9-C15B-4F03-84D0-3D8AF9431EB7}" dt="2022-05-16T05:18:43.147" v="11597" actId="47"/>
        <pc:sldMkLst>
          <pc:docMk/>
          <pc:sldMk cId="1318257283" sldId="1577"/>
        </pc:sldMkLst>
        <pc:spChg chg="mod">
          <ac:chgData name="Anandayuvaraj, Dharun Rajkkumar" userId="e0c1bc35-711c-4e4f-8925-978bf5d12bb5" providerId="ADAL" clId="{E338D8E9-C15B-4F03-84D0-3D8AF9431EB7}" dt="2022-05-12T21:55:46.685" v="14"/>
          <ac:spMkLst>
            <pc:docMk/>
            <pc:sldMk cId="1318257283" sldId="1577"/>
            <ac:spMk id="3" creationId="{CD6A98D6-AECA-AE45-94D2-3DF2E4CFEA3C}"/>
          </ac:spMkLst>
        </pc:spChg>
        <pc:spChg chg="mod">
          <ac:chgData name="Anandayuvaraj, Dharun Rajkkumar" userId="e0c1bc35-711c-4e4f-8925-978bf5d12bb5" providerId="ADAL" clId="{E338D8E9-C15B-4F03-84D0-3D8AF9431EB7}" dt="2022-05-12T21:55:46.685" v="14"/>
          <ac:spMkLst>
            <pc:docMk/>
            <pc:sldMk cId="1318257283" sldId="1577"/>
            <ac:spMk id="4" creationId="{D2775D61-95E9-5948-AE9A-27121FFC43B1}"/>
          </ac:spMkLst>
        </pc:spChg>
      </pc:sldChg>
      <pc:sldChg chg="modSp del">
        <pc:chgData name="Anandayuvaraj, Dharun Rajkkumar" userId="e0c1bc35-711c-4e4f-8925-978bf5d12bb5" providerId="ADAL" clId="{E338D8E9-C15B-4F03-84D0-3D8AF9431EB7}" dt="2022-05-16T05:18:43.147" v="11597" actId="47"/>
        <pc:sldMkLst>
          <pc:docMk/>
          <pc:sldMk cId="2268165811" sldId="1578"/>
        </pc:sldMkLst>
        <pc:spChg chg="mod">
          <ac:chgData name="Anandayuvaraj, Dharun Rajkkumar" userId="e0c1bc35-711c-4e4f-8925-978bf5d12bb5" providerId="ADAL" clId="{E338D8E9-C15B-4F03-84D0-3D8AF9431EB7}" dt="2022-05-12T21:55:46.685" v="14"/>
          <ac:spMkLst>
            <pc:docMk/>
            <pc:sldMk cId="2268165811" sldId="1578"/>
            <ac:spMk id="3" creationId="{E2FCD589-29F0-E242-BD1A-022585B299E0}"/>
          </ac:spMkLst>
        </pc:spChg>
        <pc:spChg chg="mod">
          <ac:chgData name="Anandayuvaraj, Dharun Rajkkumar" userId="e0c1bc35-711c-4e4f-8925-978bf5d12bb5" providerId="ADAL" clId="{E338D8E9-C15B-4F03-84D0-3D8AF9431EB7}" dt="2022-05-12T21:55:46.685" v="14"/>
          <ac:spMkLst>
            <pc:docMk/>
            <pc:sldMk cId="2268165811" sldId="1578"/>
            <ac:spMk id="4" creationId="{32495218-9ADA-684B-AECC-55AD5B331ABB}"/>
          </ac:spMkLst>
        </pc:spChg>
      </pc:sldChg>
      <pc:sldChg chg="modSp del">
        <pc:chgData name="Anandayuvaraj, Dharun Rajkkumar" userId="e0c1bc35-711c-4e4f-8925-978bf5d12bb5" providerId="ADAL" clId="{E338D8E9-C15B-4F03-84D0-3D8AF9431EB7}" dt="2022-05-16T05:18:43.147" v="11597" actId="47"/>
        <pc:sldMkLst>
          <pc:docMk/>
          <pc:sldMk cId="3732391923" sldId="1579"/>
        </pc:sldMkLst>
        <pc:spChg chg="mod">
          <ac:chgData name="Anandayuvaraj, Dharun Rajkkumar" userId="e0c1bc35-711c-4e4f-8925-978bf5d12bb5" providerId="ADAL" clId="{E338D8E9-C15B-4F03-84D0-3D8AF9431EB7}" dt="2022-05-12T21:55:46.685" v="14"/>
          <ac:spMkLst>
            <pc:docMk/>
            <pc:sldMk cId="3732391923" sldId="1579"/>
            <ac:spMk id="3" creationId="{F22C1BDF-F66C-B44C-833D-31A9EC455C87}"/>
          </ac:spMkLst>
        </pc:spChg>
        <pc:spChg chg="mod">
          <ac:chgData name="Anandayuvaraj, Dharun Rajkkumar" userId="e0c1bc35-711c-4e4f-8925-978bf5d12bb5" providerId="ADAL" clId="{E338D8E9-C15B-4F03-84D0-3D8AF9431EB7}" dt="2022-05-12T21:55:46.685" v="14"/>
          <ac:spMkLst>
            <pc:docMk/>
            <pc:sldMk cId="3732391923" sldId="1579"/>
            <ac:spMk id="4" creationId="{A9889BB5-2791-5446-BD79-1E45169A6F95}"/>
          </ac:spMkLst>
        </pc:spChg>
      </pc:sldChg>
      <pc:sldChg chg="modSp del">
        <pc:chgData name="Anandayuvaraj, Dharun Rajkkumar" userId="e0c1bc35-711c-4e4f-8925-978bf5d12bb5" providerId="ADAL" clId="{E338D8E9-C15B-4F03-84D0-3D8AF9431EB7}" dt="2022-05-16T05:18:43.147" v="11597" actId="47"/>
        <pc:sldMkLst>
          <pc:docMk/>
          <pc:sldMk cId="1303592287" sldId="1580"/>
        </pc:sldMkLst>
        <pc:spChg chg="mod">
          <ac:chgData name="Anandayuvaraj, Dharun Rajkkumar" userId="e0c1bc35-711c-4e4f-8925-978bf5d12bb5" providerId="ADAL" clId="{E338D8E9-C15B-4F03-84D0-3D8AF9431EB7}" dt="2022-05-12T21:55:46.685" v="14"/>
          <ac:spMkLst>
            <pc:docMk/>
            <pc:sldMk cId="1303592287" sldId="1580"/>
            <ac:spMk id="3" creationId="{90B66615-3E1F-2544-91DC-1B96CF499F50}"/>
          </ac:spMkLst>
        </pc:spChg>
        <pc:spChg chg="mod">
          <ac:chgData name="Anandayuvaraj, Dharun Rajkkumar" userId="e0c1bc35-711c-4e4f-8925-978bf5d12bb5" providerId="ADAL" clId="{E338D8E9-C15B-4F03-84D0-3D8AF9431EB7}" dt="2022-05-12T21:55:46.685" v="14"/>
          <ac:spMkLst>
            <pc:docMk/>
            <pc:sldMk cId="1303592287" sldId="1580"/>
            <ac:spMk id="4" creationId="{447B0E3B-3CC0-8B45-A338-16E49A1933AE}"/>
          </ac:spMkLst>
        </pc:spChg>
      </pc:sldChg>
      <pc:sldChg chg="add del">
        <pc:chgData name="Anandayuvaraj, Dharun Rajkkumar" userId="e0c1bc35-711c-4e4f-8925-978bf5d12bb5" providerId="ADAL" clId="{E338D8E9-C15B-4F03-84D0-3D8AF9431EB7}" dt="2022-05-16T04:07:54.638" v="10752" actId="47"/>
        <pc:sldMkLst>
          <pc:docMk/>
          <pc:sldMk cId="1738420195" sldId="1581"/>
        </pc:sldMkLst>
      </pc:sldChg>
      <pc:sldChg chg="add del">
        <pc:chgData name="Anandayuvaraj, Dharun Rajkkumar" userId="e0c1bc35-711c-4e4f-8925-978bf5d12bb5" providerId="ADAL" clId="{E338D8E9-C15B-4F03-84D0-3D8AF9431EB7}" dt="2022-05-16T04:07:54.638" v="10752" actId="47"/>
        <pc:sldMkLst>
          <pc:docMk/>
          <pc:sldMk cId="2938531971" sldId="1582"/>
        </pc:sldMkLst>
      </pc:sldChg>
      <pc:sldChg chg="add del">
        <pc:chgData name="Anandayuvaraj, Dharun Rajkkumar" userId="e0c1bc35-711c-4e4f-8925-978bf5d12bb5" providerId="ADAL" clId="{E338D8E9-C15B-4F03-84D0-3D8AF9431EB7}" dt="2022-05-16T04:07:54.638" v="10752" actId="47"/>
        <pc:sldMkLst>
          <pc:docMk/>
          <pc:sldMk cId="2589332130" sldId="1583"/>
        </pc:sldMkLst>
      </pc:sldChg>
      <pc:sldChg chg="modSp del">
        <pc:chgData name="Anandayuvaraj, Dharun Rajkkumar" userId="e0c1bc35-711c-4e4f-8925-978bf5d12bb5" providerId="ADAL" clId="{E338D8E9-C15B-4F03-84D0-3D8AF9431EB7}" dt="2022-05-16T05:18:43.147" v="11597" actId="47"/>
        <pc:sldMkLst>
          <pc:docMk/>
          <pc:sldMk cId="674590001" sldId="1584"/>
        </pc:sldMkLst>
        <pc:spChg chg="mod">
          <ac:chgData name="Anandayuvaraj, Dharun Rajkkumar" userId="e0c1bc35-711c-4e4f-8925-978bf5d12bb5" providerId="ADAL" clId="{E338D8E9-C15B-4F03-84D0-3D8AF9431EB7}" dt="2022-05-12T21:55:46.685" v="14"/>
          <ac:spMkLst>
            <pc:docMk/>
            <pc:sldMk cId="674590001" sldId="1584"/>
            <ac:spMk id="4" creationId="{649B2D49-3CB0-B94B-BEC5-5F2D63FCC1C4}"/>
          </ac:spMkLst>
        </pc:spChg>
        <pc:spChg chg="mod">
          <ac:chgData name="Anandayuvaraj, Dharun Rajkkumar" userId="e0c1bc35-711c-4e4f-8925-978bf5d12bb5" providerId="ADAL" clId="{E338D8E9-C15B-4F03-84D0-3D8AF9431EB7}" dt="2022-05-12T21:55:46.685" v="14"/>
          <ac:spMkLst>
            <pc:docMk/>
            <pc:sldMk cId="674590001" sldId="1584"/>
            <ac:spMk id="6" creationId="{1C1624C7-7534-1144-8A7E-A8DD8665C439}"/>
          </ac:spMkLst>
        </pc:spChg>
      </pc:sldChg>
      <pc:sldChg chg="modSp del mod">
        <pc:chgData name="Anandayuvaraj, Dharun Rajkkumar" userId="e0c1bc35-711c-4e4f-8925-978bf5d12bb5" providerId="ADAL" clId="{E338D8E9-C15B-4F03-84D0-3D8AF9431EB7}" dt="2022-05-16T05:18:43.147" v="11597" actId="47"/>
        <pc:sldMkLst>
          <pc:docMk/>
          <pc:sldMk cId="1991908804" sldId="1585"/>
        </pc:sldMkLst>
        <pc:spChg chg="mod">
          <ac:chgData name="Anandayuvaraj, Dharun Rajkkumar" userId="e0c1bc35-711c-4e4f-8925-978bf5d12bb5" providerId="ADAL" clId="{E338D8E9-C15B-4F03-84D0-3D8AF9431EB7}" dt="2022-05-12T21:55:46.685" v="14"/>
          <ac:spMkLst>
            <pc:docMk/>
            <pc:sldMk cId="1991908804" sldId="1585"/>
            <ac:spMk id="2" creationId="{23B129C2-61A0-A34C-904B-EA8EF428FCB1}"/>
          </ac:spMkLst>
        </pc:spChg>
        <pc:spChg chg="mod">
          <ac:chgData name="Anandayuvaraj, Dharun Rajkkumar" userId="e0c1bc35-711c-4e4f-8925-978bf5d12bb5" providerId="ADAL" clId="{E338D8E9-C15B-4F03-84D0-3D8AF9431EB7}" dt="2022-05-12T21:55:46.685" v="14"/>
          <ac:spMkLst>
            <pc:docMk/>
            <pc:sldMk cId="1991908804" sldId="1585"/>
            <ac:spMk id="3" creationId="{4F4AFF9C-5620-9C47-9596-E3C58B157A68}"/>
          </ac:spMkLst>
        </pc:spChg>
      </pc:sldChg>
      <pc:sldChg chg="modSp del mod">
        <pc:chgData name="Anandayuvaraj, Dharun Rajkkumar" userId="e0c1bc35-711c-4e4f-8925-978bf5d12bb5" providerId="ADAL" clId="{E338D8E9-C15B-4F03-84D0-3D8AF9431EB7}" dt="2022-05-16T05:18:43.147" v="11597" actId="47"/>
        <pc:sldMkLst>
          <pc:docMk/>
          <pc:sldMk cId="256611996" sldId="1586"/>
        </pc:sldMkLst>
        <pc:spChg chg="mod">
          <ac:chgData name="Anandayuvaraj, Dharun Rajkkumar" userId="e0c1bc35-711c-4e4f-8925-978bf5d12bb5" providerId="ADAL" clId="{E338D8E9-C15B-4F03-84D0-3D8AF9431EB7}" dt="2022-05-12T22:37:01.794" v="691" actId="27636"/>
          <ac:spMkLst>
            <pc:docMk/>
            <pc:sldMk cId="256611996" sldId="1586"/>
            <ac:spMk id="2" creationId="{00000000-0000-0000-0000-000000000000}"/>
          </ac:spMkLst>
        </pc:spChg>
        <pc:spChg chg="mod">
          <ac:chgData name="Anandayuvaraj, Dharun Rajkkumar" userId="e0c1bc35-711c-4e4f-8925-978bf5d12bb5" providerId="ADAL" clId="{E338D8E9-C15B-4F03-84D0-3D8AF9431EB7}" dt="2022-05-12T21:55:46.685" v="14"/>
          <ac:spMkLst>
            <pc:docMk/>
            <pc:sldMk cId="256611996" sldId="1586"/>
            <ac:spMk id="3" creationId="{00000000-0000-0000-0000-000000000000}"/>
          </ac:spMkLst>
        </pc:spChg>
      </pc:sldChg>
      <pc:sldChg chg="del">
        <pc:chgData name="Anandayuvaraj, Dharun Rajkkumar" userId="e0c1bc35-711c-4e4f-8925-978bf5d12bb5" providerId="ADAL" clId="{E338D8E9-C15B-4F03-84D0-3D8AF9431EB7}" dt="2022-05-16T05:18:43.147" v="11597" actId="47"/>
        <pc:sldMkLst>
          <pc:docMk/>
          <pc:sldMk cId="470898904" sldId="1587"/>
        </pc:sldMkLst>
      </pc:sldChg>
      <pc:sldChg chg="modSp new add del mod modShow">
        <pc:chgData name="Anandayuvaraj, Dharun Rajkkumar" userId="e0c1bc35-711c-4e4f-8925-978bf5d12bb5" providerId="ADAL" clId="{E338D8E9-C15B-4F03-84D0-3D8AF9431EB7}" dt="2022-05-17T05:24:22.510" v="13590" actId="47"/>
        <pc:sldMkLst>
          <pc:docMk/>
          <pc:sldMk cId="2892691154" sldId="1588"/>
        </pc:sldMkLst>
        <pc:spChg chg="mod">
          <ac:chgData name="Anandayuvaraj, Dharun Rajkkumar" userId="e0c1bc35-711c-4e4f-8925-978bf5d12bb5" providerId="ADAL" clId="{E338D8E9-C15B-4F03-84D0-3D8AF9431EB7}" dt="2022-05-12T22:36:27.519" v="688" actId="403"/>
          <ac:spMkLst>
            <pc:docMk/>
            <pc:sldMk cId="2892691154" sldId="1588"/>
            <ac:spMk id="3" creationId="{345FC1E0-CD26-4646-B089-009CEF824F65}"/>
          </ac:spMkLst>
        </pc:spChg>
      </pc:sldChg>
      <pc:sldChg chg="modSp new mod modAnim modCm modNotesTx">
        <pc:chgData name="Anandayuvaraj, Dharun Rajkkumar" userId="e0c1bc35-711c-4e4f-8925-978bf5d12bb5" providerId="ADAL" clId="{E338D8E9-C15B-4F03-84D0-3D8AF9431EB7}" dt="2022-05-19T14:30:04.786" v="17775" actId="20577"/>
        <pc:sldMkLst>
          <pc:docMk/>
          <pc:sldMk cId="492295558" sldId="1589"/>
        </pc:sldMkLst>
        <pc:spChg chg="mod">
          <ac:chgData name="Anandayuvaraj, Dharun Rajkkumar" userId="e0c1bc35-711c-4e4f-8925-978bf5d12bb5" providerId="ADAL" clId="{E338D8E9-C15B-4F03-84D0-3D8AF9431EB7}" dt="2022-05-16T16:56:05.470" v="12919" actId="20577"/>
          <ac:spMkLst>
            <pc:docMk/>
            <pc:sldMk cId="492295558" sldId="1589"/>
            <ac:spMk id="2" creationId="{01EE282B-6DB8-4811-ABDE-0AD318D05FBD}"/>
          </ac:spMkLst>
        </pc:spChg>
        <pc:spChg chg="mod">
          <ac:chgData name="Anandayuvaraj, Dharun Rajkkumar" userId="e0c1bc35-711c-4e4f-8925-978bf5d12bb5" providerId="ADAL" clId="{E338D8E9-C15B-4F03-84D0-3D8AF9431EB7}" dt="2022-05-13T05:04:03.327" v="1896" actId="113"/>
          <ac:spMkLst>
            <pc:docMk/>
            <pc:sldMk cId="492295558" sldId="1589"/>
            <ac:spMk id="3" creationId="{F0FE0E79-3C83-4B98-8C39-ED8503CD699A}"/>
          </ac:spMkLst>
        </pc:spChg>
      </pc:sldChg>
      <pc:sldChg chg="addSp delSp modSp new add del mod modAnim modCm modNotesTx">
        <pc:chgData name="Anandayuvaraj, Dharun Rajkkumar" userId="e0c1bc35-711c-4e4f-8925-978bf5d12bb5" providerId="ADAL" clId="{E338D8E9-C15B-4F03-84D0-3D8AF9431EB7}" dt="2022-05-18T22:36:17.191" v="16854" actId="47"/>
        <pc:sldMkLst>
          <pc:docMk/>
          <pc:sldMk cId="269528327" sldId="1590"/>
        </pc:sldMkLst>
        <pc:spChg chg="del">
          <ac:chgData name="Anandayuvaraj, Dharun Rajkkumar" userId="e0c1bc35-711c-4e4f-8925-978bf5d12bb5" providerId="ADAL" clId="{E338D8E9-C15B-4F03-84D0-3D8AF9431EB7}" dt="2022-05-13T05:15:41.148" v="1940"/>
          <ac:spMkLst>
            <pc:docMk/>
            <pc:sldMk cId="269528327" sldId="1590"/>
            <ac:spMk id="2" creationId="{F504C35E-68E5-4EBE-8098-6F8B8FFF091A}"/>
          </ac:spMkLst>
        </pc:spChg>
        <pc:spChg chg="mod">
          <ac:chgData name="Anandayuvaraj, Dharun Rajkkumar" userId="e0c1bc35-711c-4e4f-8925-978bf5d12bb5" providerId="ADAL" clId="{E338D8E9-C15B-4F03-84D0-3D8AF9431EB7}" dt="2022-05-18T22:34:41.164" v="16830"/>
          <ac:spMkLst>
            <pc:docMk/>
            <pc:sldMk cId="269528327" sldId="1590"/>
            <ac:spMk id="3" creationId="{7E4F3154-64E3-48C3-90E8-8651EAD91306}"/>
          </ac:spMkLst>
        </pc:spChg>
        <pc:spChg chg="add mod">
          <ac:chgData name="Anandayuvaraj, Dharun Rajkkumar" userId="e0c1bc35-711c-4e4f-8925-978bf5d12bb5" providerId="ADAL" clId="{E338D8E9-C15B-4F03-84D0-3D8AF9431EB7}" dt="2022-05-18T22:26:49.868" v="16722" actId="1076"/>
          <ac:spMkLst>
            <pc:docMk/>
            <pc:sldMk cId="269528327" sldId="1590"/>
            <ac:spMk id="6" creationId="{733B207E-34B9-424D-B584-C3B1D8811726}"/>
          </ac:spMkLst>
        </pc:spChg>
        <pc:spChg chg="add mod">
          <ac:chgData name="Anandayuvaraj, Dharun Rajkkumar" userId="e0c1bc35-711c-4e4f-8925-978bf5d12bb5" providerId="ADAL" clId="{E338D8E9-C15B-4F03-84D0-3D8AF9431EB7}" dt="2022-05-18T22:26:49.868" v="16722" actId="1076"/>
          <ac:spMkLst>
            <pc:docMk/>
            <pc:sldMk cId="269528327" sldId="1590"/>
            <ac:spMk id="8" creationId="{C8469A1C-9CC2-412E-9A54-CB3FCC2AA5D9}"/>
          </ac:spMkLst>
        </pc:spChg>
        <pc:spChg chg="add del mod">
          <ac:chgData name="Anandayuvaraj, Dharun Rajkkumar" userId="e0c1bc35-711c-4e4f-8925-978bf5d12bb5" providerId="ADAL" clId="{E338D8E9-C15B-4F03-84D0-3D8AF9431EB7}" dt="2022-05-18T22:13:05.464" v="16228" actId="478"/>
          <ac:spMkLst>
            <pc:docMk/>
            <pc:sldMk cId="269528327" sldId="1590"/>
            <ac:spMk id="9" creationId="{EEFEDECC-ACE5-478F-BA3D-100234EEDB4D}"/>
          </ac:spMkLst>
        </pc:spChg>
        <pc:spChg chg="add mod">
          <ac:chgData name="Anandayuvaraj, Dharun Rajkkumar" userId="e0c1bc35-711c-4e4f-8925-978bf5d12bb5" providerId="ADAL" clId="{E338D8E9-C15B-4F03-84D0-3D8AF9431EB7}" dt="2022-05-18T22:28:47.570" v="16736" actId="20577"/>
          <ac:spMkLst>
            <pc:docMk/>
            <pc:sldMk cId="269528327" sldId="1590"/>
            <ac:spMk id="10" creationId="{ED710C67-9A04-492E-B9B6-50C32E394DE2}"/>
          </ac:spMkLst>
        </pc:spChg>
        <pc:spChg chg="add mod">
          <ac:chgData name="Anandayuvaraj, Dharun Rajkkumar" userId="e0c1bc35-711c-4e4f-8925-978bf5d12bb5" providerId="ADAL" clId="{E338D8E9-C15B-4F03-84D0-3D8AF9431EB7}" dt="2022-05-18T22:26:49.868" v="16722" actId="1076"/>
          <ac:spMkLst>
            <pc:docMk/>
            <pc:sldMk cId="269528327" sldId="1590"/>
            <ac:spMk id="16" creationId="{85CAC724-1CAB-4C90-B7BB-B23F987B96AD}"/>
          </ac:spMkLst>
        </pc:spChg>
        <pc:spChg chg="add del mod">
          <ac:chgData name="Anandayuvaraj, Dharun Rajkkumar" userId="e0c1bc35-711c-4e4f-8925-978bf5d12bb5" providerId="ADAL" clId="{E338D8E9-C15B-4F03-84D0-3D8AF9431EB7}" dt="2022-05-13T05:37:10.353" v="2501" actId="21"/>
          <ac:spMkLst>
            <pc:docMk/>
            <pc:sldMk cId="269528327" sldId="1590"/>
            <ac:spMk id="18" creationId="{17C92CE5-293F-4653-ABB6-F5D825FD5392}"/>
          </ac:spMkLst>
        </pc:spChg>
        <pc:graphicFrameChg chg="add del mod">
          <ac:chgData name="Anandayuvaraj, Dharun Rajkkumar" userId="e0c1bc35-711c-4e4f-8925-978bf5d12bb5" providerId="ADAL" clId="{E338D8E9-C15B-4F03-84D0-3D8AF9431EB7}" dt="2022-05-13T05:15:02.565" v="1939" actId="478"/>
          <ac:graphicFrameMkLst>
            <pc:docMk/>
            <pc:sldMk cId="269528327" sldId="1590"/>
            <ac:graphicFrameMk id="5" creationId="{53502DD6-47C7-4EEB-95BD-8488FCFE02A7}"/>
          </ac:graphicFrameMkLst>
        </pc:graphicFrameChg>
        <pc:picChg chg="add del mod">
          <ac:chgData name="Anandayuvaraj, Dharun Rajkkumar" userId="e0c1bc35-711c-4e4f-8925-978bf5d12bb5" providerId="ADAL" clId="{E338D8E9-C15B-4F03-84D0-3D8AF9431EB7}" dt="2022-05-18T22:26:49.868" v="16722" actId="1076"/>
          <ac:picMkLst>
            <pc:docMk/>
            <pc:sldMk cId="269528327" sldId="1590"/>
            <ac:picMk id="7" creationId="{F173EE27-B7FD-4FED-B97C-1EAEB1C2740D}"/>
          </ac:picMkLst>
        </pc:picChg>
        <pc:cxnChg chg="add del mod">
          <ac:chgData name="Anandayuvaraj, Dharun Rajkkumar" userId="e0c1bc35-711c-4e4f-8925-978bf5d12bb5" providerId="ADAL" clId="{E338D8E9-C15B-4F03-84D0-3D8AF9431EB7}" dt="2022-05-16T17:00:21.735" v="12980" actId="478"/>
          <ac:cxnSpMkLst>
            <pc:docMk/>
            <pc:sldMk cId="269528327" sldId="1590"/>
            <ac:cxnSpMk id="5" creationId="{8F3011C1-265F-48FC-B471-4FE39C2EBA93}"/>
          </ac:cxnSpMkLst>
        </pc:cxnChg>
        <pc:cxnChg chg="add del">
          <ac:chgData name="Anandayuvaraj, Dharun Rajkkumar" userId="e0c1bc35-711c-4e4f-8925-978bf5d12bb5" providerId="ADAL" clId="{E338D8E9-C15B-4F03-84D0-3D8AF9431EB7}" dt="2022-05-13T05:35:51.896" v="2490" actId="478"/>
          <ac:cxnSpMkLst>
            <pc:docMk/>
            <pc:sldMk cId="269528327" sldId="1590"/>
            <ac:cxnSpMk id="9" creationId="{3D253985-4238-4969-8822-3274EC85DAD2}"/>
          </ac:cxnSpMkLst>
        </pc:cxnChg>
        <pc:cxnChg chg="add del mod">
          <ac:chgData name="Anandayuvaraj, Dharun Rajkkumar" userId="e0c1bc35-711c-4e4f-8925-978bf5d12bb5" providerId="ADAL" clId="{E338D8E9-C15B-4F03-84D0-3D8AF9431EB7}" dt="2022-05-13T05:35:51.896" v="2490" actId="478"/>
          <ac:cxnSpMkLst>
            <pc:docMk/>
            <pc:sldMk cId="269528327" sldId="1590"/>
            <ac:cxnSpMk id="10" creationId="{1E88C325-8DD6-4735-B19E-E01C7B03406C}"/>
          </ac:cxnSpMkLst>
        </pc:cxnChg>
        <pc:cxnChg chg="add del mod">
          <ac:chgData name="Anandayuvaraj, Dharun Rajkkumar" userId="e0c1bc35-711c-4e4f-8925-978bf5d12bb5" providerId="ADAL" clId="{E338D8E9-C15B-4F03-84D0-3D8AF9431EB7}" dt="2022-05-13T05:35:49.072" v="2489" actId="478"/>
          <ac:cxnSpMkLst>
            <pc:docMk/>
            <pc:sldMk cId="269528327" sldId="1590"/>
            <ac:cxnSpMk id="13" creationId="{600A2813-01FE-453C-B351-BE3E37A574B8}"/>
          </ac:cxnSpMkLst>
        </pc:cxnChg>
      </pc:sldChg>
      <pc:sldChg chg="add del">
        <pc:chgData name="Anandayuvaraj, Dharun Rajkkumar" userId="e0c1bc35-711c-4e4f-8925-978bf5d12bb5" providerId="ADAL" clId="{E338D8E9-C15B-4F03-84D0-3D8AF9431EB7}" dt="2022-05-18T22:36:02.454" v="16851"/>
        <pc:sldMkLst>
          <pc:docMk/>
          <pc:sldMk cId="3370116159" sldId="1590"/>
        </pc:sldMkLst>
      </pc:sldChg>
      <pc:sldChg chg="add del">
        <pc:chgData name="Anandayuvaraj, Dharun Rajkkumar" userId="e0c1bc35-711c-4e4f-8925-978bf5d12bb5" providerId="ADAL" clId="{E338D8E9-C15B-4F03-84D0-3D8AF9431EB7}" dt="2022-05-18T22:36:02.454" v="16851"/>
        <pc:sldMkLst>
          <pc:docMk/>
          <pc:sldMk cId="432702094" sldId="1591"/>
        </pc:sldMkLst>
      </pc:sldChg>
      <pc:sldChg chg="addSp delSp modSp new add del mod delAnim modAnim modNotesTx">
        <pc:chgData name="Anandayuvaraj, Dharun Rajkkumar" userId="e0c1bc35-711c-4e4f-8925-978bf5d12bb5" providerId="ADAL" clId="{E338D8E9-C15B-4F03-84D0-3D8AF9431EB7}" dt="2022-05-18T22:36:17.191" v="16854" actId="47"/>
        <pc:sldMkLst>
          <pc:docMk/>
          <pc:sldMk cId="1460436765" sldId="1591"/>
        </pc:sldMkLst>
        <pc:spChg chg="add del mod">
          <ac:chgData name="Anandayuvaraj, Dharun Rajkkumar" userId="e0c1bc35-711c-4e4f-8925-978bf5d12bb5" providerId="ADAL" clId="{E338D8E9-C15B-4F03-84D0-3D8AF9431EB7}" dt="2022-05-13T05:45:29.642" v="2558" actId="478"/>
          <ac:spMkLst>
            <pc:docMk/>
            <pc:sldMk cId="1460436765" sldId="1591"/>
            <ac:spMk id="2" creationId="{57EB9DDE-AC0B-4BCE-807F-1E6672EEA7F6}"/>
          </ac:spMkLst>
        </pc:spChg>
        <pc:spChg chg="mod">
          <ac:chgData name="Anandayuvaraj, Dharun Rajkkumar" userId="e0c1bc35-711c-4e4f-8925-978bf5d12bb5" providerId="ADAL" clId="{E338D8E9-C15B-4F03-84D0-3D8AF9431EB7}" dt="2022-05-18T22:34:49.611" v="16831"/>
          <ac:spMkLst>
            <pc:docMk/>
            <pc:sldMk cId="1460436765" sldId="1591"/>
            <ac:spMk id="3" creationId="{CE2F521F-056D-4EF6-9F9D-C7045077977D}"/>
          </ac:spMkLst>
        </pc:spChg>
        <pc:spChg chg="add mod">
          <ac:chgData name="Anandayuvaraj, Dharun Rajkkumar" userId="e0c1bc35-711c-4e4f-8925-978bf5d12bb5" providerId="ADAL" clId="{E338D8E9-C15B-4F03-84D0-3D8AF9431EB7}" dt="2022-05-18T22:26:27.086" v="16721" actId="1036"/>
          <ac:spMkLst>
            <pc:docMk/>
            <pc:sldMk cId="1460436765" sldId="1591"/>
            <ac:spMk id="7" creationId="{B7A27663-6F22-4D64-B82F-D397E33A4818}"/>
          </ac:spMkLst>
        </pc:spChg>
        <pc:spChg chg="add mod">
          <ac:chgData name="Anandayuvaraj, Dharun Rajkkumar" userId="e0c1bc35-711c-4e4f-8925-978bf5d12bb5" providerId="ADAL" clId="{E338D8E9-C15B-4F03-84D0-3D8AF9431EB7}" dt="2022-05-18T22:28:39.653" v="16734" actId="255"/>
          <ac:spMkLst>
            <pc:docMk/>
            <pc:sldMk cId="1460436765" sldId="1591"/>
            <ac:spMk id="8" creationId="{2C8BDB79-F961-4631-8E86-8A3B1BF5AE8C}"/>
          </ac:spMkLst>
        </pc:spChg>
        <pc:spChg chg="add del mod">
          <ac:chgData name="Anandayuvaraj, Dharun Rajkkumar" userId="e0c1bc35-711c-4e4f-8925-978bf5d12bb5" providerId="ADAL" clId="{E338D8E9-C15B-4F03-84D0-3D8AF9431EB7}" dt="2022-05-16T17:04:36.305" v="13009" actId="478"/>
          <ac:spMkLst>
            <pc:docMk/>
            <pc:sldMk cId="1460436765" sldId="1591"/>
            <ac:spMk id="8" creationId="{7AA59BD8-55EB-420C-9928-280EF80C693A}"/>
          </ac:spMkLst>
        </pc:spChg>
        <pc:spChg chg="add del mod">
          <ac:chgData name="Anandayuvaraj, Dharun Rajkkumar" userId="e0c1bc35-711c-4e4f-8925-978bf5d12bb5" providerId="ADAL" clId="{E338D8E9-C15B-4F03-84D0-3D8AF9431EB7}" dt="2022-05-13T05:45:31.869" v="2559" actId="478"/>
          <ac:spMkLst>
            <pc:docMk/>
            <pc:sldMk cId="1460436765" sldId="1591"/>
            <ac:spMk id="8" creationId="{AD3353BF-64F8-4E3D-A2AC-8C8F7EC763CB}"/>
          </ac:spMkLst>
        </pc:spChg>
        <pc:spChg chg="add mod">
          <ac:chgData name="Anandayuvaraj, Dharun Rajkkumar" userId="e0c1bc35-711c-4e4f-8925-978bf5d12bb5" providerId="ADAL" clId="{E338D8E9-C15B-4F03-84D0-3D8AF9431EB7}" dt="2022-05-18T22:26:27.086" v="16721" actId="1036"/>
          <ac:spMkLst>
            <pc:docMk/>
            <pc:sldMk cId="1460436765" sldId="1591"/>
            <ac:spMk id="9" creationId="{B5297BA2-E83C-48A8-AA62-CBD396532779}"/>
          </ac:spMkLst>
        </pc:spChg>
        <pc:spChg chg="add del">
          <ac:chgData name="Anandayuvaraj, Dharun Rajkkumar" userId="e0c1bc35-711c-4e4f-8925-978bf5d12bb5" providerId="ADAL" clId="{E338D8E9-C15B-4F03-84D0-3D8AF9431EB7}" dt="2022-05-13T05:46:18.588" v="2562" actId="478"/>
          <ac:spMkLst>
            <pc:docMk/>
            <pc:sldMk cId="1460436765" sldId="1591"/>
            <ac:spMk id="9" creationId="{E2398686-AE45-464B-8692-336107592CB4}"/>
          </ac:spMkLst>
        </pc:spChg>
        <pc:spChg chg="add mod ord">
          <ac:chgData name="Anandayuvaraj, Dharun Rajkkumar" userId="e0c1bc35-711c-4e4f-8925-978bf5d12bb5" providerId="ADAL" clId="{E338D8E9-C15B-4F03-84D0-3D8AF9431EB7}" dt="2022-05-18T22:26:27.086" v="16721" actId="1036"/>
          <ac:spMkLst>
            <pc:docMk/>
            <pc:sldMk cId="1460436765" sldId="1591"/>
            <ac:spMk id="10" creationId="{C7B0125A-3BB2-4561-8B07-D06634328D96}"/>
          </ac:spMkLst>
        </pc:spChg>
        <pc:picChg chg="add del mod">
          <ac:chgData name="Anandayuvaraj, Dharun Rajkkumar" userId="e0c1bc35-711c-4e4f-8925-978bf5d12bb5" providerId="ADAL" clId="{E338D8E9-C15B-4F03-84D0-3D8AF9431EB7}" dt="2022-05-13T05:28:04.254" v="2229"/>
          <ac:picMkLst>
            <pc:docMk/>
            <pc:sldMk cId="1460436765" sldId="1591"/>
            <ac:picMk id="5" creationId="{946101F4-E93E-4D12-9C7C-8DB4FCF0BD8C}"/>
          </ac:picMkLst>
        </pc:picChg>
        <pc:picChg chg="add mod ord">
          <ac:chgData name="Anandayuvaraj, Dharun Rajkkumar" userId="e0c1bc35-711c-4e4f-8925-978bf5d12bb5" providerId="ADAL" clId="{E338D8E9-C15B-4F03-84D0-3D8AF9431EB7}" dt="2022-05-18T22:26:27.086" v="16721" actId="1036"/>
          <ac:picMkLst>
            <pc:docMk/>
            <pc:sldMk cId="1460436765" sldId="1591"/>
            <ac:picMk id="6" creationId="{596BD3C0-4B32-4916-967E-CE33F367F429}"/>
          </ac:picMkLst>
        </pc:picChg>
      </pc:sldChg>
      <pc:sldChg chg="add del">
        <pc:chgData name="Anandayuvaraj, Dharun Rajkkumar" userId="e0c1bc35-711c-4e4f-8925-978bf5d12bb5" providerId="ADAL" clId="{E338D8E9-C15B-4F03-84D0-3D8AF9431EB7}" dt="2022-05-18T22:36:02.454" v="16851"/>
        <pc:sldMkLst>
          <pc:docMk/>
          <pc:sldMk cId="734801219" sldId="1592"/>
        </pc:sldMkLst>
      </pc:sldChg>
      <pc:sldChg chg="modSp add del mod ord modNotesTx">
        <pc:chgData name="Anandayuvaraj, Dharun Rajkkumar" userId="e0c1bc35-711c-4e4f-8925-978bf5d12bb5" providerId="ADAL" clId="{E338D8E9-C15B-4F03-84D0-3D8AF9431EB7}" dt="2022-05-18T22:36:17.191" v="16854" actId="47"/>
        <pc:sldMkLst>
          <pc:docMk/>
          <pc:sldMk cId="3464487212" sldId="1592"/>
        </pc:sldMkLst>
        <pc:spChg chg="mod">
          <ac:chgData name="Anandayuvaraj, Dharun Rajkkumar" userId="e0c1bc35-711c-4e4f-8925-978bf5d12bb5" providerId="ADAL" clId="{E338D8E9-C15B-4F03-84D0-3D8AF9431EB7}" dt="2022-05-13T13:16:14.153" v="2610" actId="20577"/>
          <ac:spMkLst>
            <pc:docMk/>
            <pc:sldMk cId="3464487212" sldId="1592"/>
            <ac:spMk id="2" creationId="{3AB988E6-1B18-9643-A840-6F6D00DE0F80}"/>
          </ac:spMkLst>
        </pc:spChg>
        <pc:spChg chg="mod">
          <ac:chgData name="Anandayuvaraj, Dharun Rajkkumar" userId="e0c1bc35-711c-4e4f-8925-978bf5d12bb5" providerId="ADAL" clId="{E338D8E9-C15B-4F03-84D0-3D8AF9431EB7}" dt="2022-05-13T15:35:16.878" v="4603" actId="1076"/>
          <ac:spMkLst>
            <pc:docMk/>
            <pc:sldMk cId="3464487212" sldId="1592"/>
            <ac:spMk id="4" creationId="{8B1E063C-5B65-E44B-89A0-AD2EF4D39A8A}"/>
          </ac:spMkLst>
        </pc:spChg>
      </pc:sldChg>
      <pc:sldChg chg="modSp add del mod modCm modNotesTx">
        <pc:chgData name="Anandayuvaraj, Dharun Rajkkumar" userId="e0c1bc35-711c-4e4f-8925-978bf5d12bb5" providerId="ADAL" clId="{E338D8E9-C15B-4F03-84D0-3D8AF9431EB7}" dt="2022-05-18T22:48:01.481" v="17029" actId="2696"/>
        <pc:sldMkLst>
          <pc:docMk/>
          <pc:sldMk cId="3837366683" sldId="1593"/>
        </pc:sldMkLst>
        <pc:spChg chg="mod">
          <ac:chgData name="Anandayuvaraj, Dharun Rajkkumar" userId="e0c1bc35-711c-4e4f-8925-978bf5d12bb5" providerId="ADAL" clId="{E338D8E9-C15B-4F03-84D0-3D8AF9431EB7}" dt="2022-05-16T17:12:12.177" v="13013" actId="20577"/>
          <ac:spMkLst>
            <pc:docMk/>
            <pc:sldMk cId="3837366683" sldId="1593"/>
            <ac:spMk id="2" creationId="{01EE282B-6DB8-4811-ABDE-0AD318D05FBD}"/>
          </ac:spMkLst>
        </pc:spChg>
        <pc:spChg chg="mod">
          <ac:chgData name="Anandayuvaraj, Dharun Rajkkumar" userId="e0c1bc35-711c-4e4f-8925-978bf5d12bb5" providerId="ADAL" clId="{E338D8E9-C15B-4F03-84D0-3D8AF9431EB7}" dt="2022-05-16T04:10:38.798" v="10951" actId="20577"/>
          <ac:spMkLst>
            <pc:docMk/>
            <pc:sldMk cId="3837366683" sldId="1593"/>
            <ac:spMk id="3" creationId="{F0FE0E79-3C83-4B98-8C39-ED8503CD699A}"/>
          </ac:spMkLst>
        </pc:spChg>
      </pc:sldChg>
      <pc:sldChg chg="add">
        <pc:chgData name="Anandayuvaraj, Dharun Rajkkumar" userId="e0c1bc35-711c-4e4f-8925-978bf5d12bb5" providerId="ADAL" clId="{E338D8E9-C15B-4F03-84D0-3D8AF9431EB7}" dt="2022-05-18T22:48:08.804" v="17030"/>
        <pc:sldMkLst>
          <pc:docMk/>
          <pc:sldMk cId="4074703154" sldId="1593"/>
        </pc:sldMkLst>
      </pc:sldChg>
      <pc:sldChg chg="addSp delSp modSp add mod addCm delCm modCm modNotesTx">
        <pc:chgData name="Anandayuvaraj, Dharun Rajkkumar" userId="e0c1bc35-711c-4e4f-8925-978bf5d12bb5" providerId="ADAL" clId="{E338D8E9-C15B-4F03-84D0-3D8AF9431EB7}" dt="2022-05-19T05:04:37.562" v="17769" actId="20577"/>
        <pc:sldMkLst>
          <pc:docMk/>
          <pc:sldMk cId="3690760560" sldId="1594"/>
        </pc:sldMkLst>
        <pc:spChg chg="mod">
          <ac:chgData name="Anandayuvaraj, Dharun Rajkkumar" userId="e0c1bc35-711c-4e4f-8925-978bf5d12bb5" providerId="ADAL" clId="{E338D8E9-C15B-4F03-84D0-3D8AF9431EB7}" dt="2022-05-19T05:04:37.562" v="17769" actId="20577"/>
          <ac:spMkLst>
            <pc:docMk/>
            <pc:sldMk cId="3690760560" sldId="1594"/>
            <ac:spMk id="2" creationId="{01EE282B-6DB8-4811-ABDE-0AD318D05FBD}"/>
          </ac:spMkLst>
        </pc:spChg>
        <pc:spChg chg="mod">
          <ac:chgData name="Anandayuvaraj, Dharun Rajkkumar" userId="e0c1bc35-711c-4e4f-8925-978bf5d12bb5" providerId="ADAL" clId="{E338D8E9-C15B-4F03-84D0-3D8AF9431EB7}" dt="2022-05-16T17:48:07.907" v="13090" actId="113"/>
          <ac:spMkLst>
            <pc:docMk/>
            <pc:sldMk cId="3690760560" sldId="1594"/>
            <ac:spMk id="3" creationId="{F0FE0E79-3C83-4B98-8C39-ED8503CD699A}"/>
          </ac:spMkLst>
        </pc:spChg>
        <pc:graphicFrameChg chg="add del modGraphic">
          <ac:chgData name="Anandayuvaraj, Dharun Rajkkumar" userId="e0c1bc35-711c-4e4f-8925-978bf5d12bb5" providerId="ADAL" clId="{E338D8E9-C15B-4F03-84D0-3D8AF9431EB7}" dt="2022-05-16T13:57:43.107" v="12832" actId="27309"/>
          <ac:graphicFrameMkLst>
            <pc:docMk/>
            <pc:sldMk cId="3690760560" sldId="1594"/>
            <ac:graphicFrameMk id="7" creationId="{5975FF1B-CC3F-4D88-8961-78E02BEC3FA6}"/>
          </ac:graphicFrameMkLst>
        </pc:graphicFrameChg>
        <pc:graphicFrameChg chg="add mod">
          <ac:chgData name="Anandayuvaraj, Dharun Rajkkumar" userId="e0c1bc35-711c-4e4f-8925-978bf5d12bb5" providerId="ADAL" clId="{E338D8E9-C15B-4F03-84D0-3D8AF9431EB7}" dt="2022-05-16T17:36:37.844" v="13023"/>
          <ac:graphicFrameMkLst>
            <pc:docMk/>
            <pc:sldMk cId="3690760560" sldId="1594"/>
            <ac:graphicFrameMk id="9" creationId="{421D6915-6E19-4ABF-B82E-089664FE4CC0}"/>
          </ac:graphicFrameMkLst>
        </pc:graphicFrameChg>
        <pc:graphicFrameChg chg="add mod">
          <ac:chgData name="Anandayuvaraj, Dharun Rajkkumar" userId="e0c1bc35-711c-4e4f-8925-978bf5d12bb5" providerId="ADAL" clId="{E338D8E9-C15B-4F03-84D0-3D8AF9431EB7}" dt="2022-05-16T17:57:16.649" v="13175"/>
          <ac:graphicFrameMkLst>
            <pc:docMk/>
            <pc:sldMk cId="3690760560" sldId="1594"/>
            <ac:graphicFrameMk id="9" creationId="{AE8925FA-976C-4626-8A61-6CC4A02D349E}"/>
          </ac:graphicFrameMkLst>
        </pc:graphicFrameChg>
        <pc:graphicFrameChg chg="add mod modGraphic">
          <ac:chgData name="Anandayuvaraj, Dharun Rajkkumar" userId="e0c1bc35-711c-4e4f-8925-978bf5d12bb5" providerId="ADAL" clId="{E338D8E9-C15B-4F03-84D0-3D8AF9431EB7}" dt="2022-05-16T18:05:53.570" v="13264" actId="255"/>
          <ac:graphicFrameMkLst>
            <pc:docMk/>
            <pc:sldMk cId="3690760560" sldId="1594"/>
            <ac:graphicFrameMk id="10" creationId="{421D6915-6E19-4ABF-B82E-089664FE4CC0}"/>
          </ac:graphicFrameMkLst>
        </pc:graphicFrameChg>
        <pc:graphicFrameChg chg="add mod">
          <ac:chgData name="Anandayuvaraj, Dharun Rajkkumar" userId="e0c1bc35-711c-4e4f-8925-978bf5d12bb5" providerId="ADAL" clId="{E338D8E9-C15B-4F03-84D0-3D8AF9431EB7}" dt="2022-05-16T17:37:21.770" v="13027"/>
          <ac:graphicFrameMkLst>
            <pc:docMk/>
            <pc:sldMk cId="3690760560" sldId="1594"/>
            <ac:graphicFrameMk id="11" creationId="{47CC715B-FFCC-4038-B977-4EE52DE473DA}"/>
          </ac:graphicFrameMkLst>
        </pc:graphicFrameChg>
        <pc:graphicFrameChg chg="add mod modGraphic">
          <ac:chgData name="Anandayuvaraj, Dharun Rajkkumar" userId="e0c1bc35-711c-4e4f-8925-978bf5d12bb5" providerId="ADAL" clId="{E338D8E9-C15B-4F03-84D0-3D8AF9431EB7}" dt="2022-05-16T18:05:04.267" v="13260"/>
          <ac:graphicFrameMkLst>
            <pc:docMk/>
            <pc:sldMk cId="3690760560" sldId="1594"/>
            <ac:graphicFrameMk id="11" creationId="{AE8925FA-976C-4626-8A61-6CC4A02D349E}"/>
          </ac:graphicFrameMkLst>
        </pc:graphicFrameChg>
        <pc:graphicFrameChg chg="add mod modGraphic">
          <ac:chgData name="Anandayuvaraj, Dharun Rajkkumar" userId="e0c1bc35-711c-4e4f-8925-978bf5d12bb5" providerId="ADAL" clId="{E338D8E9-C15B-4F03-84D0-3D8AF9431EB7}" dt="2022-05-16T18:05:52.804" v="13263" actId="255"/>
          <ac:graphicFrameMkLst>
            <pc:docMk/>
            <pc:sldMk cId="3690760560" sldId="1594"/>
            <ac:graphicFrameMk id="12" creationId="{47CC715B-FFCC-4038-B977-4EE52DE473DA}"/>
          </ac:graphicFrameMkLst>
        </pc:graphicFrameChg>
        <pc:graphicFrameChg chg="add mod">
          <ac:chgData name="Anandayuvaraj, Dharun Rajkkumar" userId="e0c1bc35-711c-4e4f-8925-978bf5d12bb5" providerId="ADAL" clId="{E338D8E9-C15B-4F03-84D0-3D8AF9431EB7}" dt="2022-05-16T17:43:24.280" v="13037"/>
          <ac:graphicFrameMkLst>
            <pc:docMk/>
            <pc:sldMk cId="3690760560" sldId="1594"/>
            <ac:graphicFrameMk id="13" creationId="{E1F7343D-6649-498A-A746-1B71E8481819}"/>
          </ac:graphicFrameMkLst>
        </pc:graphicFrameChg>
        <pc:graphicFrameChg chg="add mod modGraphic">
          <ac:chgData name="Anandayuvaraj, Dharun Rajkkumar" userId="e0c1bc35-711c-4e4f-8925-978bf5d12bb5" providerId="ADAL" clId="{E338D8E9-C15B-4F03-84D0-3D8AF9431EB7}" dt="2022-05-16T18:04:49.219" v="13258"/>
          <ac:graphicFrameMkLst>
            <pc:docMk/>
            <pc:sldMk cId="3690760560" sldId="1594"/>
            <ac:graphicFrameMk id="14" creationId="{E1F7343D-6649-498A-A746-1B71E8481819}"/>
          </ac:graphicFrameMkLst>
        </pc:graphicFrameChg>
        <pc:graphicFrameChg chg="add mod">
          <ac:chgData name="Anandayuvaraj, Dharun Rajkkumar" userId="e0c1bc35-711c-4e4f-8925-978bf5d12bb5" providerId="ADAL" clId="{E338D8E9-C15B-4F03-84D0-3D8AF9431EB7}" dt="2022-05-16T17:46:13.496" v="13052"/>
          <ac:graphicFrameMkLst>
            <pc:docMk/>
            <pc:sldMk cId="3690760560" sldId="1594"/>
            <ac:graphicFrameMk id="15" creationId="{E8BC1EC2-8595-40D6-A854-D1A0BECD7CAC}"/>
          </ac:graphicFrameMkLst>
        </pc:graphicFrameChg>
        <pc:graphicFrameChg chg="add del mod modGraphic">
          <ac:chgData name="Anandayuvaraj, Dharun Rajkkumar" userId="e0c1bc35-711c-4e4f-8925-978bf5d12bb5" providerId="ADAL" clId="{E338D8E9-C15B-4F03-84D0-3D8AF9431EB7}" dt="2022-05-16T17:57:31.614" v="13181" actId="478"/>
          <ac:graphicFrameMkLst>
            <pc:docMk/>
            <pc:sldMk cId="3690760560" sldId="1594"/>
            <ac:graphicFrameMk id="16" creationId="{E8BC1EC2-8595-40D6-A854-D1A0BECD7CAC}"/>
          </ac:graphicFrameMkLst>
        </pc:graphicFrameChg>
        <pc:picChg chg="add del mod">
          <ac:chgData name="Anandayuvaraj, Dharun Rajkkumar" userId="e0c1bc35-711c-4e4f-8925-978bf5d12bb5" providerId="ADAL" clId="{E338D8E9-C15B-4F03-84D0-3D8AF9431EB7}" dt="2022-05-16T17:47:32.183" v="13071" actId="478"/>
          <ac:picMkLst>
            <pc:docMk/>
            <pc:sldMk cId="3690760560" sldId="1594"/>
            <ac:picMk id="6" creationId="{9B9462FA-3102-4B5C-925F-82E754939814}"/>
          </ac:picMkLst>
        </pc:picChg>
        <pc:picChg chg="add del mod">
          <ac:chgData name="Anandayuvaraj, Dharun Rajkkumar" userId="e0c1bc35-711c-4e4f-8925-978bf5d12bb5" providerId="ADAL" clId="{E338D8E9-C15B-4F03-84D0-3D8AF9431EB7}" dt="2022-05-16T17:48:34.199" v="13092" actId="478"/>
          <ac:picMkLst>
            <pc:docMk/>
            <pc:sldMk cId="3690760560" sldId="1594"/>
            <ac:picMk id="8" creationId="{7CCAAB57-6E2B-4F92-8177-E46210EA143C}"/>
          </ac:picMkLst>
        </pc:picChg>
      </pc:sldChg>
      <pc:sldChg chg="modSp add mod modNotesTx">
        <pc:chgData name="Anandayuvaraj, Dharun Rajkkumar" userId="e0c1bc35-711c-4e4f-8925-978bf5d12bb5" providerId="ADAL" clId="{E338D8E9-C15B-4F03-84D0-3D8AF9431EB7}" dt="2022-05-18T22:54:50.920" v="17097" actId="115"/>
        <pc:sldMkLst>
          <pc:docMk/>
          <pc:sldMk cId="3125330706" sldId="1595"/>
        </pc:sldMkLst>
        <pc:spChg chg="mod">
          <ac:chgData name="Anandayuvaraj, Dharun Rajkkumar" userId="e0c1bc35-711c-4e4f-8925-978bf5d12bb5" providerId="ADAL" clId="{E338D8E9-C15B-4F03-84D0-3D8AF9431EB7}" dt="2022-05-13T14:07:41.187" v="3585" actId="20577"/>
          <ac:spMkLst>
            <pc:docMk/>
            <pc:sldMk cId="3125330706" sldId="1595"/>
            <ac:spMk id="2" creationId="{3AB988E6-1B18-9643-A840-6F6D00DE0F80}"/>
          </ac:spMkLst>
        </pc:spChg>
        <pc:spChg chg="mod">
          <ac:chgData name="Anandayuvaraj, Dharun Rajkkumar" userId="e0c1bc35-711c-4e4f-8925-978bf5d12bb5" providerId="ADAL" clId="{E338D8E9-C15B-4F03-84D0-3D8AF9431EB7}" dt="2022-05-13T15:35:54.121" v="4607" actId="1076"/>
          <ac:spMkLst>
            <pc:docMk/>
            <pc:sldMk cId="3125330706" sldId="1595"/>
            <ac:spMk id="4" creationId="{8B1E063C-5B65-E44B-89A0-AD2EF4D39A8A}"/>
          </ac:spMkLst>
        </pc:spChg>
      </pc:sldChg>
      <pc:sldChg chg="addSp delSp modSp add mod modAnim modNotesTx">
        <pc:chgData name="Anandayuvaraj, Dharun Rajkkumar" userId="e0c1bc35-711c-4e4f-8925-978bf5d12bb5" providerId="ADAL" clId="{E338D8E9-C15B-4F03-84D0-3D8AF9431EB7}" dt="2022-05-18T23:38:54.396" v="17550" actId="20577"/>
        <pc:sldMkLst>
          <pc:docMk/>
          <pc:sldMk cId="706790594" sldId="1596"/>
        </pc:sldMkLst>
        <pc:spChg chg="mod">
          <ac:chgData name="Anandayuvaraj, Dharun Rajkkumar" userId="e0c1bc35-711c-4e4f-8925-978bf5d12bb5" providerId="ADAL" clId="{E338D8E9-C15B-4F03-84D0-3D8AF9431EB7}" dt="2022-05-18T23:38:02.735" v="17474" actId="242"/>
          <ac:spMkLst>
            <pc:docMk/>
            <pc:sldMk cId="706790594" sldId="1596"/>
            <ac:spMk id="2" creationId="{01EE282B-6DB8-4811-ABDE-0AD318D05FBD}"/>
          </ac:spMkLst>
        </pc:spChg>
        <pc:spChg chg="mod">
          <ac:chgData name="Anandayuvaraj, Dharun Rajkkumar" userId="e0c1bc35-711c-4e4f-8925-978bf5d12bb5" providerId="ADAL" clId="{E338D8E9-C15B-4F03-84D0-3D8AF9431EB7}" dt="2022-05-18T23:38:09.943" v="17475" actId="113"/>
          <ac:spMkLst>
            <pc:docMk/>
            <pc:sldMk cId="706790594" sldId="1596"/>
            <ac:spMk id="3" creationId="{F0FE0E79-3C83-4B98-8C39-ED8503CD699A}"/>
          </ac:spMkLst>
        </pc:spChg>
        <pc:graphicFrameChg chg="add mod">
          <ac:chgData name="Anandayuvaraj, Dharun Rajkkumar" userId="e0c1bc35-711c-4e4f-8925-978bf5d12bb5" providerId="ADAL" clId="{E338D8E9-C15B-4F03-84D0-3D8AF9431EB7}" dt="2022-05-13T15:10:02.582" v="4391"/>
          <ac:graphicFrameMkLst>
            <pc:docMk/>
            <pc:sldMk cId="706790594" sldId="1596"/>
            <ac:graphicFrameMk id="7" creationId="{4FB9A7B0-538E-4947-823F-2B12D5777F02}"/>
          </ac:graphicFrameMkLst>
        </pc:graphicFrameChg>
        <pc:graphicFrameChg chg="add del mod modGraphic">
          <ac:chgData name="Anandayuvaraj, Dharun Rajkkumar" userId="e0c1bc35-711c-4e4f-8925-978bf5d12bb5" providerId="ADAL" clId="{E338D8E9-C15B-4F03-84D0-3D8AF9431EB7}" dt="2022-05-18T23:36:35.546" v="17444" actId="478"/>
          <ac:graphicFrameMkLst>
            <pc:docMk/>
            <pc:sldMk cId="706790594" sldId="1596"/>
            <ac:graphicFrameMk id="8" creationId="{4FB9A7B0-538E-4947-823F-2B12D5777F02}"/>
          </ac:graphicFrameMkLst>
        </pc:graphicFrameChg>
        <pc:picChg chg="add del mod">
          <ac:chgData name="Anandayuvaraj, Dharun Rajkkumar" userId="e0c1bc35-711c-4e4f-8925-978bf5d12bb5" providerId="ADAL" clId="{E338D8E9-C15B-4F03-84D0-3D8AF9431EB7}" dt="2022-05-13T15:09:27.855" v="4389" actId="478"/>
          <ac:picMkLst>
            <pc:docMk/>
            <pc:sldMk cId="706790594" sldId="1596"/>
            <ac:picMk id="6" creationId="{B361673E-5990-452A-A0E5-4CBF31C8232E}"/>
          </ac:picMkLst>
        </pc:picChg>
        <pc:cxnChg chg="add del">
          <ac:chgData name="Anandayuvaraj, Dharun Rajkkumar" userId="e0c1bc35-711c-4e4f-8925-978bf5d12bb5" providerId="ADAL" clId="{E338D8E9-C15B-4F03-84D0-3D8AF9431EB7}" dt="2022-05-18T22:56:55.749" v="17138" actId="478"/>
          <ac:cxnSpMkLst>
            <pc:docMk/>
            <pc:sldMk cId="706790594" sldId="1596"/>
            <ac:cxnSpMk id="6" creationId="{ACE9E1EA-E964-48D0-A227-E2CC8234AE5A}"/>
          </ac:cxnSpMkLst>
        </pc:cxnChg>
        <pc:cxnChg chg="add del mod">
          <ac:chgData name="Anandayuvaraj, Dharun Rajkkumar" userId="e0c1bc35-711c-4e4f-8925-978bf5d12bb5" providerId="ADAL" clId="{E338D8E9-C15B-4F03-84D0-3D8AF9431EB7}" dt="2022-05-18T22:57:35.619" v="17144" actId="478"/>
          <ac:cxnSpMkLst>
            <pc:docMk/>
            <pc:sldMk cId="706790594" sldId="1596"/>
            <ac:cxnSpMk id="9" creationId="{F76EF8E8-5640-4BE6-9603-ACAB6920891D}"/>
          </ac:cxnSpMkLst>
        </pc:cxnChg>
        <pc:cxnChg chg="add del mod">
          <ac:chgData name="Anandayuvaraj, Dharun Rajkkumar" userId="e0c1bc35-711c-4e4f-8925-978bf5d12bb5" providerId="ADAL" clId="{E338D8E9-C15B-4F03-84D0-3D8AF9431EB7}" dt="2022-05-18T22:58:02.460" v="17147" actId="478"/>
          <ac:cxnSpMkLst>
            <pc:docMk/>
            <pc:sldMk cId="706790594" sldId="1596"/>
            <ac:cxnSpMk id="15" creationId="{7EF97A1A-75F8-4C21-B420-761852F1E8E2}"/>
          </ac:cxnSpMkLst>
        </pc:cxnChg>
        <pc:cxnChg chg="add del mod">
          <ac:chgData name="Anandayuvaraj, Dharun Rajkkumar" userId="e0c1bc35-711c-4e4f-8925-978bf5d12bb5" providerId="ADAL" clId="{E338D8E9-C15B-4F03-84D0-3D8AF9431EB7}" dt="2022-05-18T23:00:05.941" v="17154" actId="478"/>
          <ac:cxnSpMkLst>
            <pc:docMk/>
            <pc:sldMk cId="706790594" sldId="1596"/>
            <ac:cxnSpMk id="18" creationId="{57511CE3-4432-48E4-B0B1-6460788DC7EB}"/>
          </ac:cxnSpMkLst>
        </pc:cxnChg>
        <pc:cxnChg chg="add del">
          <ac:chgData name="Anandayuvaraj, Dharun Rajkkumar" userId="e0c1bc35-711c-4e4f-8925-978bf5d12bb5" providerId="ADAL" clId="{E338D8E9-C15B-4F03-84D0-3D8AF9431EB7}" dt="2022-05-18T22:59:52.714" v="17153" actId="478"/>
          <ac:cxnSpMkLst>
            <pc:docMk/>
            <pc:sldMk cId="706790594" sldId="1596"/>
            <ac:cxnSpMk id="21" creationId="{75D89E13-3FDE-4265-AED7-2138CE773A5D}"/>
          </ac:cxnSpMkLst>
        </pc:cxnChg>
        <pc:cxnChg chg="add del mod">
          <ac:chgData name="Anandayuvaraj, Dharun Rajkkumar" userId="e0c1bc35-711c-4e4f-8925-978bf5d12bb5" providerId="ADAL" clId="{E338D8E9-C15B-4F03-84D0-3D8AF9431EB7}" dt="2022-05-18T23:36:41.169" v="17446" actId="478"/>
          <ac:cxnSpMkLst>
            <pc:docMk/>
            <pc:sldMk cId="706790594" sldId="1596"/>
            <ac:cxnSpMk id="23" creationId="{6C9C6300-1E7D-4AAF-A133-5F22802FBC7B}"/>
          </ac:cxnSpMkLst>
        </pc:cxnChg>
        <pc:cxnChg chg="add del mod">
          <ac:chgData name="Anandayuvaraj, Dharun Rajkkumar" userId="e0c1bc35-711c-4e4f-8925-978bf5d12bb5" providerId="ADAL" clId="{E338D8E9-C15B-4F03-84D0-3D8AF9431EB7}" dt="2022-05-18T23:36:39.037" v="17445" actId="478"/>
          <ac:cxnSpMkLst>
            <pc:docMk/>
            <pc:sldMk cId="706790594" sldId="1596"/>
            <ac:cxnSpMk id="28" creationId="{9DE0C7EE-FB2A-4445-AA65-542749A25C09}"/>
          </ac:cxnSpMkLst>
        </pc:cxnChg>
        <pc:cxnChg chg="add del mod">
          <ac:chgData name="Anandayuvaraj, Dharun Rajkkumar" userId="e0c1bc35-711c-4e4f-8925-978bf5d12bb5" providerId="ADAL" clId="{E338D8E9-C15B-4F03-84D0-3D8AF9431EB7}" dt="2022-05-18T23:36:43.002" v="17447" actId="478"/>
          <ac:cxnSpMkLst>
            <pc:docMk/>
            <pc:sldMk cId="706790594" sldId="1596"/>
            <ac:cxnSpMk id="32" creationId="{E6DABA90-18C2-4C54-9A80-79FCE535255E}"/>
          </ac:cxnSpMkLst>
        </pc:cxnChg>
        <pc:cxnChg chg="add del mod">
          <ac:chgData name="Anandayuvaraj, Dharun Rajkkumar" userId="e0c1bc35-711c-4e4f-8925-978bf5d12bb5" providerId="ADAL" clId="{E338D8E9-C15B-4F03-84D0-3D8AF9431EB7}" dt="2022-05-18T23:36:39.037" v="17445" actId="478"/>
          <ac:cxnSpMkLst>
            <pc:docMk/>
            <pc:sldMk cId="706790594" sldId="1596"/>
            <ac:cxnSpMk id="33" creationId="{BCCE9D60-F26F-4B39-BB2D-35BEB32E4983}"/>
          </ac:cxnSpMkLst>
        </pc:cxnChg>
      </pc:sldChg>
      <pc:sldChg chg="addSp delSp modSp add mod ord modAnim modNotesTx">
        <pc:chgData name="Anandayuvaraj, Dharun Rajkkumar" userId="e0c1bc35-711c-4e4f-8925-978bf5d12bb5" providerId="ADAL" clId="{E338D8E9-C15B-4F03-84D0-3D8AF9431EB7}" dt="2022-05-18T23:42:10.421" v="17585" actId="27918"/>
        <pc:sldMkLst>
          <pc:docMk/>
          <pc:sldMk cId="240917894" sldId="1597"/>
        </pc:sldMkLst>
        <pc:spChg chg="mod">
          <ac:chgData name="Anandayuvaraj, Dharun Rajkkumar" userId="e0c1bc35-711c-4e4f-8925-978bf5d12bb5" providerId="ADAL" clId="{E338D8E9-C15B-4F03-84D0-3D8AF9431EB7}" dt="2022-05-13T23:12:03.781" v="4811" actId="21"/>
          <ac:spMkLst>
            <pc:docMk/>
            <pc:sldMk cId="240917894" sldId="1597"/>
            <ac:spMk id="2" creationId="{01EE282B-6DB8-4811-ABDE-0AD318D05FBD}"/>
          </ac:spMkLst>
        </pc:spChg>
        <pc:spChg chg="mod">
          <ac:chgData name="Anandayuvaraj, Dharun Rajkkumar" userId="e0c1bc35-711c-4e4f-8925-978bf5d12bb5" providerId="ADAL" clId="{E338D8E9-C15B-4F03-84D0-3D8AF9431EB7}" dt="2022-05-15T04:28:43.041" v="5788" actId="20577"/>
          <ac:spMkLst>
            <pc:docMk/>
            <pc:sldMk cId="240917894" sldId="1597"/>
            <ac:spMk id="3" creationId="{F0FE0E79-3C83-4B98-8C39-ED8503CD699A}"/>
          </ac:spMkLst>
        </pc:spChg>
        <pc:graphicFrameChg chg="add del mod modGraphic">
          <ac:chgData name="Anandayuvaraj, Dharun Rajkkumar" userId="e0c1bc35-711c-4e4f-8925-978bf5d12bb5" providerId="ADAL" clId="{E338D8E9-C15B-4F03-84D0-3D8AF9431EB7}" dt="2022-05-13T15:00:52.229" v="4349" actId="478"/>
          <ac:graphicFrameMkLst>
            <pc:docMk/>
            <pc:sldMk cId="240917894" sldId="1597"/>
            <ac:graphicFrameMk id="10" creationId="{6130DE83-205C-441D-B780-FDB96B8BFE16}"/>
          </ac:graphicFrameMkLst>
        </pc:graphicFrameChg>
        <pc:graphicFrameChg chg="add mod modGraphic">
          <ac:chgData name="Anandayuvaraj, Dharun Rajkkumar" userId="e0c1bc35-711c-4e4f-8925-978bf5d12bb5" providerId="ADAL" clId="{E338D8E9-C15B-4F03-84D0-3D8AF9431EB7}" dt="2022-05-16T02:04:41.778" v="8259"/>
          <ac:graphicFrameMkLst>
            <pc:docMk/>
            <pc:sldMk cId="240917894" sldId="1597"/>
            <ac:graphicFrameMk id="11" creationId="{6130DE83-205C-441D-B780-FDB96B8BFE16}"/>
          </ac:graphicFrameMkLst>
        </pc:graphicFrameChg>
        <pc:graphicFrameChg chg="add mod">
          <ac:chgData name="Anandayuvaraj, Dharun Rajkkumar" userId="e0c1bc35-711c-4e4f-8925-978bf5d12bb5" providerId="ADAL" clId="{E338D8E9-C15B-4F03-84D0-3D8AF9431EB7}" dt="2022-05-13T15:16:53.345" v="4416"/>
          <ac:graphicFrameMkLst>
            <pc:docMk/>
            <pc:sldMk cId="240917894" sldId="1597"/>
            <ac:graphicFrameMk id="14" creationId="{9705DB48-3E4A-452A-A6BF-6CC6312488F0}"/>
          </ac:graphicFrameMkLst>
        </pc:graphicFrameChg>
        <pc:graphicFrameChg chg="add mod modGraphic">
          <ac:chgData name="Anandayuvaraj, Dharun Rajkkumar" userId="e0c1bc35-711c-4e4f-8925-978bf5d12bb5" providerId="ADAL" clId="{E338D8E9-C15B-4F03-84D0-3D8AF9431EB7}" dt="2022-05-15T20:56:55.306" v="6045" actId="20577"/>
          <ac:graphicFrameMkLst>
            <pc:docMk/>
            <pc:sldMk cId="240917894" sldId="1597"/>
            <ac:graphicFrameMk id="15" creationId="{9705DB48-3E4A-452A-A6BF-6CC6312488F0}"/>
          </ac:graphicFrameMkLst>
        </pc:graphicFrameChg>
        <pc:graphicFrameChg chg="add mod">
          <ac:chgData name="Anandayuvaraj, Dharun Rajkkumar" userId="e0c1bc35-711c-4e4f-8925-978bf5d12bb5" providerId="ADAL" clId="{E338D8E9-C15B-4F03-84D0-3D8AF9431EB7}" dt="2022-05-13T15:23:15.001" v="4555"/>
          <ac:graphicFrameMkLst>
            <pc:docMk/>
            <pc:sldMk cId="240917894" sldId="1597"/>
            <ac:graphicFrameMk id="16" creationId="{E34DBBC4-083B-4582-B484-89F86AE7F888}"/>
          </ac:graphicFrameMkLst>
        </pc:graphicFrameChg>
        <pc:graphicFrameChg chg="add mod modGraphic">
          <ac:chgData name="Anandayuvaraj, Dharun Rajkkumar" userId="e0c1bc35-711c-4e4f-8925-978bf5d12bb5" providerId="ADAL" clId="{E338D8E9-C15B-4F03-84D0-3D8AF9431EB7}" dt="2022-05-15T20:57:00.243" v="6048" actId="20577"/>
          <ac:graphicFrameMkLst>
            <pc:docMk/>
            <pc:sldMk cId="240917894" sldId="1597"/>
            <ac:graphicFrameMk id="17" creationId="{E34DBBC4-083B-4582-B484-89F86AE7F888}"/>
          </ac:graphicFrameMkLst>
        </pc:graphicFrameChg>
        <pc:picChg chg="del">
          <ac:chgData name="Anandayuvaraj, Dharun Rajkkumar" userId="e0c1bc35-711c-4e4f-8925-978bf5d12bb5" providerId="ADAL" clId="{E338D8E9-C15B-4F03-84D0-3D8AF9431EB7}" dt="2022-05-13T14:48:46.832" v="4331" actId="478"/>
          <ac:picMkLst>
            <pc:docMk/>
            <pc:sldMk cId="240917894" sldId="1597"/>
            <ac:picMk id="6" creationId="{B361673E-5990-452A-A0E5-4CBF31C8232E}"/>
          </ac:picMkLst>
        </pc:picChg>
        <pc:picChg chg="add del mod modCrop">
          <ac:chgData name="Anandayuvaraj, Dharun Rajkkumar" userId="e0c1bc35-711c-4e4f-8925-978bf5d12bb5" providerId="ADAL" clId="{E338D8E9-C15B-4F03-84D0-3D8AF9431EB7}" dt="2022-05-13T15:00:39.690" v="4344" actId="478"/>
          <ac:picMkLst>
            <pc:docMk/>
            <pc:sldMk cId="240917894" sldId="1597"/>
            <ac:picMk id="7" creationId="{9BBA88F0-D7B9-4101-8FBF-5E4C16D0BC04}"/>
          </ac:picMkLst>
        </pc:picChg>
        <pc:picChg chg="add del mod">
          <ac:chgData name="Anandayuvaraj, Dharun Rajkkumar" userId="e0c1bc35-711c-4e4f-8925-978bf5d12bb5" providerId="ADAL" clId="{E338D8E9-C15B-4F03-84D0-3D8AF9431EB7}" dt="2022-05-13T15:00:39.690" v="4344" actId="478"/>
          <ac:picMkLst>
            <pc:docMk/>
            <pc:sldMk cId="240917894" sldId="1597"/>
            <ac:picMk id="9" creationId="{337E2D9A-33C9-4023-B8A8-D568DB58BE49}"/>
          </ac:picMkLst>
        </pc:picChg>
        <pc:picChg chg="add del mod">
          <ac:chgData name="Anandayuvaraj, Dharun Rajkkumar" userId="e0c1bc35-711c-4e4f-8925-978bf5d12bb5" providerId="ADAL" clId="{E338D8E9-C15B-4F03-84D0-3D8AF9431EB7}" dt="2022-05-13T15:04:52.975" v="4370" actId="478"/>
          <ac:picMkLst>
            <pc:docMk/>
            <pc:sldMk cId="240917894" sldId="1597"/>
            <ac:picMk id="12" creationId="{49B858BA-4FB5-4E10-8C34-2750F00BAA01}"/>
          </ac:picMkLst>
        </pc:picChg>
        <pc:picChg chg="add del mod modCrop">
          <ac:chgData name="Anandayuvaraj, Dharun Rajkkumar" userId="e0c1bc35-711c-4e4f-8925-978bf5d12bb5" providerId="ADAL" clId="{E338D8E9-C15B-4F03-84D0-3D8AF9431EB7}" dt="2022-05-13T15:06:58.418" v="4381" actId="478"/>
          <ac:picMkLst>
            <pc:docMk/>
            <pc:sldMk cId="240917894" sldId="1597"/>
            <ac:picMk id="13" creationId="{8323A5E4-CD2E-45E5-92FC-B397DE5F3762}"/>
          </ac:picMkLst>
        </pc:picChg>
      </pc:sldChg>
      <pc:sldChg chg="addSp delSp modSp add del mod modAnim modNotesTx">
        <pc:chgData name="Anandayuvaraj, Dharun Rajkkumar" userId="e0c1bc35-711c-4e4f-8925-978bf5d12bb5" providerId="ADAL" clId="{E338D8E9-C15B-4F03-84D0-3D8AF9431EB7}" dt="2022-05-19T00:34:42.604" v="17727" actId="20577"/>
        <pc:sldMkLst>
          <pc:docMk/>
          <pc:sldMk cId="1693713115" sldId="1598"/>
        </pc:sldMkLst>
        <pc:spChg chg="mod">
          <ac:chgData name="Anandayuvaraj, Dharun Rajkkumar" userId="e0c1bc35-711c-4e4f-8925-978bf5d12bb5" providerId="ADAL" clId="{E338D8E9-C15B-4F03-84D0-3D8AF9431EB7}" dt="2022-05-18T23:28:52.941" v="17382" actId="113"/>
          <ac:spMkLst>
            <pc:docMk/>
            <pc:sldMk cId="1693713115" sldId="1598"/>
            <ac:spMk id="2" creationId="{01EE282B-6DB8-4811-ABDE-0AD318D05FBD}"/>
          </ac:spMkLst>
        </pc:spChg>
        <pc:spChg chg="mod">
          <ac:chgData name="Anandayuvaraj, Dharun Rajkkumar" userId="e0c1bc35-711c-4e4f-8925-978bf5d12bb5" providerId="ADAL" clId="{E338D8E9-C15B-4F03-84D0-3D8AF9431EB7}" dt="2022-05-15T04:28:05.803" v="5774" actId="14100"/>
          <ac:spMkLst>
            <pc:docMk/>
            <pc:sldMk cId="1693713115" sldId="1598"/>
            <ac:spMk id="3" creationId="{F0FE0E79-3C83-4B98-8C39-ED8503CD699A}"/>
          </ac:spMkLst>
        </pc:spChg>
        <pc:graphicFrameChg chg="add mod">
          <ac:chgData name="Anandayuvaraj, Dharun Rajkkumar" userId="e0c1bc35-711c-4e4f-8925-978bf5d12bb5" providerId="ADAL" clId="{E338D8E9-C15B-4F03-84D0-3D8AF9431EB7}" dt="2022-05-13T22:54:58.115" v="4621"/>
          <ac:graphicFrameMkLst>
            <pc:docMk/>
            <pc:sldMk cId="1693713115" sldId="1598"/>
            <ac:graphicFrameMk id="6" creationId="{BCD59326-D7F0-4703-8F87-25A933D8DA1E}"/>
          </ac:graphicFrameMkLst>
        </pc:graphicFrameChg>
        <pc:graphicFrameChg chg="add del mod modGraphic">
          <ac:chgData name="Anandayuvaraj, Dharun Rajkkumar" userId="e0c1bc35-711c-4e4f-8925-978bf5d12bb5" providerId="ADAL" clId="{E338D8E9-C15B-4F03-84D0-3D8AF9431EB7}" dt="2022-05-14T01:41:49.603" v="4890" actId="478"/>
          <ac:graphicFrameMkLst>
            <pc:docMk/>
            <pc:sldMk cId="1693713115" sldId="1598"/>
            <ac:graphicFrameMk id="7" creationId="{BCD59326-D7F0-4703-8F87-25A933D8DA1E}"/>
          </ac:graphicFrameMkLst>
        </pc:graphicFrameChg>
        <pc:graphicFrameChg chg="add mod">
          <ac:chgData name="Anandayuvaraj, Dharun Rajkkumar" userId="e0c1bc35-711c-4e4f-8925-978bf5d12bb5" providerId="ADAL" clId="{E338D8E9-C15B-4F03-84D0-3D8AF9431EB7}" dt="2022-05-14T01:52:44.812" v="4903"/>
          <ac:graphicFrameMkLst>
            <pc:docMk/>
            <pc:sldMk cId="1693713115" sldId="1598"/>
            <ac:graphicFrameMk id="7" creationId="{FFAE996C-E0D4-40C6-A51B-11022C99ED1D}"/>
          </ac:graphicFrameMkLst>
        </pc:graphicFrameChg>
        <pc:graphicFrameChg chg="del modGraphic">
          <ac:chgData name="Anandayuvaraj, Dharun Rajkkumar" userId="e0c1bc35-711c-4e4f-8925-978bf5d12bb5" providerId="ADAL" clId="{E338D8E9-C15B-4F03-84D0-3D8AF9431EB7}" dt="2022-05-13T22:54:43.432" v="4619" actId="478"/>
          <ac:graphicFrameMkLst>
            <pc:docMk/>
            <pc:sldMk cId="1693713115" sldId="1598"/>
            <ac:graphicFrameMk id="8" creationId="{4FB9A7B0-538E-4947-823F-2B12D5777F02}"/>
          </ac:graphicFrameMkLst>
        </pc:graphicFrameChg>
        <pc:graphicFrameChg chg="add mod">
          <ac:chgData name="Anandayuvaraj, Dharun Rajkkumar" userId="e0c1bc35-711c-4e4f-8925-978bf5d12bb5" providerId="ADAL" clId="{E338D8E9-C15B-4F03-84D0-3D8AF9431EB7}" dt="2022-05-13T23:05:42.121" v="4724"/>
          <ac:graphicFrameMkLst>
            <pc:docMk/>
            <pc:sldMk cId="1693713115" sldId="1598"/>
            <ac:graphicFrameMk id="8" creationId="{62D5C64A-A32F-4CF0-B3C5-F5CD61199149}"/>
          </ac:graphicFrameMkLst>
        </pc:graphicFrameChg>
        <pc:graphicFrameChg chg="add mod modGraphic">
          <ac:chgData name="Anandayuvaraj, Dharun Rajkkumar" userId="e0c1bc35-711c-4e4f-8925-978bf5d12bb5" providerId="ADAL" clId="{E338D8E9-C15B-4F03-84D0-3D8AF9431EB7}" dt="2022-05-15T03:26:41.968" v="5153" actId="1035"/>
          <ac:graphicFrameMkLst>
            <pc:docMk/>
            <pc:sldMk cId="1693713115" sldId="1598"/>
            <ac:graphicFrameMk id="8" creationId="{FFAE996C-E0D4-40C6-A51B-11022C99ED1D}"/>
          </ac:graphicFrameMkLst>
        </pc:graphicFrameChg>
        <pc:graphicFrameChg chg="add del mod modGraphic">
          <ac:chgData name="Anandayuvaraj, Dharun Rajkkumar" userId="e0c1bc35-711c-4e4f-8925-978bf5d12bb5" providerId="ADAL" clId="{E338D8E9-C15B-4F03-84D0-3D8AF9431EB7}" dt="2022-05-14T01:41:49.603" v="4890" actId="478"/>
          <ac:graphicFrameMkLst>
            <pc:docMk/>
            <pc:sldMk cId="1693713115" sldId="1598"/>
            <ac:graphicFrameMk id="9" creationId="{62D5C64A-A32F-4CF0-B3C5-F5CD61199149}"/>
          </ac:graphicFrameMkLst>
        </pc:graphicFrameChg>
        <pc:graphicFrameChg chg="add mod">
          <ac:chgData name="Anandayuvaraj, Dharun Rajkkumar" userId="e0c1bc35-711c-4e4f-8925-978bf5d12bb5" providerId="ADAL" clId="{E338D8E9-C15B-4F03-84D0-3D8AF9431EB7}" dt="2022-05-14T01:57:13.957" v="4915"/>
          <ac:graphicFrameMkLst>
            <pc:docMk/>
            <pc:sldMk cId="1693713115" sldId="1598"/>
            <ac:graphicFrameMk id="9" creationId="{DCFFBBCB-6B6D-4211-B79B-8DE24D717EC3}"/>
          </ac:graphicFrameMkLst>
        </pc:graphicFrameChg>
        <pc:graphicFrameChg chg="add mod">
          <ac:chgData name="Anandayuvaraj, Dharun Rajkkumar" userId="e0c1bc35-711c-4e4f-8925-978bf5d12bb5" providerId="ADAL" clId="{E338D8E9-C15B-4F03-84D0-3D8AF9431EB7}" dt="2022-05-13T23:00:22.766" v="4649"/>
          <ac:graphicFrameMkLst>
            <pc:docMk/>
            <pc:sldMk cId="1693713115" sldId="1598"/>
            <ac:graphicFrameMk id="9" creationId="{F3F14E3D-FCF2-4508-8E79-A58CB61E086D}"/>
          </ac:graphicFrameMkLst>
        </pc:graphicFrameChg>
        <pc:graphicFrameChg chg="add mod modGraphic">
          <ac:chgData name="Anandayuvaraj, Dharun Rajkkumar" userId="e0c1bc35-711c-4e4f-8925-978bf5d12bb5" providerId="ADAL" clId="{E338D8E9-C15B-4F03-84D0-3D8AF9431EB7}" dt="2022-05-15T22:01:19.188" v="6905" actId="1035"/>
          <ac:graphicFrameMkLst>
            <pc:docMk/>
            <pc:sldMk cId="1693713115" sldId="1598"/>
            <ac:graphicFrameMk id="10" creationId="{DCFFBBCB-6B6D-4211-B79B-8DE24D717EC3}"/>
          </ac:graphicFrameMkLst>
        </pc:graphicFrameChg>
        <pc:graphicFrameChg chg="add del mod modGraphic">
          <ac:chgData name="Anandayuvaraj, Dharun Rajkkumar" userId="e0c1bc35-711c-4e4f-8925-978bf5d12bb5" providerId="ADAL" clId="{E338D8E9-C15B-4F03-84D0-3D8AF9431EB7}" dt="2022-05-13T23:08:09.971" v="4735" actId="478"/>
          <ac:graphicFrameMkLst>
            <pc:docMk/>
            <pc:sldMk cId="1693713115" sldId="1598"/>
            <ac:graphicFrameMk id="10" creationId="{F3F14E3D-FCF2-4508-8E79-A58CB61E086D}"/>
          </ac:graphicFrameMkLst>
        </pc:graphicFrameChg>
        <pc:graphicFrameChg chg="add mod">
          <ac:chgData name="Anandayuvaraj, Dharun Rajkkumar" userId="e0c1bc35-711c-4e4f-8925-978bf5d12bb5" providerId="ADAL" clId="{E338D8E9-C15B-4F03-84D0-3D8AF9431EB7}" dt="2022-05-13T23:08:21.808" v="4737"/>
          <ac:graphicFrameMkLst>
            <pc:docMk/>
            <pc:sldMk cId="1693713115" sldId="1598"/>
            <ac:graphicFrameMk id="11" creationId="{F3F14E3D-FCF2-4508-8E79-A58CB61E086D}"/>
          </ac:graphicFrameMkLst>
        </pc:graphicFrameChg>
        <pc:graphicFrameChg chg="add mod modGraphic">
          <ac:chgData name="Anandayuvaraj, Dharun Rajkkumar" userId="e0c1bc35-711c-4e4f-8925-978bf5d12bb5" providerId="ADAL" clId="{E338D8E9-C15B-4F03-84D0-3D8AF9431EB7}" dt="2022-05-18T23:09:06.711" v="17226" actId="255"/>
          <ac:graphicFrameMkLst>
            <pc:docMk/>
            <pc:sldMk cId="1693713115" sldId="1598"/>
            <ac:graphicFrameMk id="12" creationId="{F3F14E3D-FCF2-4508-8E79-A58CB61E086D}"/>
          </ac:graphicFrameMkLst>
        </pc:graphicFrameChg>
        <pc:graphicFrameChg chg="add mod">
          <ac:chgData name="Anandayuvaraj, Dharun Rajkkumar" userId="e0c1bc35-711c-4e4f-8925-978bf5d12bb5" providerId="ADAL" clId="{E338D8E9-C15B-4F03-84D0-3D8AF9431EB7}" dt="2022-05-14T01:42:09.113" v="4892"/>
          <ac:graphicFrameMkLst>
            <pc:docMk/>
            <pc:sldMk cId="1693713115" sldId="1598"/>
            <ac:graphicFrameMk id="13" creationId="{FFAE996C-E0D4-40C6-A51B-11022C99ED1D}"/>
          </ac:graphicFrameMkLst>
        </pc:graphicFrameChg>
        <pc:graphicFrameChg chg="add del mod modGraphic">
          <ac:chgData name="Anandayuvaraj, Dharun Rajkkumar" userId="e0c1bc35-711c-4e4f-8925-978bf5d12bb5" providerId="ADAL" clId="{E338D8E9-C15B-4F03-84D0-3D8AF9431EB7}" dt="2022-05-14T01:52:37.068" v="4899" actId="478"/>
          <ac:graphicFrameMkLst>
            <pc:docMk/>
            <pc:sldMk cId="1693713115" sldId="1598"/>
            <ac:graphicFrameMk id="14" creationId="{FFAE996C-E0D4-40C6-A51B-11022C99ED1D}"/>
          </ac:graphicFrameMkLst>
        </pc:graphicFrameChg>
      </pc:sldChg>
      <pc:sldChg chg="add del mod modShow">
        <pc:chgData name="Anandayuvaraj, Dharun Rajkkumar" userId="e0c1bc35-711c-4e4f-8925-978bf5d12bb5" providerId="ADAL" clId="{E338D8E9-C15B-4F03-84D0-3D8AF9431EB7}" dt="2022-05-16T04:07:49.015" v="10751" actId="47"/>
        <pc:sldMkLst>
          <pc:docMk/>
          <pc:sldMk cId="1300757604" sldId="1599"/>
        </pc:sldMkLst>
      </pc:sldChg>
      <pc:sldChg chg="new del">
        <pc:chgData name="Anandayuvaraj, Dharun Rajkkumar" userId="e0c1bc35-711c-4e4f-8925-978bf5d12bb5" providerId="ADAL" clId="{E338D8E9-C15B-4F03-84D0-3D8AF9431EB7}" dt="2022-05-14T01:41:22.711" v="4888" actId="680"/>
        <pc:sldMkLst>
          <pc:docMk/>
          <pc:sldMk cId="863012448" sldId="1600"/>
        </pc:sldMkLst>
      </pc:sldChg>
      <pc:sldChg chg="add del">
        <pc:chgData name="Anandayuvaraj, Dharun Rajkkumar" userId="e0c1bc35-711c-4e4f-8925-978bf5d12bb5" providerId="ADAL" clId="{E338D8E9-C15B-4F03-84D0-3D8AF9431EB7}" dt="2022-05-15T04:24:56.318" v="5732"/>
        <pc:sldMkLst>
          <pc:docMk/>
          <pc:sldMk cId="2859508275" sldId="1600"/>
        </pc:sldMkLst>
      </pc:sldChg>
      <pc:sldChg chg="addSp delSp modSp add mod modAnim modCm modNotesTx">
        <pc:chgData name="Anandayuvaraj, Dharun Rajkkumar" userId="e0c1bc35-711c-4e4f-8925-978bf5d12bb5" providerId="ADAL" clId="{E338D8E9-C15B-4F03-84D0-3D8AF9431EB7}" dt="2022-05-18T23:44:08.290" v="17599" actId="20577"/>
        <pc:sldMkLst>
          <pc:docMk/>
          <pc:sldMk cId="2953319550" sldId="1600"/>
        </pc:sldMkLst>
        <pc:spChg chg="mod">
          <ac:chgData name="Anandayuvaraj, Dharun Rajkkumar" userId="e0c1bc35-711c-4e4f-8925-978bf5d12bb5" providerId="ADAL" clId="{E338D8E9-C15B-4F03-84D0-3D8AF9431EB7}" dt="2022-05-18T23:29:36.878" v="17389" actId="113"/>
          <ac:spMkLst>
            <pc:docMk/>
            <pc:sldMk cId="2953319550" sldId="1600"/>
            <ac:spMk id="2" creationId="{01EE282B-6DB8-4811-ABDE-0AD318D05FBD}"/>
          </ac:spMkLst>
        </pc:spChg>
        <pc:spChg chg="mod">
          <ac:chgData name="Anandayuvaraj, Dharun Rajkkumar" userId="e0c1bc35-711c-4e4f-8925-978bf5d12bb5" providerId="ADAL" clId="{E338D8E9-C15B-4F03-84D0-3D8AF9431EB7}" dt="2022-05-15T20:50:02.795" v="6020" actId="27636"/>
          <ac:spMkLst>
            <pc:docMk/>
            <pc:sldMk cId="2953319550" sldId="1600"/>
            <ac:spMk id="3" creationId="{F0FE0E79-3C83-4B98-8C39-ED8503CD699A}"/>
          </ac:spMkLst>
        </pc:spChg>
        <pc:spChg chg="mod">
          <ac:chgData name="Anandayuvaraj, Dharun Rajkkumar" userId="e0c1bc35-711c-4e4f-8925-978bf5d12bb5" providerId="ADAL" clId="{E338D8E9-C15B-4F03-84D0-3D8AF9431EB7}" dt="2022-05-15T20:50:02.795" v="6020" actId="27636"/>
          <ac:spMkLst>
            <pc:docMk/>
            <pc:sldMk cId="2953319550" sldId="1600"/>
            <ac:spMk id="4" creationId="{3A050BBA-6D2E-4E3C-B27D-74552D1A11C7}"/>
          </ac:spMkLst>
        </pc:spChg>
        <pc:graphicFrameChg chg="add mod">
          <ac:chgData name="Anandayuvaraj, Dharun Rajkkumar" userId="e0c1bc35-711c-4e4f-8925-978bf5d12bb5" providerId="ADAL" clId="{E338D8E9-C15B-4F03-84D0-3D8AF9431EB7}" dt="2022-05-15T20:43:02.689" v="5965"/>
          <ac:graphicFrameMkLst>
            <pc:docMk/>
            <pc:sldMk cId="2953319550" sldId="1600"/>
            <ac:graphicFrameMk id="6" creationId="{E8AFBA06-C2D2-48DF-901D-41E7DC255209}"/>
          </ac:graphicFrameMkLst>
        </pc:graphicFrameChg>
        <pc:graphicFrameChg chg="add mod">
          <ac:chgData name="Anandayuvaraj, Dharun Rajkkumar" userId="e0c1bc35-711c-4e4f-8925-978bf5d12bb5" providerId="ADAL" clId="{E338D8E9-C15B-4F03-84D0-3D8AF9431EB7}" dt="2022-05-15T21:38:38.443" v="6665" actId="465"/>
          <ac:graphicFrameMkLst>
            <pc:docMk/>
            <pc:sldMk cId="2953319550" sldId="1600"/>
            <ac:graphicFrameMk id="7" creationId="{E8AFBA06-C2D2-48DF-901D-41E7DC255209}"/>
          </ac:graphicFrameMkLst>
        </pc:graphicFrameChg>
        <pc:graphicFrameChg chg="del modGraphic">
          <ac:chgData name="Anandayuvaraj, Dharun Rajkkumar" userId="e0c1bc35-711c-4e4f-8925-978bf5d12bb5" providerId="ADAL" clId="{E338D8E9-C15B-4F03-84D0-3D8AF9431EB7}" dt="2022-05-15T20:42:56.348" v="5960" actId="478"/>
          <ac:graphicFrameMkLst>
            <pc:docMk/>
            <pc:sldMk cId="2953319550" sldId="1600"/>
            <ac:graphicFrameMk id="8" creationId="{4FB9A7B0-538E-4947-823F-2B12D5777F02}"/>
          </ac:graphicFrameMkLst>
        </pc:graphicFrameChg>
        <pc:graphicFrameChg chg="add mod">
          <ac:chgData name="Anandayuvaraj, Dharun Rajkkumar" userId="e0c1bc35-711c-4e4f-8925-978bf5d12bb5" providerId="ADAL" clId="{E338D8E9-C15B-4F03-84D0-3D8AF9431EB7}" dt="2022-05-15T20:49:39.944" v="6007"/>
          <ac:graphicFrameMkLst>
            <pc:docMk/>
            <pc:sldMk cId="2953319550" sldId="1600"/>
            <ac:graphicFrameMk id="9" creationId="{92D1E435-4E79-4DF2-B69B-42B1513148AF}"/>
          </ac:graphicFrameMkLst>
        </pc:graphicFrameChg>
        <pc:graphicFrameChg chg="add mod">
          <ac:chgData name="Anandayuvaraj, Dharun Rajkkumar" userId="e0c1bc35-711c-4e4f-8925-978bf5d12bb5" providerId="ADAL" clId="{E338D8E9-C15B-4F03-84D0-3D8AF9431EB7}" dt="2022-05-15T20:49:56.776" v="6016"/>
          <ac:graphicFrameMkLst>
            <pc:docMk/>
            <pc:sldMk cId="2953319550" sldId="1600"/>
            <ac:graphicFrameMk id="10" creationId="{92D1E435-4E79-4DF2-B69B-42B1513148AF}"/>
          </ac:graphicFrameMkLst>
        </pc:graphicFrameChg>
        <pc:graphicFrameChg chg="add mod">
          <ac:chgData name="Anandayuvaraj, Dharun Rajkkumar" userId="e0c1bc35-711c-4e4f-8925-978bf5d12bb5" providerId="ADAL" clId="{E338D8E9-C15B-4F03-84D0-3D8AF9431EB7}" dt="2022-05-15T20:50:04.622" v="6021"/>
          <ac:graphicFrameMkLst>
            <pc:docMk/>
            <pc:sldMk cId="2953319550" sldId="1600"/>
            <ac:graphicFrameMk id="11" creationId="{92D1E435-4E79-4DF2-B69B-42B1513148AF}"/>
          </ac:graphicFrameMkLst>
        </pc:graphicFrameChg>
        <pc:graphicFrameChg chg="add mod">
          <ac:chgData name="Anandayuvaraj, Dharun Rajkkumar" userId="e0c1bc35-711c-4e4f-8925-978bf5d12bb5" providerId="ADAL" clId="{E338D8E9-C15B-4F03-84D0-3D8AF9431EB7}" dt="2022-05-15T20:50:08.932" v="6024"/>
          <ac:graphicFrameMkLst>
            <pc:docMk/>
            <pc:sldMk cId="2953319550" sldId="1600"/>
            <ac:graphicFrameMk id="12" creationId="{92D1E435-4E79-4DF2-B69B-42B1513148AF}"/>
          </ac:graphicFrameMkLst>
        </pc:graphicFrameChg>
        <pc:graphicFrameChg chg="add mod modGraphic">
          <ac:chgData name="Anandayuvaraj, Dharun Rajkkumar" userId="e0c1bc35-711c-4e4f-8925-978bf5d12bb5" providerId="ADAL" clId="{E338D8E9-C15B-4F03-84D0-3D8AF9431EB7}" dt="2022-05-15T21:41:05.850" v="6677"/>
          <ac:graphicFrameMkLst>
            <pc:docMk/>
            <pc:sldMk cId="2953319550" sldId="1600"/>
            <ac:graphicFrameMk id="13" creationId="{92D1E435-4E79-4DF2-B69B-42B1513148AF}"/>
          </ac:graphicFrameMkLst>
        </pc:graphicFrameChg>
        <pc:graphicFrameChg chg="add mod">
          <ac:chgData name="Anandayuvaraj, Dharun Rajkkumar" userId="e0c1bc35-711c-4e4f-8925-978bf5d12bb5" providerId="ADAL" clId="{E338D8E9-C15B-4F03-84D0-3D8AF9431EB7}" dt="2022-05-15T20:57:57.002" v="6072"/>
          <ac:graphicFrameMkLst>
            <pc:docMk/>
            <pc:sldMk cId="2953319550" sldId="1600"/>
            <ac:graphicFrameMk id="14" creationId="{F1C6D30F-4ABC-4FF4-A83C-A35467812D80}"/>
          </ac:graphicFrameMkLst>
        </pc:graphicFrameChg>
        <pc:graphicFrameChg chg="add mod modGraphic">
          <ac:chgData name="Anandayuvaraj, Dharun Rajkkumar" userId="e0c1bc35-711c-4e4f-8925-978bf5d12bb5" providerId="ADAL" clId="{E338D8E9-C15B-4F03-84D0-3D8AF9431EB7}" dt="2022-05-15T21:41:09.633" v="6678"/>
          <ac:graphicFrameMkLst>
            <pc:docMk/>
            <pc:sldMk cId="2953319550" sldId="1600"/>
            <ac:graphicFrameMk id="15" creationId="{F1C6D30F-4ABC-4FF4-A83C-A35467812D80}"/>
          </ac:graphicFrameMkLst>
        </pc:graphicFrameChg>
        <pc:picChg chg="add del mod">
          <ac:chgData name="Anandayuvaraj, Dharun Rajkkumar" userId="e0c1bc35-711c-4e4f-8925-978bf5d12bb5" providerId="ADAL" clId="{E338D8E9-C15B-4F03-84D0-3D8AF9431EB7}" dt="2022-05-15T20:49:51.763" v="6012"/>
          <ac:picMkLst>
            <pc:docMk/>
            <pc:sldMk cId="2953319550" sldId="1600"/>
            <ac:picMk id="5" creationId="{EBC93BC3-E36F-498B-9FC3-6C1AE28BDB76}"/>
          </ac:picMkLst>
        </pc:picChg>
      </pc:sldChg>
      <pc:sldChg chg="modSp add del mod">
        <pc:chgData name="Anandayuvaraj, Dharun Rajkkumar" userId="e0c1bc35-711c-4e4f-8925-978bf5d12bb5" providerId="ADAL" clId="{E338D8E9-C15B-4F03-84D0-3D8AF9431EB7}" dt="2022-05-15T04:28:10.914" v="5775" actId="47"/>
        <pc:sldMkLst>
          <pc:docMk/>
          <pc:sldMk cId="4124529191" sldId="1600"/>
        </pc:sldMkLst>
        <pc:spChg chg="mod">
          <ac:chgData name="Anandayuvaraj, Dharun Rajkkumar" userId="e0c1bc35-711c-4e4f-8925-978bf5d12bb5" providerId="ADAL" clId="{E338D8E9-C15B-4F03-84D0-3D8AF9431EB7}" dt="2022-05-15T04:27:34.670" v="5769" actId="404"/>
          <ac:spMkLst>
            <pc:docMk/>
            <pc:sldMk cId="4124529191" sldId="1600"/>
            <ac:spMk id="3" creationId="{F0FE0E79-3C83-4B98-8C39-ED8503CD699A}"/>
          </ac:spMkLst>
        </pc:spChg>
      </pc:sldChg>
      <pc:sldChg chg="addSp delSp modSp add mod modAnim modNotesTx">
        <pc:chgData name="Anandayuvaraj, Dharun Rajkkumar" userId="e0c1bc35-711c-4e4f-8925-978bf5d12bb5" providerId="ADAL" clId="{E338D8E9-C15B-4F03-84D0-3D8AF9431EB7}" dt="2022-05-19T00:34:21.354" v="17723" actId="20577"/>
        <pc:sldMkLst>
          <pc:docMk/>
          <pc:sldMk cId="1466542056" sldId="1601"/>
        </pc:sldMkLst>
        <pc:spChg chg="mod">
          <ac:chgData name="Anandayuvaraj, Dharun Rajkkumar" userId="e0c1bc35-711c-4e4f-8925-978bf5d12bb5" providerId="ADAL" clId="{E338D8E9-C15B-4F03-84D0-3D8AF9431EB7}" dt="2022-05-18T23:30:03.494" v="17390" actId="113"/>
          <ac:spMkLst>
            <pc:docMk/>
            <pc:sldMk cId="1466542056" sldId="1601"/>
            <ac:spMk id="2" creationId="{01EE282B-6DB8-4811-ABDE-0AD318D05FBD}"/>
          </ac:spMkLst>
        </pc:spChg>
        <pc:spChg chg="mod">
          <ac:chgData name="Anandayuvaraj, Dharun Rajkkumar" userId="e0c1bc35-711c-4e4f-8925-978bf5d12bb5" providerId="ADAL" clId="{E338D8E9-C15B-4F03-84D0-3D8AF9431EB7}" dt="2022-05-16T01:18:15.310" v="7548" actId="20577"/>
          <ac:spMkLst>
            <pc:docMk/>
            <pc:sldMk cId="1466542056" sldId="1601"/>
            <ac:spMk id="3" creationId="{F0FE0E79-3C83-4B98-8C39-ED8503CD699A}"/>
          </ac:spMkLst>
        </pc:spChg>
        <pc:spChg chg="add del">
          <ac:chgData name="Anandayuvaraj, Dharun Rajkkumar" userId="e0c1bc35-711c-4e4f-8925-978bf5d12bb5" providerId="ADAL" clId="{E338D8E9-C15B-4F03-84D0-3D8AF9431EB7}" dt="2022-05-16T00:58:38.567" v="7521" actId="22"/>
          <ac:spMkLst>
            <pc:docMk/>
            <pc:sldMk cId="1466542056" sldId="1601"/>
            <ac:spMk id="11" creationId="{08853C44-6AE6-4903-B776-126C00AE2FDE}"/>
          </ac:spMkLst>
        </pc:spChg>
        <pc:graphicFrameChg chg="del">
          <ac:chgData name="Anandayuvaraj, Dharun Rajkkumar" userId="e0c1bc35-711c-4e4f-8925-978bf5d12bb5" providerId="ADAL" clId="{E338D8E9-C15B-4F03-84D0-3D8AF9431EB7}" dt="2022-05-15T21:42:04.548" v="6683" actId="478"/>
          <ac:graphicFrameMkLst>
            <pc:docMk/>
            <pc:sldMk cId="1466542056" sldId="1601"/>
            <ac:graphicFrameMk id="7" creationId="{E8AFBA06-C2D2-48DF-901D-41E7DC255209}"/>
          </ac:graphicFrameMkLst>
        </pc:graphicFrameChg>
        <pc:graphicFrameChg chg="add mod">
          <ac:chgData name="Anandayuvaraj, Dharun Rajkkumar" userId="e0c1bc35-711c-4e4f-8925-978bf5d12bb5" providerId="ADAL" clId="{E338D8E9-C15B-4F03-84D0-3D8AF9431EB7}" dt="2022-05-15T21:55:25.103" v="6797"/>
          <ac:graphicFrameMkLst>
            <pc:docMk/>
            <pc:sldMk cId="1466542056" sldId="1601"/>
            <ac:graphicFrameMk id="8" creationId="{D6972837-595C-4511-975B-6749F171D701}"/>
          </ac:graphicFrameMkLst>
        </pc:graphicFrameChg>
        <pc:graphicFrameChg chg="add mod modGraphic">
          <ac:chgData name="Anandayuvaraj, Dharun Rajkkumar" userId="e0c1bc35-711c-4e4f-8925-978bf5d12bb5" providerId="ADAL" clId="{E338D8E9-C15B-4F03-84D0-3D8AF9431EB7}" dt="2022-05-16T00:58:09.266" v="7519" actId="123"/>
          <ac:graphicFrameMkLst>
            <pc:docMk/>
            <pc:sldMk cId="1466542056" sldId="1601"/>
            <ac:graphicFrameMk id="9" creationId="{D6972837-595C-4511-975B-6749F171D701}"/>
          </ac:graphicFrameMkLst>
        </pc:graphicFrameChg>
        <pc:graphicFrameChg chg="del">
          <ac:chgData name="Anandayuvaraj, Dharun Rajkkumar" userId="e0c1bc35-711c-4e4f-8925-978bf5d12bb5" providerId="ADAL" clId="{E338D8E9-C15B-4F03-84D0-3D8AF9431EB7}" dt="2022-05-15T21:43:08.282" v="6742" actId="478"/>
          <ac:graphicFrameMkLst>
            <pc:docMk/>
            <pc:sldMk cId="1466542056" sldId="1601"/>
            <ac:graphicFrameMk id="13" creationId="{92D1E435-4E79-4DF2-B69B-42B1513148AF}"/>
          </ac:graphicFrameMkLst>
        </pc:graphicFrameChg>
        <pc:graphicFrameChg chg="del">
          <ac:chgData name="Anandayuvaraj, Dharun Rajkkumar" userId="e0c1bc35-711c-4e4f-8925-978bf5d12bb5" providerId="ADAL" clId="{E338D8E9-C15B-4F03-84D0-3D8AF9431EB7}" dt="2022-05-15T21:43:08.282" v="6742" actId="478"/>
          <ac:graphicFrameMkLst>
            <pc:docMk/>
            <pc:sldMk cId="1466542056" sldId="1601"/>
            <ac:graphicFrameMk id="15" creationId="{F1C6D30F-4ABC-4FF4-A83C-A35467812D80}"/>
          </ac:graphicFrameMkLst>
        </pc:graphicFrameChg>
      </pc:sldChg>
      <pc:sldChg chg="new del">
        <pc:chgData name="Anandayuvaraj, Dharun Rajkkumar" userId="e0c1bc35-711c-4e4f-8925-978bf5d12bb5" providerId="ADAL" clId="{E338D8E9-C15B-4F03-84D0-3D8AF9431EB7}" dt="2022-05-15T20:57:18.707" v="6054" actId="680"/>
        <pc:sldMkLst>
          <pc:docMk/>
          <pc:sldMk cId="3987947895" sldId="1601"/>
        </pc:sldMkLst>
      </pc:sldChg>
      <pc:sldChg chg="addSp delSp modSp add mod modAnim modCm modNotesTx">
        <pc:chgData name="Anandayuvaraj, Dharun Rajkkumar" userId="e0c1bc35-711c-4e4f-8925-978bf5d12bb5" providerId="ADAL" clId="{E338D8E9-C15B-4F03-84D0-3D8AF9431EB7}" dt="2022-05-19T14:31:21.713" v="17776" actId="20577"/>
        <pc:sldMkLst>
          <pc:docMk/>
          <pc:sldMk cId="3990193079" sldId="1602"/>
        </pc:sldMkLst>
        <pc:spChg chg="mod">
          <ac:chgData name="Anandayuvaraj, Dharun Rajkkumar" userId="e0c1bc35-711c-4e4f-8925-978bf5d12bb5" providerId="ADAL" clId="{E338D8E9-C15B-4F03-84D0-3D8AF9431EB7}" dt="2022-05-18T23:30:39.643" v="17391" actId="113"/>
          <ac:spMkLst>
            <pc:docMk/>
            <pc:sldMk cId="3990193079" sldId="1602"/>
            <ac:spMk id="2" creationId="{01EE282B-6DB8-4811-ABDE-0AD318D05FBD}"/>
          </ac:spMkLst>
        </pc:spChg>
        <pc:spChg chg="mod">
          <ac:chgData name="Anandayuvaraj, Dharun Rajkkumar" userId="e0c1bc35-711c-4e4f-8925-978bf5d12bb5" providerId="ADAL" clId="{E338D8E9-C15B-4F03-84D0-3D8AF9431EB7}" dt="2022-05-16T01:36:10.858" v="7657" actId="20577"/>
          <ac:spMkLst>
            <pc:docMk/>
            <pc:sldMk cId="3990193079" sldId="1602"/>
            <ac:spMk id="3" creationId="{F0FE0E79-3C83-4B98-8C39-ED8503CD699A}"/>
          </ac:spMkLst>
        </pc:spChg>
        <pc:graphicFrameChg chg="add mod">
          <ac:chgData name="Anandayuvaraj, Dharun Rajkkumar" userId="e0c1bc35-711c-4e4f-8925-978bf5d12bb5" providerId="ADAL" clId="{E338D8E9-C15B-4F03-84D0-3D8AF9431EB7}" dt="2022-05-16T01:41:16.044" v="7673"/>
          <ac:graphicFrameMkLst>
            <pc:docMk/>
            <pc:sldMk cId="3990193079" sldId="1602"/>
            <ac:graphicFrameMk id="6" creationId="{AD4BB99B-EC5C-4F3C-8869-F1B7EE4ABF9B}"/>
          </ac:graphicFrameMkLst>
        </pc:graphicFrameChg>
        <pc:graphicFrameChg chg="add mod modGraphic">
          <ac:chgData name="Anandayuvaraj, Dharun Rajkkumar" userId="e0c1bc35-711c-4e4f-8925-978bf5d12bb5" providerId="ADAL" clId="{E338D8E9-C15B-4F03-84D0-3D8AF9431EB7}" dt="2022-05-16T02:05:54.587" v="8278" actId="1036"/>
          <ac:graphicFrameMkLst>
            <pc:docMk/>
            <pc:sldMk cId="3990193079" sldId="1602"/>
            <ac:graphicFrameMk id="7" creationId="{AD4BB99B-EC5C-4F3C-8869-F1B7EE4ABF9B}"/>
          </ac:graphicFrameMkLst>
        </pc:graphicFrameChg>
        <pc:graphicFrameChg chg="add mod">
          <ac:chgData name="Anandayuvaraj, Dharun Rajkkumar" userId="e0c1bc35-711c-4e4f-8925-978bf5d12bb5" providerId="ADAL" clId="{E338D8E9-C15B-4F03-84D0-3D8AF9431EB7}" dt="2022-05-16T01:49:50.235" v="7799"/>
          <ac:graphicFrameMkLst>
            <pc:docMk/>
            <pc:sldMk cId="3990193079" sldId="1602"/>
            <ac:graphicFrameMk id="8" creationId="{638EE4C4-9D49-4E2F-913A-E12659F2CE47}"/>
          </ac:graphicFrameMkLst>
        </pc:graphicFrameChg>
        <pc:graphicFrameChg chg="del modGraphic">
          <ac:chgData name="Anandayuvaraj, Dharun Rajkkumar" userId="e0c1bc35-711c-4e4f-8925-978bf5d12bb5" providerId="ADAL" clId="{E338D8E9-C15B-4F03-84D0-3D8AF9431EB7}" dt="2022-05-16T01:36:16.884" v="7659" actId="478"/>
          <ac:graphicFrameMkLst>
            <pc:docMk/>
            <pc:sldMk cId="3990193079" sldId="1602"/>
            <ac:graphicFrameMk id="9" creationId="{D6972837-595C-4511-975B-6749F171D701}"/>
          </ac:graphicFrameMkLst>
        </pc:graphicFrameChg>
        <pc:graphicFrameChg chg="add mod modGraphic">
          <ac:chgData name="Anandayuvaraj, Dharun Rajkkumar" userId="e0c1bc35-711c-4e4f-8925-978bf5d12bb5" providerId="ADAL" clId="{E338D8E9-C15B-4F03-84D0-3D8AF9431EB7}" dt="2022-05-16T02:06:00.880" v="8282" actId="1035"/>
          <ac:graphicFrameMkLst>
            <pc:docMk/>
            <pc:sldMk cId="3990193079" sldId="1602"/>
            <ac:graphicFrameMk id="10" creationId="{638EE4C4-9D49-4E2F-913A-E12659F2CE47}"/>
          </ac:graphicFrameMkLst>
        </pc:graphicFrameChg>
      </pc:sldChg>
      <pc:sldChg chg="delSp modSp add mod modAnim modNotesTx">
        <pc:chgData name="Anandayuvaraj, Dharun Rajkkumar" userId="e0c1bc35-711c-4e4f-8925-978bf5d12bb5" providerId="ADAL" clId="{E338D8E9-C15B-4F03-84D0-3D8AF9431EB7}" dt="2022-05-19T14:28:39.297" v="17773" actId="20577"/>
        <pc:sldMkLst>
          <pc:docMk/>
          <pc:sldMk cId="1370480716" sldId="1603"/>
        </pc:sldMkLst>
        <pc:spChg chg="mod">
          <ac:chgData name="Anandayuvaraj, Dharun Rajkkumar" userId="e0c1bc35-711c-4e4f-8925-978bf5d12bb5" providerId="ADAL" clId="{E338D8E9-C15B-4F03-84D0-3D8AF9431EB7}" dt="2022-05-18T23:27:10.914" v="17371" actId="113"/>
          <ac:spMkLst>
            <pc:docMk/>
            <pc:sldMk cId="1370480716" sldId="1603"/>
            <ac:spMk id="2" creationId="{01EE282B-6DB8-4811-ABDE-0AD318D05FBD}"/>
          </ac:spMkLst>
        </pc:spChg>
        <pc:spChg chg="mod">
          <ac:chgData name="Anandayuvaraj, Dharun Rajkkumar" userId="e0c1bc35-711c-4e4f-8925-978bf5d12bb5" providerId="ADAL" clId="{E338D8E9-C15B-4F03-84D0-3D8AF9431EB7}" dt="2022-05-16T02:06:36.547" v="8285" actId="20577"/>
          <ac:spMkLst>
            <pc:docMk/>
            <pc:sldMk cId="1370480716" sldId="1603"/>
            <ac:spMk id="3" creationId="{F0FE0E79-3C83-4B98-8C39-ED8503CD699A}"/>
          </ac:spMkLst>
        </pc:spChg>
        <pc:graphicFrameChg chg="del">
          <ac:chgData name="Anandayuvaraj, Dharun Rajkkumar" userId="e0c1bc35-711c-4e4f-8925-978bf5d12bb5" providerId="ADAL" clId="{E338D8E9-C15B-4F03-84D0-3D8AF9431EB7}" dt="2022-05-16T02:17:12.623" v="8319" actId="478"/>
          <ac:graphicFrameMkLst>
            <pc:docMk/>
            <pc:sldMk cId="1370480716" sldId="1603"/>
            <ac:graphicFrameMk id="7" creationId="{AD4BB99B-EC5C-4F3C-8869-F1B7EE4ABF9B}"/>
          </ac:graphicFrameMkLst>
        </pc:graphicFrameChg>
        <pc:graphicFrameChg chg="del modGraphic">
          <ac:chgData name="Anandayuvaraj, Dharun Rajkkumar" userId="e0c1bc35-711c-4e4f-8925-978bf5d12bb5" providerId="ADAL" clId="{E338D8E9-C15B-4F03-84D0-3D8AF9431EB7}" dt="2022-05-16T02:17:17.509" v="8321" actId="478"/>
          <ac:graphicFrameMkLst>
            <pc:docMk/>
            <pc:sldMk cId="1370480716" sldId="1603"/>
            <ac:graphicFrameMk id="10" creationId="{638EE4C4-9D49-4E2F-913A-E12659F2CE47}"/>
          </ac:graphicFrameMkLst>
        </pc:graphicFrameChg>
      </pc:sldChg>
      <pc:sldChg chg="addSp modSp add mod modAnim modNotesTx">
        <pc:chgData name="Anandayuvaraj, Dharun Rajkkumar" userId="e0c1bc35-711c-4e4f-8925-978bf5d12bb5" providerId="ADAL" clId="{E338D8E9-C15B-4F03-84D0-3D8AF9431EB7}" dt="2022-05-19T14:31:28.777" v="17777" actId="20577"/>
        <pc:sldMkLst>
          <pc:docMk/>
          <pc:sldMk cId="3080170718" sldId="1604"/>
        </pc:sldMkLst>
        <pc:spChg chg="mod">
          <ac:chgData name="Anandayuvaraj, Dharun Rajkkumar" userId="e0c1bc35-711c-4e4f-8925-978bf5d12bb5" providerId="ADAL" clId="{E338D8E9-C15B-4F03-84D0-3D8AF9431EB7}" dt="2022-05-18T23:31:48.943" v="17396" actId="113"/>
          <ac:spMkLst>
            <pc:docMk/>
            <pc:sldMk cId="3080170718" sldId="1604"/>
            <ac:spMk id="2" creationId="{01EE282B-6DB8-4811-ABDE-0AD318D05FBD}"/>
          </ac:spMkLst>
        </pc:spChg>
        <pc:spChg chg="mod">
          <ac:chgData name="Anandayuvaraj, Dharun Rajkkumar" userId="e0c1bc35-711c-4e4f-8925-978bf5d12bb5" providerId="ADAL" clId="{E338D8E9-C15B-4F03-84D0-3D8AF9431EB7}" dt="2022-05-16T02:50:01.515" v="8958"/>
          <ac:spMkLst>
            <pc:docMk/>
            <pc:sldMk cId="3080170718" sldId="1604"/>
            <ac:spMk id="3" creationId="{F0FE0E79-3C83-4B98-8C39-ED8503CD699A}"/>
          </ac:spMkLst>
        </pc:spChg>
        <pc:graphicFrameChg chg="add mod">
          <ac:chgData name="Anandayuvaraj, Dharun Rajkkumar" userId="e0c1bc35-711c-4e4f-8925-978bf5d12bb5" providerId="ADAL" clId="{E338D8E9-C15B-4F03-84D0-3D8AF9431EB7}" dt="2022-05-16T03:26:28.052" v="9617" actId="1036"/>
          <ac:graphicFrameMkLst>
            <pc:docMk/>
            <pc:sldMk cId="3080170718" sldId="1604"/>
            <ac:graphicFrameMk id="5" creationId="{2250B53D-1331-4D1F-9693-701B8B6B0EE5}"/>
          </ac:graphicFrameMkLst>
        </pc:graphicFrameChg>
      </pc:sldChg>
      <pc:sldChg chg="addSp delSp modSp add mod modAnim modNotesTx">
        <pc:chgData name="Anandayuvaraj, Dharun Rajkkumar" userId="e0c1bc35-711c-4e4f-8925-978bf5d12bb5" providerId="ADAL" clId="{E338D8E9-C15B-4F03-84D0-3D8AF9431EB7}" dt="2022-05-19T14:31:31.426" v="17778" actId="20577"/>
        <pc:sldMkLst>
          <pc:docMk/>
          <pc:sldMk cId="4272353731" sldId="1605"/>
        </pc:sldMkLst>
        <pc:spChg chg="mod">
          <ac:chgData name="Anandayuvaraj, Dharun Rajkkumar" userId="e0c1bc35-711c-4e4f-8925-978bf5d12bb5" providerId="ADAL" clId="{E338D8E9-C15B-4F03-84D0-3D8AF9431EB7}" dt="2022-05-18T23:32:36.789" v="17401" actId="113"/>
          <ac:spMkLst>
            <pc:docMk/>
            <pc:sldMk cId="4272353731" sldId="1605"/>
            <ac:spMk id="2" creationId="{01EE282B-6DB8-4811-ABDE-0AD318D05FBD}"/>
          </ac:spMkLst>
        </pc:spChg>
        <pc:spChg chg="mod">
          <ac:chgData name="Anandayuvaraj, Dharun Rajkkumar" userId="e0c1bc35-711c-4e4f-8925-978bf5d12bb5" providerId="ADAL" clId="{E338D8E9-C15B-4F03-84D0-3D8AF9431EB7}" dt="2022-05-16T03:46:23.236" v="10160" actId="20577"/>
          <ac:spMkLst>
            <pc:docMk/>
            <pc:sldMk cId="4272353731" sldId="1605"/>
            <ac:spMk id="3" creationId="{F0FE0E79-3C83-4B98-8C39-ED8503CD699A}"/>
          </ac:spMkLst>
        </pc:spChg>
        <pc:graphicFrameChg chg="del modGraphic">
          <ac:chgData name="Anandayuvaraj, Dharun Rajkkumar" userId="e0c1bc35-711c-4e4f-8925-978bf5d12bb5" providerId="ADAL" clId="{E338D8E9-C15B-4F03-84D0-3D8AF9431EB7}" dt="2022-05-16T03:35:54.790" v="9752" actId="478"/>
          <ac:graphicFrameMkLst>
            <pc:docMk/>
            <pc:sldMk cId="4272353731" sldId="1605"/>
            <ac:graphicFrameMk id="5" creationId="{2250B53D-1331-4D1F-9693-701B8B6B0EE5}"/>
          </ac:graphicFrameMkLst>
        </pc:graphicFrameChg>
        <pc:graphicFrameChg chg="add mod">
          <ac:chgData name="Anandayuvaraj, Dharun Rajkkumar" userId="e0c1bc35-711c-4e4f-8925-978bf5d12bb5" providerId="ADAL" clId="{E338D8E9-C15B-4F03-84D0-3D8AF9431EB7}" dt="2022-05-16T03:36:07.535" v="9794"/>
          <ac:graphicFrameMkLst>
            <pc:docMk/>
            <pc:sldMk cId="4272353731" sldId="1605"/>
            <ac:graphicFrameMk id="6" creationId="{8CF26C1A-9A83-4F6F-9F25-DA39ECF23C42}"/>
          </ac:graphicFrameMkLst>
        </pc:graphicFrameChg>
        <pc:graphicFrameChg chg="add mod modGraphic">
          <ac:chgData name="Anandayuvaraj, Dharun Rajkkumar" userId="e0c1bc35-711c-4e4f-8925-978bf5d12bb5" providerId="ADAL" clId="{E338D8E9-C15B-4F03-84D0-3D8AF9431EB7}" dt="2022-05-16T03:53:38.489" v="10168"/>
          <ac:graphicFrameMkLst>
            <pc:docMk/>
            <pc:sldMk cId="4272353731" sldId="1605"/>
            <ac:graphicFrameMk id="7" creationId="{8CF26C1A-9A83-4F6F-9F25-DA39ECF23C42}"/>
          </ac:graphicFrameMkLst>
        </pc:graphicFrameChg>
      </pc:sldChg>
      <pc:sldChg chg="delSp modSp add mod modAnim modNotesTx">
        <pc:chgData name="Anandayuvaraj, Dharun Rajkkumar" userId="e0c1bc35-711c-4e4f-8925-978bf5d12bb5" providerId="ADAL" clId="{E338D8E9-C15B-4F03-84D0-3D8AF9431EB7}" dt="2022-05-18T23:33:11.351" v="17404" actId="113"/>
        <pc:sldMkLst>
          <pc:docMk/>
          <pc:sldMk cId="2624893911" sldId="1606"/>
        </pc:sldMkLst>
        <pc:spChg chg="mod">
          <ac:chgData name="Anandayuvaraj, Dharun Rajkkumar" userId="e0c1bc35-711c-4e4f-8925-978bf5d12bb5" providerId="ADAL" clId="{E338D8E9-C15B-4F03-84D0-3D8AF9431EB7}" dt="2022-05-18T23:33:11.351" v="17404" actId="113"/>
          <ac:spMkLst>
            <pc:docMk/>
            <pc:sldMk cId="2624893911" sldId="1606"/>
            <ac:spMk id="2" creationId="{01EE282B-6DB8-4811-ABDE-0AD318D05FBD}"/>
          </ac:spMkLst>
        </pc:spChg>
        <pc:spChg chg="mod">
          <ac:chgData name="Anandayuvaraj, Dharun Rajkkumar" userId="e0c1bc35-711c-4e4f-8925-978bf5d12bb5" providerId="ADAL" clId="{E338D8E9-C15B-4F03-84D0-3D8AF9431EB7}" dt="2022-05-16T03:46:44.856" v="10164" actId="20577"/>
          <ac:spMkLst>
            <pc:docMk/>
            <pc:sldMk cId="2624893911" sldId="1606"/>
            <ac:spMk id="3" creationId="{F0FE0E79-3C83-4B98-8C39-ED8503CD699A}"/>
          </ac:spMkLst>
        </pc:spChg>
        <pc:graphicFrameChg chg="del modGraphic">
          <ac:chgData name="Anandayuvaraj, Dharun Rajkkumar" userId="e0c1bc35-711c-4e4f-8925-978bf5d12bb5" providerId="ADAL" clId="{E338D8E9-C15B-4F03-84D0-3D8AF9431EB7}" dt="2022-05-16T03:54:52.759" v="10174" actId="478"/>
          <ac:graphicFrameMkLst>
            <pc:docMk/>
            <pc:sldMk cId="2624893911" sldId="1606"/>
            <ac:graphicFrameMk id="7" creationId="{8CF26C1A-9A83-4F6F-9F25-DA39ECF23C42}"/>
          </ac:graphicFrameMkLst>
        </pc:graphicFrameChg>
      </pc:sldChg>
      <pc:sldChg chg="modSp add mod modNotesTx">
        <pc:chgData name="Anandayuvaraj, Dharun Rajkkumar" userId="e0c1bc35-711c-4e4f-8925-978bf5d12bb5" providerId="ADAL" clId="{E338D8E9-C15B-4F03-84D0-3D8AF9431EB7}" dt="2022-05-18T15:40:43.792" v="14788" actId="20577"/>
        <pc:sldMkLst>
          <pc:docMk/>
          <pc:sldMk cId="3832726589" sldId="1607"/>
        </pc:sldMkLst>
        <pc:spChg chg="mod">
          <ac:chgData name="Anandayuvaraj, Dharun Rajkkumar" userId="e0c1bc35-711c-4e4f-8925-978bf5d12bb5" providerId="ADAL" clId="{E338D8E9-C15B-4F03-84D0-3D8AF9431EB7}" dt="2022-05-16T04:08:16.234" v="10769" actId="20577"/>
          <ac:spMkLst>
            <pc:docMk/>
            <pc:sldMk cId="3832726589" sldId="1607"/>
            <ac:spMk id="2" creationId="{3AB988E6-1B18-9643-A840-6F6D00DE0F80}"/>
          </ac:spMkLst>
        </pc:spChg>
      </pc:sldChg>
      <pc:sldChg chg="modSp add mod ord modNotesTx">
        <pc:chgData name="Anandayuvaraj, Dharun Rajkkumar" userId="e0c1bc35-711c-4e4f-8925-978bf5d12bb5" providerId="ADAL" clId="{E338D8E9-C15B-4F03-84D0-3D8AF9431EB7}" dt="2022-05-19T05:03:39.544" v="17768" actId="20577"/>
        <pc:sldMkLst>
          <pc:docMk/>
          <pc:sldMk cId="1715742901" sldId="1608"/>
        </pc:sldMkLst>
        <pc:spChg chg="mod">
          <ac:chgData name="Anandayuvaraj, Dharun Rajkkumar" userId="e0c1bc35-711c-4e4f-8925-978bf5d12bb5" providerId="ADAL" clId="{E338D8E9-C15B-4F03-84D0-3D8AF9431EB7}" dt="2022-05-16T05:11:00.301" v="11410" actId="20577"/>
          <ac:spMkLst>
            <pc:docMk/>
            <pc:sldMk cId="1715742901" sldId="1608"/>
            <ac:spMk id="2" creationId="{01EE282B-6DB8-4811-ABDE-0AD318D05FBD}"/>
          </ac:spMkLst>
        </pc:spChg>
        <pc:spChg chg="mod">
          <ac:chgData name="Anandayuvaraj, Dharun Rajkkumar" userId="e0c1bc35-711c-4e4f-8925-978bf5d12bb5" providerId="ADAL" clId="{E338D8E9-C15B-4F03-84D0-3D8AF9431EB7}" dt="2022-05-16T04:10:11.770" v="10947"/>
          <ac:spMkLst>
            <pc:docMk/>
            <pc:sldMk cId="1715742901" sldId="1608"/>
            <ac:spMk id="3" creationId="{F0FE0E79-3C83-4B98-8C39-ED8503CD699A}"/>
          </ac:spMkLst>
        </pc:spChg>
      </pc:sldChg>
      <pc:sldChg chg="modSp add mod addCm delCm modCm modNotesTx">
        <pc:chgData name="Anandayuvaraj, Dharun Rajkkumar" userId="e0c1bc35-711c-4e4f-8925-978bf5d12bb5" providerId="ADAL" clId="{E338D8E9-C15B-4F03-84D0-3D8AF9431EB7}" dt="2022-05-18T23:49:00.903" v="17621" actId="115"/>
        <pc:sldMkLst>
          <pc:docMk/>
          <pc:sldMk cId="4074237921" sldId="1609"/>
        </pc:sldMkLst>
        <pc:spChg chg="mod">
          <ac:chgData name="Anandayuvaraj, Dharun Rajkkumar" userId="e0c1bc35-711c-4e4f-8925-978bf5d12bb5" providerId="ADAL" clId="{E338D8E9-C15B-4F03-84D0-3D8AF9431EB7}" dt="2022-05-16T05:34:47.489" v="11989" actId="403"/>
          <ac:spMkLst>
            <pc:docMk/>
            <pc:sldMk cId="4074237921" sldId="1609"/>
            <ac:spMk id="2" creationId="{01EE282B-6DB8-4811-ABDE-0AD318D05FBD}"/>
          </ac:spMkLst>
        </pc:spChg>
        <pc:spChg chg="mod">
          <ac:chgData name="Anandayuvaraj, Dharun Rajkkumar" userId="e0c1bc35-711c-4e4f-8925-978bf5d12bb5" providerId="ADAL" clId="{E338D8E9-C15B-4F03-84D0-3D8AF9431EB7}" dt="2022-05-16T05:20:22.198" v="11629" actId="20577"/>
          <ac:spMkLst>
            <pc:docMk/>
            <pc:sldMk cId="4074237921" sldId="1609"/>
            <ac:spMk id="3" creationId="{F0FE0E79-3C83-4B98-8C39-ED8503CD699A}"/>
          </ac:spMkLst>
        </pc:spChg>
      </pc:sldChg>
      <pc:sldChg chg="add del">
        <pc:chgData name="Anandayuvaraj, Dharun Rajkkumar" userId="e0c1bc35-711c-4e4f-8925-978bf5d12bb5" providerId="ADAL" clId="{E338D8E9-C15B-4F03-84D0-3D8AF9431EB7}" dt="2022-05-16T05:35:40.155" v="11992"/>
        <pc:sldMkLst>
          <pc:docMk/>
          <pc:sldMk cId="1708632390" sldId="1610"/>
        </pc:sldMkLst>
      </pc:sldChg>
      <pc:sldChg chg="modSp add mod modNotesTx">
        <pc:chgData name="Anandayuvaraj, Dharun Rajkkumar" userId="e0c1bc35-711c-4e4f-8925-978bf5d12bb5" providerId="ADAL" clId="{E338D8E9-C15B-4F03-84D0-3D8AF9431EB7}" dt="2022-05-19T00:36:56.534" v="17735" actId="20577"/>
        <pc:sldMkLst>
          <pc:docMk/>
          <pc:sldMk cId="3297333579" sldId="1610"/>
        </pc:sldMkLst>
        <pc:spChg chg="mod">
          <ac:chgData name="Anandayuvaraj, Dharun Rajkkumar" userId="e0c1bc35-711c-4e4f-8925-978bf5d12bb5" providerId="ADAL" clId="{E338D8E9-C15B-4F03-84D0-3D8AF9431EB7}" dt="2022-05-18T23:35:09.687" v="17435" actId="20577"/>
          <ac:spMkLst>
            <pc:docMk/>
            <pc:sldMk cId="3297333579" sldId="1610"/>
            <ac:spMk id="2" creationId="{01EE282B-6DB8-4811-ABDE-0AD318D05FBD}"/>
          </ac:spMkLst>
        </pc:spChg>
        <pc:spChg chg="mod">
          <ac:chgData name="Anandayuvaraj, Dharun Rajkkumar" userId="e0c1bc35-711c-4e4f-8925-978bf5d12bb5" providerId="ADAL" clId="{E338D8E9-C15B-4F03-84D0-3D8AF9431EB7}" dt="2022-05-16T05:35:52.772" v="12012" actId="20577"/>
          <ac:spMkLst>
            <pc:docMk/>
            <pc:sldMk cId="3297333579" sldId="1610"/>
            <ac:spMk id="3" creationId="{F0FE0E79-3C83-4B98-8C39-ED8503CD699A}"/>
          </ac:spMkLst>
        </pc:spChg>
      </pc:sldChg>
      <pc:sldChg chg="addSp delSp modSp add mod modCm modNotesTx">
        <pc:chgData name="Anandayuvaraj, Dharun Rajkkumar" userId="e0c1bc35-711c-4e4f-8925-978bf5d12bb5" providerId="ADAL" clId="{E338D8E9-C15B-4F03-84D0-3D8AF9431EB7}" dt="2022-05-19T14:31:55.627" v="17779" actId="20577"/>
        <pc:sldMkLst>
          <pc:docMk/>
          <pc:sldMk cId="1070616135" sldId="1611"/>
        </pc:sldMkLst>
        <pc:spChg chg="mod">
          <ac:chgData name="Anandayuvaraj, Dharun Rajkkumar" userId="e0c1bc35-711c-4e4f-8925-978bf5d12bb5" providerId="ADAL" clId="{E338D8E9-C15B-4F03-84D0-3D8AF9431EB7}" dt="2022-05-17T19:54:05.473" v="14223" actId="20577"/>
          <ac:spMkLst>
            <pc:docMk/>
            <pc:sldMk cId="1070616135" sldId="1611"/>
            <ac:spMk id="2" creationId="{01EE282B-6DB8-4811-ABDE-0AD318D05FBD}"/>
          </ac:spMkLst>
        </pc:spChg>
        <pc:spChg chg="mod">
          <ac:chgData name="Anandayuvaraj, Dharun Rajkkumar" userId="e0c1bc35-711c-4e4f-8925-978bf5d12bb5" providerId="ADAL" clId="{E338D8E9-C15B-4F03-84D0-3D8AF9431EB7}" dt="2022-05-16T05:56:59.770" v="12558" actId="120"/>
          <ac:spMkLst>
            <pc:docMk/>
            <pc:sldMk cId="1070616135" sldId="1611"/>
            <ac:spMk id="3" creationId="{F0FE0E79-3C83-4B98-8C39-ED8503CD699A}"/>
          </ac:spMkLst>
        </pc:spChg>
        <pc:spChg chg="del">
          <ac:chgData name="Anandayuvaraj, Dharun Rajkkumar" userId="e0c1bc35-711c-4e4f-8925-978bf5d12bb5" providerId="ADAL" clId="{E338D8E9-C15B-4F03-84D0-3D8AF9431EB7}" dt="2022-05-16T06:02:35.826" v="12704" actId="478"/>
          <ac:spMkLst>
            <pc:docMk/>
            <pc:sldMk cId="1070616135" sldId="1611"/>
            <ac:spMk id="4" creationId="{3A050BBA-6D2E-4E3C-B27D-74552D1A11C7}"/>
          </ac:spMkLst>
        </pc:spChg>
        <pc:spChg chg="add mod">
          <ac:chgData name="Anandayuvaraj, Dharun Rajkkumar" userId="e0c1bc35-711c-4e4f-8925-978bf5d12bb5" providerId="ADAL" clId="{E338D8E9-C15B-4F03-84D0-3D8AF9431EB7}" dt="2022-05-16T06:07:01.126" v="12755" actId="1076"/>
          <ac:spMkLst>
            <pc:docMk/>
            <pc:sldMk cId="1070616135" sldId="1611"/>
            <ac:spMk id="7" creationId="{FD9109BD-663D-434F-A569-710038EA41FB}"/>
          </ac:spMkLst>
        </pc:spChg>
        <pc:spChg chg="add mod">
          <ac:chgData name="Anandayuvaraj, Dharun Rajkkumar" userId="e0c1bc35-711c-4e4f-8925-978bf5d12bb5" providerId="ADAL" clId="{E338D8E9-C15B-4F03-84D0-3D8AF9431EB7}" dt="2022-05-16T06:03:17.168" v="12715" actId="207"/>
          <ac:spMkLst>
            <pc:docMk/>
            <pc:sldMk cId="1070616135" sldId="1611"/>
            <ac:spMk id="8" creationId="{F3089719-3EB8-4E6E-B1ED-18E69AF460CC}"/>
          </ac:spMkLst>
        </pc:spChg>
        <pc:spChg chg="add del">
          <ac:chgData name="Anandayuvaraj, Dharun Rajkkumar" userId="e0c1bc35-711c-4e4f-8925-978bf5d12bb5" providerId="ADAL" clId="{E338D8E9-C15B-4F03-84D0-3D8AF9431EB7}" dt="2022-05-16T06:03:38.232" v="12719"/>
          <ac:spMkLst>
            <pc:docMk/>
            <pc:sldMk cId="1070616135" sldId="1611"/>
            <ac:spMk id="9" creationId="{D273D54F-59C6-4435-AEC2-C28C6C804848}"/>
          </ac:spMkLst>
        </pc:spChg>
        <pc:spChg chg="add del mod">
          <ac:chgData name="Anandayuvaraj, Dharun Rajkkumar" userId="e0c1bc35-711c-4e4f-8925-978bf5d12bb5" providerId="ADAL" clId="{E338D8E9-C15B-4F03-84D0-3D8AF9431EB7}" dt="2022-05-16T06:03:46.880" v="12728" actId="478"/>
          <ac:spMkLst>
            <pc:docMk/>
            <pc:sldMk cId="1070616135" sldId="1611"/>
            <ac:spMk id="10" creationId="{237CC86F-31D4-4879-ADF2-5FD26D83742C}"/>
          </ac:spMkLst>
        </pc:spChg>
        <pc:picChg chg="add mod">
          <ac:chgData name="Anandayuvaraj, Dharun Rajkkumar" userId="e0c1bc35-711c-4e4f-8925-978bf5d12bb5" providerId="ADAL" clId="{E338D8E9-C15B-4F03-84D0-3D8AF9431EB7}" dt="2022-05-16T06:07:29.962" v="12764" actId="1035"/>
          <ac:picMkLst>
            <pc:docMk/>
            <pc:sldMk cId="1070616135" sldId="1611"/>
            <ac:picMk id="5" creationId="{DD3803C2-ED24-4707-B31D-1108AB9B13BE}"/>
          </ac:picMkLst>
        </pc:picChg>
        <pc:picChg chg="add mod">
          <ac:chgData name="Anandayuvaraj, Dharun Rajkkumar" userId="e0c1bc35-711c-4e4f-8925-978bf5d12bb5" providerId="ADAL" clId="{E338D8E9-C15B-4F03-84D0-3D8AF9431EB7}" dt="2022-05-16T06:07:11.253" v="12757" actId="1076"/>
          <ac:picMkLst>
            <pc:docMk/>
            <pc:sldMk cId="1070616135" sldId="1611"/>
            <ac:picMk id="6" creationId="{ACD5F501-2355-4EB4-8820-687D9A86CDC2}"/>
          </ac:picMkLst>
        </pc:picChg>
        <pc:picChg chg="add mod">
          <ac:chgData name="Anandayuvaraj, Dharun Rajkkumar" userId="e0c1bc35-711c-4e4f-8925-978bf5d12bb5" providerId="ADAL" clId="{E338D8E9-C15B-4F03-84D0-3D8AF9431EB7}" dt="2022-05-16T06:06:49.762" v="12754" actId="1076"/>
          <ac:picMkLst>
            <pc:docMk/>
            <pc:sldMk cId="1070616135" sldId="1611"/>
            <ac:picMk id="12" creationId="{242435EE-20A3-44EA-99A0-5B0F5E3E0BDA}"/>
          </ac:picMkLst>
        </pc:picChg>
      </pc:sldChg>
      <pc:sldChg chg="addSp delSp modSp add mod delCm modCm modNotesTx">
        <pc:chgData name="Anandayuvaraj, Dharun Rajkkumar" userId="e0c1bc35-711c-4e4f-8925-978bf5d12bb5" providerId="ADAL" clId="{E338D8E9-C15B-4F03-84D0-3D8AF9431EB7}" dt="2022-05-18T14:05:16.436" v="14541" actId="1037"/>
        <pc:sldMkLst>
          <pc:docMk/>
          <pc:sldMk cId="1104383586" sldId="1612"/>
        </pc:sldMkLst>
        <pc:spChg chg="mod">
          <ac:chgData name="Anandayuvaraj, Dharun Rajkkumar" userId="e0c1bc35-711c-4e4f-8925-978bf5d12bb5" providerId="ADAL" clId="{E338D8E9-C15B-4F03-84D0-3D8AF9431EB7}" dt="2022-05-16T18:13:33.985" v="13287" actId="5793"/>
          <ac:spMkLst>
            <pc:docMk/>
            <pc:sldMk cId="1104383586" sldId="1612"/>
            <ac:spMk id="2" creationId="{01EE282B-6DB8-4811-ABDE-0AD318D05FBD}"/>
          </ac:spMkLst>
        </pc:spChg>
        <pc:spChg chg="mod">
          <ac:chgData name="Anandayuvaraj, Dharun Rajkkumar" userId="e0c1bc35-711c-4e4f-8925-978bf5d12bb5" providerId="ADAL" clId="{E338D8E9-C15B-4F03-84D0-3D8AF9431EB7}" dt="2022-05-16T18:13:30.642" v="13285" actId="20577"/>
          <ac:spMkLst>
            <pc:docMk/>
            <pc:sldMk cId="1104383586" sldId="1612"/>
            <ac:spMk id="3" creationId="{F0FE0E79-3C83-4B98-8C39-ED8503CD699A}"/>
          </ac:spMkLst>
        </pc:spChg>
        <pc:spChg chg="add mod">
          <ac:chgData name="Anandayuvaraj, Dharun Rajkkumar" userId="e0c1bc35-711c-4e4f-8925-978bf5d12bb5" providerId="ADAL" clId="{E338D8E9-C15B-4F03-84D0-3D8AF9431EB7}" dt="2022-05-18T14:05:16.436" v="14541" actId="1037"/>
          <ac:spMkLst>
            <pc:docMk/>
            <pc:sldMk cId="1104383586" sldId="1612"/>
            <ac:spMk id="5" creationId="{37DA07E8-4139-45C5-A5BF-D8D59BA8D0AC}"/>
          </ac:spMkLst>
        </pc:spChg>
        <pc:graphicFrameChg chg="del">
          <ac:chgData name="Anandayuvaraj, Dharun Rajkkumar" userId="e0c1bc35-711c-4e4f-8925-978bf5d12bb5" providerId="ADAL" clId="{E338D8E9-C15B-4F03-84D0-3D8AF9431EB7}" dt="2022-05-16T18:01:43.316" v="13230" actId="478"/>
          <ac:graphicFrameMkLst>
            <pc:docMk/>
            <pc:sldMk cId="1104383586" sldId="1612"/>
            <ac:graphicFrameMk id="10" creationId="{421D6915-6E19-4ABF-B82E-089664FE4CC0}"/>
          </ac:graphicFrameMkLst>
        </pc:graphicFrameChg>
        <pc:graphicFrameChg chg="del">
          <ac:chgData name="Anandayuvaraj, Dharun Rajkkumar" userId="e0c1bc35-711c-4e4f-8925-978bf5d12bb5" providerId="ADAL" clId="{E338D8E9-C15B-4F03-84D0-3D8AF9431EB7}" dt="2022-05-16T18:01:43.316" v="13230" actId="478"/>
          <ac:graphicFrameMkLst>
            <pc:docMk/>
            <pc:sldMk cId="1104383586" sldId="1612"/>
            <ac:graphicFrameMk id="12" creationId="{47CC715B-FFCC-4038-B977-4EE52DE473DA}"/>
          </ac:graphicFrameMkLst>
        </pc:graphicFrameChg>
        <pc:graphicFrameChg chg="del">
          <ac:chgData name="Anandayuvaraj, Dharun Rajkkumar" userId="e0c1bc35-711c-4e4f-8925-978bf5d12bb5" providerId="ADAL" clId="{E338D8E9-C15B-4F03-84D0-3D8AF9431EB7}" dt="2022-05-16T18:01:43.316" v="13230" actId="478"/>
          <ac:graphicFrameMkLst>
            <pc:docMk/>
            <pc:sldMk cId="1104383586" sldId="1612"/>
            <ac:graphicFrameMk id="14" creationId="{E1F7343D-6649-498A-A746-1B71E8481819}"/>
          </ac:graphicFrameMkLst>
        </pc:graphicFrameChg>
        <pc:graphicFrameChg chg="del">
          <ac:chgData name="Anandayuvaraj, Dharun Rajkkumar" userId="e0c1bc35-711c-4e4f-8925-978bf5d12bb5" providerId="ADAL" clId="{E338D8E9-C15B-4F03-84D0-3D8AF9431EB7}" dt="2022-05-16T18:01:43.316" v="13230" actId="478"/>
          <ac:graphicFrameMkLst>
            <pc:docMk/>
            <pc:sldMk cId="1104383586" sldId="1612"/>
            <ac:graphicFrameMk id="16" creationId="{E8BC1EC2-8595-40D6-A854-D1A0BECD7CAC}"/>
          </ac:graphicFrameMkLst>
        </pc:graphicFrameChg>
        <pc:picChg chg="mod">
          <ac:chgData name="Anandayuvaraj, Dharun Rajkkumar" userId="e0c1bc35-711c-4e4f-8925-978bf5d12bb5" providerId="ADAL" clId="{E338D8E9-C15B-4F03-84D0-3D8AF9431EB7}" dt="2022-05-16T18:13:59.074" v="13289" actId="12789"/>
          <ac:picMkLst>
            <pc:docMk/>
            <pc:sldMk cId="1104383586" sldId="1612"/>
            <ac:picMk id="8" creationId="{7CCAAB57-6E2B-4F92-8177-E46210EA143C}"/>
          </ac:picMkLst>
        </pc:picChg>
      </pc:sldChg>
      <pc:sldChg chg="add del">
        <pc:chgData name="Anandayuvaraj, Dharun Rajkkumar" userId="e0c1bc35-711c-4e4f-8925-978bf5d12bb5" providerId="ADAL" clId="{E338D8E9-C15B-4F03-84D0-3D8AF9431EB7}" dt="2022-05-16T17:36:16.685" v="13019"/>
        <pc:sldMkLst>
          <pc:docMk/>
          <pc:sldMk cId="1388990175" sldId="1612"/>
        </pc:sldMkLst>
      </pc:sldChg>
      <pc:sldChg chg="modSp add mod modCm modNotesTx">
        <pc:chgData name="Anandayuvaraj, Dharun Rajkkumar" userId="e0c1bc35-711c-4e4f-8925-978bf5d12bb5" providerId="ADAL" clId="{E338D8E9-C15B-4F03-84D0-3D8AF9431EB7}" dt="2022-05-19T00:38:17.887" v="17740" actId="20577"/>
        <pc:sldMkLst>
          <pc:docMk/>
          <pc:sldMk cId="1584748176" sldId="1613"/>
        </pc:sldMkLst>
        <pc:spChg chg="mod">
          <ac:chgData name="Anandayuvaraj, Dharun Rajkkumar" userId="e0c1bc35-711c-4e4f-8925-978bf5d12bb5" providerId="ADAL" clId="{E338D8E9-C15B-4F03-84D0-3D8AF9431EB7}" dt="2022-05-18T22:48:18.500" v="17031" actId="13926"/>
          <ac:spMkLst>
            <pc:docMk/>
            <pc:sldMk cId="1584748176" sldId="1613"/>
            <ac:spMk id="2" creationId="{01EE282B-6DB8-4811-ABDE-0AD318D05FBD}"/>
          </ac:spMkLst>
        </pc:spChg>
        <pc:spChg chg="mod">
          <ac:chgData name="Anandayuvaraj, Dharun Rajkkumar" userId="e0c1bc35-711c-4e4f-8925-978bf5d12bb5" providerId="ADAL" clId="{E338D8E9-C15B-4F03-84D0-3D8AF9431EB7}" dt="2022-05-17T05:24:27.515" v="13603" actId="20577"/>
          <ac:spMkLst>
            <pc:docMk/>
            <pc:sldMk cId="1584748176" sldId="1613"/>
            <ac:spMk id="3" creationId="{F0FE0E79-3C83-4B98-8C39-ED8503CD699A}"/>
          </ac:spMkLst>
        </pc:spChg>
      </pc:sldChg>
      <pc:sldChg chg="addSp modSp add mod modNotesTx">
        <pc:chgData name="Anandayuvaraj, Dharun Rajkkumar" userId="e0c1bc35-711c-4e4f-8925-978bf5d12bb5" providerId="ADAL" clId="{E338D8E9-C15B-4F03-84D0-3D8AF9431EB7}" dt="2022-05-18T23:35:42.469" v="17438" actId="20577"/>
        <pc:sldMkLst>
          <pc:docMk/>
          <pc:sldMk cId="943190685" sldId="1614"/>
        </pc:sldMkLst>
        <pc:spChg chg="mod">
          <ac:chgData name="Anandayuvaraj, Dharun Rajkkumar" userId="e0c1bc35-711c-4e4f-8925-978bf5d12bb5" providerId="ADAL" clId="{E338D8E9-C15B-4F03-84D0-3D8AF9431EB7}" dt="2022-05-17T05:37:04.814" v="14208" actId="20577"/>
          <ac:spMkLst>
            <pc:docMk/>
            <pc:sldMk cId="943190685" sldId="1614"/>
            <ac:spMk id="2" creationId="{01EE282B-6DB8-4811-ABDE-0AD318D05FBD}"/>
          </ac:spMkLst>
        </pc:spChg>
        <pc:spChg chg="mod">
          <ac:chgData name="Anandayuvaraj, Dharun Rajkkumar" userId="e0c1bc35-711c-4e4f-8925-978bf5d12bb5" providerId="ADAL" clId="{E338D8E9-C15B-4F03-84D0-3D8AF9431EB7}" dt="2022-05-17T05:34:37.183" v="14104" actId="20577"/>
          <ac:spMkLst>
            <pc:docMk/>
            <pc:sldMk cId="943190685" sldId="1614"/>
            <ac:spMk id="3" creationId="{F0FE0E79-3C83-4B98-8C39-ED8503CD699A}"/>
          </ac:spMkLst>
        </pc:spChg>
        <pc:grpChg chg="add mod">
          <ac:chgData name="Anandayuvaraj, Dharun Rajkkumar" userId="e0c1bc35-711c-4e4f-8925-978bf5d12bb5" providerId="ADAL" clId="{E338D8E9-C15B-4F03-84D0-3D8AF9431EB7}" dt="2022-05-17T05:36:55.314" v="14206" actId="1076"/>
          <ac:grpSpMkLst>
            <pc:docMk/>
            <pc:sldMk cId="943190685" sldId="1614"/>
            <ac:grpSpMk id="7" creationId="{9EBBEAD0-857F-48AE-AE0A-A1E2125C4CAA}"/>
          </ac:grpSpMkLst>
        </pc:grpChg>
        <pc:picChg chg="add mod">
          <ac:chgData name="Anandayuvaraj, Dharun Rajkkumar" userId="e0c1bc35-711c-4e4f-8925-978bf5d12bb5" providerId="ADAL" clId="{E338D8E9-C15B-4F03-84D0-3D8AF9431EB7}" dt="2022-05-17T05:36:46.881" v="14204" actId="164"/>
          <ac:picMkLst>
            <pc:docMk/>
            <pc:sldMk cId="943190685" sldId="1614"/>
            <ac:picMk id="5" creationId="{27150805-EF02-4437-8AA0-847FB210A9FC}"/>
          </ac:picMkLst>
        </pc:picChg>
        <pc:picChg chg="add mod">
          <ac:chgData name="Anandayuvaraj, Dharun Rajkkumar" userId="e0c1bc35-711c-4e4f-8925-978bf5d12bb5" providerId="ADAL" clId="{E338D8E9-C15B-4F03-84D0-3D8AF9431EB7}" dt="2022-05-17T05:36:46.881" v="14204" actId="164"/>
          <ac:picMkLst>
            <pc:docMk/>
            <pc:sldMk cId="943190685" sldId="1614"/>
            <ac:picMk id="6" creationId="{6D43E8B6-518E-4927-80DA-8C8A1FE85ABD}"/>
          </ac:picMkLst>
        </pc:picChg>
      </pc:sldChg>
      <pc:sldChg chg="addSp delSp modSp add mod modNotesTx">
        <pc:chgData name="Anandayuvaraj, Dharun Rajkkumar" userId="e0c1bc35-711c-4e4f-8925-978bf5d12bb5" providerId="ADAL" clId="{E338D8E9-C15B-4F03-84D0-3D8AF9431EB7}" dt="2022-05-18T15:50:12.890" v="14875" actId="478"/>
        <pc:sldMkLst>
          <pc:docMk/>
          <pc:sldMk cId="3348656578" sldId="1615"/>
        </pc:sldMkLst>
        <pc:spChg chg="mod">
          <ac:chgData name="Anandayuvaraj, Dharun Rajkkumar" userId="e0c1bc35-711c-4e4f-8925-978bf5d12bb5" providerId="ADAL" clId="{E338D8E9-C15B-4F03-84D0-3D8AF9431EB7}" dt="2022-05-18T15:48:20.885" v="14872" actId="5793"/>
          <ac:spMkLst>
            <pc:docMk/>
            <pc:sldMk cId="3348656578" sldId="1615"/>
            <ac:spMk id="2" creationId="{01EE282B-6DB8-4811-ABDE-0AD318D05FBD}"/>
          </ac:spMkLst>
        </pc:spChg>
        <pc:spChg chg="mod">
          <ac:chgData name="Anandayuvaraj, Dharun Rajkkumar" userId="e0c1bc35-711c-4e4f-8925-978bf5d12bb5" providerId="ADAL" clId="{E338D8E9-C15B-4F03-84D0-3D8AF9431EB7}" dt="2022-05-18T15:46:32.818" v="14818" actId="20577"/>
          <ac:spMkLst>
            <pc:docMk/>
            <pc:sldMk cId="3348656578" sldId="1615"/>
            <ac:spMk id="3" creationId="{F0FE0E79-3C83-4B98-8C39-ED8503CD699A}"/>
          </ac:spMkLst>
        </pc:spChg>
        <pc:grpChg chg="del">
          <ac:chgData name="Anandayuvaraj, Dharun Rajkkumar" userId="e0c1bc35-711c-4e4f-8925-978bf5d12bb5" providerId="ADAL" clId="{E338D8E9-C15B-4F03-84D0-3D8AF9431EB7}" dt="2022-05-18T15:46:36.860" v="14820" actId="478"/>
          <ac:grpSpMkLst>
            <pc:docMk/>
            <pc:sldMk cId="3348656578" sldId="1615"/>
            <ac:grpSpMk id="7" creationId="{9EBBEAD0-857F-48AE-AE0A-A1E2125C4CAA}"/>
          </ac:grpSpMkLst>
        </pc:grpChg>
        <pc:picChg chg="add del">
          <ac:chgData name="Anandayuvaraj, Dharun Rajkkumar" userId="e0c1bc35-711c-4e4f-8925-978bf5d12bb5" providerId="ADAL" clId="{E338D8E9-C15B-4F03-84D0-3D8AF9431EB7}" dt="2022-05-18T15:50:12.890" v="14875" actId="478"/>
          <ac:picMkLst>
            <pc:docMk/>
            <pc:sldMk cId="3348656578" sldId="1615"/>
            <ac:picMk id="9" creationId="{10A7FE19-6578-4156-9936-F4C411A82F52}"/>
          </ac:picMkLst>
        </pc:picChg>
      </pc:sldChg>
      <pc:sldChg chg="addSp delSp modSp add mod">
        <pc:chgData name="Anandayuvaraj, Dharun Rajkkumar" userId="e0c1bc35-711c-4e4f-8925-978bf5d12bb5" providerId="ADAL" clId="{E338D8E9-C15B-4F03-84D0-3D8AF9431EB7}" dt="2022-05-18T15:50:44.497" v="14896" actId="1076"/>
        <pc:sldMkLst>
          <pc:docMk/>
          <pc:sldMk cId="2297030204" sldId="1616"/>
        </pc:sldMkLst>
        <pc:spChg chg="del">
          <ac:chgData name="Anandayuvaraj, Dharun Rajkkumar" userId="e0c1bc35-711c-4e4f-8925-978bf5d12bb5" providerId="ADAL" clId="{E338D8E9-C15B-4F03-84D0-3D8AF9431EB7}" dt="2022-05-18T15:50:26.839" v="14878" actId="478"/>
          <ac:spMkLst>
            <pc:docMk/>
            <pc:sldMk cId="2297030204" sldId="1616"/>
            <ac:spMk id="2" creationId="{01EE282B-6DB8-4811-ABDE-0AD318D05FBD}"/>
          </ac:spMkLst>
        </pc:spChg>
        <pc:spChg chg="mod">
          <ac:chgData name="Anandayuvaraj, Dharun Rajkkumar" userId="e0c1bc35-711c-4e4f-8925-978bf5d12bb5" providerId="ADAL" clId="{E338D8E9-C15B-4F03-84D0-3D8AF9431EB7}" dt="2022-05-18T15:50:37.538" v="14895" actId="20577"/>
          <ac:spMkLst>
            <pc:docMk/>
            <pc:sldMk cId="2297030204" sldId="1616"/>
            <ac:spMk id="3" creationId="{F0FE0E79-3C83-4B98-8C39-ED8503CD699A}"/>
          </ac:spMkLst>
        </pc:spChg>
        <pc:spChg chg="add del mod">
          <ac:chgData name="Anandayuvaraj, Dharun Rajkkumar" userId="e0c1bc35-711c-4e4f-8925-978bf5d12bb5" providerId="ADAL" clId="{E338D8E9-C15B-4F03-84D0-3D8AF9431EB7}" dt="2022-05-18T15:50:29.471" v="14879" actId="478"/>
          <ac:spMkLst>
            <pc:docMk/>
            <pc:sldMk cId="2297030204" sldId="1616"/>
            <ac:spMk id="6" creationId="{48B3572D-0737-45ED-A3D1-F2E67BBF9F00}"/>
          </ac:spMkLst>
        </pc:spChg>
        <pc:picChg chg="mod">
          <ac:chgData name="Anandayuvaraj, Dharun Rajkkumar" userId="e0c1bc35-711c-4e4f-8925-978bf5d12bb5" providerId="ADAL" clId="{E338D8E9-C15B-4F03-84D0-3D8AF9431EB7}" dt="2022-05-18T15:50:44.497" v="14896" actId="1076"/>
          <ac:picMkLst>
            <pc:docMk/>
            <pc:sldMk cId="2297030204" sldId="1616"/>
            <ac:picMk id="9" creationId="{10A7FE19-6578-4156-9936-F4C411A82F52}"/>
          </ac:picMkLst>
        </pc:picChg>
      </pc:sldChg>
      <pc:sldChg chg="addSp delSp modSp add mod">
        <pc:chgData name="Anandayuvaraj, Dharun Rajkkumar" userId="e0c1bc35-711c-4e4f-8925-978bf5d12bb5" providerId="ADAL" clId="{E338D8E9-C15B-4F03-84D0-3D8AF9431EB7}" dt="2022-05-18T15:51:29.075" v="14908" actId="22"/>
        <pc:sldMkLst>
          <pc:docMk/>
          <pc:sldMk cId="2848552519" sldId="1617"/>
        </pc:sldMkLst>
        <pc:spChg chg="mod">
          <ac:chgData name="Anandayuvaraj, Dharun Rajkkumar" userId="e0c1bc35-711c-4e4f-8925-978bf5d12bb5" providerId="ADAL" clId="{E338D8E9-C15B-4F03-84D0-3D8AF9431EB7}" dt="2022-05-18T15:50:54.699" v="14906" actId="20577"/>
          <ac:spMkLst>
            <pc:docMk/>
            <pc:sldMk cId="2848552519" sldId="1617"/>
            <ac:spMk id="3" creationId="{F0FE0E79-3C83-4B98-8C39-ED8503CD699A}"/>
          </ac:spMkLst>
        </pc:spChg>
        <pc:picChg chg="add">
          <ac:chgData name="Anandayuvaraj, Dharun Rajkkumar" userId="e0c1bc35-711c-4e4f-8925-978bf5d12bb5" providerId="ADAL" clId="{E338D8E9-C15B-4F03-84D0-3D8AF9431EB7}" dt="2022-05-18T15:51:29.075" v="14908" actId="22"/>
          <ac:picMkLst>
            <pc:docMk/>
            <pc:sldMk cId="2848552519" sldId="1617"/>
            <ac:picMk id="5" creationId="{3C52450E-ED04-434D-91B9-87BF536336BA}"/>
          </ac:picMkLst>
        </pc:picChg>
        <pc:picChg chg="del">
          <ac:chgData name="Anandayuvaraj, Dharun Rajkkumar" userId="e0c1bc35-711c-4e4f-8925-978bf5d12bb5" providerId="ADAL" clId="{E338D8E9-C15B-4F03-84D0-3D8AF9431EB7}" dt="2022-05-18T15:50:56.270" v="14907" actId="478"/>
          <ac:picMkLst>
            <pc:docMk/>
            <pc:sldMk cId="2848552519" sldId="1617"/>
            <ac:picMk id="9" creationId="{10A7FE19-6578-4156-9936-F4C411A82F52}"/>
          </ac:picMkLst>
        </pc:picChg>
      </pc:sldChg>
      <pc:sldChg chg="add modNotesTx">
        <pc:chgData name="Anandayuvaraj, Dharun Rajkkumar" userId="e0c1bc35-711c-4e4f-8925-978bf5d12bb5" providerId="ADAL" clId="{E338D8E9-C15B-4F03-84D0-3D8AF9431EB7}" dt="2022-05-19T00:15:18.284" v="17716" actId="20577"/>
        <pc:sldMkLst>
          <pc:docMk/>
          <pc:sldMk cId="2141892671" sldId="1618"/>
        </pc:sldMkLst>
      </pc:sldChg>
      <pc:sldChg chg="modSp add modAnim modNotesTx">
        <pc:chgData name="Anandayuvaraj, Dharun Rajkkumar" userId="e0c1bc35-711c-4e4f-8925-978bf5d12bb5" providerId="ADAL" clId="{E338D8E9-C15B-4F03-84D0-3D8AF9431EB7}" dt="2022-05-18T22:50:16.742" v="17042" actId="20577"/>
        <pc:sldMkLst>
          <pc:docMk/>
          <pc:sldMk cId="3915350446" sldId="1619"/>
        </pc:sldMkLst>
        <pc:spChg chg="mod">
          <ac:chgData name="Anandayuvaraj, Dharun Rajkkumar" userId="e0c1bc35-711c-4e4f-8925-978bf5d12bb5" providerId="ADAL" clId="{E338D8E9-C15B-4F03-84D0-3D8AF9431EB7}" dt="2022-05-18T22:50:16.742" v="17042" actId="20577"/>
          <ac:spMkLst>
            <pc:docMk/>
            <pc:sldMk cId="3915350446" sldId="1619"/>
            <ac:spMk id="10" creationId="{ED710C67-9A04-492E-B9B6-50C32E394DE2}"/>
          </ac:spMkLst>
        </pc:spChg>
      </pc:sldChg>
      <pc:sldChg chg="modSp add modAnim modNotesTx">
        <pc:chgData name="Anandayuvaraj, Dharun Rajkkumar" userId="e0c1bc35-711c-4e4f-8925-978bf5d12bb5" providerId="ADAL" clId="{E338D8E9-C15B-4F03-84D0-3D8AF9431EB7}" dt="2022-05-18T22:51:53.381" v="17075" actId="20577"/>
        <pc:sldMkLst>
          <pc:docMk/>
          <pc:sldMk cId="2786134619" sldId="1620"/>
        </pc:sldMkLst>
        <pc:spChg chg="mod">
          <ac:chgData name="Anandayuvaraj, Dharun Rajkkumar" userId="e0c1bc35-711c-4e4f-8925-978bf5d12bb5" providerId="ADAL" clId="{E338D8E9-C15B-4F03-84D0-3D8AF9431EB7}" dt="2022-05-18T22:50:57.851" v="17073" actId="20577"/>
          <ac:spMkLst>
            <pc:docMk/>
            <pc:sldMk cId="2786134619" sldId="1620"/>
            <ac:spMk id="8" creationId="{2C8BDB79-F961-4631-8E86-8A3B1BF5AE8C}"/>
          </ac:spMkLst>
        </pc:spChg>
      </pc:sldChg>
      <pc:sldChg chg="add del">
        <pc:chgData name="Anandayuvaraj, Dharun Rajkkumar" userId="e0c1bc35-711c-4e4f-8925-978bf5d12bb5" providerId="ADAL" clId="{E338D8E9-C15B-4F03-84D0-3D8AF9431EB7}" dt="2022-05-18T22:39:37.788" v="16870"/>
        <pc:sldMkLst>
          <pc:docMk/>
          <pc:sldMk cId="1154343193" sldId="1621"/>
        </pc:sldMkLst>
      </pc:sldChg>
      <pc:sldChg chg="delSp modSp add mod delAnim modAnim modNotesTx">
        <pc:chgData name="Anandayuvaraj, Dharun Rajkkumar" userId="e0c1bc35-711c-4e4f-8925-978bf5d12bb5" providerId="ADAL" clId="{E338D8E9-C15B-4F03-84D0-3D8AF9431EB7}" dt="2022-05-19T00:14:33.300" v="17678" actId="20577"/>
        <pc:sldMkLst>
          <pc:docMk/>
          <pc:sldMk cId="4020902261" sldId="1621"/>
        </pc:sldMkLst>
        <pc:spChg chg="mod">
          <ac:chgData name="Anandayuvaraj, Dharun Rajkkumar" userId="e0c1bc35-711c-4e4f-8925-978bf5d12bb5" providerId="ADAL" clId="{E338D8E9-C15B-4F03-84D0-3D8AF9431EB7}" dt="2022-05-18T22:40:28.548" v="16892" actId="20577"/>
          <ac:spMkLst>
            <pc:docMk/>
            <pc:sldMk cId="4020902261" sldId="1621"/>
            <ac:spMk id="3" creationId="{7E4F3154-64E3-48C3-90E8-8651EAD91306}"/>
          </ac:spMkLst>
        </pc:spChg>
        <pc:spChg chg="del">
          <ac:chgData name="Anandayuvaraj, Dharun Rajkkumar" userId="e0c1bc35-711c-4e4f-8925-978bf5d12bb5" providerId="ADAL" clId="{E338D8E9-C15B-4F03-84D0-3D8AF9431EB7}" dt="2022-05-18T22:40:45.450" v="16895" actId="478"/>
          <ac:spMkLst>
            <pc:docMk/>
            <pc:sldMk cId="4020902261" sldId="1621"/>
            <ac:spMk id="6" creationId="{733B207E-34B9-424D-B584-C3B1D8811726}"/>
          </ac:spMkLst>
        </pc:spChg>
        <pc:spChg chg="del">
          <ac:chgData name="Anandayuvaraj, Dharun Rajkkumar" userId="e0c1bc35-711c-4e4f-8925-978bf5d12bb5" providerId="ADAL" clId="{E338D8E9-C15B-4F03-84D0-3D8AF9431EB7}" dt="2022-05-18T22:40:50.821" v="16897" actId="478"/>
          <ac:spMkLst>
            <pc:docMk/>
            <pc:sldMk cId="4020902261" sldId="1621"/>
            <ac:spMk id="8" creationId="{C8469A1C-9CC2-412E-9A54-CB3FCC2AA5D9}"/>
          </ac:spMkLst>
        </pc:spChg>
        <pc:spChg chg="del mod">
          <ac:chgData name="Anandayuvaraj, Dharun Rajkkumar" userId="e0c1bc35-711c-4e4f-8925-978bf5d12bb5" providerId="ADAL" clId="{E338D8E9-C15B-4F03-84D0-3D8AF9431EB7}" dt="2022-05-18T22:40:40.336" v="16894" actId="478"/>
          <ac:spMkLst>
            <pc:docMk/>
            <pc:sldMk cId="4020902261" sldId="1621"/>
            <ac:spMk id="10" creationId="{ED710C67-9A04-492E-B9B6-50C32E394DE2}"/>
          </ac:spMkLst>
        </pc:spChg>
        <pc:spChg chg="del">
          <ac:chgData name="Anandayuvaraj, Dharun Rajkkumar" userId="e0c1bc35-711c-4e4f-8925-978bf5d12bb5" providerId="ADAL" clId="{E338D8E9-C15B-4F03-84D0-3D8AF9431EB7}" dt="2022-05-18T22:40:47.772" v="16896" actId="478"/>
          <ac:spMkLst>
            <pc:docMk/>
            <pc:sldMk cId="4020902261" sldId="1621"/>
            <ac:spMk id="16" creationId="{85CAC724-1CAB-4C90-B7BB-B23F987B96AD}"/>
          </ac:spMkLst>
        </pc:spChg>
        <pc:picChg chg="mod">
          <ac:chgData name="Anandayuvaraj, Dharun Rajkkumar" userId="e0c1bc35-711c-4e4f-8925-978bf5d12bb5" providerId="ADAL" clId="{E338D8E9-C15B-4F03-84D0-3D8AF9431EB7}" dt="2022-05-18T22:41:05.148" v="16899" actId="12789"/>
          <ac:picMkLst>
            <pc:docMk/>
            <pc:sldMk cId="4020902261" sldId="1621"/>
            <ac:picMk id="7" creationId="{F173EE27-B7FD-4FED-B97C-1EAEB1C2740D}"/>
          </ac:picMkLst>
        </pc:picChg>
      </pc:sldChg>
      <pc:sldChg chg="add del">
        <pc:chgData name="Anandayuvaraj, Dharun Rajkkumar" userId="e0c1bc35-711c-4e4f-8925-978bf5d12bb5" providerId="ADAL" clId="{E338D8E9-C15B-4F03-84D0-3D8AF9431EB7}" dt="2022-05-18T23:36:06.264" v="17440"/>
        <pc:sldMkLst>
          <pc:docMk/>
          <pc:sldMk cId="1959435085" sldId="1622"/>
        </pc:sldMkLst>
      </pc:sldChg>
      <pc:sldChg chg="add modNotesTx">
        <pc:chgData name="Anandayuvaraj, Dharun Rajkkumar" userId="e0c1bc35-711c-4e4f-8925-978bf5d12bb5" providerId="ADAL" clId="{E338D8E9-C15B-4F03-84D0-3D8AF9431EB7}" dt="2022-05-18T23:43:24.527" v="17588" actId="20577"/>
        <pc:sldMkLst>
          <pc:docMk/>
          <pc:sldMk cId="3735082991" sldId="1622"/>
        </pc:sldMkLst>
      </pc:sldChg>
      <pc:sldChg chg="modSp add mod modNotesTx">
        <pc:chgData name="Anandayuvaraj, Dharun Rajkkumar" userId="e0c1bc35-711c-4e4f-8925-978bf5d12bb5" providerId="ADAL" clId="{E338D8E9-C15B-4F03-84D0-3D8AF9431EB7}" dt="2022-05-18T23:40:50.290" v="17580" actId="20577"/>
        <pc:sldMkLst>
          <pc:docMk/>
          <pc:sldMk cId="2666498317" sldId="1623"/>
        </pc:sldMkLst>
        <pc:spChg chg="mod">
          <ac:chgData name="Anandayuvaraj, Dharun Rajkkumar" userId="e0c1bc35-711c-4e4f-8925-978bf5d12bb5" providerId="ADAL" clId="{E338D8E9-C15B-4F03-84D0-3D8AF9431EB7}" dt="2022-05-18T23:40:18.219" v="17578" actId="255"/>
          <ac:spMkLst>
            <pc:docMk/>
            <pc:sldMk cId="2666498317" sldId="1623"/>
            <ac:spMk id="2" creationId="{01EE282B-6DB8-4811-ABDE-0AD318D05FBD}"/>
          </ac:spMkLst>
        </pc:spChg>
        <pc:spChg chg="mod">
          <ac:chgData name="Anandayuvaraj, Dharun Rajkkumar" userId="e0c1bc35-711c-4e4f-8925-978bf5d12bb5" providerId="ADAL" clId="{E338D8E9-C15B-4F03-84D0-3D8AF9431EB7}" dt="2022-05-18T23:39:32.226" v="17555"/>
          <ac:spMkLst>
            <pc:docMk/>
            <pc:sldMk cId="2666498317" sldId="1623"/>
            <ac:spMk id="3" creationId="{F0FE0E79-3C83-4B98-8C39-ED8503CD699A}"/>
          </ac:spMkLst>
        </pc:spChg>
      </pc:sldChg>
      <pc:sldMasterChg chg="modSldLayout">
        <pc:chgData name="Anandayuvaraj, Dharun Rajkkumar" userId="e0c1bc35-711c-4e4f-8925-978bf5d12bb5" providerId="ADAL" clId="{E338D8E9-C15B-4F03-84D0-3D8AF9431EB7}" dt="2022-05-13T23:12:40.908" v="4817" actId="14100"/>
        <pc:sldMasterMkLst>
          <pc:docMk/>
          <pc:sldMasterMk cId="3595336832" sldId="2147483708"/>
        </pc:sldMasterMkLst>
        <pc:sldLayoutChg chg="addSp delSp modSp mod">
          <pc:chgData name="Anandayuvaraj, Dharun Rajkkumar" userId="e0c1bc35-711c-4e4f-8925-978bf5d12bb5" providerId="ADAL" clId="{E338D8E9-C15B-4F03-84D0-3D8AF9431EB7}" dt="2022-05-13T15:33:14.095" v="4601" actId="1037"/>
          <pc:sldLayoutMkLst>
            <pc:docMk/>
            <pc:sldMasterMk cId="3595336832" sldId="2147483708"/>
            <pc:sldLayoutMk cId="4232609549" sldId="2147483726"/>
          </pc:sldLayoutMkLst>
          <pc:spChg chg="mod">
            <ac:chgData name="Anandayuvaraj, Dharun Rajkkumar" userId="e0c1bc35-711c-4e4f-8925-978bf5d12bb5" providerId="ADAL" clId="{E338D8E9-C15B-4F03-84D0-3D8AF9431EB7}" dt="2022-05-13T15:33:14.095" v="4601" actId="1037"/>
            <ac:spMkLst>
              <pc:docMk/>
              <pc:sldMasterMk cId="3595336832" sldId="2147483708"/>
              <pc:sldLayoutMk cId="4232609549" sldId="2147483726"/>
              <ac:spMk id="8" creationId="{9629C0A1-FA46-974B-8B59-DAFA34D587F5}"/>
            </ac:spMkLst>
          </pc:spChg>
          <pc:spChg chg="mod">
            <ac:chgData name="Anandayuvaraj, Dharun Rajkkumar" userId="e0c1bc35-711c-4e4f-8925-978bf5d12bb5" providerId="ADAL" clId="{E338D8E9-C15B-4F03-84D0-3D8AF9431EB7}" dt="2022-05-13T05:24:15.096" v="2226" actId="1036"/>
            <ac:spMkLst>
              <pc:docMk/>
              <pc:sldMasterMk cId="3595336832" sldId="2147483708"/>
              <pc:sldLayoutMk cId="4232609549" sldId="2147483726"/>
              <ac:spMk id="11" creationId="{F21F285B-3B58-4149-B959-9010CE636448}"/>
            </ac:spMkLst>
          </pc:spChg>
          <pc:spChg chg="add mod">
            <ac:chgData name="Anandayuvaraj, Dharun Rajkkumar" userId="e0c1bc35-711c-4e4f-8925-978bf5d12bb5" providerId="ADAL" clId="{E338D8E9-C15B-4F03-84D0-3D8AF9431EB7}" dt="2022-05-12T22:01:19.425" v="78" actId="12788"/>
            <ac:spMkLst>
              <pc:docMk/>
              <pc:sldMasterMk cId="3595336832" sldId="2147483708"/>
              <pc:sldLayoutMk cId="4232609549" sldId="2147483726"/>
              <ac:spMk id="13" creationId="{3F511F5E-0750-44D9-87E7-327990941570}"/>
            </ac:spMkLst>
          </pc:spChg>
          <pc:spChg chg="mod">
            <ac:chgData name="Anandayuvaraj, Dharun Rajkkumar" userId="e0c1bc35-711c-4e4f-8925-978bf5d12bb5" providerId="ADAL" clId="{E338D8E9-C15B-4F03-84D0-3D8AF9431EB7}" dt="2022-05-12T22:01:08.988" v="75" actId="12788"/>
            <ac:spMkLst>
              <pc:docMk/>
              <pc:sldMasterMk cId="3595336832" sldId="2147483708"/>
              <pc:sldLayoutMk cId="4232609549" sldId="2147483726"/>
              <ac:spMk id="251914" creationId="{00000000-0000-0000-0000-000000000000}"/>
            </ac:spMkLst>
          </pc:spChg>
          <pc:spChg chg="mod">
            <ac:chgData name="Anandayuvaraj, Dharun Rajkkumar" userId="e0c1bc35-711c-4e4f-8925-978bf5d12bb5" providerId="ADAL" clId="{E338D8E9-C15B-4F03-84D0-3D8AF9431EB7}" dt="2022-05-12T22:01:25.535" v="79" actId="12788"/>
            <ac:spMkLst>
              <pc:docMk/>
              <pc:sldMasterMk cId="3595336832" sldId="2147483708"/>
              <pc:sldLayoutMk cId="4232609549" sldId="2147483726"/>
              <ac:spMk id="251918" creationId="{00000000-0000-0000-0000-000000000000}"/>
            </ac:spMkLst>
          </pc:spChg>
          <pc:picChg chg="add del mod">
            <ac:chgData name="Anandayuvaraj, Dharun Rajkkumar" userId="e0c1bc35-711c-4e4f-8925-978bf5d12bb5" providerId="ADAL" clId="{E338D8E9-C15B-4F03-84D0-3D8AF9431EB7}" dt="2022-05-12T22:23:47.285" v="297"/>
            <ac:picMkLst>
              <pc:docMk/>
              <pc:sldMasterMk cId="3595336832" sldId="2147483708"/>
              <pc:sldLayoutMk cId="4232609549" sldId="2147483726"/>
              <ac:picMk id="6" creationId="{1E003B3A-CA0D-4CC4-AB1D-9FC1DABADF24}"/>
            </ac:picMkLst>
          </pc:picChg>
          <pc:picChg chg="add mod ord">
            <ac:chgData name="Anandayuvaraj, Dharun Rajkkumar" userId="e0c1bc35-711c-4e4f-8925-978bf5d12bb5" providerId="ADAL" clId="{E338D8E9-C15B-4F03-84D0-3D8AF9431EB7}" dt="2022-05-12T22:24:21.436" v="304" actId="12788"/>
            <ac:picMkLst>
              <pc:docMk/>
              <pc:sldMasterMk cId="3595336832" sldId="2147483708"/>
              <pc:sldLayoutMk cId="4232609549" sldId="2147483726"/>
              <ac:picMk id="9" creationId="{78B8A4C1-EF65-4353-85A0-BA86BEE0EAC7}"/>
            </ac:picMkLst>
          </pc:picChg>
          <pc:picChg chg="add del mod">
            <ac:chgData name="Anandayuvaraj, Dharun Rajkkumar" userId="e0c1bc35-711c-4e4f-8925-978bf5d12bb5" providerId="ADAL" clId="{E338D8E9-C15B-4F03-84D0-3D8AF9431EB7}" dt="2022-05-12T22:24:14.869" v="303" actId="478"/>
            <ac:picMkLst>
              <pc:docMk/>
              <pc:sldMasterMk cId="3595336832" sldId="2147483708"/>
              <pc:sldLayoutMk cId="4232609549" sldId="2147483726"/>
              <ac:picMk id="12" creationId="{BCBD89D8-43BD-5D41-99C6-91B0B6A51904}"/>
            </ac:picMkLst>
          </pc:picChg>
          <pc:cxnChg chg="add del mod">
            <ac:chgData name="Anandayuvaraj, Dharun Rajkkumar" userId="e0c1bc35-711c-4e4f-8925-978bf5d12bb5" providerId="ADAL" clId="{E338D8E9-C15B-4F03-84D0-3D8AF9431EB7}" dt="2022-05-12T21:58:37.172" v="31" actId="478"/>
            <ac:cxnSpMkLst>
              <pc:docMk/>
              <pc:sldMasterMk cId="3595336832" sldId="2147483708"/>
              <pc:sldLayoutMk cId="4232609549" sldId="2147483726"/>
              <ac:cxnSpMk id="3" creationId="{C04BAC6B-AF80-4BF6-8E55-D58C9E23F522}"/>
            </ac:cxnSpMkLst>
          </pc:cxnChg>
        </pc:sldLayoutChg>
        <pc:sldLayoutChg chg="modSp mod">
          <pc:chgData name="Anandayuvaraj, Dharun Rajkkumar" userId="e0c1bc35-711c-4e4f-8925-978bf5d12bb5" providerId="ADAL" clId="{E338D8E9-C15B-4F03-84D0-3D8AF9431EB7}" dt="2022-05-13T23:12:40.908" v="4817" actId="14100"/>
          <pc:sldLayoutMkLst>
            <pc:docMk/>
            <pc:sldMasterMk cId="3595336832" sldId="2147483708"/>
            <pc:sldLayoutMk cId="3328718115" sldId="2147483728"/>
          </pc:sldLayoutMkLst>
          <pc:spChg chg="mod">
            <ac:chgData name="Anandayuvaraj, Dharun Rajkkumar" userId="e0c1bc35-711c-4e4f-8925-978bf5d12bb5" providerId="ADAL" clId="{E338D8E9-C15B-4F03-84D0-3D8AF9431EB7}" dt="2022-05-12T23:21:34.164" v="721" actId="14100"/>
            <ac:spMkLst>
              <pc:docMk/>
              <pc:sldMasterMk cId="3595336832" sldId="2147483708"/>
              <pc:sldLayoutMk cId="3328718115" sldId="2147483728"/>
              <ac:spMk id="3" creationId="{00000000-0000-0000-0000-000000000000}"/>
            </ac:spMkLst>
          </pc:spChg>
          <pc:spChg chg="mod">
            <ac:chgData name="Anandayuvaraj, Dharun Rajkkumar" userId="e0c1bc35-711c-4e4f-8925-978bf5d12bb5" providerId="ADAL" clId="{E338D8E9-C15B-4F03-84D0-3D8AF9431EB7}" dt="2022-05-12T21:58:01.583" v="28" actId="208"/>
            <ac:spMkLst>
              <pc:docMk/>
              <pc:sldMasterMk cId="3595336832" sldId="2147483708"/>
              <pc:sldLayoutMk cId="3328718115" sldId="2147483728"/>
              <ac:spMk id="4" creationId="{67B3E873-1394-3543-8BD2-2C910090ECBD}"/>
            </ac:spMkLst>
          </pc:spChg>
          <pc:spChg chg="mod">
            <ac:chgData name="Anandayuvaraj, Dharun Rajkkumar" userId="e0c1bc35-711c-4e4f-8925-978bf5d12bb5" providerId="ADAL" clId="{E338D8E9-C15B-4F03-84D0-3D8AF9431EB7}" dt="2022-05-13T23:12:40.908" v="4817" actId="14100"/>
            <ac:spMkLst>
              <pc:docMk/>
              <pc:sldMasterMk cId="3595336832" sldId="2147483708"/>
              <pc:sldLayoutMk cId="3328718115" sldId="2147483728"/>
              <ac:spMk id="5" creationId="{00000000-0000-0000-0000-000000000000}"/>
            </ac:spMkLst>
          </pc:spChg>
        </pc:sldLayoutChg>
        <pc:sldLayoutChg chg="modSp mod">
          <pc:chgData name="Anandayuvaraj, Dharun Rajkkumar" userId="e0c1bc35-711c-4e4f-8925-978bf5d12bb5" providerId="ADAL" clId="{E338D8E9-C15B-4F03-84D0-3D8AF9431EB7}" dt="2022-05-12T21:59:33.232" v="65" actId="208"/>
          <pc:sldLayoutMkLst>
            <pc:docMk/>
            <pc:sldMasterMk cId="3595336832" sldId="2147483708"/>
            <pc:sldLayoutMk cId="694698316" sldId="2147483729"/>
          </pc:sldLayoutMkLst>
          <pc:spChg chg="mod">
            <ac:chgData name="Anandayuvaraj, Dharun Rajkkumar" userId="e0c1bc35-711c-4e4f-8925-978bf5d12bb5" providerId="ADAL" clId="{E338D8E9-C15B-4F03-84D0-3D8AF9431EB7}" dt="2022-05-12T21:59:33.232" v="65" actId="208"/>
            <ac:spMkLst>
              <pc:docMk/>
              <pc:sldMasterMk cId="3595336832" sldId="2147483708"/>
              <pc:sldLayoutMk cId="694698316" sldId="2147483729"/>
              <ac:spMk id="7" creationId="{43238AEC-E676-EF48-A1EE-CE1856C5DB86}"/>
            </ac:spMkLst>
          </pc:spChg>
        </pc:sldLayoutChg>
        <pc:sldLayoutChg chg="addSp delSp modSp mod">
          <pc:chgData name="Anandayuvaraj, Dharun Rajkkumar" userId="e0c1bc35-711c-4e4f-8925-978bf5d12bb5" providerId="ADAL" clId="{E338D8E9-C15B-4F03-84D0-3D8AF9431EB7}" dt="2022-05-12T23:18:48.025" v="703" actId="14100"/>
          <pc:sldLayoutMkLst>
            <pc:docMk/>
            <pc:sldMasterMk cId="3595336832" sldId="2147483708"/>
            <pc:sldLayoutMk cId="2909255550" sldId="2147483730"/>
          </pc:sldLayoutMkLst>
          <pc:spChg chg="mod">
            <ac:chgData name="Anandayuvaraj, Dharun Rajkkumar" userId="e0c1bc35-711c-4e4f-8925-978bf5d12bb5" providerId="ADAL" clId="{E338D8E9-C15B-4F03-84D0-3D8AF9431EB7}" dt="2022-05-12T23:18:48.025" v="703" actId="14100"/>
            <ac:spMkLst>
              <pc:docMk/>
              <pc:sldMasterMk cId="3595336832" sldId="2147483708"/>
              <pc:sldLayoutMk cId="2909255550" sldId="2147483730"/>
              <ac:spMk id="2" creationId="{00000000-0000-0000-0000-000000000000}"/>
            </ac:spMkLst>
          </pc:spChg>
          <pc:spChg chg="del mod">
            <ac:chgData name="Anandayuvaraj, Dharun Rajkkumar" userId="e0c1bc35-711c-4e4f-8925-978bf5d12bb5" providerId="ADAL" clId="{E338D8E9-C15B-4F03-84D0-3D8AF9431EB7}" dt="2022-05-12T22:00:02.142" v="67" actId="478"/>
            <ac:spMkLst>
              <pc:docMk/>
              <pc:sldMasterMk cId="3595336832" sldId="2147483708"/>
              <pc:sldLayoutMk cId="2909255550" sldId="2147483730"/>
              <ac:spMk id="5" creationId="{5A7CBECB-F891-1E49-A038-D12E9EBD544E}"/>
            </ac:spMkLst>
          </pc:spChg>
          <pc:spChg chg="del">
            <ac:chgData name="Anandayuvaraj, Dharun Rajkkumar" userId="e0c1bc35-711c-4e4f-8925-978bf5d12bb5" providerId="ADAL" clId="{E338D8E9-C15B-4F03-84D0-3D8AF9431EB7}" dt="2022-05-12T22:00:04.051" v="68" actId="478"/>
            <ac:spMkLst>
              <pc:docMk/>
              <pc:sldMasterMk cId="3595336832" sldId="2147483708"/>
              <pc:sldLayoutMk cId="2909255550" sldId="2147483730"/>
              <ac:spMk id="6" creationId="{A0F4931F-670B-5345-A445-E4A05AED83C7}"/>
            </ac:spMkLst>
          </pc:spChg>
          <pc:spChg chg="add mod">
            <ac:chgData name="Anandayuvaraj, Dharun Rajkkumar" userId="e0c1bc35-711c-4e4f-8925-978bf5d12bb5" providerId="ADAL" clId="{E338D8E9-C15B-4F03-84D0-3D8AF9431EB7}" dt="2022-05-12T22:00:14.318" v="69"/>
            <ac:spMkLst>
              <pc:docMk/>
              <pc:sldMasterMk cId="3595336832" sldId="2147483708"/>
              <pc:sldLayoutMk cId="2909255550" sldId="2147483730"/>
              <ac:spMk id="7" creationId="{5A33EB89-BA8F-4881-97CD-D89CEF92AE62}"/>
            </ac:spMkLst>
          </pc:spChg>
          <pc:spChg chg="add mod">
            <ac:chgData name="Anandayuvaraj, Dharun Rajkkumar" userId="e0c1bc35-711c-4e4f-8925-978bf5d12bb5" providerId="ADAL" clId="{E338D8E9-C15B-4F03-84D0-3D8AF9431EB7}" dt="2022-05-12T22:00:14.318" v="69"/>
            <ac:spMkLst>
              <pc:docMk/>
              <pc:sldMasterMk cId="3595336832" sldId="2147483708"/>
              <pc:sldLayoutMk cId="2909255550" sldId="2147483730"/>
              <ac:spMk id="8" creationId="{E19CC797-4A60-4749-A75D-26A49B54F298}"/>
            </ac:spMkLst>
          </pc:spChg>
          <pc:spChg chg="add mod">
            <ac:chgData name="Anandayuvaraj, Dharun Rajkkumar" userId="e0c1bc35-711c-4e4f-8925-978bf5d12bb5" providerId="ADAL" clId="{E338D8E9-C15B-4F03-84D0-3D8AF9431EB7}" dt="2022-05-12T23:18:33.930" v="701" actId="12789"/>
            <ac:spMkLst>
              <pc:docMk/>
              <pc:sldMasterMk cId="3595336832" sldId="2147483708"/>
              <pc:sldLayoutMk cId="2909255550" sldId="2147483730"/>
              <ac:spMk id="9" creationId="{448E2F8D-66A1-45A0-9FDE-C1633AA95FAB}"/>
            </ac:spMkLst>
          </pc:spChg>
        </pc:sldLayoutChg>
        <pc:sldLayoutChg chg="modSp mod">
          <pc:chgData name="Anandayuvaraj, Dharun Rajkkumar" userId="e0c1bc35-711c-4e4f-8925-978bf5d12bb5" providerId="ADAL" clId="{E338D8E9-C15B-4F03-84D0-3D8AF9431EB7}" dt="2022-05-12T22:02:01.150" v="82" actId="208"/>
          <pc:sldLayoutMkLst>
            <pc:docMk/>
            <pc:sldMasterMk cId="3595336832" sldId="2147483708"/>
            <pc:sldLayoutMk cId="72169177" sldId="2147483731"/>
          </pc:sldLayoutMkLst>
          <pc:spChg chg="mod">
            <ac:chgData name="Anandayuvaraj, Dharun Rajkkumar" userId="e0c1bc35-711c-4e4f-8925-978bf5d12bb5" providerId="ADAL" clId="{E338D8E9-C15B-4F03-84D0-3D8AF9431EB7}" dt="2022-05-12T22:02:01.150" v="82" actId="208"/>
            <ac:spMkLst>
              <pc:docMk/>
              <pc:sldMasterMk cId="3595336832" sldId="2147483708"/>
              <pc:sldLayoutMk cId="72169177" sldId="2147483731"/>
              <ac:spMk id="9" creationId="{2473502F-33E0-294C-B0A7-D634CB781736}"/>
            </ac:spMkLst>
          </pc:spChg>
        </pc:sldLayoutChg>
        <pc:sldLayoutChg chg="modSp mod">
          <pc:chgData name="Anandayuvaraj, Dharun Rajkkumar" userId="e0c1bc35-711c-4e4f-8925-978bf5d12bb5" providerId="ADAL" clId="{E338D8E9-C15B-4F03-84D0-3D8AF9431EB7}" dt="2022-05-12T21:57:57.025" v="27" actId="1076"/>
          <pc:sldLayoutMkLst>
            <pc:docMk/>
            <pc:sldMasterMk cId="3595336832" sldId="2147483708"/>
            <pc:sldLayoutMk cId="442215797" sldId="2147483737"/>
          </pc:sldLayoutMkLst>
          <pc:spChg chg="mod">
            <ac:chgData name="Anandayuvaraj, Dharun Rajkkumar" userId="e0c1bc35-711c-4e4f-8925-978bf5d12bb5" providerId="ADAL" clId="{E338D8E9-C15B-4F03-84D0-3D8AF9431EB7}" dt="2022-05-12T21:57:57.025" v="27" actId="1076"/>
            <ac:spMkLst>
              <pc:docMk/>
              <pc:sldMasterMk cId="3595336832" sldId="2147483708"/>
              <pc:sldLayoutMk cId="442215797" sldId="2147483737"/>
              <ac:spMk id="8" creationId="{9629C0A1-FA46-974B-8B59-DAFA34D587F5}"/>
            </ac:spMkLst>
          </pc:spChg>
          <pc:spChg chg="mod">
            <ac:chgData name="Anandayuvaraj, Dharun Rajkkumar" userId="e0c1bc35-711c-4e4f-8925-978bf5d12bb5" providerId="ADAL" clId="{E338D8E9-C15B-4F03-84D0-3D8AF9431EB7}" dt="2022-05-12T21:57:51.217" v="26" actId="208"/>
            <ac:spMkLst>
              <pc:docMk/>
              <pc:sldMasterMk cId="3595336832" sldId="2147483708"/>
              <pc:sldLayoutMk cId="442215797" sldId="2147483737"/>
              <ac:spMk id="11" creationId="{F21F285B-3B58-4149-B959-9010CE636448}"/>
            </ac:spMkLst>
          </pc:spChg>
        </pc:sldLayoutChg>
      </pc:sldMasterChg>
      <pc:sldMasterChg chg="del delSldLayout">
        <pc:chgData name="Anandayuvaraj, Dharun Rajkkumar" userId="e0c1bc35-711c-4e4f-8925-978bf5d12bb5" providerId="ADAL" clId="{E338D8E9-C15B-4F03-84D0-3D8AF9431EB7}" dt="2022-05-16T05:18:43.147" v="11597" actId="47"/>
        <pc:sldMasterMkLst>
          <pc:docMk/>
          <pc:sldMasterMk cId="2187162566" sldId="2147483738"/>
        </pc:sldMasterMkLst>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1822072648" sldId="2147483739"/>
          </pc:sldLayoutMkLst>
        </pc:sldLayoutChg>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3527401073" sldId="2147483740"/>
          </pc:sldLayoutMkLst>
        </pc:sldLayoutChg>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3408500939" sldId="2147483741"/>
          </pc:sldLayoutMkLst>
        </pc:sldLayoutChg>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2105092166" sldId="2147483742"/>
          </pc:sldLayoutMkLst>
        </pc:sldLayoutChg>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1653297567" sldId="2147483743"/>
          </pc:sldLayoutMkLst>
        </pc:sldLayoutChg>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4028384192" sldId="2147483744"/>
          </pc:sldLayoutMkLst>
        </pc:sldLayoutChg>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4004095189" sldId="2147483745"/>
          </pc:sldLayoutMkLst>
        </pc:sldLayoutChg>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1610946729" sldId="2147483746"/>
          </pc:sldLayoutMkLst>
        </pc:sldLayoutChg>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2162468783" sldId="2147483747"/>
          </pc:sldLayoutMkLst>
        </pc:sldLayoutChg>
        <pc:sldLayoutChg chg="del">
          <pc:chgData name="Anandayuvaraj, Dharun Rajkkumar" userId="e0c1bc35-711c-4e4f-8925-978bf5d12bb5" providerId="ADAL" clId="{E338D8E9-C15B-4F03-84D0-3D8AF9431EB7}" dt="2022-05-16T05:18:43.147" v="11597" actId="47"/>
          <pc:sldLayoutMkLst>
            <pc:docMk/>
            <pc:sldMasterMk cId="2187162566" sldId="2147483738"/>
            <pc:sldLayoutMk cId="3298757576" sldId="2147483748"/>
          </pc:sldLayoutMkLst>
        </pc:sldLayoutChg>
      </pc:sldMasterChg>
      <pc:sldMasterChg chg="addSp">
        <pc:chgData name="Anandayuvaraj, Dharun Rajkkumar" userId="e0c1bc35-711c-4e4f-8925-978bf5d12bb5" providerId="ADAL" clId="{E338D8E9-C15B-4F03-84D0-3D8AF9431EB7}" dt="2022-05-12T21:55:04.821" v="10"/>
        <pc:sldMasterMkLst>
          <pc:docMk/>
          <pc:sldMasterMk cId="2603265369" sldId="2147483749"/>
        </pc:sldMasterMkLst>
        <pc:picChg chg="add">
          <ac:chgData name="Anandayuvaraj, Dharun Rajkkumar" userId="e0c1bc35-711c-4e4f-8925-978bf5d12bb5" providerId="ADAL" clId="{E338D8E9-C15B-4F03-84D0-3D8AF9431EB7}" dt="2022-05-12T21:55:04.821" v="10"/>
          <ac:picMkLst>
            <pc:docMk/>
            <pc:sldMasterMk cId="2603265369" sldId="2147483749"/>
            <ac:picMk id="8" creationId="{B4E942AA-A019-4087-B5DE-108F81C78E08}"/>
          </ac:picMkLst>
        </pc:picChg>
      </pc:sldMasterChg>
    </pc:docChg>
  </pc:docChgLst>
  <pc:docChgLst>
    <pc:chgData name="Anandayuvaraj, Dharun Rajkkumar" userId="S::dananday@purdue.edu::e0c1bc35-711c-4e4f-8925-978bf5d12bb5" providerId="AD" clId="Web-{09806260-44E6-7489-0253-6EA53E450255}"/>
    <pc:docChg chg="modSld">
      <pc:chgData name="Anandayuvaraj, Dharun Rajkkumar" userId="S::dananday@purdue.edu::e0c1bc35-711c-4e4f-8925-978bf5d12bb5" providerId="AD" clId="Web-{09806260-44E6-7489-0253-6EA53E450255}" dt="2022-05-16T06:19:14.564" v="2" actId="20577"/>
      <pc:docMkLst>
        <pc:docMk/>
      </pc:docMkLst>
      <pc:sldChg chg="modSp">
        <pc:chgData name="Anandayuvaraj, Dharun Rajkkumar" userId="S::dananday@purdue.edu::e0c1bc35-711c-4e4f-8925-978bf5d12bb5" providerId="AD" clId="Web-{09806260-44E6-7489-0253-6EA53E450255}" dt="2022-05-16T06:19:14.564" v="2" actId="20577"/>
        <pc:sldMkLst>
          <pc:docMk/>
          <pc:sldMk cId="1070616135" sldId="1611"/>
        </pc:sldMkLst>
        <pc:spChg chg="mod">
          <ac:chgData name="Anandayuvaraj, Dharun Rajkkumar" userId="S::dananday@purdue.edu::e0c1bc35-711c-4e4f-8925-978bf5d12bb5" providerId="AD" clId="Web-{09806260-44E6-7489-0253-6EA53E450255}" dt="2022-05-16T06:19:14.564" v="2" actId="20577"/>
          <ac:spMkLst>
            <pc:docMk/>
            <pc:sldMk cId="1070616135" sldId="1611"/>
            <ac:spMk id="2" creationId="{01EE282B-6DB8-4811-ABDE-0AD318D05FBD}"/>
          </ac:spMkLst>
        </pc:spChg>
      </pc:sldChg>
    </pc:docChg>
  </pc:docChgLst>
  <pc:docChgLst>
    <pc:chgData name="Guest User" userId="S::urn:spo:anon#3083ff0b9bf684d251096920d6dc162e06a111e52aa8330a796130226de5c30a::" providerId="AD" clId="Web-{7C85FAA7-4AC3-F429-75DB-B6841D53FC62}"/>
    <pc:docChg chg="mod">
      <pc:chgData name="Guest User" userId="S::urn:spo:anon#3083ff0b9bf684d251096920d6dc162e06a111e52aa8330a796130226de5c30a::" providerId="AD" clId="Web-{7C85FAA7-4AC3-F429-75DB-B6841D53FC62}" dt="2022-05-16T13:06:47.665" v="20"/>
      <pc:docMkLst>
        <pc:docMk/>
      </pc:docMkLst>
      <pc:sldChg chg="addCm">
        <pc:chgData name="Guest User" userId="S::urn:spo:anon#3083ff0b9bf684d251096920d6dc162e06a111e52aa8330a796130226de5c30a::" providerId="AD" clId="Web-{7C85FAA7-4AC3-F429-75DB-B6841D53FC62}" dt="2022-05-16T12:56:22.632" v="6"/>
        <pc:sldMkLst>
          <pc:docMk/>
          <pc:sldMk cId="2255461419" sldId="265"/>
        </pc:sldMkLst>
      </pc:sldChg>
      <pc:sldChg chg="addCm">
        <pc:chgData name="Guest User" userId="S::urn:spo:anon#3083ff0b9bf684d251096920d6dc162e06a111e52aa8330a796130226de5c30a::" providerId="AD" clId="Web-{7C85FAA7-4AC3-F429-75DB-B6841D53FC62}" dt="2022-05-16T13:06:47.665" v="20"/>
        <pc:sldMkLst>
          <pc:docMk/>
          <pc:sldMk cId="1855869391" sldId="267"/>
        </pc:sldMkLst>
      </pc:sldChg>
      <pc:sldChg chg="addCm">
        <pc:chgData name="Guest User" userId="S::urn:spo:anon#3083ff0b9bf684d251096920d6dc162e06a111e52aa8330a796130226de5c30a::" providerId="AD" clId="Web-{7C85FAA7-4AC3-F429-75DB-B6841D53FC62}" dt="2022-05-16T12:54:26.660" v="4"/>
        <pc:sldMkLst>
          <pc:docMk/>
          <pc:sldMk cId="492295558" sldId="1589"/>
        </pc:sldMkLst>
      </pc:sldChg>
      <pc:sldChg chg="addCm">
        <pc:chgData name="Guest User" userId="S::urn:spo:anon#3083ff0b9bf684d251096920d6dc162e06a111e52aa8330a796130226de5c30a::" providerId="AD" clId="Web-{7C85FAA7-4AC3-F429-75DB-B6841D53FC62}" dt="2022-05-16T12:55:34.146" v="5"/>
        <pc:sldMkLst>
          <pc:docMk/>
          <pc:sldMk cId="269528327" sldId="1590"/>
        </pc:sldMkLst>
      </pc:sldChg>
      <pc:sldChg chg="addCm">
        <pc:chgData name="Guest User" userId="S::urn:spo:anon#3083ff0b9bf684d251096920d6dc162e06a111e52aa8330a796130226de5c30a::" providerId="AD" clId="Web-{7C85FAA7-4AC3-F429-75DB-B6841D53FC62}" dt="2022-05-16T12:57:45.853" v="7"/>
        <pc:sldMkLst>
          <pc:docMk/>
          <pc:sldMk cId="3837366683" sldId="1593"/>
        </pc:sldMkLst>
      </pc:sldChg>
      <pc:sldChg chg="addCm modCm">
        <pc:chgData name="Guest User" userId="S::urn:spo:anon#3083ff0b9bf684d251096920d6dc162e06a111e52aa8330a796130226de5c30a::" providerId="AD" clId="Web-{7C85FAA7-4AC3-F429-75DB-B6841D53FC62}" dt="2022-05-16T13:02:03.657" v="14"/>
        <pc:sldMkLst>
          <pc:docMk/>
          <pc:sldMk cId="3690760560" sldId="1594"/>
        </pc:sldMkLst>
      </pc:sldChg>
      <pc:sldChg chg="addCm modCm">
        <pc:chgData name="Guest User" userId="S::urn:spo:anon#3083ff0b9bf684d251096920d6dc162e06a111e52aa8330a796130226de5c30a::" providerId="AD" clId="Web-{7C85FAA7-4AC3-F429-75DB-B6841D53FC62}" dt="2022-05-16T13:03:19.597" v="16"/>
        <pc:sldMkLst>
          <pc:docMk/>
          <pc:sldMk cId="2953319550" sldId="1600"/>
        </pc:sldMkLst>
      </pc:sldChg>
      <pc:sldChg chg="addCm">
        <pc:chgData name="Guest User" userId="S::urn:spo:anon#3083ff0b9bf684d251096920d6dc162e06a111e52aa8330a796130226de5c30a::" providerId="AD" clId="Web-{7C85FAA7-4AC3-F429-75DB-B6841D53FC62}" dt="2022-05-16T13:04:04.426" v="17"/>
        <pc:sldMkLst>
          <pc:docMk/>
          <pc:sldMk cId="3990193079" sldId="1602"/>
        </pc:sldMkLst>
      </pc:sldChg>
      <pc:sldChg chg="addCm modCm">
        <pc:chgData name="Guest User" userId="S::urn:spo:anon#3083ff0b9bf684d251096920d6dc162e06a111e52aa8330a796130226de5c30a::" providerId="AD" clId="Web-{7C85FAA7-4AC3-F429-75DB-B6841D53FC62}" dt="2022-05-16T13:06:25.384" v="19"/>
        <pc:sldMkLst>
          <pc:docMk/>
          <pc:sldMk cId="1070616135" sldId="1611"/>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2.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package" Target="../embeddings/Microsoft_Excel_Worksheet.xlsx"/></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xml"/></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0.xml"/></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1.xml"/></Relationships>
</file>

<file path=ppt/charts/_rels/chartEx12.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3.xml"/></Relationships>
</file>

<file path=ppt/charts/_rels/chartEx13.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4.xml"/></Relationships>
</file>

<file path=ppt/charts/_rels/chartEx14.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5.xml"/></Relationships>
</file>

<file path=ppt/charts/_rels/chartEx15.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6.xml"/></Relationships>
</file>

<file path=ppt/charts/_rels/chartEx16.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7.xml"/></Relationships>
</file>

<file path=ppt/charts/_rels/chartEx17.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8.xml"/></Relationships>
</file>

<file path=ppt/charts/_rels/chartEx18.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19.xm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2.xml"/></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3.xml"/></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4.xml"/></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5.xml"/></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6.xml"/></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7.xml"/></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8.xml"/></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https://purdue0-my.sharepoint.com/personal/dananday_purdue_edu/Documents/Dharun%20HW/Grad_School/Research/Duality/Fall21/SERP4IoT/IoT_ML/Tables_Nikhil_Report_1.xlsx" TargetMode="External"/><Relationship Id="rId4"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'Tables with Percentage'!$B$168</c:f>
              <c:strCache>
                <c:ptCount val="1"/>
                <c:pt idx="0">
                  <c:v>Percentage</c:v>
                </c:pt>
              </c:strCache>
            </c:strRef>
          </c:tx>
          <c:spPr>
            <a:solidFill>
              <a:schemeClr val="accent1"/>
            </a:solidFill>
            <a:ln>
              <a:noFill/>
            </a:ln>
            <a:effectLst/>
          </c:spPr>
          <c:invertIfNegative val="0"/>
          <c:dPt>
            <c:idx val="0"/>
            <c:invertIfNegative val="0"/>
            <c:bubble3D val="0"/>
            <c:spPr>
              <a:solidFill>
                <a:srgbClr val="37A794"/>
              </a:solidFill>
              <a:ln>
                <a:noFill/>
              </a:ln>
              <a:effectLst/>
            </c:spPr>
            <c:extLst>
              <c:ext xmlns:c16="http://schemas.microsoft.com/office/drawing/2014/chart" uri="{C3380CC4-5D6E-409C-BE32-E72D297353CC}">
                <c16:uniqueId val="{00000003-1A82-47BA-B343-7197DAAFEDD7}"/>
              </c:ext>
            </c:extLst>
          </c:dPt>
          <c:dPt>
            <c:idx val="1"/>
            <c:invertIfNegative val="0"/>
            <c:bubble3D val="0"/>
            <c:spPr>
              <a:solidFill>
                <a:srgbClr val="3257A8"/>
              </a:solidFill>
              <a:ln>
                <a:noFill/>
              </a:ln>
              <a:effectLst/>
            </c:spPr>
            <c:extLst>
              <c:ext xmlns:c16="http://schemas.microsoft.com/office/drawing/2014/chart" uri="{C3380CC4-5D6E-409C-BE32-E72D297353CC}">
                <c16:uniqueId val="{00000002-1A82-47BA-B343-7197DAAFEDD7}"/>
              </c:ext>
            </c:extLst>
          </c:dPt>
          <c:cat>
            <c:strRef>
              <c:f>'Tables with Percentage'!$A$169:$A$170</c:f>
              <c:strCache>
                <c:ptCount val="2"/>
                <c:pt idx="0">
                  <c:v>Software modified for hardware constraints</c:v>
                </c:pt>
                <c:pt idx="1">
                  <c:v>Hardware selected for software requirements</c:v>
                </c:pt>
              </c:strCache>
            </c:strRef>
          </c:cat>
          <c:val>
            <c:numRef>
              <c:f>'Tables with Percentage'!$B$169:$B$170</c:f>
              <c:numCache>
                <c:formatCode>0%</c:formatCode>
                <c:ptCount val="2"/>
                <c:pt idx="0">
                  <c:v>0.92</c:v>
                </c:pt>
                <c:pt idx="1">
                  <c:v>0.08</c:v>
                </c:pt>
              </c:numCache>
            </c:numRef>
          </c:val>
          <c:extLst>
            <c:ext xmlns:c16="http://schemas.microsoft.com/office/drawing/2014/chart" uri="{C3380CC4-5D6E-409C-BE32-E72D297353CC}">
              <c16:uniqueId val="{00000000-1A82-47BA-B343-7197DAAFEDD7}"/>
            </c:ext>
          </c:extLst>
        </c:ser>
        <c:dLbls>
          <c:showLegendKey val="0"/>
          <c:showVal val="0"/>
          <c:showCatName val="0"/>
          <c:showSerName val="0"/>
          <c:showPercent val="0"/>
          <c:showBubbleSize val="0"/>
        </c:dLbls>
        <c:gapWidth val="5"/>
        <c:axId val="1985102128"/>
        <c:axId val="1985102544"/>
      </c:barChart>
      <c:catAx>
        <c:axId val="198510212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985102544"/>
        <c:crosses val="autoZero"/>
        <c:auto val="1"/>
        <c:lblAlgn val="l"/>
        <c:lblOffset val="100"/>
        <c:noMultiLvlLbl val="0"/>
      </c:catAx>
      <c:valAx>
        <c:axId val="1985102544"/>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985102128"/>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sz="1600" b="1"/>
      </a:pPr>
      <a:endParaRPr lang="en-US"/>
    </a:p>
  </c:txPr>
  <c:externalData r:id="rId4">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Percentage'!$A$17:$A$20</cx:f>
        <cx:lvl ptCount="4">
          <cx:pt idx="0">0-5</cx:pt>
          <cx:pt idx="1">16+ </cx:pt>
          <cx:pt idx="2">10-15</cx:pt>
          <cx:pt idx="3">6-10</cx:pt>
        </cx:lvl>
      </cx:strDim>
      <cx:numDim type="size">
        <cx:f>'Tables with Percentage'!$B$17:$B$20</cx:f>
        <cx:lvl ptCount="4" formatCode="0%">
          <cx:pt idx="0">0.68000000000000005</cx:pt>
          <cx:pt idx="1">0.16</cx:pt>
          <cx:pt idx="2">0.12</cx:pt>
          <cx:pt idx="3">0.040000000000000001</cx:pt>
        </cx:lvl>
      </cx:numDim>
    </cx:data>
  </cx:chartData>
  <cx:chart>
    <cx:title pos="t" align="ctr" overlay="0">
      <cx:tx>
        <cx:rich>
          <a:bodyPr spcFirstLastPara="1" vertOverflow="ellipsis" horzOverflow="overflow" wrap="square" lIns="0" tIns="0" rIns="0" bIns="0" anchor="ctr" anchorCtr="1"/>
          <a:lstStyle/>
          <a:p>
            <a:pPr algn="ctr" rtl="0">
              <a:defRPr sz="1600" b="1"/>
            </a:pPr>
            <a:r>
              <a:rPr lang="en-US" sz="1600" b="1" i="0" u="none" strike="noStrike" baseline="0" dirty="0">
                <a:solidFill>
                  <a:sysClr val="windowText" lastClr="000000">
                    <a:lumMod val="65000"/>
                    <a:lumOff val="35000"/>
                  </a:sysClr>
                </a:solidFill>
                <a:latin typeface="Calibri" panose="020F0502020204030204"/>
              </a:rPr>
              <a:t>How many years of </a:t>
            </a:r>
            <a:r>
              <a:rPr lang="en-US" sz="1600" b="1" i="0" u="none" strike="noStrike" baseline="0" dirty="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software development </a:t>
            </a:r>
            <a:r>
              <a:rPr lang="en-US" sz="1600" b="1" i="0" u="none" strike="noStrike" baseline="0" dirty="0">
                <a:solidFill>
                  <a:sysClr val="windowText" lastClr="000000">
                    <a:lumMod val="65000"/>
                    <a:lumOff val="35000"/>
                  </a:sysClr>
                </a:solidFill>
                <a:latin typeface="Calibri" panose="020F0502020204030204"/>
              </a:rPr>
              <a:t>work experience do you have?</a:t>
            </a:r>
          </a:p>
        </cx:rich>
      </cx:tx>
    </cx:title>
    <cx:plotArea>
      <cx:plotAreaRegion>
        <cx:series layoutId="treemap" uniqueId="{38084370-92BD-46D3-AE20-E5E00A14536B}">
          <cx:tx>
            <cx:txData>
              <cx:f>'Tables with Percentage'!$B$16</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Labels pos="inEnd">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Percentage'!$A$61:$A$66</cx:f>
        <cx:lvl ptCount="6">
          <cx:pt idx="0">Agile</cx:pt>
          <cx:pt idx="1">V-Model</cx:pt>
          <cx:pt idx="2">None</cx:pt>
          <cx:pt idx="3">Waterfall</cx:pt>
          <cx:pt idx="4">Fog Model</cx:pt>
          <cx:pt idx="5">Ramp</cx:pt>
        </cx:lvl>
      </cx:strDim>
      <cx:numDim type="size">
        <cx:f>'Tables with Percentage'!$B$61:$B$66</cx:f>
        <cx:lvl ptCount="6" formatCode="0%">
          <cx:pt idx="0">0.47999999999999998</cx:pt>
          <cx:pt idx="1">0.16</cx:pt>
          <cx:pt idx="2">0.13</cx:pt>
          <cx:pt idx="3">0.13</cx:pt>
          <cx:pt idx="4">0.059999999999999998</cx:pt>
          <cx:pt idx="5">0.029999999999999999</cx:pt>
        </cx:lvl>
      </cx:numDim>
    </cx:data>
  </cx:chartData>
  <cx:chart>
    <cx:title pos="t" align="ctr" overlay="0">
      <cx:tx>
        <cx:txData>
          <cx:v>What software development process do you follow?</cx:v>
        </cx:txData>
      </cx:tx>
      <cx:txPr>
        <a:bodyPr spcFirstLastPara="1" vertOverflow="ellipsis" horzOverflow="overflow" wrap="square" lIns="0" tIns="0" rIns="0" bIns="0" anchor="ctr" anchorCtr="1"/>
        <a:lstStyle/>
        <a:p>
          <a:pPr algn="ctr" rtl="0">
            <a:defRPr sz="1600" b="1"/>
          </a:pPr>
          <a:r>
            <a:rPr lang="en-US" sz="1600" b="1" i="0" u="none" strike="noStrike" baseline="0">
              <a:solidFill>
                <a:sysClr val="windowText" lastClr="000000">
                  <a:lumMod val="65000"/>
                  <a:lumOff val="35000"/>
                </a:sysClr>
              </a:solidFill>
              <a:latin typeface="Calibri" panose="020F0502020204030204"/>
            </a:rPr>
            <a:t>What software development process do you follow?</a:t>
          </a:r>
        </a:p>
      </cx:txPr>
    </cx:title>
    <cx:plotArea>
      <cx:plotAreaRegion>
        <cx:series layoutId="treemap" uniqueId="{56DFB8FF-6587-41D4-9854-BD509C873FE3}">
          <cx:tx>
            <cx:txData>
              <cx:f>'Tables with Percentage'!$B$60</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Pt idx="5">
            <cx:spPr>
              <a:solidFill>
                <a:srgbClr val="92D050"/>
              </a:solidFill>
            </cx:spPr>
          </cx:dataPt>
          <cx:dataLabels pos="inEnd">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Percentage'!$A$122:$A$125</cx:f>
        <cx:lvl ptCount="4">
          <cx:pt idx="0">Continuous integration</cx:pt>
          <cx:pt idx="1">Before deployment</cx:pt>
          <cx:pt idx="2">Software Release</cx:pt>
          <cx:pt idx="3">Other:</cx:pt>
        </cx:lvl>
      </cx:strDim>
      <cx:numDim type="size">
        <cx:f>'Tables with Percentage'!$B$122:$B$125</cx:f>
        <cx:lvl ptCount="4" formatCode="0%">
          <cx:pt idx="0">0.5</cx:pt>
          <cx:pt idx="1">0.25</cx:pt>
          <cx:pt idx="2">0.16</cx:pt>
          <cx:pt idx="3">0.080000000000000002</cx:pt>
        </cx:lvl>
      </cx:numDim>
    </cx:data>
  </cx:chartData>
  <cx:chart>
    <cx:title pos="t" align="ctr" overlay="0">
      <cx:tx>
        <cx:txData>
          <cx:v>When in your development cycle do you integrate your ML code into embedded software?</cx:v>
        </cx:txData>
      </cx:tx>
      <cx:txPr>
        <a:bodyPr spcFirstLastPara="1" vertOverflow="ellipsis" horzOverflow="overflow" wrap="square" lIns="0" tIns="0" rIns="0" bIns="0" anchor="ctr" anchorCtr="1"/>
        <a:lstStyle/>
        <a:p>
          <a:pPr algn="ctr" rtl="0">
            <a:defRPr sz="1600" b="1"/>
          </a:pPr>
          <a:r>
            <a:rPr lang="en-US" sz="1600" b="1" i="0" u="none" strike="noStrike" baseline="0">
              <a:solidFill>
                <a:sysClr val="windowText" lastClr="000000">
                  <a:lumMod val="65000"/>
                  <a:lumOff val="35000"/>
                </a:sysClr>
              </a:solidFill>
              <a:latin typeface="Calibri" panose="020F0502020204030204"/>
            </a:rPr>
            <a:t>When in your development cycle do you integrate your ML code into embedded software?</a:t>
          </a:r>
        </a:p>
      </cx:txPr>
    </cx:title>
    <cx:plotArea>
      <cx:plotAreaRegion>
        <cx:series layoutId="treemap" uniqueId="{68C66D88-CBC1-4BBB-B1CD-7E037B8CFE24}">
          <cx:tx>
            <cx:txData>
              <cx:f>'Tables with Percentage'!$B$121</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Labels pos="inEnd">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Percentage'!$A$155:$A$159</cx:f>
        <cx:lvl ptCount="5">
          <cx:pt idx="0">Regularization methods</cx:pt>
          <cx:pt idx="1">Second-order methods</cx:pt>
          <cx:pt idx="2">Variational Dropout</cx:pt>
          <cx:pt idx="3">GMP</cx:pt>
          <cx:pt idx="4">Weight re-introduction methods</cx:pt>
        </cx:lvl>
      </cx:strDim>
      <cx:numDim type="size">
        <cx:f>'Tables with Percentage'!$B$155:$B$159</cx:f>
        <cx:lvl ptCount="5" formatCode="0%">
          <cx:pt idx="0">0.28000000000000003</cx:pt>
          <cx:pt idx="1">0.23999999999999999</cx:pt>
          <cx:pt idx="2">0.23999999999999999</cx:pt>
          <cx:pt idx="3">0.16</cx:pt>
          <cx:pt idx="4">0.080000000000000002</cx:pt>
        </cx:lvl>
      </cx:numDim>
    </cx:data>
  </cx:chartData>
  <cx:chart>
    <cx:title pos="t" align="ctr" overlay="0">
      <cx:tx>
        <cx:txData>
          <cx:v>What pruning techniques do you use for your ML models?</cx:v>
        </cx:txData>
      </cx:tx>
      <cx:txPr>
        <a:bodyPr spcFirstLastPara="1" vertOverflow="ellipsis" horzOverflow="overflow" wrap="square" lIns="0" tIns="0" rIns="0" bIns="0" anchor="ctr" anchorCtr="1"/>
        <a:lstStyle/>
        <a:p>
          <a:pPr algn="ctr" rtl="0">
            <a:defRPr sz="1600" b="1"/>
          </a:pPr>
          <a:r>
            <a:rPr lang="en-US" sz="1600" b="1" i="0" u="none" strike="noStrike" baseline="0" dirty="0">
              <a:solidFill>
                <a:sysClr val="windowText" lastClr="000000">
                  <a:lumMod val="65000"/>
                  <a:lumOff val="35000"/>
                </a:sysClr>
              </a:solidFill>
              <a:latin typeface="Calibri" panose="020F0502020204030204"/>
            </a:rPr>
            <a:t>What pruning techniques do you use for your ML models?</a:t>
          </a:r>
        </a:p>
      </cx:txPr>
    </cx:title>
    <cx:plotArea>
      <cx:plotAreaRegion>
        <cx:series layoutId="treemap" uniqueId="{2368FBB8-5EFC-46F1-92BC-A62C7E19DCB1}">
          <cx:tx>
            <cx:txData>
              <cx:f>'Tables with Percentage'!$B$154</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Labels>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Percentage'!$A$162:$A$166</cx:f>
        <cx:lvl ptCount="5">
          <cx:pt idx="0">ML Model Performance</cx:pt>
          <cx:pt idx="1">Hardware Memory</cx:pt>
          <cx:pt idx="2">Not enough expertise</cx:pt>
          <cx:pt idx="3">Insufficient pruning </cx:pt>
          <cx:pt idx="4">Other:</cx:pt>
        </cx:lvl>
      </cx:strDim>
      <cx:numDim type="size">
        <cx:f>'Tables with Percentage'!$B$162:$B$166</cx:f>
        <cx:lvl ptCount="5" formatCode="0%">
          <cx:pt idx="0">0.38</cx:pt>
          <cx:pt idx="1">0.23000000000000001</cx:pt>
          <cx:pt idx="2">0.23000000000000001</cx:pt>
          <cx:pt idx="3">0.080000000000000002</cx:pt>
          <cx:pt idx="4">0.080000000000000002</cx:pt>
        </cx:lvl>
      </cx:numDim>
    </cx:data>
  </cx:chartData>
  <cx:chart>
    <cx:title pos="t" align="ctr" overlay="0">
      <cx:tx>
        <cx:txData>
          <cx:v>What challenges do you face when attempting to prune ML models?</cx:v>
        </cx:txData>
      </cx:tx>
      <cx:txPr>
        <a:bodyPr spcFirstLastPara="1" vertOverflow="ellipsis" horzOverflow="overflow" wrap="square" lIns="0" tIns="0" rIns="0" bIns="0" anchor="ctr" anchorCtr="1"/>
        <a:lstStyle/>
        <a:p>
          <a:pPr algn="ctr" rtl="0">
            <a:defRPr sz="1600" b="1"/>
          </a:pPr>
          <a:r>
            <a:rPr lang="en-US" sz="1600" b="1" i="0" u="none" strike="noStrike" baseline="0">
              <a:solidFill>
                <a:sysClr val="windowText" lastClr="000000">
                  <a:lumMod val="65000"/>
                  <a:lumOff val="35000"/>
                </a:sysClr>
              </a:solidFill>
              <a:latin typeface="Calibri" panose="020F0502020204030204"/>
            </a:rPr>
            <a:t>What challenges do you face when attempting to prune ML models?</a:t>
          </a:r>
        </a:p>
      </cx:txPr>
    </cx:title>
    <cx:plotArea>
      <cx:plotAreaRegion>
        <cx:series layoutId="treemap" uniqueId="{1B394AA8-F037-4696-BA6F-80EB84E194BC}">
          <cx:tx>
            <cx:txData>
              <cx:f>'Tables with Percentage'!$B$161</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Labels pos="inEnd">
            <cx:txPr>
              <a:bodyPr spcFirstLastPara="1" vertOverflow="ellipsis" horzOverflow="overflow" wrap="square" lIns="0" tIns="0" rIns="0" bIns="0" anchor="ctr" anchorCtr="1"/>
              <a:lstStyle/>
              <a:p>
                <a:pPr algn="ctr" rtl="0">
                  <a:defRPr sz="1600" b="1"/>
                </a:pPr>
                <a:endParaRPr lang="en-US" sz="1600" b="1" i="0" u="none" strike="noStrike" baseline="0">
                  <a:solidFill>
                    <a:sysClr val="window" lastClr="FFFFFF"/>
                  </a:solidFill>
                  <a:latin typeface="Calibri" panose="020F0502020204030204"/>
                </a:endParaRPr>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Percentage'!$A$150:$A$153</cx:f>
        <cx:lvl ptCount="4">
          <cx:pt idx="0">Some on device &amp; some on cloud (Hybrid Strategy)</cx:pt>
          <cx:pt idx="1">None on cloud, all on device</cx:pt>
          <cx:pt idx="2">Edge devices &amp; cloud (Fog Computing)</cx:pt>
          <cx:pt idx="3">All on cloud</cx:pt>
        </cx:lvl>
      </cx:strDim>
      <cx:numDim type="size">
        <cx:f>'Tables with Percentage'!$B$150:$B$153</cx:f>
        <cx:lvl ptCount="4" formatCode="0%">
          <cx:pt idx="0">0.67000000000000004</cx:pt>
          <cx:pt idx="1">0.17000000000000001</cx:pt>
          <cx:pt idx="2">0.080000000000000002</cx:pt>
          <cx:pt idx="3">0.080000000000000002</cx:pt>
        </cx:lvl>
      </cx:numDim>
    </cx:data>
  </cx:chartData>
  <cx:chart>
    <cx:title pos="t" align="ctr" overlay="0">
      <cx:tx>
        <cx:txData>
          <cx:v>How much data processing do you do on the edge device vs the cloud?</cx:v>
        </cx:txData>
      </cx:tx>
      <cx:txPr>
        <a:bodyPr spcFirstLastPara="1" vertOverflow="ellipsis" horzOverflow="overflow" wrap="square" lIns="0" tIns="0" rIns="0" bIns="0" anchor="ctr" anchorCtr="1"/>
        <a:lstStyle/>
        <a:p>
          <a:pPr algn="ctr" rtl="0">
            <a:defRPr sz="1600" b="1"/>
          </a:pPr>
          <a:r>
            <a:rPr lang="en-US" sz="1600" b="1" i="0" u="none" strike="noStrike" baseline="0">
              <a:solidFill>
                <a:sysClr val="windowText" lastClr="000000">
                  <a:lumMod val="65000"/>
                  <a:lumOff val="35000"/>
                </a:sysClr>
              </a:solidFill>
              <a:latin typeface="Calibri" panose="020F0502020204030204"/>
            </a:rPr>
            <a:t>How much data processing do you do on the edge device vs the cloud?</a:t>
          </a:r>
        </a:p>
      </cx:txPr>
    </cx:title>
    <cx:plotArea>
      <cx:plotAreaRegion>
        <cx:series layoutId="treemap" uniqueId="{CEFDBC25-EFC2-4FC3-961D-8DC0D3B296D2}">
          <cx:tx>
            <cx:txData>
              <cx:f>'Tables with Percentage'!$B$149</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Labels pos="inEnd">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Percentage'!$A$98:$A$102</cx:f>
        <cx:lvl ptCount="5">
          <cx:pt idx="0">1-3</cx:pt>
          <cx:pt idx="1">4-10</cx:pt>
          <cx:pt idx="2">NDA</cx:pt>
          <cx:pt idx="3">&gt; 10</cx:pt>
          <cx:pt idx="4">0</cx:pt>
        </cx:lvl>
      </cx:strDim>
      <cx:numDim type="size">
        <cx:f>'Tables with Percentage'!$B$98:$B$102</cx:f>
        <cx:lvl ptCount="5" formatCode="0%">
          <cx:pt idx="0">0.31</cx:pt>
          <cx:pt idx="1">0.23000000000000001</cx:pt>
          <cx:pt idx="2">0.23000000000000001</cx:pt>
          <cx:pt idx="3">0.14999999999999999</cx:pt>
          <cx:pt idx="4">0.080000000000000002</cx:pt>
        </cx:lvl>
      </cx:numDim>
    </cx:data>
  </cx:chartData>
  <cx:chart>
    <cx:title pos="t" align="ctr" overlay="0">
      <cx:tx>
        <cx:txData>
          <cx:v>Estimate how many CVEs your current team has dealt with during your tenure?</cx:v>
        </cx:txData>
      </cx:tx>
      <cx:txPr>
        <a:bodyPr spcFirstLastPara="1" vertOverflow="ellipsis" horzOverflow="overflow" wrap="square" lIns="0" tIns="0" rIns="0" bIns="0" anchor="ctr" anchorCtr="1"/>
        <a:lstStyle/>
        <a:p>
          <a:pPr algn="ctr" rtl="0">
            <a:defRPr sz="1600" b="1"/>
          </a:pPr>
          <a:r>
            <a:rPr lang="en-US" sz="1600" b="1" i="0" u="none" strike="noStrike" baseline="0">
              <a:solidFill>
                <a:sysClr val="windowText" lastClr="000000">
                  <a:lumMod val="65000"/>
                  <a:lumOff val="35000"/>
                </a:sysClr>
              </a:solidFill>
              <a:latin typeface="Calibri" panose="020F0502020204030204"/>
            </a:rPr>
            <a:t>Estimate how many CVEs your current team has dealt with during your tenure?</a:t>
          </a:r>
        </a:p>
      </cx:txPr>
    </cx:title>
    <cx:plotArea>
      <cx:plotAreaRegion>
        <cx:series layoutId="treemap" uniqueId="{29EC14BD-0873-428D-9E68-732CEBD67090}">
          <cx:tx>
            <cx:txData>
              <cx:f>'Tables with Percentage'!$B$97</cx:f>
              <cx:v>Percentage</cx:v>
            </cx:txData>
          </cx:tx>
          <cx:spPr>
            <a:solidFill>
              <a:srgbClr val="3257A8"/>
            </a:solidFill>
          </cx:spPr>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Labels pos="inEnd">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Percentage'!$A$89:$A$95</cx:f>
        <cx:lvl ptCount="7">
          <cx:pt idx="0">Code reviews</cx:pt>
          <cx:pt idx="1">Internal white-box analysis</cx:pt>
          <cx:pt idx="2">Commercial black-box analysis</cx:pt>
          <cx:pt idx="3">Commercial white-box analysis</cx:pt>
          <cx:pt idx="4">Internal black-box analysis</cx:pt>
          <cx:pt idx="5">Linters</cx:pt>
          <cx:pt idx="6">Other</cx:pt>
        </cx:lvl>
      </cx:strDim>
      <cx:numDim type="size">
        <cx:f>'Tables with Percentage'!$B$89:$B$95</cx:f>
        <cx:lvl ptCount="7" formatCode="0%">
          <cx:pt idx="0">0.42999999999999999</cx:pt>
          <cx:pt idx="1">0.20999999999999999</cx:pt>
          <cx:pt idx="2">0.070000000000000007</cx:pt>
          <cx:pt idx="3">0.070000000000000007</cx:pt>
          <cx:pt idx="4">0.070000000000000007</cx:pt>
          <cx:pt idx="5">0.070000000000000007</cx:pt>
          <cx:pt idx="6">0.070000000000000007</cx:pt>
        </cx:lvl>
      </cx:numDim>
    </cx:data>
  </cx:chartData>
  <cx:chart>
    <cx:title pos="t" align="ctr" overlay="0">
      <cx:tx>
        <cx:txData>
          <cx:v>Which of these tools and methodologies does your team use for security checking?</cx:v>
        </cx:txData>
      </cx:tx>
      <cx:txPr>
        <a:bodyPr spcFirstLastPara="1" vertOverflow="ellipsis" horzOverflow="overflow" wrap="square" lIns="0" tIns="0" rIns="0" bIns="0" anchor="ctr" anchorCtr="1"/>
        <a:lstStyle/>
        <a:p>
          <a:pPr algn="ctr" rtl="0">
            <a:defRPr sz="1600" b="1"/>
          </a:pPr>
          <a:r>
            <a:rPr lang="en-US" sz="1600" b="1" i="0" u="none" strike="noStrike" baseline="0">
              <a:solidFill>
                <a:sysClr val="windowText" lastClr="000000">
                  <a:lumMod val="65000"/>
                  <a:lumOff val="35000"/>
                </a:sysClr>
              </a:solidFill>
              <a:latin typeface="Calibri" panose="020F0502020204030204"/>
            </a:rPr>
            <a:t>Which of these tools and methodologies does your team use for security checking?</a:t>
          </a:r>
        </a:p>
      </cx:txPr>
    </cx:title>
    <cx:plotArea>
      <cx:plotAreaRegion>
        <cx:series layoutId="treemap" uniqueId="{B38CEE11-7059-42D3-89CE-CA7E2315E1DE}">
          <cx:tx>
            <cx:txData>
              <cx:f>'Tables with Percentage'!$B$88</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Pt idx="5">
            <cx:spPr>
              <a:solidFill>
                <a:srgbClr val="92D050"/>
              </a:solidFill>
            </cx:spPr>
          </cx:dataPt>
          <cx:dataPt idx="6">
            <cx:spPr>
              <a:solidFill>
                <a:srgbClr val="CC99FF"/>
              </a:solidFill>
            </cx:spPr>
          </cx:dataPt>
          <cx:dataLabels pos="inEnd">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Percentage'!$A$104:$A$107</cx:f>
        <cx:lvl ptCount="4">
          <cx:pt idx="0">Adopt existing models from academic research with significant changes</cx:pt>
          <cx:pt idx="1">Adopt existing models from academic research without significant changes</cx:pt>
          <cx:pt idx="2">Develop new models from scratch</cx:pt>
          <cx:pt idx="3">Adopt or iterate over existing models within the company used in other applications</cx:pt>
        </cx:lvl>
      </cx:strDim>
      <cx:numDim type="size">
        <cx:f>'Tables with Percentage'!$B$104:$B$107</cx:f>
        <cx:lvl ptCount="4" formatCode="0.00%">
          <cx:pt idx="0">0.46150000000000002</cx:pt>
          <cx:pt idx="1">0.3846</cx:pt>
          <cx:pt idx="2">0.15379999999999999</cx:pt>
          <cx:pt idx="3">0</cx:pt>
        </cx:lvl>
      </cx:numDim>
    </cx:data>
  </cx:chartData>
  <cx:chart>
    <cx:title pos="t" align="ctr" overlay="0">
      <cx:tx>
        <cx:txData>
          <cx:v>For the ML models, do you:</cx:v>
        </cx:txData>
      </cx:tx>
      <cx:txPr>
        <a:bodyPr spcFirstLastPara="1" vertOverflow="ellipsis" horzOverflow="overflow" wrap="square" lIns="0" tIns="0" rIns="0" bIns="0" anchor="ctr" anchorCtr="1"/>
        <a:lstStyle/>
        <a:p>
          <a:pPr algn="ctr" rtl="0">
            <a:defRPr sz="1800" b="1"/>
          </a:pPr>
          <a:r>
            <a:rPr lang="en-US" sz="1800" b="1" i="0" u="none" strike="noStrike" baseline="0" dirty="0">
              <a:solidFill>
                <a:sysClr val="windowText" lastClr="000000">
                  <a:lumMod val="65000"/>
                  <a:lumOff val="35000"/>
                </a:sysClr>
              </a:solidFill>
              <a:latin typeface="Calibri" panose="020F0502020204030204"/>
            </a:rPr>
            <a:t>For the ML models, do you:</a:t>
          </a:r>
        </a:p>
      </cx:txPr>
    </cx:title>
    <cx:plotArea>
      <cx:plotAreaRegion>
        <cx:series layoutId="treemap" uniqueId="{37E26C8C-6298-4532-9F9C-7D79868C9094}">
          <cx:tx>
            <cx:txData>
              <cx:f>'Tables with Percentage'!$B$103</cx:f>
              <cx:v>Percentage</cx:v>
            </cx:txData>
          </cx:tx>
          <cx:dataPt idx="0">
            <cx:spPr>
              <a:solidFill>
                <a:srgbClr val="3257A8"/>
              </a:solidFill>
            </cx:spPr>
          </cx:dataPt>
          <cx:dataPt idx="1">
            <cx:spPr>
              <a:solidFill>
                <a:srgbClr val="37A794"/>
              </a:solidFill>
            </cx:spPr>
          </cx:dataPt>
          <cx:dataPt idx="2">
            <cx:spPr>
              <a:solidFill>
                <a:srgbClr val="8B3D88"/>
              </a:solidFill>
            </cx:spPr>
          </cx:dataPt>
          <cx:dataLabels>
            <cx:numFmt formatCode="0%" sourceLinked="0"/>
            <cx:txPr>
              <a:bodyPr spcFirstLastPara="1" vertOverflow="ellipsis" horzOverflow="overflow" wrap="square" lIns="0" tIns="0" rIns="0" bIns="0" anchor="ctr" anchorCtr="1"/>
              <a:lstStyle/>
              <a:p>
                <a:pPr algn="ctr" rtl="0">
                  <a:defRPr sz="1600" b="1"/>
                </a:pPr>
                <a:endParaRPr lang="en-US" sz="1600" b="1" i="0" u="none" strike="noStrike" baseline="0">
                  <a:solidFill>
                    <a:sysClr val="window" lastClr="FFFFFF"/>
                  </a:solidFill>
                  <a:latin typeface="Calibri" panose="020F0502020204030204"/>
                </a:endParaRPr>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Percentage'!$A$84:$A$87</cx:f>
        <cx:lvl ptCount="4">
          <cx:pt idx="0">General engineering processes ex: ISO XXX</cx:pt>
          <cx:pt idx="1">Governmental privacy regulations ex: GDPR / HIPAA / FERPA</cx:pt>
          <cx:pt idx="2">Governmental safety / security regulations</cx:pt>
          <cx:pt idx="3">Security engineering processes ex: OWASP SAMM</cx:pt>
        </cx:lvl>
      </cx:strDim>
      <cx:numDim type="size">
        <cx:f>'Tables with Percentage'!$B$84:$B$87</cx:f>
        <cx:lvl ptCount="4" formatCode="0%">
          <cx:pt idx="0">0.44440000000000002</cx:pt>
          <cx:pt idx="1">0.25929999999999997</cx:pt>
          <cx:pt idx="2">0.22220000000000001</cx:pt>
          <cx:pt idx="3">0.074099999999999999</cx:pt>
        </cx:lvl>
      </cx:numDim>
    </cx:data>
  </cx:chartData>
  <cx:chart>
    <cx:title pos="t" align="ctr" overlay="0">
      <cx:tx>
        <cx:txData>
          <cx:v>What regulations do you have to comply with during your software development process?</cx:v>
        </cx:txData>
      </cx:tx>
      <cx:txPr>
        <a:bodyPr spcFirstLastPara="1" vertOverflow="ellipsis" horzOverflow="overflow" wrap="square" lIns="0" tIns="0" rIns="0" bIns="0" anchor="ctr" anchorCtr="1"/>
        <a:lstStyle/>
        <a:p>
          <a:pPr algn="ctr" rtl="0">
            <a:defRPr sz="1600" b="1"/>
          </a:pPr>
          <a:r>
            <a:rPr lang="en-US" sz="1600" b="1" i="0" u="none" strike="noStrike" baseline="0">
              <a:solidFill>
                <a:sysClr val="windowText" lastClr="000000">
                  <a:lumMod val="65000"/>
                  <a:lumOff val="35000"/>
                </a:sysClr>
              </a:solidFill>
              <a:latin typeface="Calibri" panose="020F0502020204030204"/>
            </a:rPr>
            <a:t>What regulations do you have to comply with during your software development process?</a:t>
          </a:r>
        </a:p>
      </cx:txPr>
    </cx:title>
    <cx:plotArea>
      <cx:plotAreaRegion>
        <cx:series layoutId="treemap" uniqueId="{88D4381E-81CA-450D-8E99-8852B943AABE}">
          <cx:tx>
            <cx:txData>
              <cx:f>'Tables with Percentage'!$B$83</cx:f>
              <cx:v>%</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Labels pos="inEnd">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Percentage'!$A$44:$A$46</cx:f>
        <cx:lvl ptCount="3">
          <cx:pt idx="0">0-5</cx:pt>
          <cx:pt idx="1">6-10</cx:pt>
          <cx:pt idx="2">10-15</cx:pt>
        </cx:lvl>
      </cx:strDim>
      <cx:numDim type="size">
        <cx:f>'Tables with Percentage'!$B$44:$B$46</cx:f>
        <cx:lvl ptCount="3" formatCode="0%">
          <cx:pt idx="0">0.71999999999999997</cx:pt>
          <cx:pt idx="1">0.23999999999999999</cx:pt>
          <cx:pt idx="2">0.040000000000000001</cx:pt>
        </cx:lvl>
      </cx:numDim>
    </cx:data>
  </cx:chartData>
  <cx:chart>
    <cx:title pos="t" align="ctr" overlay="0">
      <cx:tx>
        <cx:txData>
          <cx:v>How many years of ML experience do you have?</cx:v>
        </cx:txData>
      </cx:tx>
      <cx:txPr>
        <a:bodyPr spcFirstLastPara="1" vertOverflow="ellipsis" horzOverflow="overflow" wrap="square" lIns="0" tIns="0" rIns="0" bIns="0" anchor="ctr" anchorCtr="1"/>
        <a:lstStyle/>
        <a:p>
          <a:pPr algn="ctr" rtl="0">
            <a:defRPr sz="1600" b="1"/>
          </a:pPr>
          <a:r>
            <a:rPr lang="en-US" sz="1600" b="1" i="0" u="none" strike="noStrike" baseline="0" dirty="0">
              <a:solidFill>
                <a:sysClr val="windowText" lastClr="000000">
                  <a:lumMod val="65000"/>
                  <a:lumOff val="35000"/>
                </a:sysClr>
              </a:solidFill>
              <a:latin typeface="Calibri" panose="020F0502020204030204"/>
            </a:rPr>
            <a:t>How many years of ML experience do you have?</a:t>
          </a:r>
        </a:p>
      </cx:txPr>
    </cx:title>
    <cx:plotArea>
      <cx:plotAreaRegion>
        <cx:series layoutId="treemap" uniqueId="{7811FAFF-165F-4FFA-A6ED-B854593AE1DA}">
          <cx:tx>
            <cx:txData>
              <cx:f>'Tables with Percentage'!$B$43</cx:f>
              <cx:v>Percentage</cx:v>
            </cx:txData>
          </cx:tx>
          <cx:dataPt idx="0">
            <cx:spPr>
              <a:solidFill>
                <a:srgbClr val="3257A8"/>
              </a:solidFill>
            </cx:spPr>
          </cx:dataPt>
          <cx:dataPt idx="1">
            <cx:spPr>
              <a:solidFill>
                <a:srgbClr val="8B3D88"/>
              </a:solidFill>
            </cx:spPr>
          </cx:dataPt>
          <cx:dataPt idx="2">
            <cx:spPr>
              <a:solidFill>
                <a:srgbClr val="6B91C9"/>
              </a:solidFill>
            </cx:spPr>
          </cx:dataPt>
          <cx:dataLabels pos="inEnd">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Percentage'!$A$31:$A$36</cx:f>
        <cx:lvl ptCount="6">
          <cx:pt idx="0">2000+</cx:pt>
          <cx:pt idx="1">11-50</cx:pt>
          <cx:pt idx="2">0-10</cx:pt>
          <cx:pt idx="3">51-100</cx:pt>
          <cx:pt idx="4">101-500</cx:pt>
          <cx:pt idx="5">501-1000</cx:pt>
        </cx:lvl>
      </cx:strDim>
      <cx:numDim type="size">
        <cx:f>'Tables with Percentage'!$B$31:$B$36</cx:f>
        <cx:lvl ptCount="6" formatCode="0%">
          <cx:pt idx="0">0.32000000000000001</cx:pt>
          <cx:pt idx="1">0.20000000000000001</cx:pt>
          <cx:pt idx="2">0.16</cx:pt>
          <cx:pt idx="3">0.16</cx:pt>
          <cx:pt idx="4">0.12</cx:pt>
          <cx:pt idx="5">0.040000000000000001</cx:pt>
        </cx:lvl>
      </cx:numDim>
    </cx:data>
  </cx:chartData>
  <cx:chart>
    <cx:title pos="t" align="ctr" overlay="0">
      <cx:tx>
        <cx:txData>
          <cx:v>How many employees are in software engineering roles in your company?</cx:v>
        </cx:txData>
      </cx:tx>
      <cx:txPr>
        <a:bodyPr spcFirstLastPara="1" vertOverflow="ellipsis" horzOverflow="overflow" wrap="square" lIns="0" tIns="0" rIns="0" bIns="0" anchor="ctr" anchorCtr="1"/>
        <a:lstStyle/>
        <a:p>
          <a:pPr algn="ctr" rtl="0">
            <a:defRPr sz="1600" b="1"/>
          </a:pPr>
          <a:r>
            <a:rPr lang="en-US" sz="1600" b="1" i="0" u="none" strike="noStrike" baseline="0">
              <a:solidFill>
                <a:sysClr val="windowText" lastClr="000000">
                  <a:lumMod val="65000"/>
                  <a:lumOff val="35000"/>
                </a:sysClr>
              </a:solidFill>
              <a:latin typeface="Calibri" panose="020F0502020204030204"/>
            </a:rPr>
            <a:t>How many employees are in software engineering roles in your company?</a:t>
          </a:r>
        </a:p>
      </cx:txPr>
    </cx:title>
    <cx:plotArea>
      <cx:plotAreaRegion>
        <cx:series layoutId="treemap" uniqueId="{B737FDD9-E2E1-472A-B07E-B00060E2A969}">
          <cx:tx>
            <cx:txData>
              <cx:f>'Tables with Percentage'!$B$30</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Pt idx="5">
            <cx:spPr>
              <a:solidFill>
                <a:srgbClr val="92D050"/>
              </a:solidFill>
            </cx:spPr>
          </cx:dataPt>
          <cx:dataLabels>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Percentage'!$A$22:$A$28</cx:f>
        <cx:lvl ptCount="7">
          <cx:pt idx="0">Consumer Electronics</cx:pt>
          <cx:pt idx="1">IT &amp; Telecommunications</cx:pt>
          <cx:pt idx="2">Automotive</cx:pt>
          <cx:pt idx="3">Healthcare &amp; Biomedical</cx:pt>
          <cx:pt idx="4">Other:</cx:pt>
          <cx:pt idx="5">Finance &amp; Banking</cx:pt>
          <cx:pt idx="6">Government</cx:pt>
        </cx:lvl>
      </cx:strDim>
      <cx:numDim type="size">
        <cx:f>'Tables with Percentage'!$B$22:$B$28</cx:f>
        <cx:lvl ptCount="7" formatCode="0%">
          <cx:pt idx="0">0.28000000000000003</cx:pt>
          <cx:pt idx="1">0.22</cx:pt>
          <cx:pt idx="2">0.19500000000000001</cx:pt>
          <cx:pt idx="3">0.14599999999999999</cx:pt>
          <cx:pt idx="4">0.098000000000000004</cx:pt>
          <cx:pt idx="5">0.029999999999999999</cx:pt>
          <cx:pt idx="6">0.02</cx:pt>
        </cx:lvl>
      </cx:numDim>
    </cx:data>
  </cx:chartData>
  <cx:chart>
    <cx:title pos="t" align="ctr" overlay="0">
      <cx:tx>
        <cx:txData>
          <cx:v>What is the target sector of the product(s) developed?</cx:v>
        </cx:txData>
      </cx:tx>
      <cx:txPr>
        <a:bodyPr spcFirstLastPara="1" vertOverflow="ellipsis" horzOverflow="overflow" wrap="square" lIns="0" tIns="0" rIns="0" bIns="0" anchor="ctr" anchorCtr="1"/>
        <a:lstStyle/>
        <a:p>
          <a:pPr algn="ctr" rtl="0">
            <a:defRPr sz="1600" b="1"/>
          </a:pPr>
          <a:r>
            <a:rPr lang="en-US" sz="1600" b="1" i="0" u="none" strike="noStrike" baseline="0">
              <a:solidFill>
                <a:sysClr val="windowText" lastClr="000000">
                  <a:lumMod val="65000"/>
                  <a:lumOff val="35000"/>
                </a:sysClr>
              </a:solidFill>
              <a:latin typeface="Calibri" panose="020F0502020204030204"/>
            </a:rPr>
            <a:t>What is the target sector of the product(s) developed?</a:t>
          </a:r>
        </a:p>
      </cx:txPr>
    </cx:title>
    <cx:plotArea>
      <cx:plotAreaRegion>
        <cx:series layoutId="treemap" uniqueId="{02DC61BB-61B6-406C-8C88-9A8DE0A38578}">
          <cx:tx>
            <cx:txData>
              <cx:f>'Tables with Percentage'!$B$21</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Pt idx="5">
            <cx:spPr>
              <a:solidFill>
                <a:srgbClr val="92D050"/>
              </a:solidFill>
            </cx:spPr>
          </cx:dataPt>
          <cx:dataPt idx="6">
            <cx:spPr>
              <a:solidFill>
                <a:srgbClr val="CC99FF"/>
              </a:solidFill>
            </cx:spPr>
          </cx:dataPt>
          <cx:dataLabels pos="inEnd">
            <cx:txPr>
              <a:bodyPr vertOverflow="overflow" horzOverflow="overflow" wrap="square" lIns="0" tIns="0" rIns="0" bIns="0"/>
              <a:lstStyle/>
              <a:p>
                <a:pPr algn="ctr" rtl="0">
                  <a:defRPr sz="1600" b="1"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1"/>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Percentage'!$A$104:$A$107</cx:f>
        <cx:lvl ptCount="4">
          <cx:pt idx="0">Adopt existing models from academic research with significant changes</cx:pt>
          <cx:pt idx="1">Adopt existing models from academic research without significant changes</cx:pt>
          <cx:pt idx="2">Develop new models from scratch</cx:pt>
          <cx:pt idx="3">Adopt or iterate over existing models within the company used in other applications</cx:pt>
        </cx:lvl>
      </cx:strDim>
      <cx:numDim type="size">
        <cx:f>'Tables with Percentage'!$B$104:$B$107</cx:f>
        <cx:lvl ptCount="4" formatCode="0.00%">
          <cx:pt idx="0">0.46150000000000002</cx:pt>
          <cx:pt idx="1">0.3846</cx:pt>
          <cx:pt idx="2">0.15379999999999999</cx:pt>
          <cx:pt idx="3">0</cx:pt>
        </cx:lvl>
      </cx:numDim>
    </cx:data>
  </cx:chartData>
  <cx:chart>
    <cx:title pos="t" align="ctr" overlay="0">
      <cx:tx>
        <cx:txData>
          <cx:v>For the ML models, do you:</cx:v>
        </cx:txData>
      </cx:tx>
      <cx:txPr>
        <a:bodyPr spcFirstLastPara="1" vertOverflow="ellipsis" horzOverflow="overflow" wrap="square" lIns="0" tIns="0" rIns="0" bIns="0" anchor="ctr" anchorCtr="1"/>
        <a:lstStyle/>
        <a:p>
          <a:pPr algn="ctr" rtl="0">
            <a:defRPr sz="1800" b="1"/>
          </a:pPr>
          <a:r>
            <a:rPr lang="en-US" sz="1800" b="1" i="0" u="none" strike="noStrike" baseline="0" dirty="0">
              <a:solidFill>
                <a:sysClr val="windowText" lastClr="000000">
                  <a:lumMod val="65000"/>
                  <a:lumOff val="35000"/>
                </a:sysClr>
              </a:solidFill>
              <a:latin typeface="Calibri" panose="020F0502020204030204"/>
            </a:rPr>
            <a:t>For the ML models, do you:</a:t>
          </a:r>
        </a:p>
      </cx:txPr>
    </cx:title>
    <cx:plotArea>
      <cx:plotAreaRegion>
        <cx:series layoutId="treemap" uniqueId="{37E26C8C-6298-4532-9F9C-7D79868C9094}">
          <cx:tx>
            <cx:txData>
              <cx:f>'Tables with Percentage'!$B$103</cx:f>
              <cx:v>Percentage</cx:v>
            </cx:txData>
          </cx:tx>
          <cx:dataPt idx="0">
            <cx:spPr>
              <a:solidFill>
                <a:srgbClr val="3257A8"/>
              </a:solidFill>
            </cx:spPr>
          </cx:dataPt>
          <cx:dataPt idx="1">
            <cx:spPr>
              <a:solidFill>
                <a:srgbClr val="37A794"/>
              </a:solidFill>
            </cx:spPr>
          </cx:dataPt>
          <cx:dataPt idx="2">
            <cx:spPr>
              <a:solidFill>
                <a:srgbClr val="8B3D88"/>
              </a:solidFill>
            </cx:spPr>
          </cx:dataPt>
          <cx:dataLabels>
            <cx:numFmt formatCode="0%" sourceLinked="0"/>
            <cx:txPr>
              <a:bodyPr spcFirstLastPara="1" vertOverflow="ellipsis" horzOverflow="overflow" wrap="square" lIns="0" tIns="0" rIns="0" bIns="0" anchor="ctr" anchorCtr="1"/>
              <a:lstStyle/>
              <a:p>
                <a:pPr algn="ctr" rtl="0">
                  <a:defRPr sz="1600" b="1"/>
                </a:pPr>
                <a:endParaRPr lang="en-US" sz="1600" b="1" i="0" u="none" strike="noStrike" baseline="0">
                  <a:solidFill>
                    <a:sysClr val="window" lastClr="FFFFFF"/>
                  </a:solidFill>
                  <a:latin typeface="Calibri" panose="020F0502020204030204"/>
                </a:endParaRPr>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Percentage'!$A$68:$A$75</cx:f>
        <cx:lvl ptCount="8">
          <cx:pt idx="0">Python</cx:pt>
          <cx:pt idx="1">C</cx:pt>
          <cx:pt idx="2">C++</cx:pt>
          <cx:pt idx="3">Java</cx:pt>
          <cx:pt idx="4">JavaScript</cx:pt>
          <cx:pt idx="5">R</cx:pt>
          <cx:pt idx="6">Matlab</cx:pt>
          <cx:pt idx="7">Other</cx:pt>
        </cx:lvl>
      </cx:strDim>
      <cx:numDim type="size">
        <cx:f>'Tables with Percentage'!$B$68:$B$75</cx:f>
        <cx:lvl ptCount="8" formatCode="0%">
          <cx:pt idx="0">0.34999999999999998</cx:pt>
          <cx:pt idx="1">0.17999999999999999</cx:pt>
          <cx:pt idx="2">0.16</cx:pt>
          <cx:pt idx="3">0.14000000000000001</cx:pt>
          <cx:pt idx="4">0.059999999999999998</cx:pt>
          <cx:pt idx="5">0.059999999999999998</cx:pt>
          <cx:pt idx="6">0.02</cx:pt>
          <cx:pt idx="7">0.02</cx:pt>
        </cx:lvl>
      </cx:numDim>
    </cx:data>
  </cx:chartData>
  <cx:chart>
    <cx:title pos="t" align="ctr" overlay="0">
      <cx:tx>
        <cx:txData>
          <cx:v>Which primary languages do you use for development?</cx:v>
        </cx:txData>
      </cx:tx>
      <cx:txPr>
        <a:bodyPr spcFirstLastPara="1" vertOverflow="ellipsis" horzOverflow="overflow" wrap="square" lIns="0" tIns="0" rIns="0" bIns="0" anchor="ctr" anchorCtr="1"/>
        <a:lstStyle/>
        <a:p>
          <a:pPr algn="ctr" rtl="0">
            <a:defRPr sz="1800" b="1"/>
          </a:pPr>
          <a:r>
            <a:rPr lang="en-US" sz="1800" b="1" i="0" u="none" strike="noStrike" baseline="0">
              <a:solidFill>
                <a:sysClr val="windowText" lastClr="000000">
                  <a:lumMod val="65000"/>
                  <a:lumOff val="35000"/>
                </a:sysClr>
              </a:solidFill>
              <a:latin typeface="Calibri" panose="020F0502020204030204"/>
            </a:rPr>
            <a:t>Which primary languages do you use for development?</a:t>
          </a:r>
        </a:p>
      </cx:txPr>
    </cx:title>
    <cx:plotArea>
      <cx:plotAreaRegion>
        <cx:series layoutId="treemap" uniqueId="{95CB187C-C7D3-4C19-BDD2-6DB2B508F851}">
          <cx:tx>
            <cx:txData>
              <cx:f>'Tables with Percentage'!$B$67</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Pt idx="5">
            <cx:spPr>
              <a:solidFill>
                <a:srgbClr val="92D050"/>
              </a:solidFill>
            </cx:spPr>
          </cx:dataPt>
          <cx:dataPt idx="6">
            <cx:spPr>
              <a:solidFill>
                <a:srgbClr val="CC99FF"/>
              </a:solidFill>
            </cx:spPr>
          </cx:dataPt>
          <cx:dataPt idx="7">
            <cx:spPr>
              <a:solidFill>
                <a:srgbClr val="DD6B7F"/>
              </a:solidFill>
            </cx:spPr>
          </cx:dataPt>
          <cx:dataLabels>
            <cx:txPr>
              <a:bodyPr vertOverflow="overflow" horzOverflow="overflow" wrap="square" lIns="0" tIns="0" rIns="0" bIns="0"/>
              <a:lstStyle/>
              <a:p>
                <a:pPr algn="ctr" rtl="0">
                  <a:defRPr sz="1600" b="0"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b="0"/>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Percentage'!$A$109:$A$114</cx:f>
        <cx:lvl ptCount="6">
          <cx:pt idx="0">TensorFlow</cx:pt>
          <cx:pt idx="1">PyTorch</cx:pt>
          <cx:pt idx="2">Keras</cx:pt>
          <cx:pt idx="3">TensorLite</cx:pt>
          <cx:pt idx="4">TinyML</cx:pt>
          <cx:pt idx="5">Caffe2</cx:pt>
        </cx:lvl>
      </cx:strDim>
      <cx:numDim type="size">
        <cx:f>'Tables with Percentage'!$B$109:$B$114</cx:f>
        <cx:lvl ptCount="6" formatCode="0%">
          <cx:pt idx="0">0.33000000000000002</cx:pt>
          <cx:pt idx="1">0.23000000000000001</cx:pt>
          <cx:pt idx="2">0.14999999999999999</cx:pt>
          <cx:pt idx="3">0.13</cx:pt>
          <cx:pt idx="4">0.10000000000000001</cx:pt>
          <cx:pt idx="5">0.080000000000000002</cx:pt>
        </cx:lvl>
      </cx:numDim>
    </cx:data>
  </cx:chartData>
  <cx:chart>
    <cx:title pos="t" align="ctr" overlay="0">
      <cx:tx>
        <cx:txData>
          <cx:v>Which ML framework do you use?</cx:v>
        </cx:txData>
      </cx:tx>
      <cx:txPr>
        <a:bodyPr spcFirstLastPara="1" vertOverflow="ellipsis" horzOverflow="overflow" wrap="square" lIns="0" tIns="0" rIns="0" bIns="0" anchor="ctr" anchorCtr="1"/>
        <a:lstStyle/>
        <a:p>
          <a:pPr algn="ctr" rtl="0">
            <a:defRPr sz="1800" b="1"/>
          </a:pPr>
          <a:r>
            <a:rPr lang="en-US" sz="1800" b="1" i="0" u="none" strike="noStrike" baseline="0" dirty="0">
              <a:solidFill>
                <a:sysClr val="windowText" lastClr="000000">
                  <a:lumMod val="65000"/>
                  <a:lumOff val="35000"/>
                </a:sysClr>
              </a:solidFill>
              <a:latin typeface="Calibri" panose="020F0502020204030204"/>
            </a:rPr>
            <a:t>Which ML framework do you use?</a:t>
          </a:r>
        </a:p>
      </cx:txPr>
    </cx:title>
    <cx:plotArea>
      <cx:plotAreaRegion>
        <cx:series layoutId="treemap" uniqueId="{5ACAA866-4F7A-4D7E-969B-E80A67711F9E}">
          <cx:tx>
            <cx:txData>
              <cx:f>'Tables with Percentage'!$B$108</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Pt idx="5">
            <cx:spPr>
              <a:solidFill>
                <a:srgbClr val="92D050"/>
              </a:solidFill>
            </cx:spPr>
          </cx:dataPt>
          <cx:dataLabels pos="inEnd">
            <cx:txPr>
              <a:bodyPr vertOverflow="overflow" horzOverflow="overflow" wrap="square" lIns="0" tIns="0" rIns="0" bIns="0"/>
              <a:lstStyle/>
              <a:p>
                <a:pPr algn="ctr" rtl="0">
                  <a:defRPr sz="1600" b="0"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Percentage'!$A$132:$A$136</cx:f>
        <cx:lvl ptCount="5">
          <cx:pt idx="0">Train/test split</cx:pt>
          <cx:pt idx="1">k-fold cross validation</cx:pt>
          <cx:pt idx="2">McNemar's test</cx:pt>
          <cx:pt idx="3">Nested cross validation</cx:pt>
          <cx:pt idx="4">Time series cross validation</cx:pt>
        </cx:lvl>
      </cx:strDim>
      <cx:numDim type="size">
        <cx:f>'Tables with Percentage'!$B$132:$B$136</cx:f>
        <cx:lvl ptCount="5" formatCode="0%">
          <cx:pt idx="0">0.46000000000000002</cx:pt>
          <cx:pt idx="1">0.31</cx:pt>
          <cx:pt idx="2">0.080000000000000002</cx:pt>
          <cx:pt idx="3">0.080000000000000002</cx:pt>
          <cx:pt idx="4">0.080000000000000002</cx:pt>
        </cx:lvl>
      </cx:numDim>
    </cx:data>
  </cx:chartData>
  <cx:chart>
    <cx:title pos="t" align="ctr" overlay="0">
      <cx:tx>
        <cx:txData>
          <cx:v>What tools and techniques do you use to validate your ML models?</cx:v>
        </cx:txData>
      </cx:tx>
      <cx:txPr>
        <a:bodyPr spcFirstLastPara="1" vertOverflow="ellipsis" horzOverflow="overflow" wrap="square" lIns="0" tIns="0" rIns="0" bIns="0" anchor="ctr" anchorCtr="1"/>
        <a:lstStyle/>
        <a:p>
          <a:pPr algn="ctr" rtl="0">
            <a:defRPr sz="1800" b="1"/>
          </a:pPr>
          <a:r>
            <a:rPr lang="en-US" sz="1800" b="1" i="0" u="none" strike="noStrike" baseline="0" dirty="0">
              <a:solidFill>
                <a:sysClr val="windowText" lastClr="000000">
                  <a:lumMod val="65000"/>
                  <a:lumOff val="35000"/>
                </a:sysClr>
              </a:solidFill>
              <a:latin typeface="Calibri" panose="020F0502020204030204"/>
            </a:rPr>
            <a:t>What tools and techniques do you use to validate your ML models?</a:t>
          </a:r>
        </a:p>
      </cx:txPr>
    </cx:title>
    <cx:plotArea>
      <cx:plotAreaRegion>
        <cx:series layoutId="treemap" uniqueId="{F90003A4-82A1-4A72-8E9B-50B2A85E2DB8}">
          <cx:tx>
            <cx:txData>
              <cx:f>'Tables with Percentage'!$B$131</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Pt idx="4">
            <cx:spPr>
              <a:solidFill>
                <a:srgbClr val="F5C869"/>
              </a:solidFill>
            </cx:spPr>
          </cx:dataPt>
          <cx:dataLabels pos="inEnd">
            <cx:txPr>
              <a:bodyPr vertOverflow="overflow" horzOverflow="overflow" wrap="square" lIns="0" tIns="0" rIns="0" bIns="0"/>
              <a:lstStyle/>
              <a:p>
                <a:pPr algn="ctr" rtl="0">
                  <a:defRPr sz="1600" b="0" i="0">
                    <a:solidFill>
                      <a:srgbClr val="FFFFFF"/>
                    </a:solidFill>
                    <a:latin typeface="Calibri" panose="020F0502020204030204" pitchFamily="34" charset="0"/>
                    <a:ea typeface="Calibri" panose="020F0502020204030204" pitchFamily="34" charset="0"/>
                    <a:cs typeface="Calibri" panose="020F0502020204030204" pitchFamily="34" charset="0"/>
                  </a:defRPr>
                </a:pPr>
                <a:endParaRPr lang="en-US" sz="1600"/>
              </a:p>
            </cx:txPr>
            <cx:visibility seriesName="0" categoryName="1" value="1"/>
            <cx:separator>
</cx:separator>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'Tables with Percentage'!$A$138:$A$141</cx:f>
        <cx:lvl ptCount="4">
          <cx:pt idx="0">&lt; 50%</cx:pt>
          <cx:pt idx="1">&gt;= 50%</cx:pt>
          <cx:pt idx="2">&gt; 75%</cx:pt>
          <cx:pt idx="3">0%</cx:pt>
        </cx:lvl>
      </cx:strDim>
      <cx:numDim type="size">
        <cx:f>'Tables with Percentage'!$B$138:$B$141</cx:f>
        <cx:lvl ptCount="4" formatCode="0%">
          <cx:pt idx="0">0.3846</cx:pt>
          <cx:pt idx="1">0.30769999999999997</cx:pt>
          <cx:pt idx="2">0.23080000000000001</cx:pt>
          <cx:pt idx="3">0.070000000000000007</cx:pt>
        </cx:lvl>
      </cx:numDim>
    </cx:data>
  </cx:chartData>
  <cx:chart>
    <cx:title pos="t" align="ctr" overlay="0">
      <cx:tx>
        <cx:txData>
          <cx:v>What % of projects do you update your ML models in the final product using software updates?</cx:v>
        </cx:txData>
      </cx:tx>
      <cx:txPr>
        <a:bodyPr spcFirstLastPara="1" vertOverflow="ellipsis" horzOverflow="overflow" wrap="square" lIns="0" tIns="0" rIns="0" bIns="0" anchor="ctr" anchorCtr="1"/>
        <a:lstStyle/>
        <a:p>
          <a:pPr algn="ctr" rtl="0">
            <a:defRPr sz="1600" b="1"/>
          </a:pPr>
          <a:r>
            <a:rPr lang="en-US" sz="1600" b="1" i="0" u="none" strike="noStrike" baseline="0" dirty="0">
              <a:solidFill>
                <a:sysClr val="windowText" lastClr="000000">
                  <a:lumMod val="65000"/>
                  <a:lumOff val="35000"/>
                </a:sysClr>
              </a:solidFill>
              <a:latin typeface="Calibri" panose="020F0502020204030204"/>
            </a:rPr>
            <a:t>What % of projects do you update your ML models in the final product using software updates?</a:t>
          </a:r>
        </a:p>
      </cx:txPr>
    </cx:title>
    <cx:plotArea>
      <cx:plotAreaRegion>
        <cx:series layoutId="treemap" uniqueId="{3F390D9D-6153-436B-8E59-9285BECB43EA}">
          <cx:tx>
            <cx:txData>
              <cx:f>'Tables with Percentage'!$B$137</cx:f>
              <cx:v>Percentage</cx:v>
            </cx:txData>
          </cx:tx>
          <cx:dataPt idx="0">
            <cx:spPr>
              <a:solidFill>
                <a:srgbClr val="3257A8"/>
              </a:solidFill>
            </cx:spPr>
          </cx:dataPt>
          <cx:dataPt idx="1">
            <cx:spPr>
              <a:solidFill>
                <a:srgbClr val="37A794"/>
              </a:solidFill>
            </cx:spPr>
          </cx:dataPt>
          <cx:dataPt idx="2">
            <cx:spPr>
              <a:solidFill>
                <a:srgbClr val="8B3D88"/>
              </a:solidFill>
            </cx:spPr>
          </cx:dataPt>
          <cx:dataPt idx="3">
            <cx:spPr>
              <a:solidFill>
                <a:srgbClr val="6B91C9"/>
              </a:solidFill>
            </cx:spPr>
          </cx:dataPt>
          <cx:dataLabels pos="inEnd">
            <cx:txPr>
              <a:bodyPr vertOverflow="overflow" horzOverflow="overflow" wrap="square" lIns="0" tIns="0" rIns="0" bIns="0"/>
              <a:lstStyle/>
              <a:p>
                <a:pPr algn="ctr" rtl="0">
                  <a:defRPr sz="1600" b="1" i="0">
                    <a:solidFill>
                      <a:srgbClr val="FFFFFF"/>
                    </a:solidFill>
                    <a:latin typeface="+mn-lt"/>
                    <a:ea typeface="Calibri" panose="020F0502020204030204" pitchFamily="34" charset="0"/>
                    <a:cs typeface="Calibri" panose="020F0502020204030204" pitchFamily="34" charset="0"/>
                  </a:defRPr>
                </a:pPr>
                <a:endParaRPr lang="en-US" sz="1600" b="1">
                  <a:latin typeface="+mn-lt"/>
                </a:endParaRPr>
              </a:p>
            </cx:txPr>
            <cx:visibility seriesName="0" categoryName="1" value="1"/>
            <cx:separator>
</cx:separator>
            <cx:dataLabel idx="3">
              <cx:numFmt formatCode="0%" sourceLinked="0"/>
              <cx:visibility seriesName="0" categoryName="1" value="1"/>
              <cx:separator>
</cx:separator>
            </cx:dataLabel>
          </cx:dataLabels>
          <cx:dataId val="0"/>
          <cx:layoutPr>
            <cx:parentLabelLayout val="overlapping"/>
          </cx:layoutPr>
        </cx:series>
      </cx:plotAreaRegion>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omments/modernComment_109_866F9C2B.xml><?xml version="1.0" encoding="utf-8"?>
<p188:cmLst xmlns:a="http://schemas.openxmlformats.org/drawingml/2006/main" xmlns:r="http://schemas.openxmlformats.org/officeDocument/2006/relationships" xmlns:p188="http://schemas.microsoft.com/office/powerpoint/2018/8/main">
  <p188:cm id="{D3EA866C-9D5E-4542-9C76-1F0F154CC228}" authorId="{856BE3C1-7BB8-71DA-5D15-BE09CD999183}" status="resolved" created="2022-05-16T12:56:22.632">
    <pc:sldMkLst xmlns:pc="http://schemas.microsoft.com/office/powerpoint/2013/main/command">
      <pc:docMk/>
      <pc:sldMk cId="2255461419" sldId="265"/>
    </pc:sldMkLst>
    <p188:replyLst>
      <p188:reply id="{162BEED8-4D5C-4BC1-9CBD-D2C0EF2D32A1}" authorId="{97F54934-D715-F194-E2B0-52BB20E31A4B}" created="2022-05-17T05:33:00.350">
        <p188:txBody>
          <a:bodyPr/>
          <a:lstStyle/>
          <a:p>
            <a:r>
              <a:rPr lang="en-US"/>
              <a:t>Done</a:t>
            </a:r>
          </a:p>
        </p188:txBody>
      </p188:reply>
    </p188:replyLst>
    <p188:txBody>
      <a:bodyPr/>
      <a:lstStyle/>
      <a:p>
        <a:r>
          <a:rPr lang="en-US"/>
          <a:t>Missing a "Summary/BLUF" slide here. Spend 30 seconds on it.</a:t>
        </a:r>
      </a:p>
    </p188:txBody>
  </p188:cm>
</p188:cmLst>
</file>

<file path=ppt/comments/modernComment_635_1D57D586.xml><?xml version="1.0" encoding="utf-8"?>
<p188:cmLst xmlns:a="http://schemas.openxmlformats.org/drawingml/2006/main" xmlns:r="http://schemas.openxmlformats.org/officeDocument/2006/relationships" xmlns:p188="http://schemas.microsoft.com/office/powerpoint/2018/8/main">
  <p188:cm id="{7A36F88F-ED10-43AF-BAA8-A6BD348275AC}" authorId="{856BE3C1-7BB8-71DA-5D15-BE09CD999183}" status="resolved" created="2022-05-16T12:53:46.190">
    <ac:txMkLst xmlns:ac="http://schemas.microsoft.com/office/drawing/2013/main/command">
      <pc:docMk xmlns:pc="http://schemas.microsoft.com/office/powerpoint/2013/main/command"/>
      <pc:sldMk xmlns:pc="http://schemas.microsoft.com/office/powerpoint/2013/main/command" cId="492295558" sldId="1589"/>
      <ac:spMk id="2" creationId="{01EE282B-6DB8-4811-ABDE-0AD318D05FBD}"/>
      <ac:txMk cp="0" len="20">
        <ac:context len="351" hash="3366292342"/>
      </ac:txMk>
    </ac:txMkLst>
    <p188:pos x="6453909" y="369454"/>
    <p188:txBody>
      <a:bodyPr/>
      <a:lstStyle/>
      <a:p>
        <a:r>
          <a:rPr lang="en-US"/>
          <a:t>Context: ...</a:t>
        </a:r>
      </a:p>
    </p188:txBody>
  </p188:cm>
  <p188:cm id="{548BCB24-A50F-405B-885A-92596F19F397}" authorId="{856BE3C1-7BB8-71DA-5D15-BE09CD999183}" status="resolved" created="2022-05-16T12:53:55.424">
    <ac:txMkLst xmlns:ac="http://schemas.microsoft.com/office/drawing/2013/main/command">
      <pc:docMk xmlns:pc="http://schemas.microsoft.com/office/powerpoint/2013/main/command"/>
      <pc:sldMk xmlns:pc="http://schemas.microsoft.com/office/powerpoint/2013/main/command" cId="492295558" sldId="1589"/>
      <ac:spMk id="2" creationId="{01EE282B-6DB8-4811-ABDE-0AD318D05FBD}"/>
      <ac:txMk cp="49">
        <ac:context len="351" hash="3366292342"/>
      </ac:txMk>
    </ac:txMkLst>
    <p188:pos x="3699831" y="1459734"/>
    <p188:txBody>
      <a:bodyPr/>
      <a:lstStyle/>
      <a:p>
        <a:r>
          <a:rPr lang="en-US"/>
          <a:t>Delete -- say, don't show</a:t>
        </a:r>
      </a:p>
    </p188:txBody>
  </p188:cm>
  <p188:cm id="{431EAA69-9941-47C6-9A0B-D18917103059}" authorId="{856BE3C1-7BB8-71DA-5D15-BE09CD999183}" status="resolved" created="2022-05-16T12:54:05.472">
    <ac:txMkLst xmlns:ac="http://schemas.microsoft.com/office/drawing/2013/main/command">
      <pc:docMk xmlns:pc="http://schemas.microsoft.com/office/powerpoint/2013/main/command"/>
      <pc:sldMk xmlns:pc="http://schemas.microsoft.com/office/powerpoint/2013/main/command" cId="492295558" sldId="1589"/>
      <ac:spMk id="2" creationId="{01EE282B-6DB8-4811-ABDE-0AD318D05FBD}"/>
      <ac:txMk cp="175">
        <ac:context len="351" hash="3366292342"/>
      </ac:txMk>
    </ac:txMkLst>
    <p188:pos x="7381301" y="3057180"/>
    <p188:txBody>
      <a:bodyPr/>
      <a:lstStyle/>
      <a:p>
        <a:r>
          <a:rPr lang="en-US"/>
          <a:t>Delete -- say, don't show</a:t>
        </a:r>
      </a:p>
    </p188:txBody>
  </p188:cm>
  <p188:cm id="{AB0C6066-3CFB-470F-A815-0FE31C4F71F2}" authorId="{856BE3C1-7BB8-71DA-5D15-BE09CD999183}" status="resolved" created="2022-05-16T12:54:26.660">
    <pc:sldMkLst xmlns:pc="http://schemas.microsoft.com/office/powerpoint/2013/main/command">
      <pc:docMk/>
      <pc:sldMk cId="492295558" sldId="1589"/>
    </pc:sldMkLst>
    <p188:txBody>
      <a:bodyPr/>
      <a:lstStyle/>
      <a:p>
        <a:r>
          <a:rPr lang="en-US"/>
          <a:t>Problem: Need to expand on why this is a problem</a:t>
        </a:r>
      </a:p>
    </p188:txBody>
  </p188:cm>
</p188:cmLst>
</file>

<file path=ppt/comments/modernComment_639_F2DF0932.xml><?xml version="1.0" encoding="utf-8"?>
<p188:cmLst xmlns:a="http://schemas.openxmlformats.org/drawingml/2006/main" xmlns:r="http://schemas.openxmlformats.org/officeDocument/2006/relationships" xmlns:p188="http://schemas.microsoft.com/office/powerpoint/2018/8/main">
  <p188:cm id="{879AD3AE-C6DB-4F95-BE69-2E610C4D9267}" authorId="{856BE3C1-7BB8-71DA-5D15-BE09CD999183}" status="resolved" created="2022-05-16T12:57:45.853">
    <ac:deMkLst xmlns:ac="http://schemas.microsoft.com/office/drawing/2013/main/command">
      <pc:docMk xmlns:pc="http://schemas.microsoft.com/office/powerpoint/2013/main/command"/>
      <pc:sldMk xmlns:pc="http://schemas.microsoft.com/office/powerpoint/2013/main/command" cId="4074703154" sldId="1593"/>
      <ac:spMk id="2" creationId="{01EE282B-6DB8-4811-ABDE-0AD318D05FBD}"/>
    </ac:deMkLst>
    <p188:replyLst>
      <p188:reply id="{34B0E78D-933B-455A-A4B3-FAAD422EA1E1}" authorId="{97F54934-D715-F194-E2B0-52BB20E31A4B}" created="2022-05-16T17:16:00.996">
        <p188:txBody>
          <a:bodyPr/>
          <a:lstStyle/>
          <a:p>
            <a:r>
              <a:rPr lang="en-US"/>
              <a:t>I tried putting them in their respective slides, but they were taking too much space. So I just "say" them when I move-on to each RQ</a:t>
            </a:r>
          </a:p>
        </p188:txBody>
      </p188:reply>
    </p188:replyLst>
    <p188:txBody>
      <a:bodyPr/>
      <a:lstStyle/>
      <a:p>
        <a:r>
          <a:rPr lang="en-US"/>
          <a:t>These seem out of order w.r.t. $4 and $5. Since $4-5 includes the "RQ 1,2" etc. on the slides themselves, why don't you animate these written-out RQs up onto those slides as appropriate?</a:t>
        </a:r>
      </a:p>
    </p188:txBody>
  </p188:cm>
</p188:cmLst>
</file>

<file path=ppt/comments/modernComment_63A_DBFC8970.xml><?xml version="1.0" encoding="utf-8"?>
<p188:cmLst xmlns:a="http://schemas.openxmlformats.org/drawingml/2006/main" xmlns:r="http://schemas.openxmlformats.org/officeDocument/2006/relationships" xmlns:p188="http://schemas.microsoft.com/office/powerpoint/2018/8/main">
  <p188:cm id="{29E1DF8D-6943-40D6-95E7-837925372B53}" authorId="{856BE3C1-7BB8-71DA-5D15-BE09CD999183}" status="resolved" created="2022-05-16T12:58:38.526">
    <ac:deMkLst xmlns:ac="http://schemas.microsoft.com/office/drawing/2013/main/command">
      <pc:docMk xmlns:pc="http://schemas.microsoft.com/office/powerpoint/2013/main/command"/>
      <pc:sldMk xmlns:pc="http://schemas.microsoft.com/office/powerpoint/2013/main/command" cId="3690760560" sldId="1594"/>
      <ac:picMk id="6" creationId="{9B9462FA-3102-4B5C-925F-82E754939814}"/>
    </ac:deMkLst>
    <p188:replyLst>
      <p188:reply id="{A9E37D0F-C256-42BB-BC7C-FAB2923DD792}" authorId="{856BE3C1-7BB8-71DA-5D15-BE09CD999183}" created="2022-05-16T12:59:33.075">
        <p188:txBody>
          <a:bodyPr/>
          <a:lstStyle/>
          <a:p>
            <a:r>
              <a:rPr lang="en-US"/>
              <a:t>Also, while you're in there, change the reported percentage to just "68%", not 68.00%, or even consider "X people"</a:t>
            </a:r>
          </a:p>
        </p188:txBody>
      </p188:reply>
      <p188:reply id="{37CCBE9C-5ADA-4327-B6AE-791EC5074906}" authorId="{97F54934-D715-F194-E2B0-52BB20E31A4B}" created="2022-05-16T17:47:28.292">
        <p188:txBody>
          <a:bodyPr/>
          <a:lstStyle/>
          <a:p>
            <a:r>
              <a:rPr lang="en-US"/>
              <a:t>I have redone the figures in this page as well</a:t>
            </a:r>
          </a:p>
        </p188:txBody>
      </p188:reply>
    </p188:replyLst>
    <p188:txBody>
      <a:bodyPr/>
      <a:lstStyle/>
      <a:p>
        <a:r>
          <a:rPr lang="en-US"/>
          <a:t>This and similar figures: The text is too small and low-contrast for easy reading. Overlay a same-colored text box to increase the font size.</a:t>
        </a:r>
      </a:p>
    </p188:txBody>
  </p188:cm>
  <p188:cm id="{C5CB8974-B92E-408D-8B61-04D568C001A6}" authorId="{856BE3C1-7BB8-71DA-5D15-BE09CD999183}" status="resolved" created="2022-05-16T12:59:02.011">
    <ac:txMkLst xmlns:ac="http://schemas.microsoft.com/office/drawing/2013/main/command">
      <pc:docMk xmlns:pc="http://schemas.microsoft.com/office/powerpoint/2013/main/command"/>
      <pc:sldMk xmlns:pc="http://schemas.microsoft.com/office/powerpoint/2013/main/command" cId="3690760560" sldId="1594"/>
      <ac:spMk id="2" creationId="{01EE282B-6DB8-4811-ABDE-0AD318D05FBD}"/>
      <ac:txMk cp="0" len="12">
        <ac:context len="19" hash="3649111684"/>
      </ac:txMk>
    </ac:txMkLst>
    <p188:pos x="2693504" y="954156"/>
    <p188:txBody>
      <a:bodyPr/>
      <a:lstStyle/>
      <a:p>
        <a:r>
          <a:rPr lang="en-US"/>
          <a:t>You'll want to say verbally "1 person = 4%"</a:t>
        </a:r>
      </a:p>
    </p188:txBody>
  </p188:cm>
  <p188:cm id="{1660DEB8-400B-46C7-B336-DEEF271C6000}" authorId="{856BE3C1-7BB8-71DA-5D15-BE09CD999183}" status="resolved" created="2022-05-16T13:01:54.001">
    <pc:sldMkLst xmlns:pc="http://schemas.microsoft.com/office/powerpoint/2013/main/command">
      <pc:docMk/>
      <pc:sldMk cId="3690760560" sldId="1594"/>
    </pc:sldMkLst>
    <p188:replyLst>
      <p188:reply id="{259303F9-8644-46B4-BB32-650167A58A55}" authorId="{856BE3C1-7BB8-71DA-5D15-BE09CD999183}" created="2022-05-16T13:02:03.657">
        <p188:txBody>
          <a:bodyPr/>
          <a:lstStyle/>
          <a:p>
            <a:r>
              <a:rPr lang="en-US"/>
              <a:t>(verbally)</a:t>
            </a:r>
          </a:p>
        </p188:txBody>
      </p188:reply>
    </p188:replyLst>
    <p188:txBody>
      <a:bodyPr/>
      <a:lstStyle/>
      <a:p>
        <a:r>
          <a:rPr lang="en-US"/>
          <a:t>Include the timeframe in which the survey &amp; interviews were conducted (Spring 2021)</a:t>
        </a:r>
      </a:p>
    </p188:txBody>
  </p188:cm>
  <p188:cm id="{5752F345-BAD7-410D-AC30-016DA6889510}" authorId="{97F54934-D715-F194-E2B0-52BB20E31A4B}" created="2022-05-17T19:58:23.876">
    <pc:sldMkLst xmlns:pc="http://schemas.microsoft.com/office/powerpoint/2013/main/command">
      <pc:docMk/>
      <pc:sldMk cId="3690760560" sldId="1594"/>
    </pc:sldMkLst>
    <p188:txBody>
      <a:bodyPr/>
      <a:lstStyle/>
      <a:p>
        <a:r>
          <a:rPr lang="en-US"/>
          <a:t>Talk about recruitment</a:t>
        </a:r>
      </a:p>
    </p188:txBody>
  </p188:cm>
</p188:cmLst>
</file>

<file path=ppt/comments/modernComment_640_B008147E.xml><?xml version="1.0" encoding="utf-8"?>
<p188:cmLst xmlns:a="http://schemas.openxmlformats.org/drawingml/2006/main" xmlns:r="http://schemas.openxmlformats.org/officeDocument/2006/relationships" xmlns:p188="http://schemas.microsoft.com/office/powerpoint/2018/8/main">
  <p188:cm id="{50FBF554-0F89-42F9-B93E-5777EF3BDA1B}" authorId="{856BE3C1-7BB8-71DA-5D15-BE09CD999183}" status="resolved" created="2022-05-16T13:03:01.659">
    <ac:txMkLst xmlns:ac="http://schemas.microsoft.com/office/drawing/2013/main/command">
      <pc:docMk xmlns:pc="http://schemas.microsoft.com/office/powerpoint/2013/main/command"/>
      <pc:sldMk xmlns:pc="http://schemas.microsoft.com/office/powerpoint/2013/main/command" cId="2953319550" sldId="1600"/>
      <ac:spMk id="2" creationId="{01EE282B-6DB8-4811-ABDE-0AD318D05FBD}"/>
      <ac:txMk cp="126" len="78">
        <ac:context len="205" hash="2672418403"/>
      </ac:txMk>
    </ac:txMkLst>
    <p188:pos x="8936181" y="5403272"/>
    <p188:replyLst>
      <p188:reply id="{B26B0E93-80B2-4CA4-8C35-BF6895F3EB12}" authorId="{856BE3C1-7BB8-71DA-5D15-BE09CD999183}" created="2022-05-16T13:03:19.597">
        <p188:txBody>
          <a:bodyPr/>
          <a:lstStyle/>
          <a:p>
            <a:r>
              <a:rPr lang="en-US"/>
              <a:t>(I don't think it's "model squashing", but your speaker notes imply the two quotes are related?)</a:t>
            </a:r>
          </a:p>
        </p188:txBody>
      </p188:reply>
      <p188:reply id="{DDFD7C5C-B01F-40D7-9352-D2A699610F96}" authorId="{97F54934-D715-F194-E2B0-52BB20E31A4B}" created="2022-05-16T18:25:43.976">
        <p188:txBody>
          <a:bodyPr/>
          <a:lstStyle/>
          <a:p>
            <a:r>
              <a:rPr lang="en-US"/>
              <a:t>I'm not sure, the transcript reports, "[inaudible]"</a:t>
            </a:r>
          </a:p>
        </p188:txBody>
      </p188:reply>
      <p188:reply id="{CA6CCDA2-04D6-41C2-B2EA-56E4912EEE42}" authorId="{97F54934-D715-F194-E2B0-52BB20E31A4B}" created="2022-05-16T18:46:31.320">
        <p188:txBody>
          <a:bodyPr/>
          <a:lstStyle/>
          <a:p>
            <a:r>
              <a:rPr lang="en-US"/>
              <a:t>I listened to the audio (Interview 3 at around19:36), and the subjects says, "gradbend" ? I'm not sure what that is.</a:t>
            </a:r>
          </a:p>
        </p188:txBody>
      </p188:reply>
      <p188:reply id="{AC8BA83F-3D17-49FE-8A2D-2EA0A97E628F}" authorId="{97F54934-D715-F194-E2B0-52BB20E31A4B}" created="2022-05-16T19:01:09.552">
        <p188:txBody>
          <a:bodyPr/>
          <a:lstStyle/>
          <a:p>
            <a:r>
              <a:rPr lang="en-US"/>
              <a:t>But I think they're referring to a metric to estimate the ML fit into hardware constraints?</a:t>
            </a:r>
          </a:p>
        </p188:txBody>
      </p188:reply>
      <p188:reply id="{E2D0A788-AB18-4360-B38A-616806686AA9}" authorId="{97F54934-D715-F194-E2B0-52BB20E31A4B}" created="2022-05-16T19:04:42.489">
        <p188:txBody>
          <a:bodyPr/>
          <a:lstStyle/>
          <a:p>
            <a:r>
              <a:rPr lang="en-US"/>
              <a:t>I modified the notes.</a:t>
            </a:r>
          </a:p>
        </p188:txBody>
      </p188:reply>
    </p188:replyLst>
    <p188:txBody>
      <a:bodyPr/>
      <a:lstStyle/>
      <a:p>
        <a:r>
          <a:rPr lang="en-US"/>
          <a:t>What are they estimating?</a:t>
        </a:r>
      </a:p>
    </p188:txBody>
  </p188:cm>
</p188:cmLst>
</file>

<file path=ppt/comments/modernComment_642_EDD583B7.xml><?xml version="1.0" encoding="utf-8"?>
<p188:cmLst xmlns:a="http://schemas.openxmlformats.org/drawingml/2006/main" xmlns:r="http://schemas.openxmlformats.org/officeDocument/2006/relationships" xmlns:p188="http://schemas.microsoft.com/office/powerpoint/2018/8/main">
  <p188:cm id="{978792CF-B980-41EE-8A3D-711DAF9B2A12}" authorId="{856BE3C1-7BB8-71DA-5D15-BE09CD999183}" created="2022-05-16T13:04:04.426">
    <pc:sldMkLst xmlns:pc="http://schemas.microsoft.com/office/powerpoint/2013/main/command">
      <pc:docMk/>
      <pc:sldMk cId="3990193079" sldId="1602"/>
    </pc:sldMkLst>
    <p188:replyLst>
      <p188:reply id="{D7390E3C-E68B-4E43-86E5-60C007032151}" authorId="{97F54934-D715-F194-E2B0-52BB20E31A4B}" created="2022-05-16T19:07:16.601">
        <p188:txBody>
          <a:bodyPr/>
          <a:lstStyle/>
          <a:p>
            <a:r>
              <a:rPr lang="en-US"/>
              <a:t>Sorry I had trouble following, which sentence?</a:t>
            </a:r>
          </a:p>
        </p188:txBody>
      </p188:reply>
    </p188:replyLst>
    <p188:txBody>
      <a:bodyPr/>
      <a:lstStyle/>
      <a:p>
        <a:r>
          <a:rPr lang="en-US"/>
          <a:t>I don't understand how this sentence is related to the previous sentence</a:t>
        </a:r>
      </a:p>
    </p188:txBody>
  </p188:cm>
</p188:cmLst>
</file>

<file path=ppt/comments/modernComment_64B_3FD04E47.xml><?xml version="1.0" encoding="utf-8"?>
<p188:cmLst xmlns:a="http://schemas.openxmlformats.org/drawingml/2006/main" xmlns:r="http://schemas.openxmlformats.org/officeDocument/2006/relationships" xmlns:p188="http://schemas.microsoft.com/office/powerpoint/2018/8/main">
  <p188:cm id="{BE6663B1-2247-4AFB-AAE1-BFDACF897F60}" authorId="{856BE3C1-7BB8-71DA-5D15-BE09CD999183}" status="resolved" created="2022-05-16T13:06:12.477">
    <ac:deMkLst xmlns:ac="http://schemas.microsoft.com/office/drawing/2013/main/command">
      <pc:docMk xmlns:pc="http://schemas.microsoft.com/office/powerpoint/2013/main/command"/>
      <pc:sldMk xmlns:pc="http://schemas.microsoft.com/office/powerpoint/2013/main/command" cId="1070616135" sldId="1611"/>
      <ac:picMk id="5" creationId="{DD3803C2-ED24-4707-B31D-1108AB9B13BE}"/>
    </ac:deMkLst>
    <p188:txBody>
      <a:bodyPr/>
      <a:lstStyle/>
      <a:p>
        <a:r>
          <a:rPr lang="en-US"/>
          <a:t>If time permits, you can say what's in the artifact (this is a good topic for a bonus slide)</a:t>
        </a:r>
      </a:p>
    </p188:txBody>
  </p188:cm>
</p188:cmLst>
</file>

<file path=ppt/comments/modernComment_64C_41D38E62.xml><?xml version="1.0" encoding="utf-8"?>
<p188:cmLst xmlns:a="http://schemas.openxmlformats.org/drawingml/2006/main" xmlns:r="http://schemas.openxmlformats.org/officeDocument/2006/relationships" xmlns:p188="http://schemas.microsoft.com/office/powerpoint/2018/8/main">
  <p188:cm id="{8A2CE055-5D1C-46F3-B65A-C64CEDAAC9E1}" authorId="{856BE3C1-7BB8-71DA-5D15-BE09CD999183}" status="resolved" created="2022-05-16T13:00:25.295">
    <ac:deMkLst xmlns:ac="http://schemas.microsoft.com/office/drawing/2013/main/command">
      <pc:docMk xmlns:pc="http://schemas.microsoft.com/office/powerpoint/2013/main/command"/>
      <pc:sldMk xmlns:pc="http://schemas.microsoft.com/office/powerpoint/2013/main/command" cId="1104383586" sldId="1612"/>
      <ac:picMk id="8" creationId="{7CCAAB57-6E2B-4F92-8177-E46210EA143C}"/>
    </ac:deMkLst>
    <p188:replyLst>
      <p188:reply id="{6BA9DA99-8A1C-4BF8-8F44-077D6C87002A}" authorId="{97F54934-D715-F194-E2B0-52BB20E31A4B}" created="2022-05-16T18:17:26.911">
        <p188:txBody>
          <a:bodyPr/>
          <a:lstStyle/>
          <a:p>
            <a:r>
              <a:rPr lang="en-US"/>
              <a:t>Instead, I now say, "4 subjects, who are experts..."</a:t>
            </a:r>
          </a:p>
        </p188:txBody>
      </p188:reply>
    </p188:replyLst>
    <p188:txBody>
      <a:bodyPr/>
      <a:lstStyle/>
      <a:p>
        <a:r>
          <a:rPr lang="en-US"/>
          <a:t>Speaker notes: You say "We also interviewed 4 experts". We did not select those people *because* they were experts, they were just the people who said we could interview them.</a:t>
        </a:r>
      </a:p>
    </p188:txBody>
  </p188:cm>
  <p188:cm id="{ABFB7D18-254A-49A4-9DD9-C4C93C5ABCFD}" authorId="{856BE3C1-7BB8-71DA-5D15-BE09CD999183}" status="resolved" created="2022-05-16T13:00:57.280">
    <ac:deMkLst xmlns:ac="http://schemas.microsoft.com/office/drawing/2013/main/command">
      <pc:docMk xmlns:pc="http://schemas.microsoft.com/office/powerpoint/2013/main/command"/>
      <pc:sldMk xmlns:pc="http://schemas.microsoft.com/office/powerpoint/2013/main/command" cId="1104383586" sldId="1612"/>
      <ac:spMk id="2" creationId="{01EE282B-6DB8-4811-ABDE-0AD318D05FBD}"/>
    </ac:deMkLst>
    <p188:replyLst>
      <p188:reply id="{D1F6823E-5F31-4391-983D-A2BD23EA43EC}" authorId="{97F54934-D715-F194-E2B0-52BB20E31A4B}" created="2022-05-16T18:16:18.522">
        <p188:txBody>
          <a:bodyPr/>
          <a:lstStyle/>
          <a:p>
            <a:r>
              <a:rPr lang="en-US"/>
              <a:t>I say this in the next slide</a:t>
            </a:r>
          </a:p>
        </p188:txBody>
      </p188:reply>
    </p188:replyLst>
    <p188:txBody>
      <a:bodyPr/>
      <a:lstStyle/>
      <a:p>
        <a:r>
          <a:rPr lang="en-US"/>
          <a:t>At the end of this slide, say that we will present our results by combining survey data with relevant interview quotes</a:t>
        </a:r>
      </a:p>
    </p188:txBody>
  </p188:cm>
</p188:cmLst>
</file>

<file path=ppt/comments/modernComment_64D_5E755690.xml><?xml version="1.0" encoding="utf-8"?>
<p188:cmLst xmlns:a="http://schemas.openxmlformats.org/drawingml/2006/main" xmlns:r="http://schemas.openxmlformats.org/officeDocument/2006/relationships" xmlns:p188="http://schemas.microsoft.com/office/powerpoint/2018/8/main">
  <p188:cm id="{B654EF9D-49CF-4044-B972-689C84188FFF}" authorId="{856BE3C1-7BB8-71DA-5D15-BE09CD999183}" status="resolved" created="2022-05-16T12:53:46.190">
    <ac:txMkLst xmlns:ac="http://schemas.microsoft.com/office/drawing/2013/main/command">
      <pc:docMk xmlns:pc="http://schemas.microsoft.com/office/powerpoint/2013/main/command"/>
      <pc:sldMk xmlns:pc="http://schemas.microsoft.com/office/powerpoint/2013/main/command" cId="1584748176" sldId="1613"/>
      <ac:spMk id="2" creationId="{01EE282B-6DB8-4811-ABDE-0AD318D05FBD}"/>
      <ac:txMk cp="1">
        <ac:context len="111" hash="3947504349"/>
      </ac:txMk>
    </ac:txMkLst>
    <p188:pos x="6453909" y="369454"/>
    <p188:txBody>
      <a:bodyPr/>
      <a:lstStyle/>
      <a:p>
        <a:r>
          <a:rPr lang="en-US"/>
          <a:t>Context: ...</a:t>
        </a:r>
      </a:p>
    </p188:txBody>
  </p188:cm>
  <p188:cm id="{029881A5-A9CB-4217-A527-05A204077DCA}" authorId="{856BE3C1-7BB8-71DA-5D15-BE09CD999183}" status="resolved" created="2022-05-16T12:53:55.424">
    <ac:txMkLst xmlns:ac="http://schemas.microsoft.com/office/drawing/2013/main/command">
      <pc:docMk xmlns:pc="http://schemas.microsoft.com/office/powerpoint/2013/main/command"/>
      <pc:sldMk xmlns:pc="http://schemas.microsoft.com/office/powerpoint/2013/main/command" cId="1584748176" sldId="1613"/>
      <ac:spMk id="2" creationId="{01EE282B-6DB8-4811-ABDE-0AD318D05FBD}"/>
      <ac:txMk cp="49">
        <ac:context len="111" hash="3947504349"/>
      </ac:txMk>
    </ac:txMkLst>
    <p188:pos x="3699831" y="1459734"/>
    <p188:txBody>
      <a:bodyPr/>
      <a:lstStyle/>
      <a:p>
        <a:r>
          <a:rPr lang="en-US"/>
          <a:t>Delete -- say, don't show</a:t>
        </a:r>
      </a:p>
    </p188:txBody>
  </p188:cm>
  <p188:cm id="{60244458-6743-4891-B774-DDBC87B9A55F}" authorId="{856BE3C1-7BB8-71DA-5D15-BE09CD999183}" status="resolved" created="2022-05-16T12:54:05.472">
    <ac:txMkLst xmlns:ac="http://schemas.microsoft.com/office/drawing/2013/main/command">
      <pc:docMk xmlns:pc="http://schemas.microsoft.com/office/powerpoint/2013/main/command"/>
      <pc:sldMk xmlns:pc="http://schemas.microsoft.com/office/powerpoint/2013/main/command" cId="1584748176" sldId="1613"/>
      <ac:spMk id="2" creationId="{01EE282B-6DB8-4811-ABDE-0AD318D05FBD}"/>
      <ac:txMk cp="175">
        <ac:context len="351" hash="3366292342"/>
      </ac:txMk>
    </ac:txMkLst>
    <p188:pos x="7381301" y="3057180"/>
    <p188:txBody>
      <a:bodyPr/>
      <a:lstStyle/>
      <a:p>
        <a:r>
          <a:rPr lang="en-US"/>
          <a:t>Delete -- say, don't show</a:t>
        </a:r>
      </a:p>
    </p188:txBody>
  </p188:cm>
  <p188:cm id="{C7BB11C9-C06D-48BE-860A-AFE071C40938}" authorId="{856BE3C1-7BB8-71DA-5D15-BE09CD999183}" status="resolved" created="2022-05-16T12:54:26.660">
    <pc:sldMkLst xmlns:pc="http://schemas.microsoft.com/office/powerpoint/2013/main/command">
      <pc:docMk/>
      <pc:sldMk cId="492295558" sldId="1589"/>
    </pc:sldMkLst>
    <p188:txBody>
      <a:bodyPr/>
      <a:lstStyle/>
      <a:p>
        <a:r>
          <a:rPr lang="en-US"/>
          <a:t>Problem: Need to expand on why this is a problem</a:t>
        </a:r>
      </a:p>
    </p188:txBody>
  </p188:cm>
</p188:cmLst>
</file>

<file path=ppt/comments/modernComment_653_E95F81AE.xml><?xml version="1.0" encoding="utf-8"?>
<p188:cmLst xmlns:a="http://schemas.openxmlformats.org/drawingml/2006/main" xmlns:r="http://schemas.openxmlformats.org/officeDocument/2006/relationships" xmlns:p188="http://schemas.microsoft.com/office/powerpoint/2018/8/main">
  <p188:cm id="{B90CC0D1-5C03-4E10-9CC9-31DF1CB7B9B7}" authorId="{856BE3C1-7BB8-71DA-5D15-BE09CD999183}" status="resolved" created="2022-05-16T12:55:34.146">
    <pc:sldMkLst xmlns:pc="http://schemas.microsoft.com/office/powerpoint/2013/main/command">
      <pc:docMk/>
      <pc:sldMk cId="269528327" sldId="1590"/>
    </pc:sldMkLst>
    <p188:txBody>
      <a:bodyPr/>
      <a:lstStyle/>
      <a:p>
        <a:r>
          <a:rPr lang="en-US"/>
          <a:t>Add an arrow to point to the green box when you bring up the green box. It was a little subtle for me the first time through.</a:t>
        </a:r>
      </a:p>
    </p188:txBody>
  </p188:cm>
</p188:cmLst>
</file>

<file path=ppt/comments/modernComment_655_EFAA1975.xml><?xml version="1.0" encoding="utf-8"?>
<p188:cmLst xmlns:a="http://schemas.openxmlformats.org/drawingml/2006/main" xmlns:r="http://schemas.openxmlformats.org/officeDocument/2006/relationships" xmlns:p188="http://schemas.microsoft.com/office/powerpoint/2018/8/main">
  <p188:cm id="{319BEDAF-E637-4CB4-9CBA-287DA185032B}" authorId="{856BE3C1-7BB8-71DA-5D15-BE09CD999183}" status="resolved" created="2022-05-16T12:55:34.146">
    <pc:sldMkLst xmlns:pc="http://schemas.microsoft.com/office/powerpoint/2013/main/command">
      <pc:docMk/>
      <pc:sldMk cId="269528327" sldId="1590"/>
    </pc:sldMkLst>
    <p188:txBody>
      <a:bodyPr/>
      <a:lstStyle/>
      <a:p>
        <a:r>
          <a:rPr lang="en-US"/>
          <a:t>Add an arrow to point to the green box when you bring up the green box. It was a little subtle for me the first time through.</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61D50-A877-3647-9E52-6068133825CF}" type="datetimeFigureOut">
              <a:t>5/31/2022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A37BA-026F-9146-8519-D617D382498F}" type="slidenum">
              <a:t>‹#›</a:t>
            </a:fld>
            <a:endParaRPr lang="en-US"/>
          </a:p>
        </p:txBody>
      </p:sp>
    </p:spTree>
    <p:extLst>
      <p:ext uri="{BB962C8B-B14F-4D97-AF65-F5344CB8AC3E}">
        <p14:creationId xmlns:p14="http://schemas.microsoft.com/office/powerpoint/2010/main" val="56630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I’m Dharun Anand from Purdue University and today I’ll be presenting our research on engineering and security practices for machine learning based IoT devices.</a:t>
            </a:r>
          </a:p>
        </p:txBody>
      </p:sp>
      <p:sp>
        <p:nvSpPr>
          <p:cNvPr id="4" name="Slide Number Placeholder 3"/>
          <p:cNvSpPr>
            <a:spLocks noGrp="1"/>
          </p:cNvSpPr>
          <p:nvPr>
            <p:ph type="sldNum" sz="quarter" idx="5"/>
          </p:nvPr>
        </p:nvSpPr>
        <p:spPr/>
        <p:txBody>
          <a:bodyPr/>
          <a:lstStyle/>
          <a:p>
            <a:fld id="{0A2A37BA-026F-9146-8519-D617D382498F}" type="slidenum">
              <a:rPr lang="en-US"/>
              <a:t>1</a:t>
            </a:fld>
            <a:endParaRPr lang="en-US"/>
          </a:p>
        </p:txBody>
      </p:sp>
    </p:spTree>
    <p:extLst>
      <p:ext uri="{BB962C8B-B14F-4D97-AF65-F5344CB8AC3E}">
        <p14:creationId xmlns:p14="http://schemas.microsoft.com/office/powerpoint/2010/main" val="26916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also interviewed 4 subjects, who were experts, with a range of positions and professional experience, in sectors including manufacturing, consumer electronics, defense, and medical devices.</a:t>
            </a:r>
          </a:p>
        </p:txBody>
      </p:sp>
      <p:sp>
        <p:nvSpPr>
          <p:cNvPr id="4" name="Slide Number Placeholder 3"/>
          <p:cNvSpPr>
            <a:spLocks noGrp="1"/>
          </p:cNvSpPr>
          <p:nvPr>
            <p:ph type="sldNum" sz="quarter" idx="5"/>
          </p:nvPr>
        </p:nvSpPr>
        <p:spPr/>
        <p:txBody>
          <a:bodyPr/>
          <a:lstStyle/>
          <a:p>
            <a:fld id="{0A2A37BA-026F-9146-8519-D617D382498F}" type="slidenum">
              <a:rPr lang="en-US" smtClean="0"/>
              <a:t>10</a:t>
            </a:fld>
            <a:endParaRPr lang="en-US"/>
          </a:p>
        </p:txBody>
      </p:sp>
    </p:spTree>
    <p:extLst>
      <p:ext uri="{BB962C8B-B14F-4D97-AF65-F5344CB8AC3E}">
        <p14:creationId xmlns:p14="http://schemas.microsoft.com/office/powerpoint/2010/main" val="1387501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I’ll present our findings, </a:t>
            </a:r>
            <a:r>
              <a:rPr lang="en-US" sz="1800" dirty="0">
                <a:effectLst/>
                <a:latin typeface="Segoe UI" panose="020B0502040204020203" pitchFamily="34" charset="0"/>
              </a:rPr>
              <a:t>by combining survey data with relevant interview </a:t>
            </a:r>
            <a:r>
              <a:rPr lang="en-US" sz="1800" u="none" dirty="0">
                <a:effectLst/>
                <a:latin typeface="Segoe UI" panose="020B0502040204020203" pitchFamily="34" charset="0"/>
              </a:rPr>
              <a:t>quotes</a:t>
            </a:r>
            <a:r>
              <a:rPr lang="en-US" sz="1800" dirty="0">
                <a:effectLst/>
                <a:latin typeface="Segoe UI" panose="020B0502040204020203" pitchFamily="34" charset="0"/>
              </a:rPr>
              <a:t>.</a:t>
            </a:r>
          </a:p>
        </p:txBody>
      </p:sp>
      <p:sp>
        <p:nvSpPr>
          <p:cNvPr id="4" name="Slide Number Placeholder 3"/>
          <p:cNvSpPr>
            <a:spLocks noGrp="1"/>
          </p:cNvSpPr>
          <p:nvPr>
            <p:ph type="sldNum" sz="quarter" idx="5"/>
          </p:nvPr>
        </p:nvSpPr>
        <p:spPr/>
        <p:txBody>
          <a:bodyPr/>
          <a:lstStyle/>
          <a:p>
            <a:fld id="{0A2A37BA-026F-9146-8519-D617D382498F}" type="slidenum">
              <a:rPr lang="en-US" smtClean="0"/>
              <a:t>11</a:t>
            </a:fld>
            <a:endParaRPr lang="en-US"/>
          </a:p>
        </p:txBody>
      </p:sp>
    </p:spTree>
    <p:extLst>
      <p:ext uri="{BB962C8B-B14F-4D97-AF65-F5344CB8AC3E}">
        <p14:creationId xmlns:p14="http://schemas.microsoft.com/office/powerpoint/2010/main" val="1636470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First, we present the common ML practices and challenges we found.</a:t>
            </a:r>
          </a:p>
        </p:txBody>
      </p:sp>
      <p:sp>
        <p:nvSpPr>
          <p:cNvPr id="4" name="Slide Number Placeholder 3"/>
          <p:cNvSpPr>
            <a:spLocks noGrp="1"/>
          </p:cNvSpPr>
          <p:nvPr>
            <p:ph type="sldNum" sz="quarter" idx="5"/>
          </p:nvPr>
        </p:nvSpPr>
        <p:spPr/>
        <p:txBody>
          <a:bodyPr/>
          <a:lstStyle/>
          <a:p>
            <a:fld id="{0A2A37BA-026F-9146-8519-D617D382498F}" type="slidenum">
              <a:rPr lang="en-US" smtClean="0"/>
              <a:t>12</a:t>
            </a:fld>
            <a:endParaRPr lang="en-US"/>
          </a:p>
        </p:txBody>
      </p:sp>
    </p:spTree>
    <p:extLst>
      <p:ext uri="{BB962C8B-B14F-4D97-AF65-F5344CB8AC3E}">
        <p14:creationId xmlns:p14="http://schemas.microsoft.com/office/powerpoint/2010/main" val="3626430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Arial" panose="020B0604020202020204" pitchFamily="34" charset="0"/>
              </a:rPr>
              <a:t>First, we investigated the </a:t>
            </a:r>
            <a:r>
              <a:rPr lang="en-US" b="1" dirty="0"/>
              <a:t>common practices for bringing ML to resource constrained edge devices. </a:t>
            </a:r>
          </a:p>
          <a:p>
            <a:endParaRPr lang="en-US" b="1" dirty="0"/>
          </a:p>
          <a:p>
            <a:r>
              <a:rPr lang="en-US" dirty="0"/>
              <a:t>We first </a:t>
            </a:r>
            <a:r>
              <a:rPr lang="en-US" b="0" i="0" dirty="0">
                <a:effectLst/>
                <a:latin typeface="Arial" panose="020B0604020202020204" pitchFamily="34" charset="0"/>
              </a:rPr>
              <a:t>asked survey respondents and interview subjects where their models come from. </a:t>
            </a:r>
          </a:p>
          <a:p>
            <a:r>
              <a:rPr lang="en-US" b="0" i="0" dirty="0">
                <a:effectLst/>
                <a:latin typeface="Arial" panose="020B0604020202020204" pitchFamily="34" charset="0"/>
              </a:rPr>
              <a:t>Survey respondents said that the rely on academic research, re-using models entirely, or tailoring them to their company’s needs. Notably, none of the survey respondents indicated that they follow product line development -  as in reusing models from one product to the next.</a:t>
            </a:r>
          </a:p>
          <a:p>
            <a:endParaRPr lang="en-US" b="0" i="0" dirty="0">
              <a:effectLst/>
              <a:latin typeface="Arial" panose="020B0604020202020204" pitchFamily="34" charset="0"/>
            </a:endParaRPr>
          </a:p>
          <a:p>
            <a:r>
              <a:rPr lang="en-US" b="0" i="0" dirty="0">
                <a:effectLst/>
                <a:latin typeface="Arial" panose="020B0604020202020204" pitchFamily="34" charset="0"/>
              </a:rPr>
              <a:t>Consistent with the survey finding, a interview subject stressed the need to keep up with ML papers from academia and top tech companies.</a:t>
            </a:r>
          </a:p>
          <a:p>
            <a:endParaRPr lang="en-US" sz="1200" b="0" i="0" dirty="0">
              <a:solidFill>
                <a:srgbClr val="000000">
                  <a:lumMod val="85000"/>
                  <a:lumOff val="15000"/>
                </a:srgbClr>
              </a:solidFill>
              <a:effectLst/>
              <a:latin typeface="Arial" panose="020B0604020202020204" pitchFamily="34" charset="0"/>
            </a:endParaRPr>
          </a:p>
          <a:p>
            <a:r>
              <a:rPr lang="en-US" b="0" i="0" dirty="0">
                <a:effectLst/>
                <a:latin typeface="Arial" panose="020B0604020202020204" pitchFamily="34" charset="0"/>
              </a:rPr>
              <a:t>In addition, companies with deeper expertise also develop models internally, as noted by another interview subject.</a:t>
            </a:r>
          </a:p>
        </p:txBody>
      </p:sp>
      <p:sp>
        <p:nvSpPr>
          <p:cNvPr id="4" name="Slide Number Placeholder 3"/>
          <p:cNvSpPr>
            <a:spLocks noGrp="1"/>
          </p:cNvSpPr>
          <p:nvPr>
            <p:ph type="sldNum" sz="quarter" idx="5"/>
          </p:nvPr>
        </p:nvSpPr>
        <p:spPr/>
        <p:txBody>
          <a:bodyPr/>
          <a:lstStyle/>
          <a:p>
            <a:fld id="{0A2A37BA-026F-9146-8519-D617D382498F}" type="slidenum">
              <a:rPr lang="en-US" smtClean="0"/>
              <a:t>13</a:t>
            </a:fld>
            <a:endParaRPr lang="en-US"/>
          </a:p>
        </p:txBody>
      </p:sp>
    </p:spTree>
    <p:extLst>
      <p:ext uri="{BB962C8B-B14F-4D97-AF65-F5344CB8AC3E}">
        <p14:creationId xmlns:p14="http://schemas.microsoft.com/office/powerpoint/2010/main" val="632895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Next, we found that Python and C/C++ were the most popular languages, and that TensorFlow and </a:t>
            </a:r>
            <a:r>
              <a:rPr lang="en-US" b="0" i="0" dirty="0" err="1">
                <a:effectLst/>
                <a:latin typeface="Arial" panose="020B0604020202020204" pitchFamily="34" charset="0"/>
              </a:rPr>
              <a:t>PyTorch</a:t>
            </a:r>
            <a:r>
              <a:rPr lang="en-US" b="0" i="0" dirty="0">
                <a:effectLst/>
                <a:latin typeface="Arial" panose="020B0604020202020204" pitchFamily="34" charset="0"/>
              </a:rPr>
              <a:t> were the most popular modeling frameworks. </a:t>
            </a:r>
          </a:p>
          <a:p>
            <a:endParaRPr lang="en-US" b="0" i="0" dirty="0">
              <a:effectLst/>
              <a:latin typeface="Arial" panose="020B0604020202020204" pitchFamily="34" charset="0"/>
            </a:endParaRPr>
          </a:p>
          <a:p>
            <a:r>
              <a:rPr lang="en-US" b="0" i="0" dirty="0">
                <a:effectLst/>
                <a:latin typeface="Arial" panose="020B0604020202020204" pitchFamily="34" charset="0"/>
              </a:rPr>
              <a:t>We also found that to train and validate models, survey respondents followed standard practices such as, splitting training and testing data or applying K-fold cross validation.</a:t>
            </a:r>
            <a:endParaRPr lang="en-US" sz="1200" dirty="0">
              <a:solidFill>
                <a:srgbClr val="000000">
                  <a:lumMod val="85000"/>
                  <a:lumOff val="15000"/>
                </a:srgbClr>
              </a:solidFill>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14</a:t>
            </a:fld>
            <a:endParaRPr lang="en-US"/>
          </a:p>
        </p:txBody>
      </p:sp>
    </p:spTree>
    <p:extLst>
      <p:ext uri="{BB962C8B-B14F-4D97-AF65-F5344CB8AC3E}">
        <p14:creationId xmlns:p14="http://schemas.microsoft.com/office/powerpoint/2010/main" val="15073646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lumMod val="85000"/>
                    <a:lumOff val="15000"/>
                  </a:srgbClr>
                </a:solidFill>
              </a:rPr>
              <a:t>Next, we found that </a:t>
            </a:r>
            <a:r>
              <a:rPr lang="en-US" dirty="0"/>
              <a:t>the industry movement towards incremental development and agile methodologies includes IoT systems development. Almost half of the survey respondents report using Agile as their software development process. </a:t>
            </a:r>
          </a:p>
          <a:p>
            <a:r>
              <a:rPr lang="en-US" dirty="0"/>
              <a:t>Identically, an interview subject reflected that they had moved from waterfall to now agile.</a:t>
            </a:r>
          </a:p>
          <a:p>
            <a:endParaRPr lang="en-US" sz="1200" dirty="0">
              <a:solidFill>
                <a:srgbClr val="000000">
                  <a:lumMod val="85000"/>
                  <a:lumOff val="15000"/>
                </a:srgbClr>
              </a:solidFill>
            </a:endParaRPr>
          </a:p>
          <a:p>
            <a:r>
              <a:rPr lang="en-US" dirty="0"/>
              <a:t>This adoption includes the CICD approach. About, half of the survey respondents said that their teams incorporate ML models into the rest of their IoT systems, during Continuous Integration</a:t>
            </a:r>
            <a:r>
              <a:rPr lang="en-US" sz="1200" dirty="0">
                <a:solidFill>
                  <a:srgbClr val="000000">
                    <a:lumMod val="85000"/>
                    <a:lumOff val="15000"/>
                  </a:srgbClr>
                </a:solidFill>
              </a:rPr>
              <a:t>. </a:t>
            </a:r>
          </a:p>
          <a:p>
            <a:r>
              <a:rPr lang="en-US" sz="1200" dirty="0">
                <a:solidFill>
                  <a:srgbClr val="000000">
                    <a:lumMod val="85000"/>
                    <a:lumOff val="15000"/>
                  </a:srgbClr>
                </a:solidFill>
              </a:rPr>
              <a:t>Confirming this, an interviewer said that a CICD based validation flow is used at every stage of the Agile flow. </a:t>
            </a:r>
          </a:p>
          <a:p>
            <a:endParaRPr lang="en-US" sz="1200" dirty="0">
              <a:solidFill>
                <a:srgbClr val="000000">
                  <a:lumMod val="85000"/>
                  <a:lumOff val="15000"/>
                </a:srgbClr>
              </a:solidFill>
            </a:endParaRPr>
          </a:p>
          <a:p>
            <a:r>
              <a:rPr lang="en-US" dirty="0"/>
              <a:t>And, after IoT device deployment, many survey respondents report that they improve the ML models in their products by collecting new data and then sending software updates.</a:t>
            </a:r>
            <a:endParaRPr lang="en-US" sz="1200" dirty="0">
              <a:solidFill>
                <a:srgbClr val="000000">
                  <a:lumMod val="85000"/>
                  <a:lumOff val="15000"/>
                </a:srgbClr>
              </a:solidFill>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15</a:t>
            </a:fld>
            <a:endParaRPr lang="en-US"/>
          </a:p>
        </p:txBody>
      </p:sp>
    </p:spTree>
    <p:extLst>
      <p:ext uri="{BB962C8B-B14F-4D97-AF65-F5344CB8AC3E}">
        <p14:creationId xmlns:p14="http://schemas.microsoft.com/office/powerpoint/2010/main" val="1679094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Next, we investigated the challenges and consequences developers face due to resource limitations in developing ML software for edge devices.</a:t>
            </a:r>
          </a:p>
          <a:p>
            <a:endParaRPr lang="en-US" dirty="0"/>
          </a:p>
          <a:p>
            <a:r>
              <a:rPr lang="en-US" dirty="0"/>
              <a:t>Over 90% of survey respondents said that they meet constraints by changing the software, and not the hardware. And to meet their resource constraints, they said that they mostly use neural network pruning techniques including regularization, second-order methods, and variational dropout. </a:t>
            </a:r>
          </a:p>
          <a:p>
            <a:endParaRPr lang="en-US" dirty="0"/>
          </a:p>
          <a:p>
            <a:r>
              <a:rPr lang="en-US" dirty="0"/>
              <a:t>As they do so, they struggle with decreased model performance, memory constraints, and insufficient expertise.</a:t>
            </a:r>
          </a:p>
          <a:p>
            <a:endParaRPr lang="en-US" sz="1200" dirty="0">
              <a:solidFill>
                <a:srgbClr val="000000">
                  <a:lumMod val="85000"/>
                  <a:lumOff val="15000"/>
                </a:srgbClr>
              </a:solidFill>
            </a:endParaRPr>
          </a:p>
          <a:p>
            <a:r>
              <a:rPr lang="en-US" sz="1200" dirty="0">
                <a:solidFill>
                  <a:srgbClr val="000000">
                    <a:lumMod val="85000"/>
                    <a:lumOff val="15000"/>
                  </a:srgbClr>
                </a:solidFill>
              </a:rPr>
              <a:t>In addition, an interview subject said that </a:t>
            </a:r>
            <a:r>
              <a:rPr lang="en-US" dirty="0"/>
              <a:t>the biggest challenge is the inability of standard tools to squash a model to fit hardware constraints - with a push of a button.</a:t>
            </a:r>
          </a:p>
          <a:p>
            <a:endParaRPr lang="en-US" sz="1200" dirty="0">
              <a:solidFill>
                <a:srgbClr val="000000">
                  <a:lumMod val="85000"/>
                  <a:lumOff val="15000"/>
                </a:srgbClr>
              </a:solidFill>
            </a:endParaRPr>
          </a:p>
          <a:p>
            <a:r>
              <a:rPr lang="en-US" sz="1200" dirty="0">
                <a:solidFill>
                  <a:srgbClr val="000000">
                    <a:lumMod val="85000"/>
                    <a:lumOff val="15000"/>
                  </a:srgbClr>
                </a:solidFill>
              </a:rPr>
              <a:t>And to estimate the needs of fitting ML models into hardware constraints, another subject said that they preferred to use Excel for making crude estimates, because running emulators/simulators takes time.</a:t>
            </a:r>
          </a:p>
        </p:txBody>
      </p:sp>
      <p:sp>
        <p:nvSpPr>
          <p:cNvPr id="4" name="Slide Number Placeholder 3"/>
          <p:cNvSpPr>
            <a:spLocks noGrp="1"/>
          </p:cNvSpPr>
          <p:nvPr>
            <p:ph type="sldNum" sz="quarter" idx="5"/>
          </p:nvPr>
        </p:nvSpPr>
        <p:spPr/>
        <p:txBody>
          <a:bodyPr/>
          <a:lstStyle/>
          <a:p>
            <a:fld id="{0A2A37BA-026F-9146-8519-D617D382498F}" type="slidenum">
              <a:rPr lang="en-US" smtClean="0"/>
              <a:t>16</a:t>
            </a:fld>
            <a:endParaRPr lang="en-US"/>
          </a:p>
        </p:txBody>
      </p:sp>
    </p:spTree>
    <p:extLst>
      <p:ext uri="{BB962C8B-B14F-4D97-AF65-F5344CB8AC3E}">
        <p14:creationId xmlns:p14="http://schemas.microsoft.com/office/powerpoint/2010/main" val="1838886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lumMod val="85000"/>
                    <a:lumOff val="15000"/>
                  </a:srgbClr>
                </a:solidFill>
              </a:rPr>
              <a:t>And among the previously mentioned challenges, an interview subject noted the difficulty in working with customers, where clients would give the validation data set but not the test data set. </a:t>
            </a:r>
            <a:r>
              <a:rPr lang="en-US" b="0" i="0" dirty="0">
                <a:effectLst/>
                <a:latin typeface="Arial" panose="020B0604020202020204" pitchFamily="34" charset="0"/>
              </a:rPr>
              <a:t>In the general ML </a:t>
            </a:r>
            <a:r>
              <a:rPr lang="en-US" dirty="0"/>
              <a:t>lifecycle,</a:t>
            </a:r>
            <a:r>
              <a:rPr lang="en-US" b="0" i="0" dirty="0">
                <a:effectLst/>
                <a:latin typeface="Arial" panose="020B0604020202020204" pitchFamily="34" charset="0"/>
              </a:rPr>
              <a:t> we assume that developers have access to all of the data, but that’s not always the case - as expressed by the subject.</a:t>
            </a:r>
          </a:p>
          <a:p>
            <a:endParaRPr lang="en-US" sz="1200" dirty="0">
              <a:solidFill>
                <a:srgbClr val="000000">
                  <a:lumMod val="85000"/>
                  <a:lumOff val="15000"/>
                </a:srgbClr>
              </a:solidFill>
            </a:endParaRPr>
          </a:p>
          <a:p>
            <a:r>
              <a:rPr lang="en-US" b="0" i="0" dirty="0">
                <a:effectLst/>
                <a:latin typeface="Arial" panose="020B0604020202020204" pitchFamily="34" charset="0"/>
              </a:rPr>
              <a:t>Next, as a consequence of resource constraint challenges, survey respondents described different architectures for data processing. Two-thirds follow a hybrid strategy, with light-weight processing on IoT devices and heavy-weight processing using Fog or Cloud systems. Edge-only processing was the second most common, and Cloud-only processing was rare. </a:t>
            </a:r>
          </a:p>
        </p:txBody>
      </p:sp>
      <p:sp>
        <p:nvSpPr>
          <p:cNvPr id="4" name="Slide Number Placeholder 3"/>
          <p:cNvSpPr>
            <a:spLocks noGrp="1"/>
          </p:cNvSpPr>
          <p:nvPr>
            <p:ph type="sldNum" sz="quarter" idx="5"/>
          </p:nvPr>
        </p:nvSpPr>
        <p:spPr/>
        <p:txBody>
          <a:bodyPr/>
          <a:lstStyle/>
          <a:p>
            <a:fld id="{0A2A37BA-026F-9146-8519-D617D382498F}" type="slidenum">
              <a:rPr lang="en-US" smtClean="0"/>
              <a:t>17</a:t>
            </a:fld>
            <a:endParaRPr lang="en-US"/>
          </a:p>
        </p:txBody>
      </p:sp>
    </p:spTree>
    <p:extLst>
      <p:ext uri="{BB962C8B-B14F-4D97-AF65-F5344CB8AC3E}">
        <p14:creationId xmlns:p14="http://schemas.microsoft.com/office/powerpoint/2010/main" val="3925671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Now, we present </a:t>
            </a:r>
            <a:r>
              <a:rPr lang="en-US" dirty="0"/>
              <a:t>how engineers incorporate security, reason about trust, and the factors that affect security practices in IoT engineering.</a:t>
            </a:r>
            <a:endParaRPr lang="en-US" b="0" i="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18</a:t>
            </a:fld>
            <a:endParaRPr lang="en-US"/>
          </a:p>
        </p:txBody>
      </p:sp>
    </p:spTree>
    <p:extLst>
      <p:ext uri="{BB962C8B-B14F-4D97-AF65-F5344CB8AC3E}">
        <p14:creationId xmlns:p14="http://schemas.microsoft.com/office/powerpoint/2010/main" val="1459345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found that more than half of the respondents have experienced a security vulnerability in their current product. One-third have dealt with 1–3 CVEs, and one-third with 4 or more. So, understanding how they incorporate security and reason about trust in their engineering processes may help reduce CVEs. </a:t>
            </a:r>
          </a:p>
          <a:p>
            <a:r>
              <a:rPr lang="en-US" b="1" dirty="0"/>
              <a:t>So, we investigated how engineers incorporate security into the IoT engineering process.</a:t>
            </a:r>
          </a:p>
          <a:p>
            <a:endParaRPr lang="en-US" dirty="0"/>
          </a:p>
          <a:p>
            <a:r>
              <a:rPr lang="en-US" dirty="0"/>
              <a:t>We asked survey respondents to describe the processes their teams follow for security analysis. They said that code review and white-box analyses were the primary ways in which security checks were conducted. Survey respondents and interview participants also described conducting security reviews and creating mitigation plans.</a:t>
            </a:r>
          </a:p>
          <a:p>
            <a:endParaRPr lang="en-US" b="0" i="0" dirty="0">
              <a:effectLst/>
              <a:latin typeface="Arial" panose="020B0604020202020204" pitchFamily="34" charset="0"/>
            </a:endParaRPr>
          </a:p>
          <a:p>
            <a:r>
              <a:rPr lang="en-US" b="0" i="0" dirty="0">
                <a:effectLst/>
                <a:latin typeface="Arial" panose="020B0604020202020204" pitchFamily="34" charset="0"/>
              </a:rPr>
              <a:t>And an interview subject said that during the development process, not everyone on the team is a security expert, but everyone is generally aware of the common pitfalls and requirements. And that they ensure that there are a few experts involved. </a:t>
            </a:r>
          </a:p>
          <a:p>
            <a:endParaRPr lang="en-US" b="0" i="0" dirty="0">
              <a:effectLst/>
              <a:latin typeface="Arial" panose="020B0604020202020204" pitchFamily="34" charset="0"/>
            </a:endParaRPr>
          </a:p>
          <a:p>
            <a:r>
              <a:rPr lang="en-US" dirty="0"/>
              <a:t>We also found that for subjects working in smaller companies, security analysis was a part of every developer’s job. In larger organizations, subjects said that security analysis was done by dedicated security teams. However, developers were still involved and have some familiarity with security analysis methods.</a:t>
            </a:r>
          </a:p>
          <a:p>
            <a:endParaRPr lang="en-US" b="0" i="0" dirty="0">
              <a:effectLst/>
              <a:latin typeface="Arial" panose="020B0604020202020204" pitchFamily="34" charset="0"/>
            </a:endParaRPr>
          </a:p>
          <a:p>
            <a:endParaRPr lang="en-US" b="0" i="0"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19</a:t>
            </a:fld>
            <a:endParaRPr lang="en-US"/>
          </a:p>
        </p:txBody>
      </p:sp>
    </p:spTree>
    <p:extLst>
      <p:ext uri="{BB962C8B-B14F-4D97-AF65-F5344CB8AC3E}">
        <p14:creationId xmlns:p14="http://schemas.microsoft.com/office/powerpoint/2010/main" val="47852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lumMod val="85000"/>
                    <a:lumOff val="15000"/>
                  </a:srgbClr>
                </a:solidFill>
              </a:rPr>
              <a:t>Our main contribution is an investigation of the engineering of ML enabled IoT devices in industry. Specifically, we investigated the common ML practices, challenges, and security practices in the industry. </a:t>
            </a:r>
          </a:p>
          <a:p>
            <a:endParaRPr lang="en-US" sz="1200" dirty="0">
              <a:solidFill>
                <a:srgbClr val="000000">
                  <a:lumMod val="85000"/>
                  <a:lumOff val="15000"/>
                </a:srgbClr>
              </a:solidFill>
            </a:endParaRPr>
          </a:p>
          <a:p>
            <a:r>
              <a:rPr lang="en-US" sz="1200" dirty="0">
                <a:solidFill>
                  <a:srgbClr val="000000">
                    <a:lumMod val="85000"/>
                    <a:lumOff val="15000"/>
                  </a:srgbClr>
                </a:solidFill>
              </a:rPr>
              <a:t>And the main concerns we found were about engineering cost and unverified trust, for which we provide future </a:t>
            </a:r>
            <a:r>
              <a:rPr lang="en-US" sz="1200">
                <a:solidFill>
                  <a:srgbClr val="000000">
                    <a:lumMod val="85000"/>
                    <a:lumOff val="15000"/>
                  </a:srgbClr>
                </a:solidFill>
              </a:rPr>
              <a:t>research directions.</a:t>
            </a:r>
            <a:endParaRPr lang="en-US" sz="1200" dirty="0">
              <a:solidFill>
                <a:srgbClr val="000000">
                  <a:lumMod val="85000"/>
                  <a:lumOff val="15000"/>
                </a:srgbClr>
              </a:solidFill>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2</a:t>
            </a:fld>
            <a:endParaRPr lang="en-US"/>
          </a:p>
        </p:txBody>
      </p:sp>
    </p:spTree>
    <p:extLst>
      <p:ext uri="{BB962C8B-B14F-4D97-AF65-F5344CB8AC3E}">
        <p14:creationId xmlns:p14="http://schemas.microsoft.com/office/powerpoint/2010/main" val="35616830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our subjects said that security threat analysis was a common part of the development process, but with varying priority depending on the company size and available resources. </a:t>
            </a:r>
          </a:p>
          <a:p>
            <a:r>
              <a:rPr lang="en-US" b="0" dirty="0">
                <a:highlight>
                  <a:srgbClr val="FFFF00"/>
                </a:highlight>
              </a:rPr>
              <a:t>Our interviewees indicated that the major threat they considered was the loss of intellectual property, as in, reverse engineering of their ML models. </a:t>
            </a:r>
          </a:p>
          <a:p>
            <a:r>
              <a:rPr lang="en-US" dirty="0"/>
              <a:t>An Interviewee said that the biggest security challenge they face is in-memory re-engineering. The subject emphasized the criticality of secure hardware design, because if a common snoop out transaction occurs in the Memory Management Unit, then access to physical addresses are compromised.</a:t>
            </a:r>
          </a:p>
          <a:p>
            <a:endParaRPr lang="en-US" b="0" i="0" dirty="0">
              <a:effectLst/>
              <a:latin typeface="Arial" panose="020B0604020202020204" pitchFamily="34" charset="0"/>
            </a:endParaRPr>
          </a:p>
          <a:p>
            <a:r>
              <a:rPr lang="en-US" b="0" i="0" u="none" dirty="0">
                <a:effectLst/>
                <a:latin typeface="Arial" panose="020B0604020202020204" pitchFamily="34" charset="0"/>
              </a:rPr>
              <a:t>Additionally, IoT devices interact with humans and the physical world which makes privacy a concern for both developers and end-users</a:t>
            </a:r>
            <a:r>
              <a:rPr lang="en-US" b="0" i="0" dirty="0">
                <a:effectLst/>
                <a:latin typeface="Arial" panose="020B0604020202020204" pitchFamily="34" charset="0"/>
              </a:rPr>
              <a:t>. An interviewee said that privacy was the most difficult aspect of security analysis, since it is very visible to the market, which means that any failure could lead to a loss to the company brand. So, they described that their company tried to not story any private data that could be used by hackers.</a:t>
            </a:r>
          </a:p>
        </p:txBody>
      </p:sp>
      <p:sp>
        <p:nvSpPr>
          <p:cNvPr id="4" name="Slide Number Placeholder 3"/>
          <p:cNvSpPr>
            <a:spLocks noGrp="1"/>
          </p:cNvSpPr>
          <p:nvPr>
            <p:ph type="sldNum" sz="quarter" idx="5"/>
          </p:nvPr>
        </p:nvSpPr>
        <p:spPr/>
        <p:txBody>
          <a:bodyPr/>
          <a:lstStyle/>
          <a:p>
            <a:fld id="{0A2A37BA-026F-9146-8519-D617D382498F}" type="slidenum">
              <a:rPr lang="en-US" smtClean="0"/>
              <a:t>20</a:t>
            </a:fld>
            <a:endParaRPr lang="en-US"/>
          </a:p>
        </p:txBody>
      </p:sp>
    </p:spTree>
    <p:extLst>
      <p:ext uri="{BB962C8B-B14F-4D97-AF65-F5344CB8AC3E}">
        <p14:creationId xmlns:p14="http://schemas.microsoft.com/office/powerpoint/2010/main" val="3350974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Arial" panose="020B0604020202020204" pitchFamily="34" charset="0"/>
              </a:rPr>
              <a:t>Next, we investigated how engineers reason about trust in ML-based IoT systems. </a:t>
            </a:r>
          </a:p>
          <a:p>
            <a:endParaRPr lang="en-US" b="0" i="0" dirty="0">
              <a:effectLst/>
              <a:latin typeface="Arial" panose="020B0604020202020204" pitchFamily="34" charset="0"/>
            </a:endParaRPr>
          </a:p>
          <a:p>
            <a:r>
              <a:rPr lang="en-US" b="0" i="0" dirty="0">
                <a:effectLst/>
                <a:latin typeface="Arial" panose="020B0604020202020204" pitchFamily="34" charset="0"/>
              </a:rPr>
              <a:t>We found that our subjects identified trust in researchers, vendors, data, and tool chains. </a:t>
            </a:r>
          </a:p>
          <a:p>
            <a:endParaRPr lang="en-US" b="0" i="0" dirty="0">
              <a:effectLst/>
              <a:latin typeface="Arial" panose="020B0604020202020204" pitchFamily="34" charset="0"/>
            </a:endParaRPr>
          </a:p>
          <a:p>
            <a:r>
              <a:rPr lang="en-US" b="0" i="0" dirty="0">
                <a:effectLst/>
                <a:latin typeface="Arial" panose="020B0604020202020204" pitchFamily="34" charset="0"/>
              </a:rPr>
              <a:t>Our survey respondents indicated trust in researchers through the common adoption of research prototypes.</a:t>
            </a:r>
          </a:p>
          <a:p>
            <a:endParaRPr lang="en-US" b="0" i="0" dirty="0">
              <a:effectLst/>
              <a:latin typeface="Arial" panose="020B0604020202020204" pitchFamily="34" charset="0"/>
            </a:endParaRPr>
          </a:p>
          <a:p>
            <a:r>
              <a:rPr lang="en-US" b="0" i="0" dirty="0">
                <a:effectLst/>
                <a:latin typeface="Arial" panose="020B0604020202020204" pitchFamily="34" charset="0"/>
              </a:rPr>
              <a:t>An interview subject described that their company’s ML model training process is dependent on the goodness and on the security features provided by cloud computing platforms. </a:t>
            </a:r>
          </a:p>
          <a:p>
            <a:endParaRPr lang="en-US" b="0" i="0" dirty="0">
              <a:effectLst/>
              <a:latin typeface="Arial" panose="020B0604020202020204" pitchFamily="34" charset="0"/>
            </a:endParaRPr>
          </a:p>
          <a:p>
            <a:r>
              <a:rPr lang="en-US" b="0" i="0" dirty="0">
                <a:effectLst/>
                <a:latin typeface="Arial" panose="020B0604020202020204" pitchFamily="34" charset="0"/>
              </a:rPr>
              <a:t>The interviewee also stated that they did not perform any security analysis, and instead placed trust on developmental tool chains. </a:t>
            </a:r>
          </a:p>
          <a:p>
            <a:endParaRPr lang="en-US" b="0" i="0" dirty="0">
              <a:effectLst/>
              <a:latin typeface="Arial" panose="020B0604020202020204" pitchFamily="34" charset="0"/>
            </a:endParaRPr>
          </a:p>
          <a:p>
            <a:r>
              <a:rPr lang="en-US" b="0" i="0" dirty="0">
                <a:effectLst/>
                <a:latin typeface="Arial" panose="020B0604020202020204" pitchFamily="34" charset="0"/>
              </a:rPr>
              <a:t>Another interviewee stated that it is crucial to ensure the trustworthiness of the training data.</a:t>
            </a:r>
          </a:p>
        </p:txBody>
      </p:sp>
      <p:sp>
        <p:nvSpPr>
          <p:cNvPr id="4" name="Slide Number Placeholder 3"/>
          <p:cNvSpPr>
            <a:spLocks noGrp="1"/>
          </p:cNvSpPr>
          <p:nvPr>
            <p:ph type="sldNum" sz="quarter" idx="5"/>
          </p:nvPr>
        </p:nvSpPr>
        <p:spPr/>
        <p:txBody>
          <a:bodyPr/>
          <a:lstStyle/>
          <a:p>
            <a:fld id="{0A2A37BA-026F-9146-8519-D617D382498F}" type="slidenum">
              <a:rPr lang="en-US" smtClean="0"/>
              <a:t>21</a:t>
            </a:fld>
            <a:endParaRPr lang="en-US"/>
          </a:p>
        </p:txBody>
      </p:sp>
    </p:spTree>
    <p:extLst>
      <p:ext uri="{BB962C8B-B14F-4D97-AF65-F5344CB8AC3E}">
        <p14:creationId xmlns:p14="http://schemas.microsoft.com/office/powerpoint/2010/main" val="208484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Arial" panose="020B0604020202020204" pitchFamily="34" charset="0"/>
              </a:rPr>
              <a:t>Next, we investigated other factors that affect security practices in IoT engineering</a:t>
            </a:r>
            <a:r>
              <a:rPr lang="en-US" b="0" i="0" dirty="0">
                <a:effectLst/>
                <a:latin typeface="Arial" panose="020B0604020202020204" pitchFamily="34" charset="0"/>
              </a:rPr>
              <a:t>, such as the process requirements and regulations.</a:t>
            </a:r>
          </a:p>
          <a:p>
            <a:endParaRPr lang="en-US" b="0" i="0" dirty="0">
              <a:effectLst/>
              <a:latin typeface="Arial" panose="020B0604020202020204" pitchFamily="34" charset="0"/>
            </a:endParaRPr>
          </a:p>
          <a:p>
            <a:r>
              <a:rPr lang="en-US" b="0" i="0" dirty="0">
                <a:effectLst/>
                <a:latin typeface="Arial" panose="020B0604020202020204" pitchFamily="34" charset="0"/>
              </a:rPr>
              <a:t>First, we asked survey participants about restrictions on their engineering processes and products. About half said that they comply only with general quality processes, such as ISO standards. Other survey respondents comply with governmental safety and security regulations, and with privacy regulations like GDPR, which is a data regulation, and HIPAA, which is a healthcare regulation. </a:t>
            </a:r>
          </a:p>
          <a:p>
            <a:endParaRPr lang="en-US" b="0" i="0" dirty="0">
              <a:effectLst/>
              <a:latin typeface="Arial" panose="020B0604020202020204" pitchFamily="34" charset="0"/>
            </a:endParaRPr>
          </a:p>
          <a:p>
            <a:r>
              <a:rPr lang="en-US" b="0" i="0" dirty="0">
                <a:effectLst/>
                <a:latin typeface="Arial" panose="020B0604020202020204" pitchFamily="34" charset="0"/>
              </a:rPr>
              <a:t>An interviewee stated that at their company, they prefer to work with metadata instead of data because of HIPAA requirements.</a:t>
            </a:r>
          </a:p>
          <a:p>
            <a:endParaRPr lang="en-US" b="0" i="0" dirty="0">
              <a:effectLst/>
              <a:latin typeface="Arial" panose="020B0604020202020204" pitchFamily="34" charset="0"/>
            </a:endParaRPr>
          </a:p>
          <a:p>
            <a:r>
              <a:rPr lang="en-US" b="0" i="0" dirty="0">
                <a:effectLst/>
                <a:latin typeface="Arial" panose="020B0604020202020204" pitchFamily="34" charset="0"/>
              </a:rPr>
              <a:t>Another interviewee emphasized the difficulties of regulatory compliance, for example with the intricacies of working with medical data and trends.</a:t>
            </a:r>
          </a:p>
        </p:txBody>
      </p:sp>
      <p:sp>
        <p:nvSpPr>
          <p:cNvPr id="4" name="Slide Number Placeholder 3"/>
          <p:cNvSpPr>
            <a:spLocks noGrp="1"/>
          </p:cNvSpPr>
          <p:nvPr>
            <p:ph type="sldNum" sz="quarter" idx="5"/>
          </p:nvPr>
        </p:nvSpPr>
        <p:spPr/>
        <p:txBody>
          <a:bodyPr/>
          <a:lstStyle/>
          <a:p>
            <a:fld id="{0A2A37BA-026F-9146-8519-D617D382498F}" type="slidenum">
              <a:rPr lang="en-US" smtClean="0"/>
              <a:t>22</a:t>
            </a:fld>
            <a:endParaRPr lang="en-US"/>
          </a:p>
        </p:txBody>
      </p:sp>
    </p:spTree>
    <p:extLst>
      <p:ext uri="{BB962C8B-B14F-4D97-AF65-F5344CB8AC3E}">
        <p14:creationId xmlns:p14="http://schemas.microsoft.com/office/powerpoint/2010/main" val="1734495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Next, we found that subjects often had to balance between security and engineering cost. </a:t>
            </a:r>
          </a:p>
          <a:p>
            <a:r>
              <a:rPr lang="en-US" b="0" i="0" dirty="0">
                <a:effectLst/>
                <a:latin typeface="Arial" panose="020B0604020202020204" pitchFamily="34" charset="0"/>
              </a:rPr>
              <a:t>A </a:t>
            </a:r>
            <a:r>
              <a:rPr lang="en-US" b="0" i="0" u="sng" dirty="0">
                <a:effectLst/>
                <a:latin typeface="Arial" panose="020B0604020202020204" pitchFamily="34" charset="0"/>
              </a:rPr>
              <a:t>survey subject</a:t>
            </a:r>
            <a:r>
              <a:rPr lang="en-US" b="0" i="0" u="none" dirty="0">
                <a:effectLst/>
                <a:latin typeface="Arial" panose="020B0604020202020204" pitchFamily="34" charset="0"/>
              </a:rPr>
              <a:t> </a:t>
            </a:r>
            <a:r>
              <a:rPr lang="en-US" b="0" i="0" dirty="0">
                <a:effectLst/>
                <a:latin typeface="Arial" panose="020B0604020202020204" pitchFamily="34" charset="0"/>
              </a:rPr>
              <a:t>stated that the most challenging part of security analysis is addressing vulnerabilities properly and supporting cryptographic functionalities within the project budget.</a:t>
            </a:r>
          </a:p>
          <a:p>
            <a:endParaRPr lang="en-US" b="0" i="0" dirty="0">
              <a:effectLst/>
              <a:latin typeface="Arial" panose="020B0604020202020204" pitchFamily="34" charset="0"/>
            </a:endParaRPr>
          </a:p>
          <a:p>
            <a:r>
              <a:rPr lang="en-US" b="0" i="0" dirty="0">
                <a:effectLst/>
                <a:latin typeface="Arial" panose="020B0604020202020204" pitchFamily="34" charset="0"/>
              </a:rPr>
              <a:t>An interviewee added that user visibility may justify engineering costs. They stated that if security is adding significantly to engineering costs, then its necessity will be decided based on market feedback.</a:t>
            </a:r>
          </a:p>
          <a:p>
            <a:endParaRPr lang="en-US" b="0" i="0" dirty="0">
              <a:effectLst/>
              <a:latin typeface="Arial" panose="020B0604020202020204" pitchFamily="34" charset="0"/>
            </a:endParaRPr>
          </a:p>
          <a:p>
            <a:r>
              <a:rPr lang="en-US" b="0" i="0" dirty="0">
                <a:effectLst/>
                <a:latin typeface="Arial" panose="020B0604020202020204" pitchFamily="34" charset="0"/>
              </a:rPr>
              <a:t>Another interviewee stated that their company invests security resources non-uniformly, with less effort in analyzing software that they release as open-source.</a:t>
            </a:r>
          </a:p>
        </p:txBody>
      </p:sp>
      <p:sp>
        <p:nvSpPr>
          <p:cNvPr id="4" name="Slide Number Placeholder 3"/>
          <p:cNvSpPr>
            <a:spLocks noGrp="1"/>
          </p:cNvSpPr>
          <p:nvPr>
            <p:ph type="sldNum" sz="quarter" idx="5"/>
          </p:nvPr>
        </p:nvSpPr>
        <p:spPr/>
        <p:txBody>
          <a:bodyPr/>
          <a:lstStyle/>
          <a:p>
            <a:fld id="{0A2A37BA-026F-9146-8519-D617D382498F}" type="slidenum">
              <a:rPr lang="en-US" smtClean="0"/>
              <a:t>23</a:t>
            </a:fld>
            <a:endParaRPr lang="en-US"/>
          </a:p>
        </p:txBody>
      </p:sp>
    </p:spTree>
    <p:extLst>
      <p:ext uri="{BB962C8B-B14F-4D97-AF65-F5344CB8AC3E}">
        <p14:creationId xmlns:p14="http://schemas.microsoft.com/office/powerpoint/2010/main" val="17762219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based on our results, we discuss our findings in comparison to prior works, then provide advice for practitioners and suggest future research directions.</a:t>
            </a:r>
          </a:p>
        </p:txBody>
      </p:sp>
      <p:sp>
        <p:nvSpPr>
          <p:cNvPr id="4" name="Slide Number Placeholder 3"/>
          <p:cNvSpPr>
            <a:spLocks noGrp="1"/>
          </p:cNvSpPr>
          <p:nvPr>
            <p:ph type="sldNum" sz="quarter" idx="5"/>
          </p:nvPr>
        </p:nvSpPr>
        <p:spPr/>
        <p:txBody>
          <a:bodyPr/>
          <a:lstStyle/>
          <a:p>
            <a:fld id="{0A2A37BA-026F-9146-8519-D617D382498F}" type="slidenum">
              <a:rPr lang="en-US" smtClean="0"/>
              <a:t>24</a:t>
            </a:fld>
            <a:endParaRPr lang="en-US"/>
          </a:p>
        </p:txBody>
      </p:sp>
    </p:spTree>
    <p:extLst>
      <p:ext uri="{BB962C8B-B14F-4D97-AF65-F5344CB8AC3E}">
        <p14:creationId xmlns:p14="http://schemas.microsoft.com/office/powerpoint/2010/main" val="2872649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lumMod val="85000"/>
                    <a:lumOff val="15000"/>
                  </a:srgbClr>
                </a:solidFill>
              </a:rPr>
              <a:t>First, our findings overlapped with prior knowledge in many aspects. Consistent with prior knowledge, our participants followed industry-wide practices, development toolchains, and iterative development processes. Prior works have focused on power, memory, and computational constraints of IoT systems.</a:t>
            </a:r>
          </a:p>
          <a:p>
            <a:endParaRPr lang="en-US" sz="1200" dirty="0">
              <a:solidFill>
                <a:srgbClr val="000000">
                  <a:lumMod val="85000"/>
                  <a:lumOff val="15000"/>
                </a:srgb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lumMod val="85000"/>
                    <a:lumOff val="15000"/>
                  </a:srgbClr>
                </a:solidFill>
              </a:rPr>
              <a:t>The main difference between the research literature and our findings is the discussion of engineering cost. Past research works primarily focus on trade-offs between security and resource costs, such as operation delay and energy. Our work identifies the importance of considering engineering costs, not just the runtime implications. Our participants, especially in consumer electronics, reduced security for cheaper production costs. Unlike researchers' goals of unbreakable systems, our subjects balance how much security is possible - relative to its engineering cost - and required - relative to market demand. </a:t>
            </a:r>
          </a:p>
          <a:p>
            <a:endParaRPr lang="en-US" sz="1200" dirty="0">
              <a:solidFill>
                <a:srgbClr val="000000">
                  <a:lumMod val="85000"/>
                  <a:lumOff val="15000"/>
                </a:srgbClr>
              </a:solidFill>
            </a:endParaRPr>
          </a:p>
          <a:p>
            <a:r>
              <a:rPr lang="en-US" sz="1200" dirty="0">
                <a:solidFill>
                  <a:srgbClr val="000000">
                    <a:lumMod val="85000"/>
                    <a:lumOff val="15000"/>
                  </a:srgbClr>
                </a:solidFill>
              </a:rPr>
              <a:t>Lastly, the many sources of unverified trust such as, open-source code, academic research, and development toolchains, was greater than what we understood in the literature. </a:t>
            </a:r>
          </a:p>
        </p:txBody>
      </p:sp>
      <p:sp>
        <p:nvSpPr>
          <p:cNvPr id="4" name="Slide Number Placeholder 3"/>
          <p:cNvSpPr>
            <a:spLocks noGrp="1"/>
          </p:cNvSpPr>
          <p:nvPr>
            <p:ph type="sldNum" sz="quarter" idx="5"/>
          </p:nvPr>
        </p:nvSpPr>
        <p:spPr/>
        <p:txBody>
          <a:bodyPr/>
          <a:lstStyle/>
          <a:p>
            <a:fld id="{0A2A37BA-026F-9146-8519-D617D382498F}" type="slidenum">
              <a:rPr lang="en-US" smtClean="0"/>
              <a:t>25</a:t>
            </a:fld>
            <a:endParaRPr lang="en-US"/>
          </a:p>
        </p:txBody>
      </p:sp>
    </p:spTree>
    <p:extLst>
      <p:ext uri="{BB962C8B-B14F-4D97-AF65-F5344CB8AC3E}">
        <p14:creationId xmlns:p14="http://schemas.microsoft.com/office/powerpoint/2010/main" val="2138845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lumMod val="85000"/>
                    <a:lumOff val="15000"/>
                  </a:srgbClr>
                </a:solidFill>
              </a:rPr>
              <a:t>Next, our study revealed a significant gap between how the academic community and industry perceive IoT security. This suggests potential value in cybersecurity workforce development. </a:t>
            </a:r>
          </a:p>
          <a:p>
            <a:endParaRPr lang="en-US" sz="1200" dirty="0">
              <a:solidFill>
                <a:srgbClr val="000000">
                  <a:lumMod val="85000"/>
                  <a:lumOff val="15000"/>
                </a:srgbClr>
              </a:solidFill>
            </a:endParaRPr>
          </a:p>
          <a:p>
            <a:r>
              <a:rPr lang="en-US" sz="1200" dirty="0">
                <a:solidFill>
                  <a:srgbClr val="000000">
                    <a:lumMod val="85000"/>
                    <a:lumOff val="15000"/>
                  </a:srgbClr>
                </a:solidFill>
              </a:rPr>
              <a:t>Outside academia, government guidelines describe secure development lifecycles. For example, NIST recommends a thorough study on the customers, users, expected use cases, security risks, and goals during planning, execution, and post-deployment. However, our subjects did not describe such a process. </a:t>
            </a:r>
          </a:p>
          <a:p>
            <a:endParaRPr lang="en-US" sz="1200" dirty="0">
              <a:solidFill>
                <a:srgbClr val="000000">
                  <a:lumMod val="85000"/>
                  <a:lumOff val="15000"/>
                </a:srgbClr>
              </a:solidFill>
            </a:endParaRPr>
          </a:p>
          <a:p>
            <a:r>
              <a:rPr lang="en-US" sz="1200" dirty="0">
                <a:solidFill>
                  <a:srgbClr val="000000">
                    <a:lumMod val="85000"/>
                    <a:lumOff val="15000"/>
                  </a:srgbClr>
                </a:solidFill>
              </a:rPr>
              <a:t>Additionally, given the success of automated code analysis methods such as static analysis, black-box, and grey-box fuzzing in identifying system vulnerabilities in </a:t>
            </a:r>
            <a:r>
              <a:rPr lang="en-US" sz="1200" u="sng" dirty="0">
                <a:solidFill>
                  <a:srgbClr val="000000">
                    <a:lumMod val="85000"/>
                    <a:lumOff val="15000"/>
                  </a:srgbClr>
                </a:solidFill>
              </a:rPr>
              <a:t>IT software</a:t>
            </a:r>
            <a:r>
              <a:rPr lang="en-US" sz="1200" dirty="0">
                <a:solidFill>
                  <a:srgbClr val="000000">
                    <a:lumMod val="85000"/>
                    <a:lumOff val="15000"/>
                  </a:srgbClr>
                </a:solidFill>
              </a:rPr>
              <a:t>, we were surprised by practitioners' continued emphasis on code review and white-box analysis in their </a:t>
            </a:r>
            <a:r>
              <a:rPr lang="en-US" sz="1200" u="sng" dirty="0">
                <a:solidFill>
                  <a:srgbClr val="000000">
                    <a:lumMod val="85000"/>
                    <a:lumOff val="15000"/>
                  </a:srgbClr>
                </a:solidFill>
              </a:rPr>
              <a:t>IoT systems</a:t>
            </a:r>
            <a:r>
              <a:rPr lang="en-US" sz="1200" dirty="0">
                <a:solidFill>
                  <a:srgbClr val="000000">
                    <a:lumMod val="85000"/>
                    <a:lumOff val="15000"/>
                  </a:srgbClr>
                </a:solidFill>
              </a:rPr>
              <a:t>. We recommend practitioners integrate such methods into their product development process.</a:t>
            </a:r>
          </a:p>
        </p:txBody>
      </p:sp>
      <p:sp>
        <p:nvSpPr>
          <p:cNvPr id="4" name="Slide Number Placeholder 3"/>
          <p:cNvSpPr>
            <a:spLocks noGrp="1"/>
          </p:cNvSpPr>
          <p:nvPr>
            <p:ph type="sldNum" sz="quarter" idx="5"/>
          </p:nvPr>
        </p:nvSpPr>
        <p:spPr/>
        <p:txBody>
          <a:bodyPr/>
          <a:lstStyle/>
          <a:p>
            <a:fld id="{0A2A37BA-026F-9146-8519-D617D382498F}" type="slidenum">
              <a:rPr lang="en-US" smtClean="0"/>
              <a:t>26</a:t>
            </a:fld>
            <a:endParaRPr lang="en-US"/>
          </a:p>
        </p:txBody>
      </p:sp>
    </p:spTree>
    <p:extLst>
      <p:ext uri="{BB962C8B-B14F-4D97-AF65-F5344CB8AC3E}">
        <p14:creationId xmlns:p14="http://schemas.microsoft.com/office/powerpoint/2010/main" val="2169961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lumMod val="85000"/>
                    <a:lumOff val="15000"/>
                  </a:srgbClr>
                </a:solidFill>
              </a:rPr>
              <a:t>Finally, based on the challenges faced by the practitioners we studied, we suggest three directions for future research.</a:t>
            </a:r>
          </a:p>
          <a:p>
            <a:endParaRPr lang="en-US" sz="1200" dirty="0">
              <a:solidFill>
                <a:srgbClr val="000000">
                  <a:lumMod val="85000"/>
                  <a:lumOff val="15000"/>
                </a:srgbClr>
              </a:solidFill>
            </a:endParaRPr>
          </a:p>
          <a:p>
            <a:r>
              <a:rPr lang="en-US" sz="1200" dirty="0">
                <a:solidFill>
                  <a:srgbClr val="000000">
                    <a:lumMod val="85000"/>
                    <a:lumOff val="15000"/>
                  </a:srgbClr>
                </a:solidFill>
              </a:rPr>
              <a:t>First, the IoT domain is characterized by tight profit margins and low-cost parts. Many of our research subjects were therefore concerned about the engineering cost of securing IoT devices. It would be helpful for researchers to offer cost-aware security processes suited to the constraints of IoT systems engineering, and practical measurements of this cost. </a:t>
            </a:r>
          </a:p>
          <a:p>
            <a:endParaRPr lang="en-US" sz="1200" dirty="0">
              <a:solidFill>
                <a:srgbClr val="000000">
                  <a:lumMod val="85000"/>
                  <a:lumOff val="15000"/>
                </a:srgbClr>
              </a:solidFill>
            </a:endParaRPr>
          </a:p>
          <a:p>
            <a:r>
              <a:rPr lang="en-US" sz="1200" dirty="0">
                <a:solidFill>
                  <a:srgbClr val="000000">
                    <a:lumMod val="85000"/>
                    <a:lumOff val="15000"/>
                  </a:srgbClr>
                </a:solidFill>
              </a:rPr>
              <a:t>Second, practitioners leverage open science and open-source software for their ML modeling and their development toolchains. This accelerates development but introduces substantial risk. For ML, we recommend that ML researchers carefully document their research prototypes and the limitations of their work. They can achieve broader impact by participating in community efforts to develop exemplary ML models, such as </a:t>
            </a:r>
            <a:r>
              <a:rPr lang="en-US" sz="1200" dirty="0" err="1">
                <a:solidFill>
                  <a:srgbClr val="000000">
                    <a:lumMod val="85000"/>
                    <a:lumOff val="15000"/>
                  </a:srgbClr>
                </a:solidFill>
              </a:rPr>
              <a:t>TorchVision</a:t>
            </a:r>
            <a:r>
              <a:rPr lang="en-US" sz="1200" dirty="0">
                <a:solidFill>
                  <a:srgbClr val="000000">
                    <a:lumMod val="85000"/>
                    <a:lumOff val="15000"/>
                  </a:srgbClr>
                </a:solidFill>
              </a:rPr>
              <a:t> and the TensorFlow Model Garden. Additionally, studies of how best to reproduce and transfer ML knowledge will be helpful. </a:t>
            </a:r>
          </a:p>
          <a:p>
            <a:endParaRPr lang="en-US" sz="1200" dirty="0">
              <a:solidFill>
                <a:srgbClr val="000000">
                  <a:lumMod val="85000"/>
                  <a:lumOff val="15000"/>
                </a:srgbClr>
              </a:solidFill>
            </a:endParaRPr>
          </a:p>
          <a:p>
            <a:r>
              <a:rPr lang="en-US" sz="1200" dirty="0">
                <a:solidFill>
                  <a:srgbClr val="000000">
                    <a:lumMod val="85000"/>
                    <a:lumOff val="15000"/>
                  </a:srgbClr>
                </a:solidFill>
              </a:rPr>
              <a:t>Third, the difficulties experienced by practitioners in following the compliance restrictions and regulations poses a potential research area. For example, researchers could study the impact of security compliance on security outcomes of IoT applications, and the tradeoff with engineering cost.</a:t>
            </a:r>
          </a:p>
        </p:txBody>
      </p:sp>
      <p:sp>
        <p:nvSpPr>
          <p:cNvPr id="4" name="Slide Number Placeholder 3"/>
          <p:cNvSpPr>
            <a:spLocks noGrp="1"/>
          </p:cNvSpPr>
          <p:nvPr>
            <p:ph type="sldNum" sz="quarter" idx="5"/>
          </p:nvPr>
        </p:nvSpPr>
        <p:spPr/>
        <p:txBody>
          <a:bodyPr/>
          <a:lstStyle/>
          <a:p>
            <a:fld id="{0A2A37BA-026F-9146-8519-D617D382498F}" type="slidenum">
              <a:rPr lang="en-US" smtClean="0"/>
              <a:t>27</a:t>
            </a:fld>
            <a:endParaRPr lang="en-US"/>
          </a:p>
        </p:txBody>
      </p:sp>
    </p:spTree>
    <p:extLst>
      <p:ext uri="{BB962C8B-B14F-4D97-AF65-F5344CB8AC3E}">
        <p14:creationId xmlns:p14="http://schemas.microsoft.com/office/powerpoint/2010/main" val="775210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we attempted to broaden the existing understanding of IoT engineering practices related to machine learning and cybersecurity.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Through our survey and interviews, we found that the main challenge engineers face when creating an IoT product is balancing among engineering cost, performance, trust, and security.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future, we recommend that software engineering and cybersecurity researchers incorporate engineering cost considerations into their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That concludes our presentation, </a:t>
            </a:r>
            <a:r>
              <a:rPr lang="en-US"/>
              <a:t>and I </a:t>
            </a:r>
            <a:r>
              <a:rPr lang="en-US" dirty="0"/>
              <a:t>would be happy to answer any questions you may have.</a:t>
            </a:r>
          </a:p>
        </p:txBody>
      </p:sp>
      <p:sp>
        <p:nvSpPr>
          <p:cNvPr id="4" name="Slide Number Placeholder 3"/>
          <p:cNvSpPr>
            <a:spLocks noGrp="1"/>
          </p:cNvSpPr>
          <p:nvPr>
            <p:ph type="sldNum" sz="quarter" idx="5"/>
          </p:nvPr>
        </p:nvSpPr>
        <p:spPr/>
        <p:txBody>
          <a:bodyPr/>
          <a:lstStyle/>
          <a:p>
            <a:fld id="{0A2A37BA-026F-9146-8519-D617D382498F}" type="slidenum">
              <a:rPr lang="en-US" smtClean="0"/>
              <a:t>28</a:t>
            </a:fld>
            <a:endParaRPr lang="en-US"/>
          </a:p>
        </p:txBody>
      </p:sp>
    </p:spTree>
    <p:extLst>
      <p:ext uri="{BB962C8B-B14F-4D97-AF65-F5344CB8AC3E}">
        <p14:creationId xmlns:p14="http://schemas.microsoft.com/office/powerpoint/2010/main" val="4141340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0000">
                  <a:lumMod val="85000"/>
                  <a:lumOff val="15000"/>
                </a:srgbClr>
              </a:solidFill>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30</a:t>
            </a:fld>
            <a:endParaRPr lang="en-US"/>
          </a:p>
        </p:txBody>
      </p:sp>
    </p:spTree>
    <p:extLst>
      <p:ext uri="{BB962C8B-B14F-4D97-AF65-F5344CB8AC3E}">
        <p14:creationId xmlns:p14="http://schemas.microsoft.com/office/powerpoint/2010/main" val="1397892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our motivation for the study is…</a:t>
            </a:r>
          </a:p>
        </p:txBody>
      </p:sp>
      <p:sp>
        <p:nvSpPr>
          <p:cNvPr id="4" name="Slide Number Placeholder 3"/>
          <p:cNvSpPr>
            <a:spLocks noGrp="1"/>
          </p:cNvSpPr>
          <p:nvPr>
            <p:ph type="sldNum" sz="quarter" idx="5"/>
          </p:nvPr>
        </p:nvSpPr>
        <p:spPr/>
        <p:txBody>
          <a:bodyPr/>
          <a:lstStyle/>
          <a:p>
            <a:fld id="{0A2A37BA-026F-9146-8519-D617D382498F}" type="slidenum">
              <a:rPr lang="en-US" smtClean="0"/>
              <a:t>3</a:t>
            </a:fld>
            <a:endParaRPr lang="en-US"/>
          </a:p>
        </p:txBody>
      </p:sp>
    </p:spTree>
    <p:extLst>
      <p:ext uri="{BB962C8B-B14F-4D97-AF65-F5344CB8AC3E}">
        <p14:creationId xmlns:p14="http://schemas.microsoft.com/office/powerpoint/2010/main" val="28120615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0000">
                  <a:lumMod val="85000"/>
                  <a:lumOff val="15000"/>
                </a:srgbClr>
              </a:solidFill>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31</a:t>
            </a:fld>
            <a:endParaRPr lang="en-US"/>
          </a:p>
        </p:txBody>
      </p:sp>
    </p:spTree>
    <p:extLst>
      <p:ext uri="{BB962C8B-B14F-4D97-AF65-F5344CB8AC3E}">
        <p14:creationId xmlns:p14="http://schemas.microsoft.com/office/powerpoint/2010/main" val="328421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…investigated two themes. </a:t>
            </a:r>
          </a:p>
          <a:p>
            <a:endParaRPr lang="en-US" dirty="0"/>
          </a:p>
          <a:p>
            <a:r>
              <a:rPr lang="en-US" dirty="0"/>
              <a:t>First, we examined ML engineering in a resource constrained context, with implications for IoT system trustworthiness.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Specifically, we examined the common practices, and the challenges of developing ML software for resource constrained edge devices</a:t>
            </a:r>
          </a:p>
          <a:p>
            <a:endParaRPr lang="en-US" dirty="0"/>
          </a:p>
          <a:p>
            <a:r>
              <a:rPr lang="en-US" dirty="0"/>
              <a:t>Second, we examined cybersecurity practices for these systems. </a:t>
            </a:r>
          </a:p>
          <a:p>
            <a:r>
              <a:rPr lang="en-US" dirty="0"/>
              <a:t>Specifically, how engineers incorporate security, reason about trust, and the factors that affect security practices in IoT engineering.</a:t>
            </a:r>
          </a:p>
        </p:txBody>
      </p:sp>
      <p:sp>
        <p:nvSpPr>
          <p:cNvPr id="4" name="Slide Number Placeholder 3"/>
          <p:cNvSpPr>
            <a:spLocks noGrp="1"/>
          </p:cNvSpPr>
          <p:nvPr>
            <p:ph type="sldNum" sz="quarter" idx="5"/>
          </p:nvPr>
        </p:nvSpPr>
        <p:spPr/>
        <p:txBody>
          <a:bodyPr/>
          <a:lstStyle/>
          <a:p>
            <a:fld id="{0A2A37BA-026F-9146-8519-D617D382498F}" type="slidenum">
              <a:rPr lang="en-US" smtClean="0"/>
              <a:t>32</a:t>
            </a:fld>
            <a:endParaRPr lang="en-US"/>
          </a:p>
        </p:txBody>
      </p:sp>
    </p:spTree>
    <p:extLst>
      <p:ext uri="{BB962C8B-B14F-4D97-AF65-F5344CB8AC3E}">
        <p14:creationId xmlns:p14="http://schemas.microsoft.com/office/powerpoint/2010/main" val="11562389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0000">
                  <a:lumMod val="85000"/>
                  <a:lumOff val="15000"/>
                </a:srgbClr>
              </a:solidFill>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33</a:t>
            </a:fld>
            <a:endParaRPr lang="en-US"/>
          </a:p>
        </p:txBody>
      </p:sp>
    </p:spTree>
    <p:extLst>
      <p:ext uri="{BB962C8B-B14F-4D97-AF65-F5344CB8AC3E}">
        <p14:creationId xmlns:p14="http://schemas.microsoft.com/office/powerpoint/2010/main" val="257247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solidFill>
                <a:srgbClr val="000000">
                  <a:lumMod val="85000"/>
                  <a:lumOff val="15000"/>
                </a:srgbClr>
              </a:solidFill>
            </a:endParaRPr>
          </a:p>
        </p:txBody>
      </p:sp>
      <p:sp>
        <p:nvSpPr>
          <p:cNvPr id="4" name="Slide Number Placeholder 3"/>
          <p:cNvSpPr>
            <a:spLocks noGrp="1"/>
          </p:cNvSpPr>
          <p:nvPr>
            <p:ph type="sldNum" sz="quarter" idx="5"/>
          </p:nvPr>
        </p:nvSpPr>
        <p:spPr/>
        <p:txBody>
          <a:bodyPr/>
          <a:lstStyle/>
          <a:p>
            <a:fld id="{0A2A37BA-026F-9146-8519-D617D382498F}" type="slidenum">
              <a:rPr lang="en-US" smtClean="0"/>
              <a:t>34</a:t>
            </a:fld>
            <a:endParaRPr lang="en-US"/>
          </a:p>
        </p:txBody>
      </p:sp>
    </p:spTree>
    <p:extLst>
      <p:ext uri="{BB962C8B-B14F-4D97-AF65-F5344CB8AC3E}">
        <p14:creationId xmlns:p14="http://schemas.microsoft.com/office/powerpoint/2010/main" val="140213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ML enabled IoT devices are becoming ubiquitous. And this has the potential to transform many aspects of our world with low latency intelligent decisions. However, the associated threats are substantial, especially the security and privacy risks. To minimize these risks, engineers should adopt ML methods on resource-constrained IoT devices in a </a:t>
            </a:r>
            <a:r>
              <a:rPr lang="en-US" u="sng" dirty="0"/>
              <a:t>secure and privacy-preserving way</a:t>
            </a:r>
            <a:r>
              <a:rPr lang="en-US" dirty="0"/>
              <a:t>.</a:t>
            </a:r>
          </a:p>
          <a:p>
            <a:endParaRPr lang="en-US" dirty="0"/>
          </a:p>
          <a:p>
            <a:r>
              <a:rPr lang="en-US" dirty="0"/>
              <a:t>Despite the growing concerns about engineering practices, raised by high profile failures, including cyberattacks on infrastructure, aggressive data collection practices, and botnets exploits, </a:t>
            </a:r>
            <a:r>
              <a:rPr lang="en-US" b="0" i="0" dirty="0">
                <a:effectLst/>
                <a:latin typeface="Arial" panose="020B0604020202020204" pitchFamily="34" charset="0"/>
              </a:rPr>
              <a:t>we know relatively little about manufacturers’ engineering practices.</a:t>
            </a:r>
            <a:r>
              <a:rPr lang="en-US" sz="1200" b="0" i="0" dirty="0">
                <a:solidFill>
                  <a:schemeClr val="tx1"/>
                </a:solidFill>
                <a:effectLst/>
                <a:latin typeface="Arial" panose="020B0604020202020204" pitchFamily="34" charset="0"/>
              </a:rPr>
              <a:t> </a:t>
            </a:r>
          </a:p>
          <a:p>
            <a:r>
              <a:rPr lang="en-US" sz="1200" dirty="0">
                <a:solidFill>
                  <a:srgbClr val="000000">
                    <a:lumMod val="85000"/>
                    <a:lumOff val="15000"/>
                  </a:srgbClr>
                </a:solidFill>
              </a:rPr>
              <a:t>The challenges of real-world adoption and current industry practices have not been studied. </a:t>
            </a:r>
          </a:p>
          <a:p>
            <a:endParaRPr lang="en-US" sz="1200" dirty="0">
              <a:solidFill>
                <a:srgbClr val="000000">
                  <a:lumMod val="85000"/>
                  <a:lumOff val="15000"/>
                </a:srgbClr>
              </a:solidFill>
            </a:endParaRPr>
          </a:p>
          <a:p>
            <a:r>
              <a:rPr lang="en-US" sz="1200" dirty="0">
                <a:solidFill>
                  <a:srgbClr val="000000">
                    <a:lumMod val="85000"/>
                    <a:lumOff val="15000"/>
                  </a:srgbClr>
                </a:solidFill>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lumMod val="85000"/>
                    <a:lumOff val="15000"/>
                  </a:srgbClr>
                </a:solidFill>
              </a:rPr>
              <a:t>So, in order to aid developers with these challenges, we investigated engineering processes for ML-enabled IoT devices. Specifically, we investigated the practices in industry to develop and manage ML-based IoT devices, and the treatment of security in industry development life cycles.</a:t>
            </a:r>
          </a:p>
        </p:txBody>
      </p:sp>
      <p:sp>
        <p:nvSpPr>
          <p:cNvPr id="4" name="Slide Number Placeholder 3"/>
          <p:cNvSpPr>
            <a:spLocks noGrp="1"/>
          </p:cNvSpPr>
          <p:nvPr>
            <p:ph type="sldNum" sz="quarter" idx="5"/>
          </p:nvPr>
        </p:nvSpPr>
        <p:spPr/>
        <p:txBody>
          <a:bodyPr/>
          <a:lstStyle/>
          <a:p>
            <a:fld id="{0A2A37BA-026F-9146-8519-D617D382498F}" type="slidenum">
              <a:rPr lang="en-US" smtClean="0"/>
              <a:t>4</a:t>
            </a:fld>
            <a:endParaRPr lang="en-US"/>
          </a:p>
        </p:txBody>
      </p:sp>
    </p:spTree>
    <p:extLst>
      <p:ext uri="{BB962C8B-B14F-4D97-AF65-F5344CB8AC3E}">
        <p14:creationId xmlns:p14="http://schemas.microsoft.com/office/powerpoint/2010/main" val="3043908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 will present our study design.</a:t>
            </a:r>
          </a:p>
          <a:p>
            <a:endParaRPr lang="en-US" dirty="0"/>
          </a:p>
        </p:txBody>
      </p:sp>
      <p:sp>
        <p:nvSpPr>
          <p:cNvPr id="4" name="Slide Number Placeholder 3"/>
          <p:cNvSpPr>
            <a:spLocks noGrp="1"/>
          </p:cNvSpPr>
          <p:nvPr>
            <p:ph type="sldNum" sz="quarter" idx="5"/>
          </p:nvPr>
        </p:nvSpPr>
        <p:spPr/>
        <p:txBody>
          <a:bodyPr/>
          <a:lstStyle/>
          <a:p>
            <a:fld id="{0A2A37BA-026F-9146-8519-D617D382498F}" type="slidenum">
              <a:rPr lang="en-US" smtClean="0"/>
              <a:t>5</a:t>
            </a:fld>
            <a:endParaRPr lang="en-US"/>
          </a:p>
        </p:txBody>
      </p:sp>
    </p:spTree>
    <p:extLst>
      <p:ext uri="{BB962C8B-B14F-4D97-AF65-F5344CB8AC3E}">
        <p14:creationId xmlns:p14="http://schemas.microsoft.com/office/powerpoint/2010/main" val="852006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from prior studies, we derived a generic engineering lifecycle for ML-based IoT system with a 5-step iterative process, inclusive of specification, design, development, deployment, and audit.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this engineering process model for ML-based IoT development is a promising start, the research community still lacks insight into industry practices. This knowledge gap hinders our understanding of industry-wide problems &amp; challenges towards building &amp; maintaining secure ecosystems. This study is a step towards filling that gap.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address this gap, we investigated two themes.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2A37BA-026F-9146-8519-D617D382498F}" type="slidenum">
              <a:rPr lang="en-US" smtClean="0"/>
              <a:t>6</a:t>
            </a:fld>
            <a:endParaRPr lang="en-US"/>
          </a:p>
        </p:txBody>
      </p:sp>
    </p:spTree>
    <p:extLst>
      <p:ext uri="{BB962C8B-B14F-4D97-AF65-F5344CB8AC3E}">
        <p14:creationId xmlns:p14="http://schemas.microsoft.com/office/powerpoint/2010/main" val="209358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examined ML engineering in a resource constrained context, with implications for IoT system trustworthiness. </a:t>
            </a:r>
          </a:p>
          <a:p>
            <a:endParaRPr lang="en-US" dirty="0"/>
          </a:p>
          <a:p>
            <a:r>
              <a:rPr lang="en-US" dirty="0"/>
              <a:t>The ML specific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….Such as model selection, generation, optimization, and evaluation, usually take place during the development phase. </a:t>
            </a:r>
          </a:p>
          <a:p>
            <a:endParaRPr lang="en-US" dirty="0"/>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Regarding these tasks, we examined the common practices &amp; the challenges of developing ML software for resource constrained edge devices</a:t>
            </a:r>
          </a:p>
          <a:p>
            <a:endParaRPr lang="en-US" dirty="0"/>
          </a:p>
          <a:p>
            <a:endParaRPr lang="en-US" dirty="0"/>
          </a:p>
        </p:txBody>
      </p:sp>
      <p:sp>
        <p:nvSpPr>
          <p:cNvPr id="4" name="Slide Number Placeholder 3"/>
          <p:cNvSpPr>
            <a:spLocks noGrp="1"/>
          </p:cNvSpPr>
          <p:nvPr>
            <p:ph type="sldNum" sz="quarter" idx="5"/>
          </p:nvPr>
        </p:nvSpPr>
        <p:spPr/>
        <p:txBody>
          <a:bodyPr/>
          <a:lstStyle/>
          <a:p>
            <a:fld id="{0A2A37BA-026F-9146-8519-D617D382498F}" type="slidenum">
              <a:rPr lang="en-US" smtClean="0"/>
              <a:t>7</a:t>
            </a:fld>
            <a:endParaRPr lang="en-US"/>
          </a:p>
        </p:txBody>
      </p:sp>
    </p:spTree>
    <p:extLst>
      <p:ext uri="{BB962C8B-B14F-4D97-AF65-F5344CB8AC3E}">
        <p14:creationId xmlns:p14="http://schemas.microsoft.com/office/powerpoint/2010/main" val="903356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we examined security practices for IoT systems. </a:t>
            </a:r>
          </a:p>
          <a:p>
            <a:endParaRPr lang="en-US" dirty="0"/>
          </a:p>
          <a:p>
            <a:r>
              <a:rPr lang="en-US" dirty="0"/>
              <a:t>The security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…are incorporated throughout the engineering life cycle, with tasks such as, risk assessment, threat modeling, and program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IoT developers find security, challenging and complicated. Engineering teams feel responsible for security, but often lack a formal security process. And functionality and deadlines are often prioritized over security. This is further exacerbated since adding security to resource constrained devices penalizes power consumption, latency, and throughput. </a:t>
            </a:r>
          </a:p>
          <a:p>
            <a:endParaRPr lang="en-US" dirty="0"/>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investigated how engineers incorporate security, reason about trust, and the factors that affect security practices in IoT engineering.</a:t>
            </a:r>
          </a:p>
        </p:txBody>
      </p:sp>
      <p:sp>
        <p:nvSpPr>
          <p:cNvPr id="4" name="Slide Number Placeholder 3"/>
          <p:cNvSpPr>
            <a:spLocks noGrp="1"/>
          </p:cNvSpPr>
          <p:nvPr>
            <p:ph type="sldNum" sz="quarter" idx="5"/>
          </p:nvPr>
        </p:nvSpPr>
        <p:spPr/>
        <p:txBody>
          <a:bodyPr/>
          <a:lstStyle/>
          <a:p>
            <a:fld id="{0A2A37BA-026F-9146-8519-D617D382498F}" type="slidenum">
              <a:rPr lang="en-US" smtClean="0"/>
              <a:t>8</a:t>
            </a:fld>
            <a:endParaRPr lang="en-US"/>
          </a:p>
        </p:txBody>
      </p:sp>
    </p:spTree>
    <p:extLst>
      <p:ext uri="{BB962C8B-B14F-4D97-AF65-F5344CB8AC3E}">
        <p14:creationId xmlns:p14="http://schemas.microsoft.com/office/powerpoint/2010/main" val="1681080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our research goals, we conducted an exploratory study by, eliciting coarse data with a survey, and detailed insights using interviews during Spring 2021.</a:t>
            </a:r>
          </a:p>
          <a:p>
            <a:endParaRPr lang="en-US" dirty="0"/>
          </a:p>
          <a:p>
            <a:r>
              <a:rPr lang="en-US" dirty="0"/>
              <a:t>We received 25 responses for our survey. The majority of respondents were in the early stages of the career, with a few years of exposure to ML, working in large to medium sized companies, </a:t>
            </a:r>
            <a:r>
              <a:rPr lang="en-US" b="0" i="0" dirty="0">
                <a:effectLst/>
                <a:latin typeface="Arial" panose="020B0604020202020204" pitchFamily="34" charset="0"/>
              </a:rPr>
              <a:t>in the sectors of consumer electronics, IT &amp; telecommunications, automotive, and healthcare.</a:t>
            </a:r>
          </a:p>
        </p:txBody>
      </p:sp>
      <p:sp>
        <p:nvSpPr>
          <p:cNvPr id="4" name="Slide Number Placeholder 3"/>
          <p:cNvSpPr>
            <a:spLocks noGrp="1"/>
          </p:cNvSpPr>
          <p:nvPr>
            <p:ph type="sldNum" sz="quarter" idx="5"/>
          </p:nvPr>
        </p:nvSpPr>
        <p:spPr/>
        <p:txBody>
          <a:bodyPr/>
          <a:lstStyle/>
          <a:p>
            <a:fld id="{0A2A37BA-026F-9146-8519-D617D382498F}" type="slidenum">
              <a:rPr lang="en-US" smtClean="0"/>
              <a:t>9</a:t>
            </a:fld>
            <a:endParaRPr lang="en-US"/>
          </a:p>
        </p:txBody>
      </p:sp>
    </p:spTree>
    <p:extLst>
      <p:ext uri="{BB962C8B-B14F-4D97-AF65-F5344CB8AC3E}">
        <p14:creationId xmlns:p14="http://schemas.microsoft.com/office/powerpoint/2010/main" val="1871775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B8A4C1-EF65-4353-85A0-BA86BEE0EAC7}"/>
              </a:ext>
            </a:extLst>
          </p:cNvPr>
          <p:cNvPicPr>
            <a:picLocks noChangeAspect="1"/>
          </p:cNvPicPr>
          <p:nvPr userDrawn="1"/>
        </p:nvPicPr>
        <p:blipFill>
          <a:blip r:embed="rId2"/>
          <a:stretch>
            <a:fillRect/>
          </a:stretch>
        </p:blipFill>
        <p:spPr>
          <a:xfrm>
            <a:off x="2037566" y="6177089"/>
            <a:ext cx="5068868" cy="542583"/>
          </a:xfrm>
          <a:prstGeom prst="rect">
            <a:avLst/>
          </a:prstGeom>
        </p:spPr>
      </p:pic>
      <p:sp>
        <p:nvSpPr>
          <p:cNvPr id="251918" name="Rectangle 14"/>
          <p:cNvSpPr>
            <a:spLocks noGrp="1" noChangeArrowheads="1"/>
          </p:cNvSpPr>
          <p:nvPr>
            <p:ph type="subTitle" idx="1"/>
          </p:nvPr>
        </p:nvSpPr>
        <p:spPr>
          <a:xfrm>
            <a:off x="1371600" y="3235325"/>
            <a:ext cx="6400800" cy="1881188"/>
          </a:xfrm>
        </p:spPr>
        <p:txBody>
          <a:bodyPr/>
          <a:lstStyle>
            <a:lvl1pPr marL="0" indent="0" algn="ctr">
              <a:buFont typeface="Times" pitchFamily="18" charset="0"/>
              <a:buNone/>
              <a:defRPr>
                <a:solidFill>
                  <a:srgbClr val="000000"/>
                </a:solidFill>
                <a:latin typeface="Calibri" panose="020F0502020204030204" pitchFamily="34" charset="0"/>
                <a:cs typeface="Calibri" panose="020F0502020204030204" pitchFamily="34" charset="0"/>
              </a:defRPr>
            </a:lvl1pPr>
          </a:lstStyle>
          <a:p>
            <a:r>
              <a:rPr lang="en-US" altLang="ko-KR" dirty="0"/>
              <a:t>Click to edit Master subtitle style</a:t>
            </a:r>
          </a:p>
        </p:txBody>
      </p:sp>
      <p:sp>
        <p:nvSpPr>
          <p:cNvPr id="251914" name="Rectangle 10"/>
          <p:cNvSpPr>
            <a:spLocks noGrp="1" noChangeArrowheads="1"/>
          </p:cNvSpPr>
          <p:nvPr>
            <p:ph type="ctrTitle" hasCustomPrompt="1"/>
          </p:nvPr>
        </p:nvSpPr>
        <p:spPr>
          <a:xfrm>
            <a:off x="1056481" y="2078038"/>
            <a:ext cx="7031038" cy="874712"/>
          </a:xfrm>
          <a:ln>
            <a:noFill/>
          </a:ln>
        </p:spPr>
        <p:txBody>
          <a:bodyPr/>
          <a:lstStyle>
            <a:lvl1pPr algn="ctr">
              <a:defRPr sz="3600" cap="none">
                <a:solidFill>
                  <a:srgbClr val="000000"/>
                </a:solidFill>
                <a:latin typeface="Calibri" panose="020F0502020204030204" pitchFamily="34" charset="0"/>
                <a:cs typeface="Calibri" panose="020F0502020204030204" pitchFamily="34" charset="0"/>
              </a:defRPr>
            </a:lvl1pPr>
          </a:lstStyle>
          <a:p>
            <a:r>
              <a:rPr lang="en-US" altLang="ko-KR" dirty="0"/>
              <a:t>Click to edit master title style</a:t>
            </a:r>
          </a:p>
        </p:txBody>
      </p:sp>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638" y="20940"/>
            <a:ext cx="9144000" cy="0"/>
          </a:xfrm>
          <a:prstGeom prst="line">
            <a:avLst/>
          </a:prstGeom>
          <a:noFill/>
          <a:ln w="38100">
            <a:solidFill>
              <a:srgbClr val="1CADE4"/>
            </a:solidFill>
            <a:miter lim="800000"/>
            <a:headEnd/>
            <a:tailEnd/>
          </a:ln>
          <a:effectLst/>
        </p:spPr>
        <p:txBody>
          <a:bodyPr wrap="none"/>
          <a:lstStyle/>
          <a:p>
            <a:endParaRPr lang="ko-KR" altLang="en-US"/>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37226"/>
            <a:ext cx="9144000" cy="0"/>
          </a:xfrm>
          <a:prstGeom prst="line">
            <a:avLst/>
          </a:prstGeom>
          <a:noFill/>
          <a:ln w="38100">
            <a:solidFill>
              <a:srgbClr val="1CADE4"/>
            </a:solidFill>
            <a:miter lim="800000"/>
            <a:headEnd/>
            <a:tailEnd/>
          </a:ln>
          <a:effectLst/>
        </p:spPr>
        <p:txBody>
          <a:bodyPr wrap="none"/>
          <a:lstStyle/>
          <a:p>
            <a:endParaRPr lang="ko-KR" altLang="en-US"/>
          </a:p>
        </p:txBody>
      </p:sp>
      <p:sp>
        <p:nvSpPr>
          <p:cNvPr id="16" name="Slide Number Placeholder 15">
            <a:extLst>
              <a:ext uri="{FF2B5EF4-FFF2-40B4-BE49-F238E27FC236}">
                <a16:creationId xmlns:a16="http://schemas.microsoft.com/office/drawing/2014/main" id="{1991DBEA-463E-0543-8703-1617F14E9D1E}"/>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Line 66">
            <a:extLst>
              <a:ext uri="{FF2B5EF4-FFF2-40B4-BE49-F238E27FC236}">
                <a16:creationId xmlns:a16="http://schemas.microsoft.com/office/drawing/2014/main" id="{3F511F5E-0750-44D9-87E7-327990941570}"/>
              </a:ext>
            </a:extLst>
          </p:cNvPr>
          <p:cNvSpPr>
            <a:spLocks noChangeShapeType="1"/>
          </p:cNvSpPr>
          <p:nvPr userDrawn="1"/>
        </p:nvSpPr>
        <p:spPr bwMode="auto">
          <a:xfrm flipV="1">
            <a:off x="1056481" y="2969042"/>
            <a:ext cx="7031039" cy="0"/>
          </a:xfrm>
          <a:prstGeom prst="line">
            <a:avLst/>
          </a:prstGeom>
          <a:noFill/>
          <a:ln w="38100">
            <a:solidFill>
              <a:srgbClr val="1CADE4"/>
            </a:solidFill>
            <a:miter lim="800000"/>
            <a:headEnd/>
            <a:tailEnd/>
          </a:ln>
          <a:effectLst/>
        </p:spPr>
        <p:txBody>
          <a:bodyPr wrap="none"/>
          <a:lstStyle/>
          <a:p>
            <a:endParaRPr lang="ko-KR" altLang="en-US"/>
          </a:p>
        </p:txBody>
      </p:sp>
    </p:spTree>
    <p:extLst>
      <p:ext uri="{BB962C8B-B14F-4D97-AF65-F5344CB8AC3E}">
        <p14:creationId xmlns:p14="http://schemas.microsoft.com/office/powerpoint/2010/main" val="423260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ibu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3A8F23-A2CA-264E-8907-B0144A7D91AF}"/>
              </a:ext>
            </a:extLst>
          </p:cNvPr>
          <p:cNvSpPr>
            <a:spLocks noGrp="1"/>
          </p:cNvSpPr>
          <p:nvPr>
            <p:ph type="body" sz="quarter" idx="10" hasCustomPrompt="1"/>
          </p:nvPr>
        </p:nvSpPr>
        <p:spPr>
          <a:xfrm>
            <a:off x="595200" y="106023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1</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5" name="Line 66">
            <a:extLst>
              <a:ext uri="{FF2B5EF4-FFF2-40B4-BE49-F238E27FC236}">
                <a16:creationId xmlns:a16="http://schemas.microsoft.com/office/drawing/2014/main" id="{86516E46-FEB4-8747-ABDB-067B42ABF68D}"/>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8" name="Picture Placeholder 7">
            <a:extLst>
              <a:ext uri="{FF2B5EF4-FFF2-40B4-BE49-F238E27FC236}">
                <a16:creationId xmlns:a16="http://schemas.microsoft.com/office/drawing/2014/main" id="{21898EFD-2916-7E45-875E-EDC4A17C4091}"/>
              </a:ext>
            </a:extLst>
          </p:cNvPr>
          <p:cNvSpPr>
            <a:spLocks noGrp="1"/>
          </p:cNvSpPr>
          <p:nvPr>
            <p:ph type="pic" sz="quarter" idx="11"/>
          </p:nvPr>
        </p:nvSpPr>
        <p:spPr>
          <a:xfrm>
            <a:off x="1761066" y="1749288"/>
            <a:ext cx="1456267" cy="914400"/>
          </a:xfrm>
        </p:spPr>
        <p:txBody>
          <a:bodyPr/>
          <a:lstStyle/>
          <a:p>
            <a:endParaRPr lang="en-US"/>
          </a:p>
        </p:txBody>
      </p:sp>
      <p:sp>
        <p:nvSpPr>
          <p:cNvPr id="9" name="Picture Placeholder 7">
            <a:extLst>
              <a:ext uri="{FF2B5EF4-FFF2-40B4-BE49-F238E27FC236}">
                <a16:creationId xmlns:a16="http://schemas.microsoft.com/office/drawing/2014/main" id="{1F72ABDE-5179-AD48-8D9D-B12289E15BEC}"/>
              </a:ext>
            </a:extLst>
          </p:cNvPr>
          <p:cNvSpPr>
            <a:spLocks noGrp="1"/>
          </p:cNvSpPr>
          <p:nvPr>
            <p:ph type="pic" sz="quarter" idx="12"/>
          </p:nvPr>
        </p:nvSpPr>
        <p:spPr>
          <a:xfrm>
            <a:off x="3843866" y="1749288"/>
            <a:ext cx="1456267" cy="914400"/>
          </a:xfrm>
        </p:spPr>
        <p:txBody>
          <a:bodyPr/>
          <a:lstStyle/>
          <a:p>
            <a:endParaRPr lang="en-US"/>
          </a:p>
        </p:txBody>
      </p:sp>
      <p:sp>
        <p:nvSpPr>
          <p:cNvPr id="22" name="Text Placeholder 3">
            <a:extLst>
              <a:ext uri="{FF2B5EF4-FFF2-40B4-BE49-F238E27FC236}">
                <a16:creationId xmlns:a16="http://schemas.microsoft.com/office/drawing/2014/main" id="{B91A572F-A890-4245-9D69-1E7986ADF746}"/>
              </a:ext>
            </a:extLst>
          </p:cNvPr>
          <p:cNvSpPr>
            <a:spLocks noGrp="1"/>
          </p:cNvSpPr>
          <p:nvPr>
            <p:ph type="body" sz="quarter" idx="13" hasCustomPrompt="1"/>
          </p:nvPr>
        </p:nvSpPr>
        <p:spPr>
          <a:xfrm>
            <a:off x="595200" y="312988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2</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23" name="Picture Placeholder 7">
            <a:extLst>
              <a:ext uri="{FF2B5EF4-FFF2-40B4-BE49-F238E27FC236}">
                <a16:creationId xmlns:a16="http://schemas.microsoft.com/office/drawing/2014/main" id="{15D737B2-4D4D-4242-8E23-8DE607338BCE}"/>
              </a:ext>
            </a:extLst>
          </p:cNvPr>
          <p:cNvSpPr>
            <a:spLocks noGrp="1"/>
          </p:cNvSpPr>
          <p:nvPr>
            <p:ph type="pic" sz="quarter" idx="14"/>
          </p:nvPr>
        </p:nvSpPr>
        <p:spPr>
          <a:xfrm>
            <a:off x="1761066" y="3818938"/>
            <a:ext cx="1456267" cy="914400"/>
          </a:xfrm>
        </p:spPr>
        <p:txBody>
          <a:bodyPr/>
          <a:lstStyle/>
          <a:p>
            <a:endParaRPr lang="en-US"/>
          </a:p>
        </p:txBody>
      </p:sp>
      <p:sp>
        <p:nvSpPr>
          <p:cNvPr id="24" name="Picture Placeholder 7">
            <a:extLst>
              <a:ext uri="{FF2B5EF4-FFF2-40B4-BE49-F238E27FC236}">
                <a16:creationId xmlns:a16="http://schemas.microsoft.com/office/drawing/2014/main" id="{96C1B088-3A02-5945-975E-54F1F9D0E5EF}"/>
              </a:ext>
            </a:extLst>
          </p:cNvPr>
          <p:cNvSpPr>
            <a:spLocks noGrp="1"/>
          </p:cNvSpPr>
          <p:nvPr>
            <p:ph type="pic" sz="quarter" idx="15"/>
          </p:nvPr>
        </p:nvSpPr>
        <p:spPr>
          <a:xfrm>
            <a:off x="3843866" y="3818938"/>
            <a:ext cx="1456267" cy="914400"/>
          </a:xfrm>
        </p:spPr>
        <p:txBody>
          <a:bodyPr/>
          <a:lstStyle/>
          <a:p>
            <a:endParaRPr lang="en-US"/>
          </a:p>
        </p:txBody>
      </p:sp>
      <p:sp>
        <p:nvSpPr>
          <p:cNvPr id="2" name="Slide Number Placeholder 1">
            <a:extLst>
              <a:ext uri="{FF2B5EF4-FFF2-40B4-BE49-F238E27FC236}">
                <a16:creationId xmlns:a16="http://schemas.microsoft.com/office/drawing/2014/main" id="{3DEA9EA1-F1A5-094D-9902-BECC17F58D5D}"/>
              </a:ext>
            </a:extLst>
          </p:cNvPr>
          <p:cNvSpPr>
            <a:spLocks noGrp="1"/>
          </p:cNvSpPr>
          <p:nvPr>
            <p:ph type="sldNum" sz="quarter" idx="16"/>
          </p:nvPr>
        </p:nvSpPr>
        <p:spPr/>
        <p:txBody>
          <a:bodyPr/>
          <a:lstStyle/>
          <a:p>
            <a:fld id="{8A7A6979-0714-4377-B894-6BE4C2D6E202}" type="slidenum">
              <a:rPr lang="en-US" smtClean="0"/>
              <a:pPr/>
              <a:t>‹#›</a:t>
            </a:fld>
            <a:endParaRPr lang="en-US" dirty="0"/>
          </a:p>
        </p:txBody>
      </p:sp>
      <p:sp>
        <p:nvSpPr>
          <p:cNvPr id="11" name="제목 1">
            <a:extLst>
              <a:ext uri="{FF2B5EF4-FFF2-40B4-BE49-F238E27FC236}">
                <a16:creationId xmlns:a16="http://schemas.microsoft.com/office/drawing/2014/main" id="{763F7E14-41AB-9449-929A-4F43668AF032}"/>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Summary of contributions</a:t>
            </a:r>
            <a:endParaRPr lang="ko-KR" altLang="en-US" dirty="0"/>
          </a:p>
        </p:txBody>
      </p:sp>
    </p:spTree>
    <p:extLst>
      <p:ext uri="{BB962C8B-B14F-4D97-AF65-F5344CB8AC3E}">
        <p14:creationId xmlns:p14="http://schemas.microsoft.com/office/powerpoint/2010/main" val="262595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110838" y="1877220"/>
            <a:ext cx="6128758" cy="1938992"/>
          </a:xfrm>
          <a:prstGeom prst="rect">
            <a:avLst/>
          </a:prstGeom>
          <a:noFill/>
        </p:spPr>
        <p:txBody>
          <a:bodyPr wrap="square" lIns="0" tIns="0" rIns="0" bIns="0" rtlCol="0">
            <a:spAutoFit/>
          </a:bodyPr>
          <a:lstStyle/>
          <a:p>
            <a:r>
              <a:rPr lang="en-US" dirty="0">
                <a:solidFill>
                  <a:schemeClr val="bg1"/>
                </a:solidFill>
                <a:effectLst/>
                <a:latin typeface="Calibri" panose="020F0502020204030204" pitchFamily="34" charset="0"/>
                <a:cs typeface="Calibri" panose="020F0502020204030204" pitchFamily="34" charset="0"/>
              </a:rPr>
              <a:t>Support the Purdue University brand in your presentations by using a brand-friendly template. This template uses an accessible master layout. Please note that some changes </a:t>
            </a:r>
            <a:br>
              <a:rPr lang="en-US" dirty="0">
                <a:solidFill>
                  <a:schemeClr val="bg1"/>
                </a:solidFill>
                <a:effectLst/>
                <a:latin typeface="Calibri" panose="020F0502020204030204" pitchFamily="34" charset="0"/>
                <a:cs typeface="Calibri" panose="020F0502020204030204" pitchFamily="34" charset="0"/>
              </a:rPr>
            </a:br>
            <a:r>
              <a:rPr lang="en-US" dirty="0">
                <a:solidFill>
                  <a:schemeClr val="bg1"/>
                </a:solidFill>
                <a:effectLst/>
                <a:latin typeface="Calibri" panose="020F0502020204030204" pitchFamily="34" charset="0"/>
                <a:cs typeface="Calibri" panose="020F0502020204030204" pitchFamily="34" charset="0"/>
              </a:rPr>
              <a:t>to the PowerPoint template could impact accessibility by those with disabilities. Follow the instructions provided by Microsoft Office to ensure that your PowerPoint presentations are accessible to all users:</a:t>
            </a:r>
            <a:endParaRPr lang="en-US" dirty="0">
              <a:solidFill>
                <a:schemeClr val="bg1"/>
              </a:solidFill>
              <a:latin typeface="Calibri" panose="020F0502020204030204" pitchFamily="34" charset="0"/>
              <a:cs typeface="Calibri" panose="020F0502020204030204" pitchFamily="34" charset="0"/>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110837" y="4133385"/>
            <a:ext cx="5765747" cy="754822"/>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31" name="Purdue Logo" descr="Purdue Logo">
            <a:extLst>
              <a:ext uri="{FF2B5EF4-FFF2-40B4-BE49-F238E27FC236}">
                <a16:creationId xmlns:a16="http://schemas.microsoft.com/office/drawing/2014/main" id="{5776162E-C11B-0945-A3D0-13135D39C15E}"/>
              </a:ext>
            </a:extLst>
          </p:cNvPr>
          <p:cNvPicPr>
            <a:picLocks noChangeAspect="1"/>
          </p:cNvPicPr>
          <p:nvPr/>
        </p:nvPicPr>
        <p:blipFill>
          <a:blip r:embed="rId2"/>
          <a:stretch>
            <a:fillRect/>
          </a:stretch>
        </p:blipFill>
        <p:spPr>
          <a:xfrm>
            <a:off x="383868" y="6059042"/>
            <a:ext cx="1908400" cy="341599"/>
          </a:xfrm>
          <a:prstGeom prst="rect">
            <a:avLst/>
          </a:prstGeom>
        </p:spPr>
      </p:pic>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3"/>
          <a:stretch>
            <a:fillRect/>
          </a:stretch>
        </p:blipFill>
        <p:spPr>
          <a:xfrm>
            <a:off x="7366000" y="0"/>
            <a:ext cx="1778000"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13374" y="6181281"/>
            <a:ext cx="36576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p15:clr>
            <a:srgbClr val="FBAE40"/>
          </p15:clr>
        </p15:guide>
        <p15:guide id="8" orient="horz" pos="192">
          <p15:clr>
            <a:srgbClr val="FBAE40"/>
          </p15:clr>
        </p15:guide>
        <p15:guide id="9" pos="69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Colorful">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16116" y="1626244"/>
            <a:ext cx="7451413" cy="757130"/>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Calibri" panose="020F0502020204030204" pitchFamily="34" charset="0"/>
                <a:cs typeface="Calibri" panose="020F0502020204030204" pitchFamily="34" charset="0"/>
              </a:defRPr>
            </a:lvl1pPr>
          </a:lstStyle>
          <a:p>
            <a:r>
              <a:rPr lang="en-US" dirty="0"/>
              <a:t>Title</a:t>
            </a:r>
          </a:p>
        </p:txBody>
      </p:sp>
      <p:sp>
        <p:nvSpPr>
          <p:cNvPr id="3" name="Subtitle"/>
          <p:cNvSpPr>
            <a:spLocks noGrp="1"/>
          </p:cNvSpPr>
          <p:nvPr>
            <p:ph type="subTitle" idx="1" hasCustomPrompt="1"/>
          </p:nvPr>
        </p:nvSpPr>
        <p:spPr>
          <a:xfrm>
            <a:off x="1121760" y="3990084"/>
            <a:ext cx="5322202" cy="336015"/>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8410660" y="6181281"/>
            <a:ext cx="36576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8" pos="6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5257" y="0"/>
            <a:ext cx="8636000" cy="914400"/>
          </a:xfrm>
          <a:prstGeom prst="rect">
            <a:avLst/>
          </a:prstGeom>
        </p:spPr>
      </p:pic>
      <p:sp>
        <p:nvSpPr>
          <p:cNvPr id="2" name="Title"/>
          <p:cNvSpPr>
            <a:spLocks noGrp="1"/>
          </p:cNvSpPr>
          <p:nvPr>
            <p:ph type="ctrTitle" hasCustomPrompt="1"/>
          </p:nvPr>
        </p:nvSpPr>
        <p:spPr bwMode="blackWhite">
          <a:xfrm>
            <a:off x="1117214" y="442674"/>
            <a:ext cx="6925732"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117213" y="1345166"/>
            <a:ext cx="5491495" cy="341599"/>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821465" y="1962540"/>
            <a:ext cx="55245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8400500"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13374" y="6181281"/>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32">
          <p15:clr>
            <a:srgbClr val="FBAE40"/>
          </p15:clr>
        </p15:guide>
        <p15:guide id="7" pos="984">
          <p15:clr>
            <a:srgbClr val="FBAE40"/>
          </p15:clr>
        </p15:guide>
        <p15:guide id="8" pos="696">
          <p15:clr>
            <a:srgbClr val="FBAE40"/>
          </p15:clr>
        </p15:guide>
        <p15:guide id="9" pos="11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5257" y="0"/>
            <a:ext cx="8636000"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117214" y="442674"/>
            <a:ext cx="6925732"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117679" y="1345166"/>
            <a:ext cx="5466371" cy="338554"/>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p:spPr>
        <p:txBody>
          <a:bodyPr lIns="0" tIns="0" rIns="0" bIns="0" anchor="ctr" anchorCtr="0"/>
          <a:lstStyle>
            <a:lvl1pPr algn="ctr">
              <a:defRPr b="0" i="0">
                <a:solidFill>
                  <a:schemeClr val="bg1"/>
                </a:solidFill>
                <a:latin typeface="Calibri" panose="020F0502020204030204" pitchFamily="34" charset="0"/>
                <a:cs typeface="Calibri" panose="020F0502020204030204" pitchFamily="34" charset="0"/>
              </a:defRPr>
            </a:lvl1pPr>
            <a:lvl4pPr marL="685800" indent="0" algn="ctr">
              <a:buNone/>
              <a:defRPr>
                <a:solidFill>
                  <a:schemeClr val="bg1"/>
                </a:solidFill>
              </a:defRPr>
            </a:lvl4pPr>
          </a:lstStyle>
          <a:p>
            <a:pPr lvl="0"/>
            <a:r>
              <a:rPr lang="en-US" dirty="0"/>
              <a:t>Insert picture or chart here</a:t>
            </a:r>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8400500"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13374" y="6181281"/>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9144000" cy="6858000"/>
          </a:xfrm>
        </p:spPr>
        <p:txBody>
          <a:bodyPr anchor="ctr" anchorCtr="1"/>
          <a:lstStyle>
            <a:lvl1pPr marL="0" indent="0" algn="ctr">
              <a:buFontTx/>
              <a:buNone/>
              <a:defRPr baseline="0">
                <a:solidFill>
                  <a:schemeClr val="bg1"/>
                </a:solidFill>
                <a:latin typeface="Calibri" panose="020F0502020204030204" pitchFamily="34" charset="0"/>
                <a:cs typeface="Calibri" panose="020F0502020204030204" pitchFamily="34" charset="0"/>
              </a:defRPr>
            </a:lvl1pPr>
          </a:lstStyle>
          <a:p>
            <a:r>
              <a:rPr lang="en-US" dirty="0"/>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381000" y="304800"/>
            <a:ext cx="2879168" cy="1253420"/>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Calibri" panose="020F0502020204030204" pitchFamily="34" charset="0"/>
                <a:cs typeface="Calibri" panose="020F0502020204030204" pitchFamily="34" charset="0"/>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13374" y="6181281"/>
            <a:ext cx="36576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p15:clr>
            <a:srgbClr val="FBAE40"/>
          </p15:clr>
        </p15:guide>
        <p15:guide id="8" orient="horz" pos="192">
          <p15:clr>
            <a:srgbClr val="FBAE40"/>
          </p15:clr>
        </p15:guide>
        <p15:guide id="9" pos="2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Calibri" panose="020F0502020204030204" pitchFamily="34" charset="0"/>
                <a:cs typeface="Calibri" panose="020F050202020403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7" y="2706475"/>
            <a:ext cx="5171597" cy="553998"/>
          </a:xfrm>
          <a:noFill/>
        </p:spPr>
        <p:txBody>
          <a:bodyPr wrap="square" lIns="0" tIns="0" rIns="0" bIns="0" anchor="t" anchorCtr="0">
            <a:spAutoFit/>
          </a:bodyPr>
          <a:lstStyle>
            <a:lvl1pPr marL="0" indent="0" algn="ctr">
              <a:buNone/>
              <a:defRPr sz="3600" b="1" i="0" spc="300">
                <a:solidFill>
                  <a:schemeClr val="accent4"/>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13374" y="6181281"/>
            <a:ext cx="365760" cy="365760"/>
          </a:xfrm>
        </p:spPr>
        <p:txBody>
          <a:bodyPr/>
          <a:lstStyle>
            <a:lvl1pPr>
              <a:defRPr>
                <a:solidFill>
                  <a:schemeClr val="accent4"/>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0" y="0"/>
            <a:ext cx="9144000" cy="0"/>
          </a:xfrm>
          <a:prstGeom prst="line">
            <a:avLst/>
          </a:prstGeom>
          <a:noFill/>
          <a:ln w="38100">
            <a:solidFill>
              <a:srgbClr val="1CADE4"/>
            </a:solidFill>
            <a:miter lim="800000"/>
            <a:headEnd/>
            <a:tailEnd/>
          </a:ln>
          <a:effectLst/>
        </p:spPr>
        <p:txBody>
          <a:bodyPr wrap="none"/>
          <a:lstStyle/>
          <a:p>
            <a:endParaRPr lang="ko-KR" altLang="en-US"/>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58000"/>
            <a:ext cx="9144000" cy="0"/>
          </a:xfrm>
          <a:prstGeom prst="line">
            <a:avLst/>
          </a:prstGeom>
          <a:noFill/>
          <a:ln w="38100">
            <a:solidFill>
              <a:srgbClr val="1CADE4"/>
            </a:solidFill>
            <a:miter lim="800000"/>
            <a:headEnd/>
            <a:tailEnd/>
          </a:ln>
          <a:effectLst/>
        </p:spPr>
        <p:txBody>
          <a:bodyPr wrap="none"/>
          <a:lstStyle/>
          <a:p>
            <a:endParaRPr lang="ko-KR" altLang="en-US"/>
          </a:p>
        </p:txBody>
      </p:sp>
      <p:pic>
        <p:nvPicPr>
          <p:cNvPr id="12" name="Purdue CoBrand">
            <a:extLst>
              <a:ext uri="{FF2B5EF4-FFF2-40B4-BE49-F238E27FC236}">
                <a16:creationId xmlns:a16="http://schemas.microsoft.com/office/drawing/2014/main" id="{BCBD89D8-43BD-5D41-99C6-91B0B6A51904}"/>
              </a:ext>
            </a:extLst>
          </p:cNvPr>
          <p:cNvPicPr>
            <a:picLocks noChangeAspect="1"/>
          </p:cNvPicPr>
          <p:nvPr userDrawn="1"/>
        </p:nvPicPr>
        <p:blipFill rotWithShape="1">
          <a:blip r:embed="rId2"/>
          <a:srcRect l="-1" t="1" r="44430" b="-2140"/>
          <a:stretch/>
        </p:blipFill>
        <p:spPr>
          <a:xfrm>
            <a:off x="5804002" y="6140098"/>
            <a:ext cx="2829133" cy="554197"/>
          </a:xfrm>
          <a:prstGeom prst="rect">
            <a:avLst/>
          </a:prstGeom>
        </p:spPr>
      </p:pic>
      <p:sp>
        <p:nvSpPr>
          <p:cNvPr id="2" name="TextBox 1">
            <a:extLst>
              <a:ext uri="{FF2B5EF4-FFF2-40B4-BE49-F238E27FC236}">
                <a16:creationId xmlns:a16="http://schemas.microsoft.com/office/drawing/2014/main" id="{9D40ABC9-8673-5842-AB6C-97E21CAE77DF}"/>
              </a:ext>
            </a:extLst>
          </p:cNvPr>
          <p:cNvSpPr txBox="1"/>
          <p:nvPr userDrawn="1"/>
        </p:nvSpPr>
        <p:spPr>
          <a:xfrm>
            <a:off x="5276378" y="5586267"/>
            <a:ext cx="3850862" cy="461665"/>
          </a:xfrm>
          <a:prstGeom prst="rect">
            <a:avLst/>
          </a:prstGeom>
          <a:noFill/>
        </p:spPr>
        <p:txBody>
          <a:bodyPr wrap="none" rtlCol="0">
            <a:spAutoFit/>
          </a:bodyPr>
          <a:lstStyle/>
          <a:p>
            <a:r>
              <a:rPr lang="en-US" sz="2400" i="1" dirty="0"/>
              <a:t>Thank you for your attention!</a:t>
            </a:r>
          </a:p>
        </p:txBody>
      </p:sp>
    </p:spTree>
    <p:extLst>
      <p:ext uri="{BB962C8B-B14F-4D97-AF65-F5344CB8AC3E}">
        <p14:creationId xmlns:p14="http://schemas.microsoft.com/office/powerpoint/2010/main" val="44221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77148" y="934481"/>
            <a:ext cx="8557768" cy="5523024"/>
          </a:xfrm>
        </p:spPr>
        <p:txBody>
          <a:bodyPr/>
          <a:lstStyle>
            <a:lvl1pPr>
              <a:defRPr sz="2400"/>
            </a:lvl1pPr>
            <a:lvl2pPr>
              <a:defRPr sz="2200"/>
            </a:lvl2pPr>
            <a:lvl3pPr>
              <a:defRPr sz="2000"/>
            </a:lvl3pPr>
            <a:lvl4pPr>
              <a:defRPr sz="1800"/>
            </a:lvl4pPr>
          </a:lstStyle>
          <a:p>
            <a:pPr lvl="0"/>
            <a:r>
              <a:rPr lang="en-US" altLang="ko-KR" dirty="0"/>
              <a:t>Words</a:t>
            </a:r>
            <a:endParaRPr lang="ko-KR" altLang="en-US" dirty="0"/>
          </a:p>
          <a:p>
            <a:pPr lvl="1"/>
            <a:r>
              <a:rPr lang="en-US" altLang="ko-KR" dirty="0"/>
              <a:t>Words</a:t>
            </a:r>
            <a:endParaRPr lang="ko-KR" altLang="en-US" dirty="0"/>
          </a:p>
          <a:p>
            <a:pPr lvl="2"/>
            <a:r>
              <a:rPr lang="en-US" altLang="ko-KR" dirty="0"/>
              <a:t>Words</a:t>
            </a:r>
          </a:p>
          <a:p>
            <a:pPr lvl="3"/>
            <a:r>
              <a:rPr lang="en-US" altLang="ko-KR" dirty="0"/>
              <a:t>Words</a:t>
            </a:r>
          </a:p>
          <a:p>
            <a:pPr lvl="4"/>
            <a:r>
              <a:rPr lang="en-US" altLang="ko-KR" dirty="0"/>
              <a:t>Words</a:t>
            </a:r>
            <a:endParaRPr lang="ko-KR" altLang="en-US" dirty="0"/>
          </a:p>
        </p:txBody>
      </p:sp>
      <p:sp>
        <p:nvSpPr>
          <p:cNvPr id="5" name="제목 1"/>
          <p:cNvSpPr>
            <a:spLocks noGrp="1"/>
          </p:cNvSpPr>
          <p:nvPr>
            <p:ph type="title" hasCustomPrompt="1"/>
          </p:nvPr>
        </p:nvSpPr>
        <p:spPr>
          <a:xfrm>
            <a:off x="277148" y="118428"/>
            <a:ext cx="8557768" cy="638175"/>
          </a:xfrm>
          <a:noFill/>
          <a:ln>
            <a:noFill/>
          </a:ln>
        </p:spPr>
        <p:txBody>
          <a:bodyPr/>
          <a:lstStyle>
            <a:lvl1pPr algn="l">
              <a:defRPr b="0"/>
            </a:lvl1pPr>
          </a:lstStyle>
          <a:p>
            <a:r>
              <a:rPr lang="en-US" altLang="ko-KR" dirty="0"/>
              <a:t>Title</a:t>
            </a:r>
            <a:endParaRPr lang="ko-KR" altLang="en-US" dirty="0"/>
          </a:p>
        </p:txBody>
      </p:sp>
      <p:sp>
        <p:nvSpPr>
          <p:cNvPr id="4" name="Line 66">
            <a:extLst>
              <a:ext uri="{FF2B5EF4-FFF2-40B4-BE49-F238E27FC236}">
                <a16:creationId xmlns:a16="http://schemas.microsoft.com/office/drawing/2014/main" id="{67B3E873-1394-3543-8BD2-2C910090ECBD}"/>
              </a:ext>
            </a:extLst>
          </p:cNvPr>
          <p:cNvSpPr>
            <a:spLocks noChangeShapeType="1"/>
          </p:cNvSpPr>
          <p:nvPr userDrawn="1"/>
        </p:nvSpPr>
        <p:spPr bwMode="auto">
          <a:xfrm flipV="1">
            <a:off x="277148" y="756603"/>
            <a:ext cx="8557769" cy="0"/>
          </a:xfrm>
          <a:prstGeom prst="line">
            <a:avLst/>
          </a:prstGeom>
          <a:noFill/>
          <a:ln w="38100">
            <a:solidFill>
              <a:srgbClr val="1CADE4"/>
            </a:solidFill>
            <a:miter lim="800000"/>
            <a:headEnd/>
            <a:tailEnd/>
          </a:ln>
          <a:effectLst/>
        </p:spPr>
        <p:txBody>
          <a:bodyPr wrap="none"/>
          <a:lstStyle/>
          <a:p>
            <a:endParaRPr lang="ko-KR" altLang="en-US"/>
          </a:p>
        </p:txBody>
      </p:sp>
      <p:sp>
        <p:nvSpPr>
          <p:cNvPr id="9" name="Slide Number Placeholder 8">
            <a:extLst>
              <a:ext uri="{FF2B5EF4-FFF2-40B4-BE49-F238E27FC236}">
                <a16:creationId xmlns:a16="http://schemas.microsoft.com/office/drawing/2014/main" id="{4403002C-B894-EA4E-9F9C-C4794549672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287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내용 개체 틀 2"/>
          <p:cNvSpPr>
            <a:spLocks noGrp="1"/>
          </p:cNvSpPr>
          <p:nvPr>
            <p:ph sz="half" idx="1" hasCustomPrompt="1"/>
          </p:nvPr>
        </p:nvSpPr>
        <p:spPr>
          <a:xfrm>
            <a:off x="484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4" name="내용 개체 틀 3"/>
          <p:cNvSpPr>
            <a:spLocks noGrp="1"/>
          </p:cNvSpPr>
          <p:nvPr>
            <p:ph sz="half" idx="2" hasCustomPrompt="1"/>
          </p:nvPr>
        </p:nvSpPr>
        <p:spPr>
          <a:xfrm>
            <a:off x="4675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7" name="Line 66">
            <a:extLst>
              <a:ext uri="{FF2B5EF4-FFF2-40B4-BE49-F238E27FC236}">
                <a16:creationId xmlns:a16="http://schemas.microsoft.com/office/drawing/2014/main" id="{43238AEC-E676-EF48-A1EE-CE1856C5DB86}"/>
              </a:ext>
            </a:extLst>
          </p:cNvPr>
          <p:cNvSpPr>
            <a:spLocks noChangeShapeType="1"/>
          </p:cNvSpPr>
          <p:nvPr userDrawn="1"/>
        </p:nvSpPr>
        <p:spPr bwMode="auto">
          <a:xfrm flipV="1">
            <a:off x="277148" y="756603"/>
            <a:ext cx="8577217" cy="0"/>
          </a:xfrm>
          <a:prstGeom prst="line">
            <a:avLst/>
          </a:prstGeom>
          <a:noFill/>
          <a:ln w="38100">
            <a:solidFill>
              <a:srgbClr val="1CADE4"/>
            </a:solidFill>
            <a:miter lim="800000"/>
            <a:headEnd/>
            <a:tailEnd/>
          </a:ln>
          <a:effectLst/>
        </p:spPr>
        <p:txBody>
          <a:bodyPr wrap="none"/>
          <a:lstStyle/>
          <a:p>
            <a:endParaRPr lang="ko-KR" altLang="en-US"/>
          </a:p>
        </p:txBody>
      </p:sp>
      <p:sp>
        <p:nvSpPr>
          <p:cNvPr id="2" name="Slide Number Placeholder 1">
            <a:extLst>
              <a:ext uri="{FF2B5EF4-FFF2-40B4-BE49-F238E27FC236}">
                <a16:creationId xmlns:a16="http://schemas.microsoft.com/office/drawing/2014/main" id="{63EE7B0E-2C93-BA42-B420-3285D7F3E908}"/>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2" name="제목 1">
            <a:extLst>
              <a:ext uri="{FF2B5EF4-FFF2-40B4-BE49-F238E27FC236}">
                <a16:creationId xmlns:a16="http://schemas.microsoft.com/office/drawing/2014/main" id="{4EEA1B3E-FF6B-734D-830E-C9FC203C0A8A}"/>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6946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85800" y="2457016"/>
            <a:ext cx="7772400" cy="971984"/>
          </a:xfrm>
          <a:ln>
            <a:noFill/>
          </a:ln>
        </p:spPr>
        <p:txBody>
          <a:bodyPr anchor="t"/>
          <a:lstStyle>
            <a:lvl1pPr algn="ctr">
              <a:defRPr sz="4000" b="0" cap="none"/>
            </a:lvl1pPr>
          </a:lstStyle>
          <a:p>
            <a:r>
              <a:rPr lang="en-US" altLang="ko-KR" dirty="0"/>
              <a:t>Section heading</a:t>
            </a:r>
            <a:endParaRPr lang="ko-KR" altLang="en-US" dirty="0"/>
          </a:p>
        </p:txBody>
      </p:sp>
      <p:sp>
        <p:nvSpPr>
          <p:cNvPr id="7" name="Line 66">
            <a:extLst>
              <a:ext uri="{FF2B5EF4-FFF2-40B4-BE49-F238E27FC236}">
                <a16:creationId xmlns:a16="http://schemas.microsoft.com/office/drawing/2014/main" id="{5A33EB89-BA8F-4881-97CD-D89CEF92AE62}"/>
              </a:ext>
            </a:extLst>
          </p:cNvPr>
          <p:cNvSpPr>
            <a:spLocks noChangeShapeType="1"/>
          </p:cNvSpPr>
          <p:nvPr userDrawn="1"/>
        </p:nvSpPr>
        <p:spPr bwMode="auto">
          <a:xfrm flipV="1">
            <a:off x="0" y="0"/>
            <a:ext cx="9144000" cy="0"/>
          </a:xfrm>
          <a:prstGeom prst="line">
            <a:avLst/>
          </a:prstGeom>
          <a:noFill/>
          <a:ln w="38100">
            <a:solidFill>
              <a:srgbClr val="1CADE4"/>
            </a:solidFill>
            <a:miter lim="800000"/>
            <a:headEnd/>
            <a:tailEnd/>
          </a:ln>
          <a:effectLst/>
        </p:spPr>
        <p:txBody>
          <a:bodyPr wrap="none"/>
          <a:lstStyle/>
          <a:p>
            <a:endParaRPr lang="ko-KR" altLang="en-US"/>
          </a:p>
        </p:txBody>
      </p:sp>
      <p:sp>
        <p:nvSpPr>
          <p:cNvPr id="8" name="Line 66">
            <a:extLst>
              <a:ext uri="{FF2B5EF4-FFF2-40B4-BE49-F238E27FC236}">
                <a16:creationId xmlns:a16="http://schemas.microsoft.com/office/drawing/2014/main" id="{E19CC797-4A60-4749-A75D-26A49B54F298}"/>
              </a:ext>
            </a:extLst>
          </p:cNvPr>
          <p:cNvSpPr>
            <a:spLocks noChangeShapeType="1"/>
          </p:cNvSpPr>
          <p:nvPr userDrawn="1"/>
        </p:nvSpPr>
        <p:spPr bwMode="auto">
          <a:xfrm flipV="1">
            <a:off x="0" y="6858000"/>
            <a:ext cx="9144000" cy="0"/>
          </a:xfrm>
          <a:prstGeom prst="line">
            <a:avLst/>
          </a:prstGeom>
          <a:noFill/>
          <a:ln w="38100">
            <a:solidFill>
              <a:srgbClr val="1CADE4"/>
            </a:solidFill>
            <a:miter lim="800000"/>
            <a:headEnd/>
            <a:tailEnd/>
          </a:ln>
          <a:effectLst/>
        </p:spPr>
        <p:txBody>
          <a:bodyPr wrap="none"/>
          <a:lstStyle/>
          <a:p>
            <a:endParaRPr lang="ko-KR" altLang="en-US"/>
          </a:p>
        </p:txBody>
      </p:sp>
      <p:sp>
        <p:nvSpPr>
          <p:cNvPr id="9" name="Line 66">
            <a:extLst>
              <a:ext uri="{FF2B5EF4-FFF2-40B4-BE49-F238E27FC236}">
                <a16:creationId xmlns:a16="http://schemas.microsoft.com/office/drawing/2014/main" id="{448E2F8D-66A1-45A0-9FDE-C1633AA95FAB}"/>
              </a:ext>
            </a:extLst>
          </p:cNvPr>
          <p:cNvSpPr>
            <a:spLocks noChangeShapeType="1"/>
          </p:cNvSpPr>
          <p:nvPr userDrawn="1"/>
        </p:nvSpPr>
        <p:spPr bwMode="auto">
          <a:xfrm flipV="1">
            <a:off x="1056481" y="3429000"/>
            <a:ext cx="7031039" cy="0"/>
          </a:xfrm>
          <a:prstGeom prst="line">
            <a:avLst/>
          </a:prstGeom>
          <a:noFill/>
          <a:ln w="38100">
            <a:solidFill>
              <a:srgbClr val="1CADE4"/>
            </a:solidFill>
            <a:miter lim="800000"/>
            <a:headEnd/>
            <a:tailEnd/>
          </a:ln>
          <a:effectLst/>
        </p:spPr>
        <p:txBody>
          <a:bodyPr wrap="none"/>
          <a:lstStyle/>
          <a:p>
            <a:endParaRPr lang="ko-KR" altLang="en-US"/>
          </a:p>
        </p:txBody>
      </p:sp>
    </p:spTree>
    <p:extLst>
      <p:ext uri="{BB962C8B-B14F-4D97-AF65-F5344CB8AC3E}">
        <p14:creationId xmlns:p14="http://schemas.microsoft.com/office/powerpoint/2010/main" val="290925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content - titled">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457200" y="1258655"/>
            <a:ext cx="4040188"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Left title</a:t>
            </a:r>
            <a:endParaRPr lang="ko-KR" altLang="en-US" dirty="0"/>
          </a:p>
        </p:txBody>
      </p:sp>
      <p:sp>
        <p:nvSpPr>
          <p:cNvPr id="4" name="내용 개체 틀 3"/>
          <p:cNvSpPr>
            <a:spLocks noGrp="1"/>
          </p:cNvSpPr>
          <p:nvPr>
            <p:ph sz="half" idx="2" hasCustomPrompt="1"/>
          </p:nvPr>
        </p:nvSpPr>
        <p:spPr>
          <a:xfrm>
            <a:off x="457200" y="1898417"/>
            <a:ext cx="4040188"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5" name="텍스트 개체 틀 4"/>
          <p:cNvSpPr>
            <a:spLocks noGrp="1"/>
          </p:cNvSpPr>
          <p:nvPr>
            <p:ph type="body" sz="quarter" idx="3" hasCustomPrompt="1"/>
          </p:nvPr>
        </p:nvSpPr>
        <p:spPr>
          <a:xfrm>
            <a:off x="4645025" y="1258655"/>
            <a:ext cx="4041775"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Right title</a:t>
            </a:r>
            <a:endParaRPr lang="ko-KR" altLang="en-US" dirty="0"/>
          </a:p>
        </p:txBody>
      </p:sp>
      <p:sp>
        <p:nvSpPr>
          <p:cNvPr id="6" name="내용 개체 틀 5"/>
          <p:cNvSpPr>
            <a:spLocks noGrp="1"/>
          </p:cNvSpPr>
          <p:nvPr>
            <p:ph sz="quarter" idx="4" hasCustomPrompt="1"/>
          </p:nvPr>
        </p:nvSpPr>
        <p:spPr>
          <a:xfrm>
            <a:off x="4645025" y="1898417"/>
            <a:ext cx="4041775"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9" name="Line 66">
            <a:extLst>
              <a:ext uri="{FF2B5EF4-FFF2-40B4-BE49-F238E27FC236}">
                <a16:creationId xmlns:a16="http://schemas.microsoft.com/office/drawing/2014/main" id="{2473502F-33E0-294C-B0A7-D634CB781736}"/>
              </a:ext>
            </a:extLst>
          </p:cNvPr>
          <p:cNvSpPr>
            <a:spLocks noChangeShapeType="1"/>
          </p:cNvSpPr>
          <p:nvPr userDrawn="1"/>
        </p:nvSpPr>
        <p:spPr bwMode="auto">
          <a:xfrm flipV="1">
            <a:off x="277148" y="756603"/>
            <a:ext cx="8577217" cy="0"/>
          </a:xfrm>
          <a:prstGeom prst="line">
            <a:avLst/>
          </a:prstGeom>
          <a:noFill/>
          <a:ln w="38100">
            <a:solidFill>
              <a:srgbClr val="1CADE4"/>
            </a:solidFill>
            <a:miter lim="800000"/>
            <a:headEnd/>
            <a:tailEnd/>
          </a:ln>
          <a:effectLst/>
        </p:spPr>
        <p:txBody>
          <a:bodyPr wrap="none"/>
          <a:lstStyle/>
          <a:p>
            <a:endParaRPr lang="ko-KR" altLang="en-US"/>
          </a:p>
        </p:txBody>
      </p:sp>
      <p:sp>
        <p:nvSpPr>
          <p:cNvPr id="2" name="Slide Number Placeholder 1">
            <a:extLst>
              <a:ext uri="{FF2B5EF4-FFF2-40B4-BE49-F238E27FC236}">
                <a16:creationId xmlns:a16="http://schemas.microsoft.com/office/drawing/2014/main" id="{62769056-9B24-3340-82FF-6C6B5739D9BC}"/>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제목 1">
            <a:extLst>
              <a:ext uri="{FF2B5EF4-FFF2-40B4-BE49-F238E27FC236}">
                <a16:creationId xmlns:a16="http://schemas.microsoft.com/office/drawing/2014/main" id="{AA231EA3-1A2F-1844-B410-74339C343F3B}"/>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7216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border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2" name="Slide Number Placeholder 1">
            <a:extLst>
              <a:ext uri="{FF2B5EF4-FFF2-40B4-BE49-F238E27FC236}">
                <a16:creationId xmlns:a16="http://schemas.microsoft.com/office/drawing/2014/main" id="{CE36F63A-CE5C-9B40-933E-022B0D8B1C6B}"/>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3529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rant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5" name="그림 개체 틀 2">
            <a:extLst>
              <a:ext uri="{FF2B5EF4-FFF2-40B4-BE49-F238E27FC236}">
                <a16:creationId xmlns:a16="http://schemas.microsoft.com/office/drawing/2014/main" id="{672F7B82-6823-A344-B297-9A5CC48E1F13}"/>
              </a:ext>
            </a:extLst>
          </p:cNvPr>
          <p:cNvSpPr>
            <a:spLocks noGrp="1"/>
          </p:cNvSpPr>
          <p:nvPr>
            <p:ph type="pic" idx="1"/>
          </p:nvPr>
        </p:nvSpPr>
        <p:spPr>
          <a:xfrm>
            <a:off x="877888"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7" name="그림 개체 틀 2">
            <a:extLst>
              <a:ext uri="{FF2B5EF4-FFF2-40B4-BE49-F238E27FC236}">
                <a16:creationId xmlns:a16="http://schemas.microsoft.com/office/drawing/2014/main" id="{07CA502D-41E1-4240-B817-57AFD70BC6F0}"/>
              </a:ext>
            </a:extLst>
          </p:cNvPr>
          <p:cNvSpPr>
            <a:spLocks noGrp="1"/>
          </p:cNvSpPr>
          <p:nvPr>
            <p:ph type="pic" idx="10"/>
          </p:nvPr>
        </p:nvSpPr>
        <p:spPr>
          <a:xfrm>
            <a:off x="5204723"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2" name="그림 개체 틀 2">
            <a:extLst>
              <a:ext uri="{FF2B5EF4-FFF2-40B4-BE49-F238E27FC236}">
                <a16:creationId xmlns:a16="http://schemas.microsoft.com/office/drawing/2014/main" id="{D1C72364-3DC9-604F-9514-883DF7EEBE18}"/>
              </a:ext>
            </a:extLst>
          </p:cNvPr>
          <p:cNvSpPr>
            <a:spLocks noGrp="1"/>
          </p:cNvSpPr>
          <p:nvPr>
            <p:ph type="pic" idx="11"/>
          </p:nvPr>
        </p:nvSpPr>
        <p:spPr>
          <a:xfrm>
            <a:off x="877887" y="3596647"/>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6" name="그림 개체 틀 2">
            <a:extLst>
              <a:ext uri="{FF2B5EF4-FFF2-40B4-BE49-F238E27FC236}">
                <a16:creationId xmlns:a16="http://schemas.microsoft.com/office/drawing/2014/main" id="{4193784B-AAFC-0447-AC84-915471C69183}"/>
              </a:ext>
            </a:extLst>
          </p:cNvPr>
          <p:cNvSpPr>
            <a:spLocks noGrp="1"/>
          </p:cNvSpPr>
          <p:nvPr>
            <p:ph type="pic" idx="12"/>
          </p:nvPr>
        </p:nvSpPr>
        <p:spPr>
          <a:xfrm>
            <a:off x="5204723" y="3616525"/>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32" name="Text Placeholder 31">
            <a:extLst>
              <a:ext uri="{FF2B5EF4-FFF2-40B4-BE49-F238E27FC236}">
                <a16:creationId xmlns:a16="http://schemas.microsoft.com/office/drawing/2014/main" id="{4036BF46-3CC3-FB43-A785-15DF5595B707}"/>
              </a:ext>
            </a:extLst>
          </p:cNvPr>
          <p:cNvSpPr>
            <a:spLocks noGrp="1"/>
          </p:cNvSpPr>
          <p:nvPr>
            <p:ph type="body" sz="quarter" idx="13" hasCustomPrompt="1"/>
          </p:nvPr>
        </p:nvSpPr>
        <p:spPr>
          <a:xfrm>
            <a:off x="877819" y="213987"/>
            <a:ext cx="3136900" cy="550603"/>
          </a:xfrm>
        </p:spPr>
        <p:txBody>
          <a:bodyPr/>
          <a:lstStyle>
            <a:lvl1pPr marL="0" indent="0" algn="ctr">
              <a:buNone/>
              <a:defRPr sz="3200"/>
            </a:lvl1pPr>
          </a:lstStyle>
          <a:p>
            <a:pPr lvl="0"/>
            <a:r>
              <a:rPr lang="en-US" dirty="0"/>
              <a:t>Title</a:t>
            </a:r>
          </a:p>
        </p:txBody>
      </p:sp>
      <p:sp>
        <p:nvSpPr>
          <p:cNvPr id="36" name="Text Placeholder 31">
            <a:extLst>
              <a:ext uri="{FF2B5EF4-FFF2-40B4-BE49-F238E27FC236}">
                <a16:creationId xmlns:a16="http://schemas.microsoft.com/office/drawing/2014/main" id="{8484378F-A4EB-7845-937E-05F967178942}"/>
              </a:ext>
            </a:extLst>
          </p:cNvPr>
          <p:cNvSpPr>
            <a:spLocks noGrp="1"/>
          </p:cNvSpPr>
          <p:nvPr>
            <p:ph type="body" sz="quarter" idx="14" hasCustomPrompt="1"/>
          </p:nvPr>
        </p:nvSpPr>
        <p:spPr>
          <a:xfrm>
            <a:off x="5205344" y="213987"/>
            <a:ext cx="3136900" cy="550603"/>
          </a:xfrm>
        </p:spPr>
        <p:txBody>
          <a:bodyPr/>
          <a:lstStyle>
            <a:lvl1pPr marL="0" indent="0" algn="ctr">
              <a:buNone/>
              <a:defRPr sz="3200"/>
            </a:lvl1pPr>
          </a:lstStyle>
          <a:p>
            <a:pPr lvl="0"/>
            <a:r>
              <a:rPr lang="en-US" dirty="0"/>
              <a:t>Title</a:t>
            </a:r>
          </a:p>
        </p:txBody>
      </p:sp>
      <p:sp>
        <p:nvSpPr>
          <p:cNvPr id="37" name="Text Placeholder 31">
            <a:extLst>
              <a:ext uri="{FF2B5EF4-FFF2-40B4-BE49-F238E27FC236}">
                <a16:creationId xmlns:a16="http://schemas.microsoft.com/office/drawing/2014/main" id="{1EB6C479-EE50-B041-BED8-613EFA5D95F7}"/>
              </a:ext>
            </a:extLst>
          </p:cNvPr>
          <p:cNvSpPr>
            <a:spLocks noGrp="1"/>
          </p:cNvSpPr>
          <p:nvPr>
            <p:ph type="body" sz="quarter" idx="15" hasCustomPrompt="1"/>
          </p:nvPr>
        </p:nvSpPr>
        <p:spPr>
          <a:xfrm>
            <a:off x="877819" y="6093410"/>
            <a:ext cx="3136900" cy="550603"/>
          </a:xfrm>
        </p:spPr>
        <p:txBody>
          <a:bodyPr/>
          <a:lstStyle>
            <a:lvl1pPr marL="0" indent="0" algn="ctr">
              <a:buNone/>
              <a:defRPr sz="3200"/>
            </a:lvl1pPr>
          </a:lstStyle>
          <a:p>
            <a:pPr lvl="0"/>
            <a:r>
              <a:rPr lang="en-US" dirty="0"/>
              <a:t>Title</a:t>
            </a:r>
          </a:p>
        </p:txBody>
      </p:sp>
      <p:sp>
        <p:nvSpPr>
          <p:cNvPr id="38" name="Text Placeholder 31">
            <a:extLst>
              <a:ext uri="{FF2B5EF4-FFF2-40B4-BE49-F238E27FC236}">
                <a16:creationId xmlns:a16="http://schemas.microsoft.com/office/drawing/2014/main" id="{7D0CA80B-F16F-FF48-80A3-27652129D326}"/>
              </a:ext>
            </a:extLst>
          </p:cNvPr>
          <p:cNvSpPr>
            <a:spLocks noGrp="1"/>
          </p:cNvSpPr>
          <p:nvPr>
            <p:ph type="body" sz="quarter" idx="16" hasCustomPrompt="1"/>
          </p:nvPr>
        </p:nvSpPr>
        <p:spPr>
          <a:xfrm>
            <a:off x="5205344" y="6093410"/>
            <a:ext cx="3136900" cy="550603"/>
          </a:xfrm>
        </p:spPr>
        <p:txBody>
          <a:bodyPr/>
          <a:lstStyle>
            <a:lvl1pPr marL="0" indent="0" algn="ctr">
              <a:buNone/>
              <a:defRPr sz="3200"/>
            </a:lvl1pPr>
          </a:lstStyle>
          <a:p>
            <a:pPr lvl="0"/>
            <a:r>
              <a:rPr lang="en-US" dirty="0"/>
              <a:t>Title</a:t>
            </a:r>
          </a:p>
        </p:txBody>
      </p:sp>
      <p:sp>
        <p:nvSpPr>
          <p:cNvPr id="2" name="Slide Number Placeholder 1">
            <a:extLst>
              <a:ext uri="{FF2B5EF4-FFF2-40B4-BE49-F238E27FC236}">
                <a16:creationId xmlns:a16="http://schemas.microsoft.com/office/drawing/2014/main" id="{67FB7F21-D986-DE48-8D0B-E206BB744136}"/>
              </a:ext>
            </a:extLst>
          </p:cNvPr>
          <p:cNvSpPr>
            <a:spLocks noGrp="1"/>
          </p:cNvSpPr>
          <p:nvPr>
            <p:ph type="sldNum" sz="quarter" idx="17"/>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239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p:spPr>
        <p:txBody>
          <a:bodyPr/>
          <a:lstStyle>
            <a:lvl1pPr algn="l">
              <a:defRPr sz="2000" b="1">
                <a:latin typeface="Calibri" panose="020F0502020204030204" pitchFamily="34" charset="0"/>
                <a:cs typeface="Calibri" panose="020F0502020204030204" pitchFamily="34" charset="0"/>
              </a:defRPr>
            </a:lvl1pPr>
          </a:lstStyle>
          <a:p>
            <a:r>
              <a:rPr lang="en-US" altLang="ko-KR" dirty="0"/>
              <a:t>Title</a:t>
            </a:r>
            <a:endParaRPr lang="ko-KR" altLang="en-US" dirty="0"/>
          </a:p>
        </p:txBody>
      </p:sp>
      <p:sp>
        <p:nvSpPr>
          <p:cNvPr id="3" name="그림 개체 틀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dirty="0"/>
              <a:t>Remarks</a:t>
            </a:r>
            <a:endParaRPr lang="ko-KR" altLang="en-US" dirty="0"/>
          </a:p>
        </p:txBody>
      </p:sp>
      <p:sp>
        <p:nvSpPr>
          <p:cNvPr id="7" name="Line 66">
            <a:extLst>
              <a:ext uri="{FF2B5EF4-FFF2-40B4-BE49-F238E27FC236}">
                <a16:creationId xmlns:a16="http://schemas.microsoft.com/office/drawing/2014/main" id="{00379C94-9660-514E-8573-54286DE89411}"/>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8" name="Line 66">
            <a:extLst>
              <a:ext uri="{FF2B5EF4-FFF2-40B4-BE49-F238E27FC236}">
                <a16:creationId xmlns:a16="http://schemas.microsoft.com/office/drawing/2014/main" id="{D15DDF22-1F41-F644-A1F1-7ADD56BDE3A3}"/>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9" name="Slide Number Placeholder 8">
            <a:extLst>
              <a:ext uri="{FF2B5EF4-FFF2-40B4-BE49-F238E27FC236}">
                <a16:creationId xmlns:a16="http://schemas.microsoft.com/office/drawing/2014/main" id="{0A566D20-E8C7-904C-94FE-895061C60765}"/>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6996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61860" y="6457506"/>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pic>
        <p:nvPicPr>
          <p:cNvPr id="8" name="Picture 7" descr="A close up of a sign&#10;&#10;Description automatically generated">
            <a:extLst>
              <a:ext uri="{FF2B5EF4-FFF2-40B4-BE49-F238E27FC236}">
                <a16:creationId xmlns:a16="http://schemas.microsoft.com/office/drawing/2014/main" id="{C6965342-B6F4-4E4D-AE27-465DB42B2B52}"/>
              </a:ext>
            </a:extLst>
          </p:cNvPr>
          <p:cNvPicPr>
            <a:picLocks noChangeAspect="1"/>
          </p:cNvPicPr>
          <p:nvPr userDrawn="1"/>
        </p:nvPicPr>
        <p:blipFill>
          <a:blip r:embed="rId18"/>
          <a:stretch>
            <a:fillRect/>
          </a:stretch>
        </p:blipFill>
        <p:spPr>
          <a:xfrm>
            <a:off x="8746670" y="6562249"/>
            <a:ext cx="292555" cy="156273"/>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6" r:id="rId1"/>
    <p:sldLayoutId id="214748373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25" r:id="rId11"/>
    <p:sldLayoutId id="2147483709" r:id="rId12"/>
    <p:sldLayoutId id="2147483720" r:id="rId13"/>
    <p:sldLayoutId id="2147483721" r:id="rId14"/>
    <p:sldLayoutId id="2147483722" r:id="rId15"/>
    <p:sldLayoutId id="2147483723" r:id="rId16"/>
  </p:sldLayoutIdLst>
  <p:hf hdr="0" ftr="0"/>
  <p:txStyles>
    <p:titleStyle>
      <a:lvl1pPr algn="ctr" defTabSz="914400" rtl="0" eaLnBrk="1" latinLnBrk="0" hangingPunct="1">
        <a:lnSpc>
          <a:spcPct val="90000"/>
        </a:lnSpc>
        <a:spcBef>
          <a:spcPct val="0"/>
        </a:spcBef>
        <a:buNone/>
        <a:defRPr sz="2600" kern="1200" cap="none" spc="200" baseline="0">
          <a:solidFill>
            <a:srgbClr val="262626"/>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guide id="4" orient="horz" pos="3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64C_41D38E62.xm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14/relationships/chartEx" Target="../charts/chartEx6.xml"/><Relationship Id="rId7" Type="http://schemas.microsoft.com/office/2014/relationships/chartEx" Target="../charts/chartEx8.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microsoft.com/office/2014/relationships/chartEx" Target="../charts/chartEx7.xml"/><Relationship Id="rId4" Type="http://schemas.openxmlformats.org/officeDocument/2006/relationships/image" Target="../media/image120.png"/></Relationships>
</file>

<file path=ppt/slides/_rels/slide15.xml.rels><?xml version="1.0" encoding="UTF-8" standalone="yes"?>
<Relationships xmlns="http://schemas.openxmlformats.org/package/2006/relationships"><Relationship Id="rId8" Type="http://schemas.openxmlformats.org/officeDocument/2006/relationships/image" Target="../media/image170.png"/><Relationship Id="rId3" Type="http://schemas.microsoft.com/office/2014/relationships/chartEx" Target="../charts/chartEx9.xml"/><Relationship Id="rId7" Type="http://schemas.microsoft.com/office/2014/relationships/chartEx" Target="../charts/chartEx11.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0.png"/><Relationship Id="rId5" Type="http://schemas.microsoft.com/office/2014/relationships/chartEx" Target="../charts/chartEx10.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18/10/relationships/comments" Target="../comments/modernComment_640_B008147E.xml"/><Relationship Id="rId7" Type="http://schemas.microsoft.com/office/2014/relationships/chartEx" Target="../charts/chartEx13.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80.png"/><Relationship Id="rId5" Type="http://schemas.microsoft.com/office/2014/relationships/chartEx" Target="../charts/chartEx12.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microsoft.com/office/2014/relationships/chartEx" Target="../charts/chartEx14.xm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642_EDD583B7.xml"/><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microsoft.com/office/2014/relationships/chartEx" Target="../charts/chartEx16.xml"/><Relationship Id="rId5" Type="http://schemas.openxmlformats.org/officeDocument/2006/relationships/image" Target="../media/image21.png"/><Relationship Id="rId4" Type="http://schemas.microsoft.com/office/2014/relationships/chartEx" Target="../charts/chartEx15.xml"/></Relationships>
</file>

<file path=ppt/slides/_rels/slide2.xml.rels><?xml version="1.0" encoding="UTF-8" standalone="yes"?>
<Relationships xmlns="http://schemas.openxmlformats.org/package/2006/relationships"><Relationship Id="rId3" Type="http://schemas.microsoft.com/office/2018/10/relationships/comments" Target="../comments/modernComment_64D_5E755690.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microsoft.com/office/2014/relationships/chartEx" Target="../charts/chartEx18.xm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microsoft.com/office/2018/10/relationships/comments" Target="../comments/modernComment_64B_3FD04E47.xml"/><Relationship Id="rId7" Type="http://schemas.microsoft.com/office/2007/relationships/hdphoto" Target="../media/hdphoto1.wdp"/><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3.png"/><Relationship Id="rId4" Type="http://schemas.openxmlformats.org/officeDocument/2006/relationships/image" Target="../media/image14.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9_866F9C2B.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microsoft.com/office/2018/10/relationships/comments" Target="../comments/modernComment_639_F2DF0932.xml"/><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18/10/relationships/comments" Target="../comments/modernComment_635_1D57D586.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18/10/relationships/comments" Target="../comments/modernComment_655_EFAA1975.xm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microsoft.com/office/2018/10/relationships/comments" Target="../comments/modernComment_653_E95F81AE.xm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14/relationships/chartEx" Target="../charts/chartEx3.xml"/><Relationship Id="rId3" Type="http://schemas.microsoft.com/office/2018/10/relationships/comments" Target="../comments/modernComment_63A_DBFC8970.xm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microsoft.com/office/2014/relationships/chartEx" Target="../charts/chartEx2.xml"/><Relationship Id="rId11" Type="http://schemas.openxmlformats.org/officeDocument/2006/relationships/image" Target="../media/image12.png"/><Relationship Id="rId5" Type="http://schemas.openxmlformats.org/officeDocument/2006/relationships/image" Target="../media/image9.png"/><Relationship Id="rId10" Type="http://schemas.microsoft.com/office/2014/relationships/chartEx" Target="../charts/chartEx4.xml"/><Relationship Id="rId4" Type="http://schemas.microsoft.com/office/2014/relationships/chartEx" Target="../charts/chartEx1.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9D1F61-B74F-FD46-9676-D29849AD2577}"/>
              </a:ext>
            </a:extLst>
          </p:cNvPr>
          <p:cNvSpPr>
            <a:spLocks noGrp="1"/>
          </p:cNvSpPr>
          <p:nvPr>
            <p:ph type="ctrTitle"/>
          </p:nvPr>
        </p:nvSpPr>
        <p:spPr>
          <a:xfrm>
            <a:off x="237325" y="984203"/>
            <a:ext cx="8690292" cy="1955800"/>
          </a:xfrm>
        </p:spPr>
        <p:txBody>
          <a:bodyPr>
            <a:noAutofit/>
          </a:bodyPr>
          <a:lstStyle/>
          <a:p>
            <a:r>
              <a:rPr lang="en-US" dirty="0"/>
              <a:t>“If security is required”:          Engineering and Security Practices for Machine Learning-based IoT Devices</a:t>
            </a:r>
          </a:p>
        </p:txBody>
      </p:sp>
      <p:graphicFrame>
        <p:nvGraphicFramePr>
          <p:cNvPr id="23" name="Table 23">
            <a:extLst>
              <a:ext uri="{FF2B5EF4-FFF2-40B4-BE49-F238E27FC236}">
                <a16:creationId xmlns:a16="http://schemas.microsoft.com/office/drawing/2014/main" id="{94BDB77D-4E97-47C5-AFFB-FF144BF87400}"/>
              </a:ext>
            </a:extLst>
          </p:cNvPr>
          <p:cNvGraphicFramePr>
            <a:graphicFrameLocks noGrp="1"/>
          </p:cNvGraphicFramePr>
          <p:nvPr>
            <p:extLst>
              <p:ext uri="{D42A27DB-BD31-4B8C-83A1-F6EECF244321}">
                <p14:modId xmlns:p14="http://schemas.microsoft.com/office/powerpoint/2010/main" val="2115923473"/>
              </p:ext>
            </p:extLst>
          </p:nvPr>
        </p:nvGraphicFramePr>
        <p:xfrm>
          <a:off x="237324" y="3249474"/>
          <a:ext cx="8690292" cy="1658136"/>
        </p:xfrm>
        <a:graphic>
          <a:graphicData uri="http://schemas.openxmlformats.org/drawingml/2006/table">
            <a:tbl>
              <a:tblPr firstRow="1" bandRow="1">
                <a:tableStyleId>{5C22544A-7EE6-4342-B048-85BDC9FD1C3A}</a:tableStyleId>
              </a:tblPr>
              <a:tblGrid>
                <a:gridCol w="2896764">
                  <a:extLst>
                    <a:ext uri="{9D8B030D-6E8A-4147-A177-3AD203B41FA5}">
                      <a16:colId xmlns:a16="http://schemas.microsoft.com/office/drawing/2014/main" val="1174734741"/>
                    </a:ext>
                  </a:extLst>
                </a:gridCol>
                <a:gridCol w="2896764">
                  <a:extLst>
                    <a:ext uri="{9D8B030D-6E8A-4147-A177-3AD203B41FA5}">
                      <a16:colId xmlns:a16="http://schemas.microsoft.com/office/drawing/2014/main" val="806094105"/>
                    </a:ext>
                  </a:extLst>
                </a:gridCol>
                <a:gridCol w="2896764">
                  <a:extLst>
                    <a:ext uri="{9D8B030D-6E8A-4147-A177-3AD203B41FA5}">
                      <a16:colId xmlns:a16="http://schemas.microsoft.com/office/drawing/2014/main" val="1115329311"/>
                    </a:ext>
                  </a:extLst>
                </a:gridCol>
              </a:tblGrid>
              <a:tr h="370840">
                <a:tc>
                  <a:txBody>
                    <a:bodyPr/>
                    <a:lstStyle/>
                    <a:p>
                      <a:pPr algn="ctr"/>
                      <a:r>
                        <a:rPr lang="en-US" sz="2000" b="0" dirty="0"/>
                        <a:t>Nikhil Gopalakrishna</a:t>
                      </a:r>
                      <a:r>
                        <a:rPr lang="en-US" sz="2000" b="0" baseline="30000" dirty="0"/>
                        <a:t>*</a:t>
                      </a:r>
                      <a:endParaRPr lang="en-US" sz="20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t>Dharun Anandayuvaraj</a:t>
                      </a:r>
                      <a:r>
                        <a:rPr lang="en-US" sz="2000" b="0" baseline="30000" dirty="0"/>
                        <a:t>*</a:t>
                      </a:r>
                      <a:endParaRPr lang="en-US" sz="20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t>Annan Detti</a:t>
                      </a:r>
                      <a:r>
                        <a:rPr lang="en-US" sz="2000" b="0" baseline="30000" dirty="0"/>
                        <a:t>*</a:t>
                      </a:r>
                      <a:endParaRPr lang="en-US" sz="20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2204138"/>
                  </a:ext>
                </a:extLst>
              </a:tr>
              <a:tr h="370840">
                <a:tc>
                  <a:txBody>
                    <a:bodyPr/>
                    <a:lstStyle/>
                    <a:p>
                      <a:pPr algn="ctr"/>
                      <a:r>
                        <a:rPr lang="en-US" sz="1400" b="0" dirty="0"/>
                        <a:t>gopalakn@purdue.edu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t>dananday@purdue.edu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t>adetti@purdue.edu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1919608"/>
                  </a:ext>
                </a:extLst>
              </a:tr>
              <a:tr h="123976">
                <a:tc>
                  <a:txBody>
                    <a:bodyPr/>
                    <a:lstStyle/>
                    <a:p>
                      <a:pPr algn="ctr"/>
                      <a:endParaRPr lang="en-US" sz="1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5786943"/>
                  </a:ext>
                </a:extLst>
              </a:tr>
              <a:tr h="370840">
                <a:tc>
                  <a:txBody>
                    <a:bodyPr/>
                    <a:lstStyle/>
                    <a:p>
                      <a:pPr algn="ctr"/>
                      <a:r>
                        <a:rPr lang="en-US" sz="2000" b="0" dirty="0"/>
                        <a:t>Forrest Lee Bland</a:t>
                      </a:r>
                      <a:r>
                        <a:rPr lang="en-US" sz="2000" b="0" baseline="30000" dirty="0"/>
                        <a:t>*</a:t>
                      </a:r>
                      <a:endParaRPr lang="en-US" sz="20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t>Sazzadur Rahaman</a:t>
                      </a:r>
                      <a:r>
                        <a:rPr lang="en-US" sz="2000" b="0" baseline="30000" dirty="0"/>
                        <a:t>+</a:t>
                      </a:r>
                      <a:endParaRPr lang="en-US" sz="20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t>James C. Davis</a:t>
                      </a:r>
                      <a:r>
                        <a:rPr lang="en-US" sz="2000" b="0" baseline="30000" dirty="0"/>
                        <a:t>*</a:t>
                      </a:r>
                      <a:endParaRPr lang="en-US" sz="2000" b="0" dirty="0"/>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28138399"/>
                  </a:ext>
                </a:extLst>
              </a:tr>
              <a:tr h="370840">
                <a:tc>
                  <a:txBody>
                    <a:bodyPr/>
                    <a:lstStyle/>
                    <a:p>
                      <a:pPr algn="ctr"/>
                      <a:r>
                        <a:rPr lang="en-US" sz="1400" b="0" dirty="0"/>
                        <a:t>fbland@purdue.edu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t>sazz@cs.arizona.edu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t>davisjam@purdue.edu</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2890818"/>
                  </a:ext>
                </a:extLst>
              </a:tr>
            </a:tbl>
          </a:graphicData>
        </a:graphic>
      </p:graphicFrame>
      <p:sp>
        <p:nvSpPr>
          <p:cNvPr id="24" name="TextBox 23">
            <a:extLst>
              <a:ext uri="{FF2B5EF4-FFF2-40B4-BE49-F238E27FC236}">
                <a16:creationId xmlns:a16="http://schemas.microsoft.com/office/drawing/2014/main" id="{2615F093-C2E6-45E0-915B-FE309BA1E9BE}"/>
              </a:ext>
            </a:extLst>
          </p:cNvPr>
          <p:cNvSpPr txBox="1"/>
          <p:nvPr/>
        </p:nvSpPr>
        <p:spPr>
          <a:xfrm>
            <a:off x="1315413" y="5196618"/>
            <a:ext cx="2533972" cy="821410"/>
          </a:xfrm>
          <a:prstGeom prst="rect">
            <a:avLst/>
          </a:prstGeom>
        </p:spPr>
        <p:txBody>
          <a:bodyPr vert="horz" lIns="0" tIns="0" rIns="0" bIns="0" rtlCol="0" anchor="t">
            <a:normAutofit/>
          </a:bodyPr>
          <a:lstStyle>
            <a:defPPr>
              <a:defRPr lang="en-US"/>
            </a:defPPr>
            <a:lvl1pPr marR="0" lvl="0" indent="0" algn="ctr" fontAlgn="auto">
              <a:lnSpc>
                <a:spcPct val="100000"/>
              </a:lnSpc>
              <a:spcBef>
                <a:spcPts val="0"/>
              </a:spcBef>
              <a:spcAft>
                <a:spcPts val="0"/>
              </a:spcAft>
              <a:buClrTx/>
              <a:buSzTx/>
              <a:buFont typeface="Wingdings" charset="2"/>
              <a:buNone/>
              <a:tabLst/>
              <a:defRPr sz="1050" b="0" i="0" normalizeH="0" baseline="0">
                <a:solidFill>
                  <a:schemeClr val="bg1"/>
                </a:solidFill>
                <a:latin typeface="Acumin Pro" panose="020B0504020202020204" pitchFamily="34" charset="77"/>
              </a:defRPr>
            </a:lvl1pPr>
            <a:lvl2pPr indent="-228600" defTabSz="914400">
              <a:lnSpc>
                <a:spcPct val="100000"/>
              </a:lnSpc>
              <a:spcBef>
                <a:spcPts val="1000"/>
              </a:spcBef>
              <a:buClr>
                <a:schemeClr val="accent2"/>
              </a:buClr>
              <a:buFont typeface="Arial" panose="020B0604020202020204" pitchFamily="34" charset="0"/>
              <a:buChar char="•"/>
              <a:defRPr sz="1600">
                <a:solidFill>
                  <a:schemeClr val="tx1">
                    <a:lumMod val="85000"/>
                    <a:lumOff val="15000"/>
                  </a:schemeClr>
                </a:solidFill>
              </a:defRPr>
            </a:lvl2pPr>
            <a:lvl3pPr marL="685800" indent="-228600" defTabSz="914400">
              <a:lnSpc>
                <a:spcPct val="100000"/>
              </a:lnSpc>
              <a:spcBef>
                <a:spcPts val="1000"/>
              </a:spcBef>
              <a:buClr>
                <a:schemeClr val="accent2"/>
              </a:buClr>
              <a:buFont typeface="Arial" panose="020B0604020202020204" pitchFamily="34" charset="0"/>
              <a:buChar char="•"/>
              <a:defRPr sz="1600">
                <a:solidFill>
                  <a:schemeClr val="tx1">
                    <a:lumMod val="85000"/>
                    <a:lumOff val="15000"/>
                  </a:schemeClr>
                </a:solidFill>
              </a:defRPr>
            </a:lvl3pPr>
            <a:lvl4pPr marL="914400" indent="-228600" defTabSz="914400">
              <a:lnSpc>
                <a:spcPct val="100000"/>
              </a:lnSpc>
              <a:spcBef>
                <a:spcPts val="1000"/>
              </a:spcBef>
              <a:buClr>
                <a:schemeClr val="accent2"/>
              </a:buClr>
              <a:buFont typeface="Arial" panose="020B0604020202020204" pitchFamily="34" charset="0"/>
              <a:buChar char="•"/>
              <a:defRPr sz="1600">
                <a:solidFill>
                  <a:schemeClr val="tx1">
                    <a:lumMod val="85000"/>
                    <a:lumOff val="15000"/>
                  </a:schemeClr>
                </a:solidFill>
              </a:defRPr>
            </a:lvl4pPr>
            <a:lvl5pPr marL="1143000" indent="-228600" defTabSz="914400">
              <a:lnSpc>
                <a:spcPct val="100000"/>
              </a:lnSpc>
              <a:spcBef>
                <a:spcPts val="1000"/>
              </a:spcBef>
              <a:buClr>
                <a:schemeClr val="accent2"/>
              </a:buClr>
              <a:buFont typeface="Arial" panose="020B0604020202020204" pitchFamily="34" charset="0"/>
              <a:buChar char="•"/>
              <a:defRPr sz="1600">
                <a:solidFill>
                  <a:schemeClr val="tx1">
                    <a:lumMod val="85000"/>
                    <a:lumOff val="15000"/>
                  </a:schemeClr>
                </a:solidFill>
              </a:defRPr>
            </a:lvl5pPr>
            <a:lvl6pPr marL="1314450" indent="-228600" defTabSz="914400">
              <a:lnSpc>
                <a:spcPct val="100000"/>
              </a:lnSpc>
              <a:spcBef>
                <a:spcPts val="1000"/>
              </a:spcBef>
              <a:buClr>
                <a:schemeClr val="accent2"/>
              </a:buClr>
              <a:buFont typeface="Arial" panose="020B0604020202020204" pitchFamily="34" charset="0"/>
              <a:buChar char="•"/>
              <a:defRPr sz="1600"/>
            </a:lvl6pPr>
            <a:lvl7pPr marL="1485900" indent="-228600" defTabSz="914400">
              <a:lnSpc>
                <a:spcPct val="100000"/>
              </a:lnSpc>
              <a:spcBef>
                <a:spcPts val="1000"/>
              </a:spcBef>
              <a:buClr>
                <a:schemeClr val="accent2"/>
              </a:buClr>
              <a:buFont typeface="Arial" panose="020B0604020202020204" pitchFamily="34" charset="0"/>
              <a:buChar char="•"/>
              <a:defRPr sz="1600"/>
            </a:lvl7pPr>
            <a:lvl8pPr marL="1657350" indent="-228600" defTabSz="914400">
              <a:lnSpc>
                <a:spcPct val="100000"/>
              </a:lnSpc>
              <a:spcBef>
                <a:spcPts val="1000"/>
              </a:spcBef>
              <a:buClr>
                <a:schemeClr val="accent2"/>
              </a:buClr>
              <a:buFont typeface="Arial" panose="020B0604020202020204" pitchFamily="34" charset="0"/>
              <a:buChar char="•"/>
              <a:defRPr sz="1600" baseline="0"/>
            </a:lvl8pPr>
            <a:lvl9pPr marL="1828800" indent="-228600" defTabSz="914400">
              <a:lnSpc>
                <a:spcPct val="100000"/>
              </a:lnSpc>
              <a:spcBef>
                <a:spcPts val="1000"/>
              </a:spcBef>
              <a:buClr>
                <a:schemeClr val="accent2"/>
              </a:buClr>
              <a:buFont typeface="Arial" panose="020B0604020202020204" pitchFamily="34" charset="0"/>
              <a:buChar char="•"/>
              <a:defRPr sz="1600" baseline="0"/>
            </a:lvl9pPr>
          </a:lstStyle>
          <a:p>
            <a:r>
              <a:rPr lang="en-US" sz="1200" dirty="0">
                <a:latin typeface="Acumin Pro"/>
              </a:rPr>
              <a:t>*</a:t>
            </a:r>
            <a:endParaRPr lang="en-US" sz="1200" dirty="0"/>
          </a:p>
          <a:p>
            <a:r>
              <a:rPr lang="en-US" dirty="0"/>
              <a:t>Electrical &amp; Computer Engineering</a:t>
            </a:r>
          </a:p>
          <a:p>
            <a:r>
              <a:rPr lang="en-US" dirty="0"/>
              <a:t>Purdue University</a:t>
            </a:r>
          </a:p>
        </p:txBody>
      </p:sp>
      <p:sp>
        <p:nvSpPr>
          <p:cNvPr id="25" name="TextBox 24">
            <a:extLst>
              <a:ext uri="{FF2B5EF4-FFF2-40B4-BE49-F238E27FC236}">
                <a16:creationId xmlns:a16="http://schemas.microsoft.com/office/drawing/2014/main" id="{AEEB0AE8-8050-4088-B39F-74007BE672B9}"/>
              </a:ext>
            </a:extLst>
          </p:cNvPr>
          <p:cNvSpPr txBox="1"/>
          <p:nvPr/>
        </p:nvSpPr>
        <p:spPr>
          <a:xfrm>
            <a:off x="5294615" y="5196495"/>
            <a:ext cx="2533972" cy="821410"/>
          </a:xfrm>
          <a:prstGeom prst="rect">
            <a:avLst/>
          </a:prstGeom>
        </p:spPr>
        <p:txBody>
          <a:bodyPr vert="horz" lIns="0" tIns="0" rIns="0" bIns="0" rtlCol="0" anchor="t">
            <a:normAutofit/>
          </a:bodyPr>
          <a:lstStyle>
            <a:defPPr>
              <a:defRPr lang="en-US"/>
            </a:defPPr>
            <a:lvl1pPr marR="0" lvl="0" indent="0" algn="ctr" fontAlgn="auto">
              <a:lnSpc>
                <a:spcPct val="100000"/>
              </a:lnSpc>
              <a:spcBef>
                <a:spcPts val="0"/>
              </a:spcBef>
              <a:spcAft>
                <a:spcPts val="0"/>
              </a:spcAft>
              <a:buClrTx/>
              <a:buSzTx/>
              <a:buFont typeface="Wingdings" charset="2"/>
              <a:buNone/>
              <a:tabLst/>
              <a:defRPr sz="1050" b="0" i="0" normalizeH="0" baseline="0">
                <a:solidFill>
                  <a:schemeClr val="bg1"/>
                </a:solidFill>
                <a:latin typeface="Acumin Pro" panose="020B0504020202020204" pitchFamily="34" charset="77"/>
              </a:defRPr>
            </a:lvl1pPr>
            <a:lvl2pPr indent="-228600" defTabSz="914400">
              <a:lnSpc>
                <a:spcPct val="100000"/>
              </a:lnSpc>
              <a:spcBef>
                <a:spcPts val="1000"/>
              </a:spcBef>
              <a:buClr>
                <a:schemeClr val="accent2"/>
              </a:buClr>
              <a:buFont typeface="Arial" panose="020B0604020202020204" pitchFamily="34" charset="0"/>
              <a:buChar char="•"/>
              <a:defRPr sz="1600">
                <a:solidFill>
                  <a:schemeClr val="tx1">
                    <a:lumMod val="85000"/>
                    <a:lumOff val="15000"/>
                  </a:schemeClr>
                </a:solidFill>
              </a:defRPr>
            </a:lvl2pPr>
            <a:lvl3pPr marL="685800" indent="-228600" defTabSz="914400">
              <a:lnSpc>
                <a:spcPct val="100000"/>
              </a:lnSpc>
              <a:spcBef>
                <a:spcPts val="1000"/>
              </a:spcBef>
              <a:buClr>
                <a:schemeClr val="accent2"/>
              </a:buClr>
              <a:buFont typeface="Arial" panose="020B0604020202020204" pitchFamily="34" charset="0"/>
              <a:buChar char="•"/>
              <a:defRPr sz="1600">
                <a:solidFill>
                  <a:schemeClr val="tx1">
                    <a:lumMod val="85000"/>
                    <a:lumOff val="15000"/>
                  </a:schemeClr>
                </a:solidFill>
              </a:defRPr>
            </a:lvl3pPr>
            <a:lvl4pPr marL="914400" indent="-228600" defTabSz="914400">
              <a:lnSpc>
                <a:spcPct val="100000"/>
              </a:lnSpc>
              <a:spcBef>
                <a:spcPts val="1000"/>
              </a:spcBef>
              <a:buClr>
                <a:schemeClr val="accent2"/>
              </a:buClr>
              <a:buFont typeface="Arial" panose="020B0604020202020204" pitchFamily="34" charset="0"/>
              <a:buChar char="•"/>
              <a:defRPr sz="1600">
                <a:solidFill>
                  <a:schemeClr val="tx1">
                    <a:lumMod val="85000"/>
                    <a:lumOff val="15000"/>
                  </a:schemeClr>
                </a:solidFill>
              </a:defRPr>
            </a:lvl4pPr>
            <a:lvl5pPr marL="1143000" indent="-228600" defTabSz="914400">
              <a:lnSpc>
                <a:spcPct val="100000"/>
              </a:lnSpc>
              <a:spcBef>
                <a:spcPts val="1000"/>
              </a:spcBef>
              <a:buClr>
                <a:schemeClr val="accent2"/>
              </a:buClr>
              <a:buFont typeface="Arial" panose="020B0604020202020204" pitchFamily="34" charset="0"/>
              <a:buChar char="•"/>
              <a:defRPr sz="1600">
                <a:solidFill>
                  <a:schemeClr val="tx1">
                    <a:lumMod val="85000"/>
                    <a:lumOff val="15000"/>
                  </a:schemeClr>
                </a:solidFill>
              </a:defRPr>
            </a:lvl5pPr>
            <a:lvl6pPr marL="1314450" indent="-228600" defTabSz="914400">
              <a:lnSpc>
                <a:spcPct val="100000"/>
              </a:lnSpc>
              <a:spcBef>
                <a:spcPts val="1000"/>
              </a:spcBef>
              <a:buClr>
                <a:schemeClr val="accent2"/>
              </a:buClr>
              <a:buFont typeface="Arial" panose="020B0604020202020204" pitchFamily="34" charset="0"/>
              <a:buChar char="•"/>
              <a:defRPr sz="1600"/>
            </a:lvl6pPr>
            <a:lvl7pPr marL="1485900" indent="-228600" defTabSz="914400">
              <a:lnSpc>
                <a:spcPct val="100000"/>
              </a:lnSpc>
              <a:spcBef>
                <a:spcPts val="1000"/>
              </a:spcBef>
              <a:buClr>
                <a:schemeClr val="accent2"/>
              </a:buClr>
              <a:buFont typeface="Arial" panose="020B0604020202020204" pitchFamily="34" charset="0"/>
              <a:buChar char="•"/>
              <a:defRPr sz="1600"/>
            </a:lvl7pPr>
            <a:lvl8pPr marL="1657350" indent="-228600" defTabSz="914400">
              <a:lnSpc>
                <a:spcPct val="100000"/>
              </a:lnSpc>
              <a:spcBef>
                <a:spcPts val="1000"/>
              </a:spcBef>
              <a:buClr>
                <a:schemeClr val="accent2"/>
              </a:buClr>
              <a:buFont typeface="Arial" panose="020B0604020202020204" pitchFamily="34" charset="0"/>
              <a:buChar char="•"/>
              <a:defRPr sz="1600" baseline="0"/>
            </a:lvl8pPr>
            <a:lvl9pPr marL="1828800" indent="-228600" defTabSz="914400">
              <a:lnSpc>
                <a:spcPct val="100000"/>
              </a:lnSpc>
              <a:spcBef>
                <a:spcPts val="1000"/>
              </a:spcBef>
              <a:buClr>
                <a:schemeClr val="accent2"/>
              </a:buClr>
              <a:buFont typeface="Arial" panose="020B0604020202020204" pitchFamily="34" charset="0"/>
              <a:buChar char="•"/>
              <a:defRPr sz="1600" baseline="0"/>
            </a:lvl9pPr>
          </a:lstStyle>
          <a:p>
            <a:r>
              <a:rPr lang="en-US" sz="1200" dirty="0">
                <a:latin typeface="Acumin Pro"/>
              </a:rPr>
              <a:t>+</a:t>
            </a:r>
            <a:endParaRPr lang="en-US" sz="1200" dirty="0"/>
          </a:p>
          <a:p>
            <a:r>
              <a:rPr lang="en-US" dirty="0"/>
              <a:t>Computer Science</a:t>
            </a:r>
          </a:p>
          <a:p>
            <a:r>
              <a:rPr lang="en-US" dirty="0"/>
              <a:t>University of Arizona</a:t>
            </a:r>
          </a:p>
        </p:txBody>
      </p:sp>
    </p:spTree>
    <p:extLst>
      <p:ext uri="{BB962C8B-B14F-4D97-AF65-F5344CB8AC3E}">
        <p14:creationId xmlns:p14="http://schemas.microsoft.com/office/powerpoint/2010/main" val="68115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marR="0" lvl="0" indent="0" algn="l" defTabSz="914400" rtl="0" eaLnBrk="1" fontAlgn="auto" latinLnBrk="0" hangingPunct="1">
              <a:lnSpc>
                <a:spcPct val="100000"/>
              </a:lnSpc>
              <a:spcBef>
                <a:spcPts val="1000"/>
              </a:spcBef>
              <a:spcAft>
                <a:spcPts val="0"/>
              </a:spcAft>
              <a:buClr>
                <a:srgbClr val="555960"/>
              </a:buClr>
              <a:buSzTx/>
              <a:buNone/>
              <a:tabLst/>
              <a:defRPr/>
            </a:pPr>
            <a:endParaRPr kumimoji="0" lang="en-US" sz="3200" b="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228600" marR="0" lvl="0" indent="-2286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endParaRPr kumimoji="0" lang="en-US" sz="3200" b="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228600" lvl="1" indent="0">
              <a:buNone/>
            </a:pPr>
            <a:endParaRPr lang="en-US" sz="3000" dirty="0"/>
          </a:p>
          <a:p>
            <a:pPr lvl="1"/>
            <a:endParaRPr lang="en-US" sz="3000" dirty="0"/>
          </a:p>
          <a:p>
            <a:endParaRPr lang="en-US" sz="2400" dirty="0">
              <a:solidFill>
                <a:srgbClr val="000000">
                  <a:lumMod val="85000"/>
                  <a:lumOff val="15000"/>
                </a:srgbClr>
              </a:solidFill>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Exploratory study </a:t>
            </a:r>
            <a:r>
              <a:rPr lang="en-US" sz="4000" dirty="0"/>
              <a:t>|</a:t>
            </a:r>
            <a:r>
              <a:rPr lang="en-US" sz="4000" b="1" dirty="0"/>
              <a:t> </a:t>
            </a:r>
            <a:r>
              <a:rPr lang="en-US" sz="4000" dirty="0"/>
              <a:t>Interview</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10</a:t>
            </a:fld>
            <a:endParaRPr lang="en-US" dirty="0"/>
          </a:p>
        </p:txBody>
      </p:sp>
      <p:pic>
        <p:nvPicPr>
          <p:cNvPr id="8" name="Picture 7">
            <a:extLst>
              <a:ext uri="{FF2B5EF4-FFF2-40B4-BE49-F238E27FC236}">
                <a16:creationId xmlns:a16="http://schemas.microsoft.com/office/drawing/2014/main" id="{7CCAAB57-6E2B-4F92-8177-E46210EA143C}"/>
              </a:ext>
            </a:extLst>
          </p:cNvPr>
          <p:cNvPicPr>
            <a:picLocks noChangeAspect="1"/>
          </p:cNvPicPr>
          <p:nvPr/>
        </p:nvPicPr>
        <p:blipFill>
          <a:blip r:embed="rId4"/>
          <a:stretch>
            <a:fillRect/>
          </a:stretch>
        </p:blipFill>
        <p:spPr>
          <a:xfrm>
            <a:off x="777125" y="2480653"/>
            <a:ext cx="7589750" cy="1896695"/>
          </a:xfrm>
          <a:prstGeom prst="rect">
            <a:avLst/>
          </a:prstGeom>
        </p:spPr>
      </p:pic>
      <p:sp>
        <p:nvSpPr>
          <p:cNvPr id="5" name="TextBox 4">
            <a:extLst>
              <a:ext uri="{FF2B5EF4-FFF2-40B4-BE49-F238E27FC236}">
                <a16:creationId xmlns:a16="http://schemas.microsoft.com/office/drawing/2014/main" id="{37DA07E8-4139-45C5-A5BF-D8D59BA8D0AC}"/>
              </a:ext>
            </a:extLst>
          </p:cNvPr>
          <p:cNvSpPr txBox="1"/>
          <p:nvPr/>
        </p:nvSpPr>
        <p:spPr>
          <a:xfrm>
            <a:off x="2818788" y="1895878"/>
            <a:ext cx="3248005" cy="584775"/>
          </a:xfrm>
          <a:prstGeom prst="rect">
            <a:avLst/>
          </a:prstGeom>
          <a:noFill/>
        </p:spPr>
        <p:txBody>
          <a:bodyPr wrap="none" rtlCol="0">
            <a:spAutoFit/>
          </a:bodyPr>
          <a:lstStyle/>
          <a:p>
            <a:pPr algn="ctr"/>
            <a:r>
              <a:rPr lang="en-US" sz="3200" dirty="0"/>
              <a:t>Interview Subjects</a:t>
            </a:r>
          </a:p>
        </p:txBody>
      </p:sp>
    </p:spTree>
    <p:extLst>
      <p:ext uri="{BB962C8B-B14F-4D97-AF65-F5344CB8AC3E}">
        <p14:creationId xmlns:p14="http://schemas.microsoft.com/office/powerpoint/2010/main" val="1104383586"/>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88E6-1B18-9643-A840-6F6D00DE0F80}"/>
              </a:ext>
            </a:extLst>
          </p:cNvPr>
          <p:cNvSpPr>
            <a:spLocks noGrp="1"/>
          </p:cNvSpPr>
          <p:nvPr>
            <p:ph type="title"/>
          </p:nvPr>
        </p:nvSpPr>
        <p:spPr>
          <a:xfrm>
            <a:off x="685800" y="2564733"/>
            <a:ext cx="7772400" cy="864267"/>
          </a:xfrm>
        </p:spPr>
        <p:txBody>
          <a:bodyPr>
            <a:normAutofit fontScale="90000"/>
          </a:bodyPr>
          <a:lstStyle/>
          <a:p>
            <a:r>
              <a:rPr lang="en-US" dirty="0"/>
              <a:t>Results</a:t>
            </a:r>
          </a:p>
        </p:txBody>
      </p:sp>
      <p:sp>
        <p:nvSpPr>
          <p:cNvPr id="4" name="Slide Number Placeholder 3">
            <a:extLst>
              <a:ext uri="{FF2B5EF4-FFF2-40B4-BE49-F238E27FC236}">
                <a16:creationId xmlns:a16="http://schemas.microsoft.com/office/drawing/2014/main" id="{8B1E063C-5B65-E44B-89A0-AD2EF4D39A8A}"/>
              </a:ext>
            </a:extLst>
          </p:cNvPr>
          <p:cNvSpPr>
            <a:spLocks noGrp="1"/>
          </p:cNvSpPr>
          <p:nvPr>
            <p:ph type="sldNum" sz="quarter" idx="4294967295"/>
          </p:nvPr>
        </p:nvSpPr>
        <p:spPr>
          <a:xfrm>
            <a:off x="8366760" y="6455664"/>
            <a:ext cx="366712" cy="365125"/>
          </a:xfrm>
        </p:spPr>
        <p:txBody>
          <a:bodyPr/>
          <a:lstStyle/>
          <a:p>
            <a:fld id="{8A7A6979-0714-4377-B894-6BE4C2D6E202}" type="slidenum">
              <a:rPr lang="en-US" smtClean="0"/>
              <a:pPr/>
              <a:t>11</a:t>
            </a:fld>
            <a:endParaRPr lang="en-US" dirty="0"/>
          </a:p>
        </p:txBody>
      </p:sp>
    </p:spTree>
    <p:extLst>
      <p:ext uri="{BB962C8B-B14F-4D97-AF65-F5344CB8AC3E}">
        <p14:creationId xmlns:p14="http://schemas.microsoft.com/office/powerpoint/2010/main" val="3125330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277148" y="934481"/>
            <a:ext cx="8866852" cy="5523024"/>
          </a:xfrm>
        </p:spPr>
        <p:txBody>
          <a:bodyPr anchor="ctr">
            <a:normAutofit/>
          </a:bodyPr>
          <a:lstStyle/>
          <a:p>
            <a:pPr marL="0" marR="0" lvl="0" indent="0" defTabSz="914400" rtl="0" eaLnBrk="1" fontAlgn="auto" latinLnBrk="0" hangingPunct="1">
              <a:lnSpc>
                <a:spcPct val="100000"/>
              </a:lnSpc>
              <a:spcBef>
                <a:spcPts val="1000"/>
              </a:spcBef>
              <a:spcAft>
                <a:spcPts val="0"/>
              </a:spcAft>
              <a:buClr>
                <a:srgbClr val="555960"/>
              </a:buClr>
              <a:buSzTx/>
              <a:buNone/>
              <a:tabLst/>
              <a:defRPr/>
            </a:pPr>
            <a:r>
              <a:rPr lang="en-US" sz="3600" noProof="0" dirty="0">
                <a:solidFill>
                  <a:srgbClr val="000000">
                    <a:lumMod val="85000"/>
                    <a:lumOff val="15000"/>
                  </a:srgbClr>
                </a:solidFill>
              </a:rPr>
              <a:t>RQ1</a:t>
            </a:r>
            <a:r>
              <a:rPr lang="en-US" sz="3600" dirty="0">
                <a:solidFill>
                  <a:srgbClr val="000000">
                    <a:lumMod val="85000"/>
                    <a:lumOff val="15000"/>
                  </a:srgbClr>
                </a:solidFill>
              </a:rPr>
              <a:t>:</a:t>
            </a:r>
            <a:r>
              <a:rPr lang="en-US" sz="3600" noProof="0" dirty="0">
                <a:solidFill>
                  <a:srgbClr val="000000">
                    <a:lumMod val="85000"/>
                    <a:lumOff val="15000"/>
                  </a:srgbClr>
                </a:solidFill>
              </a:rPr>
              <a:t> Common ML practices for IoT</a:t>
            </a:r>
          </a:p>
          <a:p>
            <a:pPr marL="0" marR="0" lvl="0" indent="0" defTabSz="914400" rtl="0" eaLnBrk="1" fontAlgn="auto" latinLnBrk="0" hangingPunct="1">
              <a:lnSpc>
                <a:spcPct val="100000"/>
              </a:lnSpc>
              <a:spcBef>
                <a:spcPts val="1000"/>
              </a:spcBef>
              <a:spcAft>
                <a:spcPts val="0"/>
              </a:spcAft>
              <a:buClr>
                <a:srgbClr val="555960"/>
              </a:buClr>
              <a:buSzTx/>
              <a:buNone/>
              <a:tabLst/>
              <a:defRPr/>
            </a:pPr>
            <a:r>
              <a:rPr lang="en-US" sz="3600" noProof="0" dirty="0">
                <a:solidFill>
                  <a:srgbClr val="000000">
                    <a:lumMod val="85000"/>
                    <a:lumOff val="15000"/>
                  </a:srgbClr>
                </a:solidFill>
              </a:rPr>
              <a:t>RQ2</a:t>
            </a:r>
            <a:r>
              <a:rPr lang="en-US" sz="3600" dirty="0">
                <a:solidFill>
                  <a:srgbClr val="000000">
                    <a:lumMod val="85000"/>
                    <a:lumOff val="15000"/>
                  </a:srgbClr>
                </a:solidFill>
              </a:rPr>
              <a:t>:</a:t>
            </a:r>
            <a:r>
              <a:rPr lang="en-US" sz="3600" noProof="0" dirty="0">
                <a:solidFill>
                  <a:srgbClr val="000000">
                    <a:lumMod val="85000"/>
                    <a:lumOff val="15000"/>
                  </a:srgbClr>
                </a:solidFill>
              </a:rPr>
              <a:t> ML challenges and consequences for IoT</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b="1" dirty="0"/>
              <a:t>Theme 1: Applying ML on IoT devices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12</a:t>
            </a:fld>
            <a:endParaRPr lang="en-US" dirty="0"/>
          </a:p>
        </p:txBody>
      </p:sp>
    </p:spTree>
    <p:extLst>
      <p:ext uri="{BB962C8B-B14F-4D97-AF65-F5344CB8AC3E}">
        <p14:creationId xmlns:p14="http://schemas.microsoft.com/office/powerpoint/2010/main" val="706790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kumimoji="0" lang="en-US"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noProof="0"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kumimoji="0" lang="en-US"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r>
              <a:rPr kumimoji="0" lang="en-US"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“In the ML world, [if] you don’t </a:t>
            </a:r>
            <a:r>
              <a:rPr kumimoji="0" lang="en-US"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read a paper </a:t>
            </a:r>
            <a:r>
              <a:rPr kumimoji="0" lang="en-US"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every single day, you are in trouble...IEEE papers and...we also look at results that come out of Google, Facebook, Amazon and Microsoft”</a:t>
            </a: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kumimoji="0" lang="en-US" sz="10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r>
              <a:rPr lang="en-US" dirty="0">
                <a:solidFill>
                  <a:srgbClr val="000000">
                    <a:lumMod val="85000"/>
                    <a:lumOff val="15000"/>
                  </a:srgbClr>
                </a:solidFill>
              </a:rPr>
              <a:t>“[My </a:t>
            </a:r>
            <a:r>
              <a:rPr lang="en-US" b="1" dirty="0">
                <a:solidFill>
                  <a:srgbClr val="000000">
                    <a:lumMod val="85000"/>
                    <a:lumOff val="15000"/>
                  </a:srgbClr>
                </a:solidFill>
              </a:rPr>
              <a:t>company’s</a:t>
            </a:r>
            <a:r>
              <a:rPr lang="en-US" dirty="0">
                <a:solidFill>
                  <a:srgbClr val="000000">
                    <a:lumMod val="85000"/>
                    <a:lumOff val="15000"/>
                  </a:srgbClr>
                </a:solidFill>
              </a:rPr>
              <a:t>] </a:t>
            </a:r>
            <a:r>
              <a:rPr lang="en-US" b="1" dirty="0">
                <a:solidFill>
                  <a:srgbClr val="000000">
                    <a:lumMod val="85000"/>
                    <a:lumOff val="15000"/>
                  </a:srgbClr>
                </a:solidFill>
              </a:rPr>
              <a:t>research team</a:t>
            </a:r>
            <a:r>
              <a:rPr lang="en-US" dirty="0">
                <a:solidFill>
                  <a:srgbClr val="000000">
                    <a:lumMod val="85000"/>
                    <a:lumOff val="15000"/>
                  </a:srgbClr>
                </a:solidFill>
              </a:rPr>
              <a:t> does a lot of research around machine learning, &amp; we...use the frameworks developed by them.”</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dirty="0"/>
              <a:t>RQ1 | </a:t>
            </a:r>
            <a:r>
              <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ML </a:t>
            </a:r>
            <a:r>
              <a:rPr lang="en-US" sz="3200" b="1" spc="0" dirty="0">
                <a:solidFill>
                  <a:srgbClr val="000000">
                    <a:lumMod val="85000"/>
                    <a:lumOff val="15000"/>
                  </a:srgbClr>
                </a:solidFill>
                <a:ea typeface="+mn-ea"/>
              </a:rPr>
              <a:t>m</a:t>
            </a:r>
            <a:r>
              <a:rPr kumimoji="0" lang="en-US" sz="3200" b="1" i="0" strike="noStrike" kern="1200" cap="none" spc="0" normalizeH="0" baseline="0" noProof="0" dirty="0" err="1">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odeling</a:t>
            </a:r>
            <a:endPar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13</a:t>
            </a:fld>
            <a:endParaRPr lang="en-US" dirty="0"/>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4FB9A7B0-538E-4947-823F-2B12D5777F02}"/>
                  </a:ext>
                </a:extLst>
              </p:cNvPr>
              <p:cNvGraphicFramePr/>
              <p:nvPr/>
            </p:nvGraphicFramePr>
            <p:xfrm>
              <a:off x="309084" y="1148467"/>
              <a:ext cx="8557768" cy="206640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4FB9A7B0-538E-4947-823F-2B12D5777F02}"/>
                  </a:ext>
                </a:extLst>
              </p:cNvPr>
              <p:cNvPicPr>
                <a:picLocks noGrp="1" noRot="1" noChangeAspect="1" noMove="1" noResize="1" noEditPoints="1" noAdjustHandles="1" noChangeArrowheads="1" noChangeShapeType="1"/>
              </p:cNvPicPr>
              <p:nvPr/>
            </p:nvPicPr>
            <p:blipFill>
              <a:blip r:embed="rId4"/>
              <a:stretch>
                <a:fillRect/>
              </a:stretch>
            </p:blipFill>
            <p:spPr>
              <a:xfrm>
                <a:off x="309084" y="1148467"/>
                <a:ext cx="8557768" cy="2066406"/>
              </a:xfrm>
              <a:prstGeom prst="rect">
                <a:avLst/>
              </a:prstGeom>
            </p:spPr>
          </p:pic>
        </mc:Fallback>
      </mc:AlternateContent>
      <p:cxnSp>
        <p:nvCxnSpPr>
          <p:cNvPr id="23" name="Connector: Elbow 22">
            <a:extLst>
              <a:ext uri="{FF2B5EF4-FFF2-40B4-BE49-F238E27FC236}">
                <a16:creationId xmlns:a16="http://schemas.microsoft.com/office/drawing/2014/main" id="{6C9C6300-1E7D-4AAF-A133-5F22802FBC7B}"/>
              </a:ext>
            </a:extLst>
          </p:cNvPr>
          <p:cNvCxnSpPr>
            <a:cxnSpLocks/>
          </p:cNvCxnSpPr>
          <p:nvPr/>
        </p:nvCxnSpPr>
        <p:spPr>
          <a:xfrm rot="16200000" flipH="1">
            <a:off x="-520700" y="3054350"/>
            <a:ext cx="1676400" cy="241300"/>
          </a:xfrm>
          <a:prstGeom prst="bentConnector3">
            <a:avLst>
              <a:gd name="adj1" fmla="val 99242"/>
            </a:avLst>
          </a:prstGeom>
          <a:ln w="38100">
            <a:solidFill>
              <a:srgbClr val="3257A8"/>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DE0C7EE-FB2A-4445-AA65-542749A25C09}"/>
              </a:ext>
            </a:extLst>
          </p:cNvPr>
          <p:cNvCxnSpPr>
            <a:cxnSpLocks/>
          </p:cNvCxnSpPr>
          <p:nvPr/>
        </p:nvCxnSpPr>
        <p:spPr>
          <a:xfrm>
            <a:off x="202519" y="2354350"/>
            <a:ext cx="360103" cy="0"/>
          </a:xfrm>
          <a:prstGeom prst="line">
            <a:avLst/>
          </a:prstGeom>
          <a:ln w="38100">
            <a:solidFill>
              <a:srgbClr val="3257A8"/>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E6DABA90-18C2-4C54-9A80-79FCE535255E}"/>
              </a:ext>
            </a:extLst>
          </p:cNvPr>
          <p:cNvCxnSpPr>
            <a:cxnSpLocks/>
          </p:cNvCxnSpPr>
          <p:nvPr/>
        </p:nvCxnSpPr>
        <p:spPr>
          <a:xfrm rot="5400000">
            <a:off x="7310431" y="3721100"/>
            <a:ext cx="3009900" cy="241300"/>
          </a:xfrm>
          <a:prstGeom prst="bentConnector3">
            <a:avLst>
              <a:gd name="adj1" fmla="val 100000"/>
            </a:avLst>
          </a:prstGeom>
          <a:ln w="38100">
            <a:solidFill>
              <a:srgbClr val="8B3D8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CCE9D60-F26F-4B39-BB2D-35BEB32E4983}"/>
              </a:ext>
            </a:extLst>
          </p:cNvPr>
          <p:cNvCxnSpPr>
            <a:cxnSpLocks/>
          </p:cNvCxnSpPr>
          <p:nvPr/>
        </p:nvCxnSpPr>
        <p:spPr>
          <a:xfrm flipH="1">
            <a:off x="8700401" y="2354350"/>
            <a:ext cx="235630" cy="0"/>
          </a:xfrm>
          <a:prstGeom prst="line">
            <a:avLst/>
          </a:prstGeom>
          <a:ln w="38100">
            <a:solidFill>
              <a:srgbClr val="8B3D8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08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kumimoji="0" lang="en-US"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noProof="0"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kumimoji="0" lang="en-US"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dirty="0"/>
              <a:t>RQ1 | </a:t>
            </a:r>
            <a:r>
              <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ML </a:t>
            </a:r>
            <a:r>
              <a:rPr lang="en-US" sz="3200" b="1" spc="0" dirty="0">
                <a:solidFill>
                  <a:srgbClr val="000000">
                    <a:lumMod val="85000"/>
                    <a:lumOff val="15000"/>
                  </a:srgbClr>
                </a:solidFill>
                <a:ea typeface="+mn-ea"/>
              </a:rPr>
              <a:t>d</a:t>
            </a:r>
            <a:r>
              <a:rPr kumimoji="0" lang="en-US" sz="3200" b="1" i="0" strike="noStrike" kern="1200" cap="none" spc="0" normalizeH="0" baseline="0" noProof="0" dirty="0" err="1">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evelopment</a:t>
            </a:r>
            <a:endPar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14</a:t>
            </a:fld>
            <a:endParaRPr lang="en-US" dirty="0"/>
          </a:p>
        </p:txBody>
      </p:sp>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6130DE83-205C-441D-B780-FDB96B8BFE16}"/>
                  </a:ext>
                </a:extLst>
              </p:cNvPr>
              <p:cNvGraphicFramePr/>
              <p:nvPr>
                <p:extLst>
                  <p:ext uri="{D42A27DB-BD31-4B8C-83A1-F6EECF244321}">
                    <p14:modId xmlns:p14="http://schemas.microsoft.com/office/powerpoint/2010/main" val="117963521"/>
                  </p:ext>
                </p:extLst>
              </p:nvPr>
            </p:nvGraphicFramePr>
            <p:xfrm>
              <a:off x="277148" y="959050"/>
              <a:ext cx="8557768" cy="18288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1" name="Chart 10">
                <a:extLst>
                  <a:ext uri="{FF2B5EF4-FFF2-40B4-BE49-F238E27FC236}">
                    <a16:creationId xmlns:a16="http://schemas.microsoft.com/office/drawing/2014/main" id="{6130DE83-205C-441D-B780-FDB96B8BFE16}"/>
                  </a:ext>
                </a:extLst>
              </p:cNvPr>
              <p:cNvPicPr>
                <a:picLocks noGrp="1" noRot="1" noChangeAspect="1" noMove="1" noResize="1" noEditPoints="1" noAdjustHandles="1" noChangeArrowheads="1" noChangeShapeType="1"/>
              </p:cNvPicPr>
              <p:nvPr/>
            </p:nvPicPr>
            <p:blipFill>
              <a:blip r:embed="rId4"/>
              <a:stretch>
                <a:fillRect/>
              </a:stretch>
            </p:blipFill>
            <p:spPr>
              <a:xfrm>
                <a:off x="277148" y="959050"/>
                <a:ext cx="8557768" cy="18288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9705DB48-3E4A-452A-A6BF-6CC6312488F0}"/>
                  </a:ext>
                </a:extLst>
              </p:cNvPr>
              <p:cNvGraphicFramePr/>
              <p:nvPr>
                <p:extLst>
                  <p:ext uri="{D42A27DB-BD31-4B8C-83A1-F6EECF244321}">
                    <p14:modId xmlns:p14="http://schemas.microsoft.com/office/powerpoint/2010/main" val="3399021715"/>
                  </p:ext>
                </p:extLst>
              </p:nvPr>
            </p:nvGraphicFramePr>
            <p:xfrm>
              <a:off x="277148" y="3113889"/>
              <a:ext cx="8557768" cy="128016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5" name="Chart 14">
                <a:extLst>
                  <a:ext uri="{FF2B5EF4-FFF2-40B4-BE49-F238E27FC236}">
                    <a16:creationId xmlns:a16="http://schemas.microsoft.com/office/drawing/2014/main" id="{9705DB48-3E4A-452A-A6BF-6CC6312488F0}"/>
                  </a:ext>
                </a:extLst>
              </p:cNvPr>
              <p:cNvPicPr>
                <a:picLocks noGrp="1" noRot="1" noChangeAspect="1" noMove="1" noResize="1" noEditPoints="1" noAdjustHandles="1" noChangeArrowheads="1" noChangeShapeType="1"/>
              </p:cNvPicPr>
              <p:nvPr/>
            </p:nvPicPr>
            <p:blipFill>
              <a:blip r:embed="rId6"/>
              <a:stretch>
                <a:fillRect/>
              </a:stretch>
            </p:blipFill>
            <p:spPr>
              <a:xfrm>
                <a:off x="277148" y="3113889"/>
                <a:ext cx="8557768" cy="128016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E34DBBC4-083B-4582-B484-89F86AE7F888}"/>
                  </a:ext>
                </a:extLst>
              </p:cNvPr>
              <p:cNvGraphicFramePr/>
              <p:nvPr>
                <p:extLst>
                  <p:ext uri="{D42A27DB-BD31-4B8C-83A1-F6EECF244321}">
                    <p14:modId xmlns:p14="http://schemas.microsoft.com/office/powerpoint/2010/main" val="3841341748"/>
                  </p:ext>
                </p:extLst>
              </p:nvPr>
            </p:nvGraphicFramePr>
            <p:xfrm>
              <a:off x="277148" y="4720089"/>
              <a:ext cx="8595360" cy="18288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7" name="Chart 16">
                <a:extLst>
                  <a:ext uri="{FF2B5EF4-FFF2-40B4-BE49-F238E27FC236}">
                    <a16:creationId xmlns:a16="http://schemas.microsoft.com/office/drawing/2014/main" id="{E34DBBC4-083B-4582-B484-89F86AE7F888}"/>
                  </a:ext>
                </a:extLst>
              </p:cNvPr>
              <p:cNvPicPr>
                <a:picLocks noGrp="1" noRot="1" noChangeAspect="1" noMove="1" noResize="1" noEditPoints="1" noAdjustHandles="1" noChangeArrowheads="1" noChangeShapeType="1"/>
              </p:cNvPicPr>
              <p:nvPr/>
            </p:nvPicPr>
            <p:blipFill>
              <a:blip r:embed="rId8"/>
              <a:stretch>
                <a:fillRect/>
              </a:stretch>
            </p:blipFill>
            <p:spPr>
              <a:xfrm>
                <a:off x="277148" y="4720089"/>
                <a:ext cx="8595360" cy="1828800"/>
              </a:xfrm>
              <a:prstGeom prst="rect">
                <a:avLst/>
              </a:prstGeom>
            </p:spPr>
          </p:pic>
        </mc:Fallback>
      </mc:AlternateContent>
    </p:spTree>
    <p:extLst>
      <p:ext uri="{BB962C8B-B14F-4D97-AF65-F5344CB8AC3E}">
        <p14:creationId xmlns:p14="http://schemas.microsoft.com/office/powerpoint/2010/main" val="240917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45719" y="934481"/>
            <a:ext cx="9052562" cy="5523024"/>
          </a:xfrm>
        </p:spPr>
        <p:txBody>
          <a:bodyPr>
            <a:normAutofit/>
          </a:bodyPr>
          <a:lstStyle/>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kumimoji="0" lang="en-US" sz="10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lvl="0" indent="0" algn="ctr">
              <a:buClr>
                <a:srgbClr val="555960"/>
              </a:buClr>
              <a:buNone/>
              <a:defRPr/>
            </a:pPr>
            <a:r>
              <a:rPr lang="en-US" sz="2200" dirty="0">
                <a:solidFill>
                  <a:srgbClr val="000000">
                    <a:lumMod val="85000"/>
                    <a:lumOff val="15000"/>
                  </a:srgbClr>
                </a:solidFill>
              </a:rPr>
              <a:t>“We tend to follow </a:t>
            </a:r>
            <a:r>
              <a:rPr lang="en-US" sz="2200" b="1" dirty="0">
                <a:solidFill>
                  <a:srgbClr val="000000">
                    <a:lumMod val="85000"/>
                    <a:lumOff val="15000"/>
                  </a:srgbClr>
                </a:solidFill>
              </a:rPr>
              <a:t>agile</a:t>
            </a:r>
            <a:r>
              <a:rPr lang="en-US" sz="2200" dirty="0">
                <a:solidFill>
                  <a:srgbClr val="000000">
                    <a:lumMod val="85000"/>
                    <a:lumOff val="15000"/>
                  </a:srgbClr>
                </a:solidFill>
              </a:rPr>
              <a:t>, 2 years ago we were mostly waterfall, the old-fashioned way...now...95% of...[our] programs [are agile].”</a:t>
            </a:r>
          </a:p>
          <a:p>
            <a:pPr marL="0" lvl="0" indent="0" algn="ctr">
              <a:buClr>
                <a:srgbClr val="555960"/>
              </a:buClr>
              <a:buNone/>
              <a:defRPr/>
            </a:pPr>
            <a:endParaRPr lang="en-US" dirty="0"/>
          </a:p>
          <a:p>
            <a:pPr marL="0" lvl="0" indent="0" algn="ctr">
              <a:buClr>
                <a:srgbClr val="555960"/>
              </a:buClr>
              <a:buNone/>
              <a:defRPr/>
            </a:pPr>
            <a:endParaRPr lang="en-US" dirty="0"/>
          </a:p>
          <a:p>
            <a:pPr marL="0" lvl="0" indent="0" algn="ctr">
              <a:buClr>
                <a:srgbClr val="555960"/>
              </a:buClr>
              <a:buNone/>
              <a:defRPr/>
            </a:pPr>
            <a:endParaRPr lang="en-US" sz="1200" dirty="0"/>
          </a:p>
          <a:p>
            <a:pPr marL="0" lvl="0" indent="0" algn="ctr">
              <a:buClr>
                <a:srgbClr val="555960"/>
              </a:buClr>
              <a:buNone/>
              <a:defRPr/>
            </a:pPr>
            <a:endParaRPr lang="en-US" sz="800" dirty="0"/>
          </a:p>
          <a:p>
            <a:pPr marL="0" lvl="0" indent="0" algn="ctr">
              <a:buClr>
                <a:srgbClr val="555960"/>
              </a:buClr>
              <a:buNone/>
              <a:defRPr/>
            </a:pPr>
            <a:r>
              <a:rPr lang="en-US" sz="2200" dirty="0"/>
              <a:t>“At every stage of our Agile flow...[we have a] </a:t>
            </a:r>
            <a:r>
              <a:rPr lang="en-US" sz="2200" b="1" dirty="0"/>
              <a:t>CI/CD</a:t>
            </a:r>
            <a:r>
              <a:rPr lang="en-US" sz="2200" dirty="0"/>
              <a:t> based validation flow...as part of the weekly sprints trying to meet accuracy, latency and throughput.”</a:t>
            </a:r>
            <a:endParaRPr lang="en-US" sz="2200" dirty="0">
              <a:solidFill>
                <a:srgbClr val="000000">
                  <a:lumMod val="85000"/>
                  <a:lumOff val="15000"/>
                </a:srgbClr>
              </a:solidFill>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000" dirty="0"/>
              <a:t>RQ1 | </a:t>
            </a:r>
            <a:r>
              <a:rPr lang="en-US" sz="3000" b="1" dirty="0">
                <a:solidFill>
                  <a:srgbClr val="000000">
                    <a:lumMod val="85000"/>
                    <a:lumOff val="15000"/>
                  </a:srgbClr>
                </a:solidFill>
              </a:rPr>
              <a:t>Engineering processes</a:t>
            </a:r>
            <a:endParaRPr kumimoji="0" lang="en-US" sz="30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15</a:t>
            </a:fld>
            <a:endParaRPr lang="en-US" dirty="0"/>
          </a:p>
        </p:txBody>
      </p:sp>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F3F14E3D-FCF2-4508-8E79-A58CB61E086D}"/>
                  </a:ext>
                </a:extLst>
              </p:cNvPr>
              <p:cNvGraphicFramePr/>
              <p:nvPr>
                <p:extLst>
                  <p:ext uri="{D42A27DB-BD31-4B8C-83A1-F6EECF244321}">
                    <p14:modId xmlns:p14="http://schemas.microsoft.com/office/powerpoint/2010/main" val="1056996488"/>
                  </p:ext>
                </p:extLst>
              </p:nvPr>
            </p:nvGraphicFramePr>
            <p:xfrm>
              <a:off x="45722" y="5364888"/>
              <a:ext cx="9052559" cy="106447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2" name="Chart 11">
                <a:extLst>
                  <a:ext uri="{FF2B5EF4-FFF2-40B4-BE49-F238E27FC236}">
                    <a16:creationId xmlns:a16="http://schemas.microsoft.com/office/drawing/2014/main" id="{F3F14E3D-FCF2-4508-8E79-A58CB61E086D}"/>
                  </a:ext>
                </a:extLst>
              </p:cNvPr>
              <p:cNvPicPr>
                <a:picLocks noGrp="1" noRot="1" noChangeAspect="1" noMove="1" noResize="1" noEditPoints="1" noAdjustHandles="1" noChangeArrowheads="1" noChangeShapeType="1"/>
              </p:cNvPicPr>
              <p:nvPr/>
            </p:nvPicPr>
            <p:blipFill>
              <a:blip r:embed="rId4"/>
              <a:stretch>
                <a:fillRect/>
              </a:stretch>
            </p:blipFill>
            <p:spPr>
              <a:xfrm>
                <a:off x="45722" y="5364888"/>
                <a:ext cx="9052559" cy="106447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FFAE996C-E0D4-40C6-A51B-11022C99ED1D}"/>
                  </a:ext>
                </a:extLst>
              </p:cNvPr>
              <p:cNvGraphicFramePr/>
              <p:nvPr>
                <p:extLst>
                  <p:ext uri="{D42A27DB-BD31-4B8C-83A1-F6EECF244321}">
                    <p14:modId xmlns:p14="http://schemas.microsoft.com/office/powerpoint/2010/main" val="2036162673"/>
                  </p:ext>
                </p:extLst>
              </p:nvPr>
            </p:nvGraphicFramePr>
            <p:xfrm>
              <a:off x="45722" y="761782"/>
              <a:ext cx="9052559" cy="1331163"/>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8" name="Chart 7">
                <a:extLst>
                  <a:ext uri="{FF2B5EF4-FFF2-40B4-BE49-F238E27FC236}">
                    <a16:creationId xmlns:a16="http://schemas.microsoft.com/office/drawing/2014/main" id="{FFAE996C-E0D4-40C6-A51B-11022C99ED1D}"/>
                  </a:ext>
                </a:extLst>
              </p:cNvPr>
              <p:cNvPicPr>
                <a:picLocks noGrp="1" noRot="1" noChangeAspect="1" noMove="1" noResize="1" noEditPoints="1" noAdjustHandles="1" noChangeArrowheads="1" noChangeShapeType="1"/>
              </p:cNvPicPr>
              <p:nvPr/>
            </p:nvPicPr>
            <p:blipFill>
              <a:blip r:embed="rId6"/>
              <a:stretch>
                <a:fillRect/>
              </a:stretch>
            </p:blipFill>
            <p:spPr>
              <a:xfrm>
                <a:off x="45722" y="761782"/>
                <a:ext cx="9052559" cy="1331163"/>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DCFFBBCB-6B6D-4211-B79B-8DE24D717EC3}"/>
                  </a:ext>
                </a:extLst>
              </p:cNvPr>
              <p:cNvGraphicFramePr/>
              <p:nvPr>
                <p:extLst>
                  <p:ext uri="{D42A27DB-BD31-4B8C-83A1-F6EECF244321}">
                    <p14:modId xmlns:p14="http://schemas.microsoft.com/office/powerpoint/2010/main" val="4090228650"/>
                  </p:ext>
                </p:extLst>
              </p:nvPr>
            </p:nvGraphicFramePr>
            <p:xfrm>
              <a:off x="45722" y="3104081"/>
              <a:ext cx="9052556" cy="1331162"/>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0" name="Chart 9">
                <a:extLst>
                  <a:ext uri="{FF2B5EF4-FFF2-40B4-BE49-F238E27FC236}">
                    <a16:creationId xmlns:a16="http://schemas.microsoft.com/office/drawing/2014/main" id="{DCFFBBCB-6B6D-4211-B79B-8DE24D717EC3}"/>
                  </a:ext>
                </a:extLst>
              </p:cNvPr>
              <p:cNvPicPr>
                <a:picLocks noGrp="1" noRot="1" noChangeAspect="1" noMove="1" noResize="1" noEditPoints="1" noAdjustHandles="1" noChangeArrowheads="1" noChangeShapeType="1"/>
              </p:cNvPicPr>
              <p:nvPr/>
            </p:nvPicPr>
            <p:blipFill>
              <a:blip r:embed="rId8"/>
              <a:stretch>
                <a:fillRect/>
              </a:stretch>
            </p:blipFill>
            <p:spPr>
              <a:xfrm>
                <a:off x="45722" y="3104081"/>
                <a:ext cx="9052556" cy="1331162"/>
              </a:xfrm>
              <a:prstGeom prst="rect">
                <a:avLst/>
              </a:prstGeom>
            </p:spPr>
          </p:pic>
        </mc:Fallback>
      </mc:AlternateContent>
    </p:spTree>
    <p:extLst>
      <p:ext uri="{BB962C8B-B14F-4D97-AF65-F5344CB8AC3E}">
        <p14:creationId xmlns:p14="http://schemas.microsoft.com/office/powerpoint/2010/main" val="1693713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1" y="934481"/>
            <a:ext cx="9144000" cy="5523024"/>
          </a:xfrm>
        </p:spPr>
        <p:txBody>
          <a:bodyPr>
            <a:normAutofit fontScale="92500"/>
          </a:bodyPr>
          <a:lstStyle/>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lang="en-US" sz="100" b="1" dirty="0">
              <a:solidFill>
                <a:srgbClr val="000000">
                  <a:lumMod val="85000"/>
                  <a:lumOff val="15000"/>
                </a:srgbClr>
              </a:solidFill>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indent="0">
              <a:buNone/>
            </a:pPr>
            <a:endParaRPr kumimoji="0" lang="en-US" sz="1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kumimoji="0" lang="en-US"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noProof="0"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kumimoji="0" lang="en-US"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kumimoji="0" lang="en-US" sz="10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a:t>
            </a:r>
            <a:r>
              <a:rPr lang="en-US" b="1" dirty="0">
                <a:solidFill>
                  <a:srgbClr val="000000">
                    <a:lumMod val="85000"/>
                    <a:lumOff val="15000"/>
                  </a:srgbClr>
                </a:solidFill>
              </a:rPr>
              <a:t>Inability of standard tools</a:t>
            </a:r>
            <a:r>
              <a:rPr lang="en-US" dirty="0">
                <a:solidFill>
                  <a:srgbClr val="000000">
                    <a:lumMod val="85000"/>
                    <a:lumOff val="15000"/>
                  </a:srgbClr>
                </a:solidFill>
              </a:rPr>
              <a:t> to be able to squash a model into something that fits - with a push of a button.”</a:t>
            </a:r>
          </a:p>
          <a:p>
            <a:pPr marL="0" lvl="0" indent="0" algn="ctr">
              <a:buClr>
                <a:srgbClr val="555960"/>
              </a:buClr>
              <a:buNone/>
              <a:defRPr/>
            </a:pPr>
            <a:r>
              <a:rPr lang="en-US" dirty="0">
                <a:solidFill>
                  <a:srgbClr val="000000">
                    <a:lumMod val="85000"/>
                    <a:lumOff val="15000"/>
                  </a:srgbClr>
                </a:solidFill>
              </a:rPr>
              <a:t>“Better [to make a] </a:t>
            </a:r>
            <a:r>
              <a:rPr lang="en-US" b="1" dirty="0">
                <a:solidFill>
                  <a:srgbClr val="000000">
                    <a:lumMod val="85000"/>
                    <a:lumOff val="15000"/>
                  </a:srgbClr>
                </a:solidFill>
              </a:rPr>
              <a:t>crude estimate</a:t>
            </a:r>
            <a:r>
              <a:rPr lang="en-US" dirty="0">
                <a:solidFill>
                  <a:srgbClr val="000000">
                    <a:lumMod val="85000"/>
                    <a:lumOff val="15000"/>
                  </a:srgbClr>
                </a:solidFill>
              </a:rPr>
              <a:t>...using Excel...[to] prepare ML algorithms”</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dirty="0"/>
              <a:t>RQ2 | </a:t>
            </a:r>
            <a:r>
              <a:rPr lang="en-US" sz="3200" b="1" spc="0" dirty="0">
                <a:solidFill>
                  <a:srgbClr val="000000">
                    <a:lumMod val="85000"/>
                    <a:lumOff val="15000"/>
                  </a:srgbClr>
                </a:solidFill>
                <a:ea typeface="+mn-ea"/>
              </a:rPr>
              <a:t>Resource </a:t>
            </a:r>
            <a:r>
              <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constrained devices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16</a:t>
            </a:fld>
            <a:endParaRPr lang="en-US" dirty="0"/>
          </a:p>
        </p:txBody>
      </p:sp>
      <p:graphicFrame>
        <p:nvGraphicFramePr>
          <p:cNvPr id="7" name="Chart 6">
            <a:extLst>
              <a:ext uri="{FF2B5EF4-FFF2-40B4-BE49-F238E27FC236}">
                <a16:creationId xmlns:a16="http://schemas.microsoft.com/office/drawing/2014/main" id="{E8AFBA06-C2D2-48DF-901D-41E7DC255209}"/>
              </a:ext>
            </a:extLst>
          </p:cNvPr>
          <p:cNvGraphicFramePr>
            <a:graphicFrameLocks/>
          </p:cNvGraphicFramePr>
          <p:nvPr>
            <p:extLst>
              <p:ext uri="{D42A27DB-BD31-4B8C-83A1-F6EECF244321}">
                <p14:modId xmlns:p14="http://schemas.microsoft.com/office/powerpoint/2010/main" val="1385730112"/>
              </p:ext>
            </p:extLst>
          </p:nvPr>
        </p:nvGraphicFramePr>
        <p:xfrm>
          <a:off x="277148" y="801963"/>
          <a:ext cx="8557768" cy="1194361"/>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cx1="http://schemas.microsoft.com/office/drawing/2015/9/8/chartex">
        <mc:Choice Requires="cx1">
          <p:graphicFrame>
            <p:nvGraphicFramePr>
              <p:cNvPr id="13" name="Chart 12">
                <a:extLst>
                  <a:ext uri="{FF2B5EF4-FFF2-40B4-BE49-F238E27FC236}">
                    <a16:creationId xmlns:a16="http://schemas.microsoft.com/office/drawing/2014/main" id="{92D1E435-4E79-4DF2-B69B-42B1513148AF}"/>
                  </a:ext>
                </a:extLst>
              </p:cNvPr>
              <p:cNvGraphicFramePr/>
              <p:nvPr>
                <p:extLst>
                  <p:ext uri="{D42A27DB-BD31-4B8C-83A1-F6EECF244321}">
                    <p14:modId xmlns:p14="http://schemas.microsoft.com/office/powerpoint/2010/main" val="2319977137"/>
                  </p:ext>
                </p:extLst>
              </p:nvPr>
            </p:nvGraphicFramePr>
            <p:xfrm>
              <a:off x="277148" y="2062927"/>
              <a:ext cx="8557768" cy="1289026"/>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3" name="Chart 12">
                <a:extLst>
                  <a:ext uri="{FF2B5EF4-FFF2-40B4-BE49-F238E27FC236}">
                    <a16:creationId xmlns:a16="http://schemas.microsoft.com/office/drawing/2014/main" id="{92D1E435-4E79-4DF2-B69B-42B1513148AF}"/>
                  </a:ext>
                </a:extLst>
              </p:cNvPr>
              <p:cNvPicPr>
                <a:picLocks noGrp="1" noRot="1" noChangeAspect="1" noMove="1" noResize="1" noEditPoints="1" noAdjustHandles="1" noChangeArrowheads="1" noChangeShapeType="1"/>
              </p:cNvPicPr>
              <p:nvPr/>
            </p:nvPicPr>
            <p:blipFill>
              <a:blip r:embed="rId6"/>
              <a:stretch>
                <a:fillRect/>
              </a:stretch>
            </p:blipFill>
            <p:spPr>
              <a:xfrm>
                <a:off x="277148" y="2062927"/>
                <a:ext cx="8557768" cy="128902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F1C6D30F-4ABC-4FF4-A83C-A35467812D80}"/>
                  </a:ext>
                </a:extLst>
              </p:cNvPr>
              <p:cNvGraphicFramePr/>
              <p:nvPr>
                <p:extLst>
                  <p:ext uri="{D42A27DB-BD31-4B8C-83A1-F6EECF244321}">
                    <p14:modId xmlns:p14="http://schemas.microsoft.com/office/powerpoint/2010/main" val="2124258619"/>
                  </p:ext>
                </p:extLst>
              </p:nvPr>
            </p:nvGraphicFramePr>
            <p:xfrm>
              <a:off x="277148" y="3418555"/>
              <a:ext cx="8557768" cy="1407347"/>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15" name="Chart 14">
                <a:extLst>
                  <a:ext uri="{FF2B5EF4-FFF2-40B4-BE49-F238E27FC236}">
                    <a16:creationId xmlns:a16="http://schemas.microsoft.com/office/drawing/2014/main" id="{F1C6D30F-4ABC-4FF4-A83C-A35467812D80}"/>
                  </a:ext>
                </a:extLst>
              </p:cNvPr>
              <p:cNvPicPr>
                <a:picLocks noGrp="1" noRot="1" noChangeAspect="1" noMove="1" noResize="1" noEditPoints="1" noAdjustHandles="1" noChangeArrowheads="1" noChangeShapeType="1"/>
              </p:cNvPicPr>
              <p:nvPr/>
            </p:nvPicPr>
            <p:blipFill>
              <a:blip r:embed="rId8"/>
              <a:stretch>
                <a:fillRect/>
              </a:stretch>
            </p:blipFill>
            <p:spPr>
              <a:xfrm>
                <a:off x="277148" y="3418555"/>
                <a:ext cx="8557768" cy="1407347"/>
              </a:xfrm>
              <a:prstGeom prst="rect">
                <a:avLst/>
              </a:prstGeom>
            </p:spPr>
          </p:pic>
        </mc:Fallback>
      </mc:AlternateContent>
    </p:spTree>
    <p:extLst>
      <p:ext uri="{BB962C8B-B14F-4D97-AF65-F5344CB8AC3E}">
        <p14:creationId xmlns:p14="http://schemas.microsoft.com/office/powerpoint/2010/main" val="2953319550"/>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277147" y="934481"/>
            <a:ext cx="8557769" cy="5523024"/>
          </a:xfrm>
        </p:spPr>
        <p:txBody>
          <a:bodyPr>
            <a:normAutofit/>
          </a:bodyPr>
          <a:lstStyle/>
          <a:p>
            <a:pPr marL="0" marR="0" lvl="0" indent="0" defTabSz="914400" rtl="0" eaLnBrk="1" fontAlgn="auto" latinLnBrk="0" hangingPunct="1">
              <a:lnSpc>
                <a:spcPct val="100000"/>
              </a:lnSpc>
              <a:spcBef>
                <a:spcPts val="1000"/>
              </a:spcBef>
              <a:spcAft>
                <a:spcPts val="0"/>
              </a:spcAft>
              <a:buClr>
                <a:srgbClr val="555960"/>
              </a:buClr>
              <a:buSzTx/>
              <a:buNone/>
              <a:tabLst/>
              <a:defRPr/>
            </a:pPr>
            <a:r>
              <a:rPr lang="en-US" b="1" dirty="0">
                <a:solidFill>
                  <a:srgbClr val="000000">
                    <a:lumMod val="85000"/>
                    <a:lumOff val="15000"/>
                  </a:srgbClr>
                </a:solidFill>
              </a:rPr>
              <a:t>Working with Customers</a:t>
            </a:r>
            <a:r>
              <a:rPr lang="en-US" dirty="0">
                <a:solidFill>
                  <a:srgbClr val="000000">
                    <a:lumMod val="85000"/>
                    <a:lumOff val="15000"/>
                  </a:srgbClr>
                </a:solidFill>
              </a:rPr>
              <a:t>:</a:t>
            </a:r>
          </a:p>
          <a:p>
            <a:pPr marL="0" lvl="0" indent="0" algn="ctr">
              <a:buClr>
                <a:srgbClr val="555960"/>
              </a:buClr>
              <a:buNone/>
              <a:defRPr/>
            </a:pPr>
            <a:r>
              <a:rPr lang="en-US" dirty="0">
                <a:solidFill>
                  <a:srgbClr val="000000">
                    <a:lumMod val="85000"/>
                    <a:lumOff val="15000"/>
                  </a:srgbClr>
                </a:solidFill>
              </a:rPr>
              <a:t>“[Clients] give us validation data, but not test data...Then they validate if it works well on test data. Even slight changes...distortions...give bad accuracy...So if your model should be robust, then you </a:t>
            </a:r>
            <a:r>
              <a:rPr lang="en-US" b="1" dirty="0">
                <a:solidFill>
                  <a:srgbClr val="000000">
                    <a:lumMod val="85000"/>
                    <a:lumOff val="15000"/>
                  </a:srgbClr>
                </a:solidFill>
              </a:rPr>
              <a:t>need such data </a:t>
            </a:r>
            <a:r>
              <a:rPr lang="en-US" dirty="0">
                <a:solidFill>
                  <a:srgbClr val="000000">
                    <a:lumMod val="85000"/>
                    <a:lumOff val="15000"/>
                  </a:srgbClr>
                </a:solidFill>
              </a:rPr>
              <a:t>in training data set”</a:t>
            </a:r>
          </a:p>
          <a:p>
            <a:pPr marL="0" lvl="0" indent="0" algn="ctr">
              <a:buClr>
                <a:srgbClr val="555960"/>
              </a:buClr>
              <a:buNone/>
              <a:defRPr/>
            </a:pPr>
            <a:endParaRPr lang="en-US" sz="100" dirty="0">
              <a:solidFill>
                <a:srgbClr val="000000">
                  <a:lumMod val="85000"/>
                  <a:lumOff val="15000"/>
                </a:srgbClr>
              </a:solidFill>
            </a:endParaRPr>
          </a:p>
          <a:p>
            <a:pPr marL="0" lvl="0" indent="0">
              <a:buClr>
                <a:srgbClr val="555960"/>
              </a:buClr>
              <a:buNone/>
              <a:defRPr/>
            </a:pPr>
            <a:r>
              <a:rPr lang="en-US" b="1" dirty="0">
                <a:solidFill>
                  <a:srgbClr val="000000">
                    <a:lumMod val="85000"/>
                    <a:lumOff val="15000"/>
                  </a:srgbClr>
                </a:solidFill>
              </a:rPr>
              <a:t>Edge-Cloud collaboration</a:t>
            </a:r>
            <a:r>
              <a:rPr lang="en-US" dirty="0">
                <a:solidFill>
                  <a:srgbClr val="000000">
                    <a:lumMod val="85000"/>
                    <a:lumOff val="15000"/>
                  </a:srgbClr>
                </a:solidFill>
              </a:rPr>
              <a:t>:</a:t>
            </a: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dirty="0"/>
              <a:t>RQ2 | </a:t>
            </a:r>
            <a:r>
              <a:rPr lang="en-US" sz="3200" b="1" spc="0" dirty="0">
                <a:solidFill>
                  <a:srgbClr val="000000">
                    <a:lumMod val="85000"/>
                    <a:lumOff val="15000"/>
                  </a:srgbClr>
                </a:solidFill>
                <a:ea typeface="+mn-ea"/>
              </a:rPr>
              <a:t>Other challenges &amp; consequences</a:t>
            </a:r>
            <a:endPar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17</a:t>
            </a:fld>
            <a:endParaRPr lang="en-US" dirty="0"/>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D6972837-595C-4511-975B-6749F171D701}"/>
                  </a:ext>
                </a:extLst>
              </p:cNvPr>
              <p:cNvGraphicFramePr/>
              <p:nvPr>
                <p:extLst>
                  <p:ext uri="{D42A27DB-BD31-4B8C-83A1-F6EECF244321}">
                    <p14:modId xmlns:p14="http://schemas.microsoft.com/office/powerpoint/2010/main" val="1398653155"/>
                  </p:ext>
                </p:extLst>
              </p:nvPr>
            </p:nvGraphicFramePr>
            <p:xfrm>
              <a:off x="277148" y="3589020"/>
              <a:ext cx="8557768" cy="264414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9" name="Chart 8">
                <a:extLst>
                  <a:ext uri="{FF2B5EF4-FFF2-40B4-BE49-F238E27FC236}">
                    <a16:creationId xmlns:a16="http://schemas.microsoft.com/office/drawing/2014/main" id="{D6972837-595C-4511-975B-6749F171D701}"/>
                  </a:ext>
                </a:extLst>
              </p:cNvPr>
              <p:cNvPicPr>
                <a:picLocks noGrp="1" noRot="1" noChangeAspect="1" noMove="1" noResize="1" noEditPoints="1" noAdjustHandles="1" noChangeArrowheads="1" noChangeShapeType="1"/>
              </p:cNvPicPr>
              <p:nvPr/>
            </p:nvPicPr>
            <p:blipFill>
              <a:blip r:embed="rId4"/>
              <a:stretch>
                <a:fillRect/>
              </a:stretch>
            </p:blipFill>
            <p:spPr>
              <a:xfrm>
                <a:off x="277148" y="3589020"/>
                <a:ext cx="8557768" cy="2644140"/>
              </a:xfrm>
              <a:prstGeom prst="rect">
                <a:avLst/>
              </a:prstGeom>
            </p:spPr>
          </p:pic>
        </mc:Fallback>
      </mc:AlternateContent>
    </p:spTree>
    <p:extLst>
      <p:ext uri="{BB962C8B-B14F-4D97-AF65-F5344CB8AC3E}">
        <p14:creationId xmlns:p14="http://schemas.microsoft.com/office/powerpoint/2010/main" val="1466542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277148" y="934481"/>
            <a:ext cx="8866852" cy="5523024"/>
          </a:xfrm>
        </p:spPr>
        <p:txBody>
          <a:bodyPr anchor="ctr">
            <a:normAutofit/>
          </a:bodyPr>
          <a:lstStyle/>
          <a:p>
            <a:pPr marL="0" marR="0" lvl="0" indent="0" defTabSz="914400" rtl="0" eaLnBrk="1" fontAlgn="auto" latinLnBrk="0" hangingPunct="1">
              <a:lnSpc>
                <a:spcPct val="100000"/>
              </a:lnSpc>
              <a:spcBef>
                <a:spcPts val="1000"/>
              </a:spcBef>
              <a:spcAft>
                <a:spcPts val="0"/>
              </a:spcAft>
              <a:buClr>
                <a:srgbClr val="555960"/>
              </a:buClr>
              <a:buSzTx/>
              <a:buNone/>
              <a:tabLst/>
              <a:defRPr/>
            </a:pPr>
            <a:r>
              <a:rPr lang="en-US" sz="3200" noProof="0" dirty="0">
                <a:solidFill>
                  <a:srgbClr val="000000">
                    <a:lumMod val="85000"/>
                    <a:lumOff val="15000"/>
                  </a:srgbClr>
                </a:solidFill>
              </a:rPr>
              <a:t>RQ3</a:t>
            </a:r>
            <a:r>
              <a:rPr lang="en-US" sz="3200" dirty="0">
                <a:solidFill>
                  <a:srgbClr val="000000">
                    <a:lumMod val="85000"/>
                    <a:lumOff val="15000"/>
                  </a:srgbClr>
                </a:solidFill>
              </a:rPr>
              <a:t>:</a:t>
            </a:r>
            <a:r>
              <a:rPr lang="en-US" sz="3200" noProof="0" dirty="0">
                <a:solidFill>
                  <a:srgbClr val="000000">
                    <a:lumMod val="85000"/>
                    <a:lumOff val="15000"/>
                  </a:srgbClr>
                </a:solidFill>
              </a:rPr>
              <a:t> Incorporating security into IoT engineering</a:t>
            </a:r>
          </a:p>
          <a:p>
            <a:pPr marL="0" marR="0" lvl="0" indent="0" defTabSz="914400" rtl="0" eaLnBrk="1" fontAlgn="auto" latinLnBrk="0" hangingPunct="1">
              <a:lnSpc>
                <a:spcPct val="100000"/>
              </a:lnSpc>
              <a:spcBef>
                <a:spcPts val="1000"/>
              </a:spcBef>
              <a:spcAft>
                <a:spcPts val="0"/>
              </a:spcAft>
              <a:buClr>
                <a:srgbClr val="555960"/>
              </a:buClr>
              <a:buSzTx/>
              <a:buNone/>
              <a:tabLst/>
              <a:defRPr/>
            </a:pPr>
            <a:r>
              <a:rPr lang="en-US" sz="3200" dirty="0">
                <a:solidFill>
                  <a:srgbClr val="000000">
                    <a:lumMod val="85000"/>
                    <a:lumOff val="15000"/>
                  </a:srgbClr>
                </a:solidFill>
              </a:rPr>
              <a:t>RQ4:</a:t>
            </a:r>
            <a:r>
              <a:rPr lang="en-US" sz="3200" noProof="0" dirty="0">
                <a:solidFill>
                  <a:srgbClr val="000000">
                    <a:lumMod val="85000"/>
                    <a:lumOff val="15000"/>
                  </a:srgbClr>
                </a:solidFill>
              </a:rPr>
              <a:t> Trust in ML-based IoT systems</a:t>
            </a:r>
          </a:p>
          <a:p>
            <a:pPr marL="0" marR="0" lvl="0" indent="0" defTabSz="914400" rtl="0" eaLnBrk="1" fontAlgn="auto" latinLnBrk="0" hangingPunct="1">
              <a:lnSpc>
                <a:spcPct val="100000"/>
              </a:lnSpc>
              <a:spcBef>
                <a:spcPts val="1000"/>
              </a:spcBef>
              <a:spcAft>
                <a:spcPts val="0"/>
              </a:spcAft>
              <a:buClr>
                <a:srgbClr val="555960"/>
              </a:buClr>
              <a:buSzTx/>
              <a:buNone/>
              <a:tabLst/>
              <a:defRPr/>
            </a:pPr>
            <a:r>
              <a:rPr lang="en-US" sz="3200" dirty="0">
                <a:solidFill>
                  <a:srgbClr val="000000">
                    <a:lumMod val="85000"/>
                    <a:lumOff val="15000"/>
                  </a:srgbClr>
                </a:solidFill>
              </a:rPr>
              <a:t>RQ5:</a:t>
            </a:r>
            <a:r>
              <a:rPr lang="en-US" sz="3200" noProof="0" dirty="0">
                <a:solidFill>
                  <a:srgbClr val="000000">
                    <a:lumMod val="85000"/>
                    <a:lumOff val="15000"/>
                  </a:srgbClr>
                </a:solidFill>
              </a:rPr>
              <a:t> Factors of security practices in IoT engineering</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b="1" dirty="0"/>
              <a:t>Theme 2: Engineering secure IoT systems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18</a:t>
            </a:fld>
            <a:endParaRPr lang="en-US" dirty="0"/>
          </a:p>
        </p:txBody>
      </p:sp>
    </p:spTree>
    <p:extLst>
      <p:ext uri="{BB962C8B-B14F-4D97-AF65-F5344CB8AC3E}">
        <p14:creationId xmlns:p14="http://schemas.microsoft.com/office/powerpoint/2010/main" val="2666498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277147" y="934481"/>
            <a:ext cx="8557769" cy="5523024"/>
          </a:xfrm>
        </p:spPr>
        <p:txBody>
          <a:bodyPr>
            <a:normAutofit/>
          </a:bodyPr>
          <a:lstStyle/>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marR="0" lvl="0" indent="0" algn="ctr" defTabSz="914400" rtl="0" eaLnBrk="1" fontAlgn="auto" latinLnBrk="0" hangingPunct="1">
              <a:lnSpc>
                <a:spcPct val="100000"/>
              </a:lnSpc>
              <a:spcBef>
                <a:spcPts val="1000"/>
              </a:spcBef>
              <a:spcAft>
                <a:spcPts val="0"/>
              </a:spcAft>
              <a:buClr>
                <a:srgbClr val="555960"/>
              </a:buClr>
              <a:buSzTx/>
              <a:buNone/>
              <a:tabLst/>
              <a:defRPr/>
            </a:pPr>
            <a:endParaRPr lang="en-US" dirty="0">
              <a:solidFill>
                <a:srgbClr val="000000">
                  <a:lumMod val="85000"/>
                  <a:lumOff val="15000"/>
                </a:srgbClr>
              </a:solidFill>
            </a:endParaRP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“Not every member in the team is...[a </a:t>
            </a:r>
            <a:r>
              <a:rPr lang="en-US" b="1" dirty="0">
                <a:solidFill>
                  <a:srgbClr val="000000">
                    <a:lumMod val="85000"/>
                    <a:lumOff val="15000"/>
                  </a:srgbClr>
                </a:solidFill>
              </a:rPr>
              <a:t>security expert</a:t>
            </a:r>
            <a:r>
              <a:rPr lang="en-US" dirty="0">
                <a:solidFill>
                  <a:srgbClr val="000000">
                    <a:lumMod val="85000"/>
                    <a:lumOff val="15000"/>
                  </a:srgbClr>
                </a:solidFill>
              </a:rPr>
              <a:t>, but] they are [generally] aware of the pitfalls &amp; needs. But...[we ensure that] a few experts are always there in the reviews.”</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dirty="0"/>
              <a:t>RQ3 | </a:t>
            </a:r>
            <a:r>
              <a:rPr lang="en-US" sz="3200" b="1" spc="0" dirty="0">
                <a:solidFill>
                  <a:srgbClr val="000000">
                    <a:lumMod val="85000"/>
                    <a:lumOff val="15000"/>
                  </a:srgbClr>
                </a:solidFill>
                <a:ea typeface="+mn-ea"/>
              </a:rPr>
              <a:t>Security analysis</a:t>
            </a:r>
            <a:endPar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19</a:t>
            </a:fld>
            <a:endParaRPr lang="en-US" dirty="0"/>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AD4BB99B-EC5C-4F3C-8869-F1B7EE4ABF9B}"/>
                  </a:ext>
                </a:extLst>
              </p:cNvPr>
              <p:cNvGraphicFramePr/>
              <p:nvPr>
                <p:extLst>
                  <p:ext uri="{D42A27DB-BD31-4B8C-83A1-F6EECF244321}">
                    <p14:modId xmlns:p14="http://schemas.microsoft.com/office/powerpoint/2010/main" val="3270463636"/>
                  </p:ext>
                </p:extLst>
              </p:nvPr>
            </p:nvGraphicFramePr>
            <p:xfrm>
              <a:off x="0" y="910962"/>
              <a:ext cx="9144000" cy="113185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id="{AD4BB99B-EC5C-4F3C-8869-F1B7EE4ABF9B}"/>
                  </a:ext>
                </a:extLst>
              </p:cNvPr>
              <p:cNvPicPr>
                <a:picLocks noGrp="1" noRot="1" noChangeAspect="1" noMove="1" noResize="1" noEditPoints="1" noAdjustHandles="1" noChangeArrowheads="1" noChangeShapeType="1"/>
              </p:cNvPicPr>
              <p:nvPr/>
            </p:nvPicPr>
            <p:blipFill>
              <a:blip r:embed="rId5"/>
              <a:stretch>
                <a:fillRect/>
              </a:stretch>
            </p:blipFill>
            <p:spPr>
              <a:xfrm>
                <a:off x="0" y="910962"/>
                <a:ext cx="9144000" cy="113185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638EE4C4-9D49-4E2F-913A-E12659F2CE47}"/>
                  </a:ext>
                </a:extLst>
              </p:cNvPr>
              <p:cNvGraphicFramePr/>
              <p:nvPr>
                <p:extLst>
                  <p:ext uri="{D42A27DB-BD31-4B8C-83A1-F6EECF244321}">
                    <p14:modId xmlns:p14="http://schemas.microsoft.com/office/powerpoint/2010/main" val="2476949014"/>
                  </p:ext>
                </p:extLst>
              </p:nvPr>
            </p:nvGraphicFramePr>
            <p:xfrm>
              <a:off x="0" y="2129833"/>
              <a:ext cx="9144000" cy="262062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0" name="Chart 9">
                <a:extLst>
                  <a:ext uri="{FF2B5EF4-FFF2-40B4-BE49-F238E27FC236}">
                    <a16:creationId xmlns:a16="http://schemas.microsoft.com/office/drawing/2014/main" id="{638EE4C4-9D49-4E2F-913A-E12659F2CE47}"/>
                  </a:ext>
                </a:extLst>
              </p:cNvPr>
              <p:cNvPicPr>
                <a:picLocks noGrp="1" noRot="1" noChangeAspect="1" noMove="1" noResize="1" noEditPoints="1" noAdjustHandles="1" noChangeArrowheads="1" noChangeShapeType="1"/>
              </p:cNvPicPr>
              <p:nvPr/>
            </p:nvPicPr>
            <p:blipFill>
              <a:blip r:embed="rId7"/>
              <a:stretch>
                <a:fillRect/>
              </a:stretch>
            </p:blipFill>
            <p:spPr>
              <a:xfrm>
                <a:off x="0" y="2129833"/>
                <a:ext cx="9144000" cy="2620620"/>
              </a:xfrm>
              <a:prstGeom prst="rect">
                <a:avLst/>
              </a:prstGeom>
            </p:spPr>
          </p:pic>
        </mc:Fallback>
      </mc:AlternateContent>
    </p:spTree>
    <p:extLst>
      <p:ext uri="{BB962C8B-B14F-4D97-AF65-F5344CB8AC3E}">
        <p14:creationId xmlns:p14="http://schemas.microsoft.com/office/powerpoint/2010/main" val="39901930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r>
              <a:rPr lang="en-US" sz="4000" dirty="0"/>
              <a:t>Investigated engineering of ML-enabled IoT devices in industry</a:t>
            </a:r>
          </a:p>
          <a:p>
            <a:pPr marL="0" indent="0">
              <a:buNone/>
            </a:pPr>
            <a:endParaRPr lang="en-US" sz="300" dirty="0"/>
          </a:p>
          <a:p>
            <a:pPr marL="684213" indent="-514350">
              <a:buFont typeface="+mj-lt"/>
              <a:buAutoNum type="arabicPeriod"/>
            </a:pPr>
            <a:r>
              <a:rPr lang="en-US" sz="4000" dirty="0"/>
              <a:t>ML practices</a:t>
            </a:r>
          </a:p>
          <a:p>
            <a:pPr marL="684213" indent="-514350">
              <a:buFont typeface="+mj-lt"/>
              <a:buAutoNum type="arabicPeriod"/>
            </a:pPr>
            <a:r>
              <a:rPr lang="en-US" sz="4000" dirty="0"/>
              <a:t>ML challenges </a:t>
            </a:r>
          </a:p>
          <a:p>
            <a:pPr marL="684213" indent="-514350">
              <a:buFont typeface="+mj-lt"/>
              <a:buAutoNum type="arabicPeriod"/>
            </a:pPr>
            <a:r>
              <a:rPr lang="en-US" sz="4000" dirty="0"/>
              <a:t>Security practices</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Contributions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1584748176"/>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277147" y="934481"/>
            <a:ext cx="8557769" cy="5523024"/>
          </a:xfrm>
        </p:spPr>
        <p:txBody>
          <a:bodyPr>
            <a:normAutofit lnSpcReduction="10000"/>
          </a:bodyPr>
          <a:lstStyle/>
          <a:p>
            <a:pPr marL="0" lvl="0" indent="0" algn="ctr">
              <a:buClr>
                <a:srgbClr val="555960"/>
              </a:buClr>
              <a:buNone/>
              <a:defRPr/>
            </a:pPr>
            <a:r>
              <a:rPr lang="en-US" dirty="0">
                <a:solidFill>
                  <a:srgbClr val="000000">
                    <a:lumMod val="85000"/>
                    <a:lumOff val="15000"/>
                  </a:srgbClr>
                </a:solidFill>
              </a:rPr>
              <a:t>“We try to mimic scenarios that can breach security...We are careful about </a:t>
            </a:r>
            <a:r>
              <a:rPr lang="en-US" b="1" dirty="0">
                <a:solidFill>
                  <a:srgbClr val="000000">
                    <a:lumMod val="85000"/>
                    <a:lumOff val="15000"/>
                  </a:srgbClr>
                </a:solidFill>
              </a:rPr>
              <a:t>snoop-out transactions</a:t>
            </a:r>
            <a:r>
              <a:rPr lang="en-US" dirty="0">
                <a:solidFill>
                  <a:srgbClr val="000000">
                    <a:lumMod val="85000"/>
                    <a:lumOff val="15000"/>
                  </a:srgbClr>
                </a:solidFill>
              </a:rPr>
              <a:t>.”</a:t>
            </a: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“One common area where you can snoop out in hardware is the Memory Management Unit...So if MMU gets compromised, then you...have physical addresses and you can do whatever you want with it. So, </a:t>
            </a:r>
            <a:r>
              <a:rPr lang="en-US" b="1" dirty="0">
                <a:solidFill>
                  <a:srgbClr val="000000">
                    <a:lumMod val="85000"/>
                    <a:lumOff val="15000"/>
                  </a:srgbClr>
                </a:solidFill>
              </a:rPr>
              <a:t>secure hardware design</a:t>
            </a:r>
            <a:r>
              <a:rPr lang="en-US" dirty="0">
                <a:solidFill>
                  <a:srgbClr val="000000">
                    <a:lumMod val="85000"/>
                    <a:lumOff val="15000"/>
                  </a:srgbClr>
                </a:solidFill>
              </a:rPr>
              <a:t> become critical.”</a:t>
            </a: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a:t>
            </a:r>
            <a:r>
              <a:rPr lang="en-US" b="1" dirty="0">
                <a:solidFill>
                  <a:srgbClr val="000000">
                    <a:lumMod val="85000"/>
                    <a:lumOff val="15000"/>
                  </a:srgbClr>
                </a:solidFill>
              </a:rPr>
              <a:t>Privacy is the hard problem</a:t>
            </a:r>
            <a:r>
              <a:rPr lang="en-US" dirty="0">
                <a:solidFill>
                  <a:srgbClr val="000000">
                    <a:lumMod val="85000"/>
                    <a:lumOff val="15000"/>
                  </a:srgbClr>
                </a:solidFill>
              </a:rPr>
              <a:t>...it is visible to the market...We are trying to not store any private data that could be...used by hackers. It is really easy to...lose your name, lose your brand.”</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dirty="0"/>
              <a:t>RQ3 | </a:t>
            </a:r>
            <a:r>
              <a:rPr lang="en-US" sz="3200" b="1" spc="0" dirty="0">
                <a:solidFill>
                  <a:srgbClr val="000000">
                    <a:lumMod val="85000"/>
                    <a:lumOff val="15000"/>
                  </a:srgbClr>
                </a:solidFill>
                <a:ea typeface="+mn-ea"/>
              </a:rPr>
              <a:t>Threats &amp; threat models</a:t>
            </a:r>
            <a:endPar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20</a:t>
            </a:fld>
            <a:endParaRPr lang="en-US" dirty="0"/>
          </a:p>
        </p:txBody>
      </p:sp>
    </p:spTree>
    <p:extLst>
      <p:ext uri="{BB962C8B-B14F-4D97-AF65-F5344CB8AC3E}">
        <p14:creationId xmlns:p14="http://schemas.microsoft.com/office/powerpoint/2010/main" val="137048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277147" y="934481"/>
            <a:ext cx="8557769" cy="5523024"/>
          </a:xfrm>
        </p:spPr>
        <p:txBody>
          <a:bodyPr>
            <a:normAutofit/>
          </a:bodyPr>
          <a:lstStyle/>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endParaRPr lang="en-US" sz="500"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a:t>
            </a:r>
            <a:r>
              <a:rPr lang="en-US" b="1" dirty="0">
                <a:solidFill>
                  <a:srgbClr val="000000">
                    <a:lumMod val="85000"/>
                    <a:lumOff val="15000"/>
                  </a:srgbClr>
                </a:solidFill>
              </a:rPr>
              <a:t>We are dependent</a:t>
            </a:r>
            <a:r>
              <a:rPr lang="en-US" dirty="0">
                <a:solidFill>
                  <a:srgbClr val="000000">
                    <a:lumMod val="85000"/>
                    <a:lumOff val="15000"/>
                  </a:srgbClr>
                </a:solidFill>
              </a:rPr>
              <a:t> on...the goodness of the cloud. It's impossible to see what Azure, AWS, etc., are doing under the hood. There's a large level of dependence on their security procedures.”</a:t>
            </a:r>
          </a:p>
          <a:p>
            <a:pPr marL="0" lvl="0" indent="0" algn="ctr">
              <a:buClr>
                <a:srgbClr val="555960"/>
              </a:buClr>
              <a:buNone/>
              <a:defRPr/>
            </a:pPr>
            <a:endParaRPr lang="en-US" sz="500"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a:t>
            </a:r>
            <a:r>
              <a:rPr lang="en-US" b="1" dirty="0">
                <a:solidFill>
                  <a:srgbClr val="000000">
                    <a:lumMod val="85000"/>
                    <a:lumOff val="15000"/>
                  </a:srgbClr>
                </a:solidFill>
              </a:rPr>
              <a:t>We</a:t>
            </a:r>
            <a:r>
              <a:rPr lang="en-US" dirty="0">
                <a:solidFill>
                  <a:srgbClr val="000000">
                    <a:lumMod val="85000"/>
                    <a:lumOff val="15000"/>
                  </a:srgbClr>
                </a:solidFill>
              </a:rPr>
              <a:t>...</a:t>
            </a:r>
            <a:r>
              <a:rPr lang="en-US" b="1" dirty="0">
                <a:solidFill>
                  <a:srgbClr val="000000">
                    <a:lumMod val="85000"/>
                    <a:lumOff val="15000"/>
                  </a:srgbClr>
                </a:solidFill>
              </a:rPr>
              <a:t>are not doing analysis</a:t>
            </a:r>
            <a:r>
              <a:rPr lang="en-US" dirty="0">
                <a:solidFill>
                  <a:srgbClr val="000000">
                    <a:lumMod val="85000"/>
                    <a:lumOff val="15000"/>
                  </a:srgbClr>
                </a:solidFill>
              </a:rPr>
              <a:t> on weakness of...tools like TensorFlow. If IDEs &amp; tools chains have security bugs, there is nothing we can do about it.”</a:t>
            </a:r>
          </a:p>
          <a:p>
            <a:pPr marL="0" lvl="0" indent="0" algn="ctr">
              <a:buClr>
                <a:srgbClr val="555960"/>
              </a:buClr>
              <a:buNone/>
              <a:defRPr/>
            </a:pPr>
            <a:endParaRPr lang="en-US" sz="500"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“We have to ensure that the [training] data...is from a </a:t>
            </a:r>
            <a:r>
              <a:rPr lang="en-US" b="1" dirty="0">
                <a:solidFill>
                  <a:srgbClr val="000000">
                    <a:lumMod val="85000"/>
                    <a:lumOff val="15000"/>
                  </a:srgbClr>
                </a:solidFill>
              </a:rPr>
              <a:t>trusted source</a:t>
            </a:r>
            <a:r>
              <a:rPr lang="en-US" dirty="0">
                <a:solidFill>
                  <a:srgbClr val="000000">
                    <a:lumMod val="85000"/>
                    <a:lumOff val="15000"/>
                  </a:srgbClr>
                </a:solidFill>
              </a:rPr>
              <a:t>, otherwise it becomes a nightmare.”</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dirty="0"/>
              <a:t>RQ4 | </a:t>
            </a:r>
            <a:r>
              <a:rPr lang="en-US" sz="3200" b="1" spc="0" dirty="0">
                <a:solidFill>
                  <a:srgbClr val="000000">
                    <a:lumMod val="85000"/>
                    <a:lumOff val="15000"/>
                  </a:srgbClr>
                </a:solidFill>
                <a:ea typeface="+mn-ea"/>
              </a:rPr>
              <a:t>Trust in IoT systems</a:t>
            </a:r>
            <a:endPar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21</a:t>
            </a:fld>
            <a:endParaRPr lang="en-US" dirty="0"/>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2250B53D-1331-4D1F-9693-701B8B6B0EE5}"/>
                  </a:ext>
                </a:extLst>
              </p:cNvPr>
              <p:cNvGraphicFramePr/>
              <p:nvPr>
                <p:extLst>
                  <p:ext uri="{D42A27DB-BD31-4B8C-83A1-F6EECF244321}">
                    <p14:modId xmlns:p14="http://schemas.microsoft.com/office/powerpoint/2010/main" val="1833259280"/>
                  </p:ext>
                </p:extLst>
              </p:nvPr>
            </p:nvGraphicFramePr>
            <p:xfrm>
              <a:off x="277148" y="779463"/>
              <a:ext cx="8557768" cy="158273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2250B53D-1331-4D1F-9693-701B8B6B0EE5}"/>
                  </a:ext>
                </a:extLst>
              </p:cNvPr>
              <p:cNvPicPr>
                <a:picLocks noGrp="1" noRot="1" noChangeAspect="1" noMove="1" noResize="1" noEditPoints="1" noAdjustHandles="1" noChangeArrowheads="1" noChangeShapeType="1"/>
              </p:cNvPicPr>
              <p:nvPr/>
            </p:nvPicPr>
            <p:blipFill>
              <a:blip r:embed="rId4"/>
              <a:stretch>
                <a:fillRect/>
              </a:stretch>
            </p:blipFill>
            <p:spPr>
              <a:xfrm>
                <a:off x="277148" y="779463"/>
                <a:ext cx="8557768" cy="1582737"/>
              </a:xfrm>
              <a:prstGeom prst="rect">
                <a:avLst/>
              </a:prstGeom>
            </p:spPr>
          </p:pic>
        </mc:Fallback>
      </mc:AlternateContent>
    </p:spTree>
    <p:extLst>
      <p:ext uri="{BB962C8B-B14F-4D97-AF65-F5344CB8AC3E}">
        <p14:creationId xmlns:p14="http://schemas.microsoft.com/office/powerpoint/2010/main" val="3080170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277147" y="934481"/>
            <a:ext cx="8557769" cy="5523024"/>
          </a:xfrm>
        </p:spPr>
        <p:txBody>
          <a:bodyPr>
            <a:normAutofit/>
          </a:bodyPr>
          <a:lstStyle/>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“We are an ISO company. We </a:t>
            </a:r>
            <a:r>
              <a:rPr lang="en-US" b="1" dirty="0">
                <a:solidFill>
                  <a:srgbClr val="000000">
                    <a:lumMod val="85000"/>
                    <a:lumOff val="15000"/>
                  </a:srgbClr>
                </a:solidFill>
              </a:rPr>
              <a:t>rigorously follow ISO </a:t>
            </a:r>
            <a:r>
              <a:rPr lang="en-US" dirty="0">
                <a:solidFill>
                  <a:srgbClr val="000000">
                    <a:lumMod val="85000"/>
                    <a:lumOff val="15000"/>
                  </a:srgbClr>
                </a:solidFill>
              </a:rPr>
              <a:t>standards”</a:t>
            </a: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“Once you start working with </a:t>
            </a:r>
            <a:r>
              <a:rPr lang="en-US" b="1" dirty="0">
                <a:solidFill>
                  <a:srgbClr val="000000">
                    <a:lumMod val="85000"/>
                    <a:lumOff val="15000"/>
                  </a:srgbClr>
                </a:solidFill>
              </a:rPr>
              <a:t>meta-data</a:t>
            </a:r>
            <a:r>
              <a:rPr lang="en-US" dirty="0">
                <a:solidFill>
                  <a:srgbClr val="000000">
                    <a:lumMod val="85000"/>
                    <a:lumOff val="15000"/>
                  </a:srgbClr>
                </a:solidFill>
              </a:rPr>
              <a:t>, then you don't really need...any private information...so, it becomes much easier.”</a:t>
            </a: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“For example, </a:t>
            </a:r>
            <a:r>
              <a:rPr lang="en-US" b="1" dirty="0">
                <a:solidFill>
                  <a:srgbClr val="000000">
                    <a:lumMod val="85000"/>
                    <a:lumOff val="15000"/>
                  </a:srgbClr>
                </a:solidFill>
              </a:rPr>
              <a:t>medical data</a:t>
            </a:r>
            <a:r>
              <a:rPr lang="en-US" dirty="0">
                <a:solidFill>
                  <a:srgbClr val="000000">
                    <a:lumMod val="85000"/>
                    <a:lumOff val="15000"/>
                  </a:srgbClr>
                </a:solidFill>
              </a:rPr>
              <a:t> is a very, very </a:t>
            </a:r>
            <a:r>
              <a:rPr lang="en-US" b="1" dirty="0">
                <a:solidFill>
                  <a:srgbClr val="000000">
                    <a:lumMod val="85000"/>
                    <a:lumOff val="15000"/>
                  </a:srgbClr>
                </a:solidFill>
              </a:rPr>
              <a:t>tricky</a:t>
            </a:r>
            <a:r>
              <a:rPr lang="en-US" dirty="0">
                <a:solidFill>
                  <a:srgbClr val="000000">
                    <a:lumMod val="85000"/>
                    <a:lumOff val="15000"/>
                  </a:srgbClr>
                </a:solidFill>
              </a:rPr>
              <a:t> situation...[you must] set up proper environment and...ensure that the data is not leaving your trusted network...not just data, but also trends”</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dirty="0"/>
              <a:t>RQ5 | </a:t>
            </a:r>
            <a:r>
              <a:rPr lang="en-US" sz="3200" b="1" spc="0" dirty="0">
                <a:solidFill>
                  <a:srgbClr val="000000">
                    <a:lumMod val="85000"/>
                    <a:lumOff val="15000"/>
                  </a:srgbClr>
                </a:solidFill>
                <a:ea typeface="+mn-ea"/>
              </a:rPr>
              <a:t>Process requirements &amp; regulations</a:t>
            </a:r>
            <a:endPar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22</a:t>
            </a:fld>
            <a:endParaRPr lang="en-US" dirty="0"/>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8CF26C1A-9A83-4F6F-9F25-DA39ECF23C42}"/>
                  </a:ext>
                </a:extLst>
              </p:cNvPr>
              <p:cNvGraphicFramePr/>
              <p:nvPr>
                <p:extLst>
                  <p:ext uri="{D42A27DB-BD31-4B8C-83A1-F6EECF244321}">
                    <p14:modId xmlns:p14="http://schemas.microsoft.com/office/powerpoint/2010/main" val="3886763818"/>
                  </p:ext>
                </p:extLst>
              </p:nvPr>
            </p:nvGraphicFramePr>
            <p:xfrm>
              <a:off x="1" y="915256"/>
              <a:ext cx="9144000" cy="172888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8CF26C1A-9A83-4F6F-9F25-DA39ECF23C42}"/>
                  </a:ext>
                </a:extLst>
              </p:cNvPr>
              <p:cNvPicPr>
                <a:picLocks noGrp="1" noRot="1" noChangeAspect="1" noMove="1" noResize="1" noEditPoints="1" noAdjustHandles="1" noChangeArrowheads="1" noChangeShapeType="1"/>
              </p:cNvPicPr>
              <p:nvPr/>
            </p:nvPicPr>
            <p:blipFill>
              <a:blip r:embed="rId4"/>
              <a:stretch>
                <a:fillRect/>
              </a:stretch>
            </p:blipFill>
            <p:spPr>
              <a:xfrm>
                <a:off x="1" y="915256"/>
                <a:ext cx="9144000" cy="1728884"/>
              </a:xfrm>
              <a:prstGeom prst="rect">
                <a:avLst/>
              </a:prstGeom>
            </p:spPr>
          </p:pic>
        </mc:Fallback>
      </mc:AlternateContent>
    </p:spTree>
    <p:extLst>
      <p:ext uri="{BB962C8B-B14F-4D97-AF65-F5344CB8AC3E}">
        <p14:creationId xmlns:p14="http://schemas.microsoft.com/office/powerpoint/2010/main" val="4272353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a:xfrm>
            <a:off x="277147" y="934481"/>
            <a:ext cx="8557769" cy="5523024"/>
          </a:xfrm>
        </p:spPr>
        <p:txBody>
          <a:bodyPr>
            <a:normAutofit/>
          </a:bodyPr>
          <a:lstStyle/>
          <a:p>
            <a:pPr marL="0" lvl="0" indent="0" algn="ctr">
              <a:buClr>
                <a:srgbClr val="555960"/>
              </a:buClr>
              <a:buNone/>
              <a:defRPr/>
            </a:pPr>
            <a:r>
              <a:rPr lang="en-US" dirty="0">
                <a:solidFill>
                  <a:srgbClr val="000000">
                    <a:lumMod val="85000"/>
                    <a:lumOff val="15000"/>
                  </a:srgbClr>
                </a:solidFill>
              </a:rPr>
              <a:t>“Addressing vulnerabilities properly...within the </a:t>
            </a:r>
            <a:r>
              <a:rPr lang="en-US" b="1" dirty="0">
                <a:solidFill>
                  <a:srgbClr val="000000">
                    <a:lumMod val="85000"/>
                    <a:lumOff val="15000"/>
                  </a:srgbClr>
                </a:solidFill>
              </a:rPr>
              <a:t>project budget</a:t>
            </a:r>
            <a:r>
              <a:rPr lang="en-US" dirty="0">
                <a:solidFill>
                  <a:srgbClr val="000000">
                    <a:lumMod val="85000"/>
                    <a:lumOff val="15000"/>
                  </a:srgbClr>
                </a:solidFill>
              </a:rPr>
              <a:t>.”</a:t>
            </a: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“You must decide if security is required. If you push security to a level that is hard to maintain &amp; it is adding significant value to the </a:t>
            </a:r>
            <a:r>
              <a:rPr lang="en-US" b="1" dirty="0">
                <a:solidFill>
                  <a:srgbClr val="000000">
                    <a:lumMod val="85000"/>
                    <a:lumOff val="15000"/>
                  </a:srgbClr>
                </a:solidFill>
              </a:rPr>
              <a:t>bill of materials cost</a:t>
            </a:r>
            <a:r>
              <a:rPr lang="en-US" dirty="0">
                <a:solidFill>
                  <a:srgbClr val="000000">
                    <a:lumMod val="85000"/>
                    <a:lumOff val="15000"/>
                  </a:srgbClr>
                </a:solidFill>
              </a:rPr>
              <a:t>, then it is a question if it will be accepted by the market. I believe, the argument about security is if it will be visible to the user”</a:t>
            </a:r>
          </a:p>
          <a:p>
            <a:pPr marL="0" lvl="0" indent="0" algn="ctr">
              <a:buClr>
                <a:srgbClr val="555960"/>
              </a:buClr>
              <a:buNone/>
              <a:defRPr/>
            </a:pPr>
            <a:endParaRPr lang="en-US" dirty="0">
              <a:solidFill>
                <a:srgbClr val="000000">
                  <a:lumMod val="85000"/>
                  <a:lumOff val="15000"/>
                </a:srgbClr>
              </a:solidFill>
            </a:endParaRPr>
          </a:p>
          <a:p>
            <a:pPr marL="0" lvl="0" indent="0" algn="ctr">
              <a:buClr>
                <a:srgbClr val="555960"/>
              </a:buClr>
              <a:buNone/>
              <a:defRPr/>
            </a:pPr>
            <a:r>
              <a:rPr lang="en-US" dirty="0">
                <a:solidFill>
                  <a:srgbClr val="000000">
                    <a:lumMod val="85000"/>
                    <a:lumOff val="15000"/>
                  </a:srgbClr>
                </a:solidFill>
              </a:rPr>
              <a:t>“When we do </a:t>
            </a:r>
            <a:r>
              <a:rPr lang="en-US" b="1" dirty="0">
                <a:solidFill>
                  <a:srgbClr val="000000">
                    <a:lumMod val="85000"/>
                    <a:lumOff val="15000"/>
                  </a:srgbClr>
                </a:solidFill>
              </a:rPr>
              <a:t>open-source release, we don't worry</a:t>
            </a:r>
            <a:r>
              <a:rPr lang="en-US" dirty="0">
                <a:solidFill>
                  <a:srgbClr val="000000">
                    <a:lumMod val="85000"/>
                    <a:lumOff val="15000"/>
                  </a:srgbClr>
                </a:solidFill>
              </a:rPr>
              <a:t> much about it. Of course, it is not a good thing to release something insecure to open-source. We mainly ensure that previous occurrences of security breaches are tested.”</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a:xfrm>
            <a:off x="277148" y="118428"/>
            <a:ext cx="8557768" cy="638175"/>
          </a:xfrm>
        </p:spPr>
        <p:txBody>
          <a:bodyPr>
            <a:noAutofit/>
          </a:bodyPr>
          <a:lstStyle/>
          <a:p>
            <a:pPr marL="0" indent="0" algn="ctr">
              <a:buNone/>
            </a:pPr>
            <a:r>
              <a:rPr lang="en-US" sz="3200" dirty="0"/>
              <a:t>RQ5 | </a:t>
            </a:r>
            <a:r>
              <a:rPr lang="en-US" sz="3200" b="1" spc="0" dirty="0">
                <a:solidFill>
                  <a:srgbClr val="000000">
                    <a:lumMod val="85000"/>
                    <a:lumOff val="15000"/>
                  </a:srgbClr>
                </a:solidFill>
                <a:ea typeface="+mn-ea"/>
              </a:rPr>
              <a:t>Engineering cost</a:t>
            </a:r>
            <a:endPar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23</a:t>
            </a:fld>
            <a:endParaRPr lang="en-US" dirty="0"/>
          </a:p>
        </p:txBody>
      </p:sp>
    </p:spTree>
    <p:extLst>
      <p:ext uri="{BB962C8B-B14F-4D97-AF65-F5344CB8AC3E}">
        <p14:creationId xmlns:p14="http://schemas.microsoft.com/office/powerpoint/2010/main" val="2624893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88E6-1B18-9643-A840-6F6D00DE0F80}"/>
              </a:ext>
            </a:extLst>
          </p:cNvPr>
          <p:cNvSpPr>
            <a:spLocks noGrp="1"/>
          </p:cNvSpPr>
          <p:nvPr>
            <p:ph type="title"/>
          </p:nvPr>
        </p:nvSpPr>
        <p:spPr>
          <a:xfrm>
            <a:off x="685800" y="2564733"/>
            <a:ext cx="7772400" cy="864267"/>
          </a:xfrm>
        </p:spPr>
        <p:txBody>
          <a:bodyPr>
            <a:normAutofit fontScale="90000"/>
          </a:bodyPr>
          <a:lstStyle/>
          <a:p>
            <a:r>
              <a:rPr lang="en-US" dirty="0"/>
              <a:t>Discussion</a:t>
            </a:r>
          </a:p>
        </p:txBody>
      </p:sp>
      <p:sp>
        <p:nvSpPr>
          <p:cNvPr id="4" name="Slide Number Placeholder 3">
            <a:extLst>
              <a:ext uri="{FF2B5EF4-FFF2-40B4-BE49-F238E27FC236}">
                <a16:creationId xmlns:a16="http://schemas.microsoft.com/office/drawing/2014/main" id="{8B1E063C-5B65-E44B-89A0-AD2EF4D39A8A}"/>
              </a:ext>
            </a:extLst>
          </p:cNvPr>
          <p:cNvSpPr>
            <a:spLocks noGrp="1"/>
          </p:cNvSpPr>
          <p:nvPr>
            <p:ph type="sldNum" sz="quarter" idx="4294967295"/>
          </p:nvPr>
        </p:nvSpPr>
        <p:spPr>
          <a:xfrm>
            <a:off x="8366760" y="6455664"/>
            <a:ext cx="366712" cy="365125"/>
          </a:xfrm>
        </p:spPr>
        <p:txBody>
          <a:bodyPr/>
          <a:lstStyle/>
          <a:p>
            <a:fld id="{8A7A6979-0714-4377-B894-6BE4C2D6E202}" type="slidenum">
              <a:rPr lang="en-US" smtClean="0"/>
              <a:pPr/>
              <a:t>24</a:t>
            </a:fld>
            <a:endParaRPr lang="en-US" dirty="0"/>
          </a:p>
        </p:txBody>
      </p:sp>
    </p:spTree>
    <p:extLst>
      <p:ext uri="{BB962C8B-B14F-4D97-AF65-F5344CB8AC3E}">
        <p14:creationId xmlns:p14="http://schemas.microsoft.com/office/powerpoint/2010/main" val="3832726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lnSpcReduction="10000"/>
          </a:bodyPr>
          <a:lstStyle/>
          <a:p>
            <a:r>
              <a:rPr lang="en-US" sz="3200" b="1" dirty="0">
                <a:solidFill>
                  <a:srgbClr val="000000">
                    <a:lumMod val="85000"/>
                    <a:lumOff val="15000"/>
                  </a:srgbClr>
                </a:solidFill>
              </a:rPr>
              <a:t>Similarities</a:t>
            </a:r>
            <a:r>
              <a:rPr lang="en-US" sz="3200" dirty="0">
                <a:solidFill>
                  <a:srgbClr val="000000">
                    <a:lumMod val="85000"/>
                    <a:lumOff val="15000"/>
                  </a:srgbClr>
                </a:solidFill>
              </a:rPr>
              <a:t>: Industry-wide tools, iterative development, power/memory/computation constraints, security issues</a:t>
            </a:r>
            <a:endParaRPr lang="en-US" sz="3000" dirty="0">
              <a:solidFill>
                <a:srgbClr val="000000">
                  <a:lumMod val="85000"/>
                  <a:lumOff val="15000"/>
                </a:srgbClr>
              </a:solidFill>
            </a:endParaRPr>
          </a:p>
          <a:p>
            <a:r>
              <a:rPr lang="en-US" sz="3200" b="1" dirty="0">
                <a:solidFill>
                  <a:srgbClr val="000000">
                    <a:lumMod val="85000"/>
                    <a:lumOff val="15000"/>
                  </a:srgbClr>
                </a:solidFill>
              </a:rPr>
              <a:t>Differences</a:t>
            </a:r>
            <a:r>
              <a:rPr lang="en-US" sz="3200" dirty="0">
                <a:solidFill>
                  <a:srgbClr val="000000">
                    <a:lumMod val="85000"/>
                    <a:lumOff val="15000"/>
                  </a:srgbClr>
                </a:solidFill>
              </a:rPr>
              <a:t>: </a:t>
            </a:r>
          </a:p>
          <a:p>
            <a:pPr lvl="1"/>
            <a:r>
              <a:rPr lang="en-US" sz="2800" dirty="0">
                <a:solidFill>
                  <a:srgbClr val="000000">
                    <a:lumMod val="85000"/>
                    <a:lumOff val="15000"/>
                  </a:srgbClr>
                </a:solidFill>
              </a:rPr>
              <a:t>Engineering cost</a:t>
            </a:r>
          </a:p>
          <a:p>
            <a:pPr lvl="2"/>
            <a:r>
              <a:rPr lang="en-US" sz="2600" dirty="0">
                <a:solidFill>
                  <a:srgbClr val="000000">
                    <a:lumMod val="85000"/>
                    <a:lumOff val="15000"/>
                  </a:srgbClr>
                </a:solidFill>
              </a:rPr>
              <a:t>Reduce security for cheaper production costs</a:t>
            </a:r>
          </a:p>
          <a:p>
            <a:pPr lvl="2"/>
            <a:r>
              <a:rPr lang="en-US" sz="2600" dirty="0">
                <a:solidFill>
                  <a:srgbClr val="000000">
                    <a:lumMod val="85000"/>
                    <a:lumOff val="15000"/>
                  </a:srgbClr>
                </a:solidFill>
              </a:rPr>
              <a:t>Subjects’ evaluation of security:</a:t>
            </a:r>
          </a:p>
          <a:p>
            <a:pPr lvl="3"/>
            <a:r>
              <a:rPr lang="en-US" sz="2400" dirty="0">
                <a:solidFill>
                  <a:srgbClr val="000000">
                    <a:lumMod val="85000"/>
                    <a:lumOff val="15000"/>
                  </a:srgbClr>
                </a:solidFill>
              </a:rPr>
              <a:t>Possible - relative to engineering cost</a:t>
            </a:r>
          </a:p>
          <a:p>
            <a:pPr lvl="3"/>
            <a:r>
              <a:rPr lang="en-US" sz="2400" dirty="0">
                <a:solidFill>
                  <a:srgbClr val="000000">
                    <a:lumMod val="85000"/>
                    <a:lumOff val="15000"/>
                  </a:srgbClr>
                </a:solidFill>
              </a:rPr>
              <a:t>Required - relative to market demand</a:t>
            </a:r>
          </a:p>
          <a:p>
            <a:pPr lvl="1"/>
            <a:r>
              <a:rPr lang="en-US" sz="2800" dirty="0">
                <a:solidFill>
                  <a:srgbClr val="000000">
                    <a:lumMod val="85000"/>
                    <a:lumOff val="15000"/>
                  </a:srgbClr>
                </a:solidFill>
              </a:rPr>
              <a:t>Unverified trust: open-source code, academic research, development toolchains</a:t>
            </a:r>
          </a:p>
          <a:p>
            <a:pPr lvl="2"/>
            <a:endParaRPr lang="en-US" sz="2600" dirty="0">
              <a:solidFill>
                <a:srgbClr val="000000">
                  <a:lumMod val="85000"/>
                  <a:lumOff val="15000"/>
                </a:srgbClr>
              </a:solidFill>
            </a:endParaRPr>
          </a:p>
          <a:p>
            <a:endParaRPr lang="en-US" sz="3200" dirty="0"/>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Comparison to prior findings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25</a:t>
            </a:fld>
            <a:endParaRPr lang="en-US" dirty="0"/>
          </a:p>
        </p:txBody>
      </p:sp>
    </p:spTree>
    <p:extLst>
      <p:ext uri="{BB962C8B-B14F-4D97-AF65-F5344CB8AC3E}">
        <p14:creationId xmlns:p14="http://schemas.microsoft.com/office/powerpoint/2010/main" val="1715742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r>
              <a:rPr lang="en-US" sz="3600" dirty="0">
                <a:solidFill>
                  <a:srgbClr val="000000">
                    <a:lumMod val="85000"/>
                    <a:lumOff val="15000"/>
                  </a:srgbClr>
                </a:solidFill>
              </a:rPr>
              <a:t>Strengthen cybersecurity workforce development</a:t>
            </a:r>
          </a:p>
          <a:p>
            <a:pPr lvl="1"/>
            <a:r>
              <a:rPr lang="en-US" sz="3200" dirty="0">
                <a:solidFill>
                  <a:srgbClr val="000000">
                    <a:lumMod val="85000"/>
                    <a:lumOff val="15000"/>
                  </a:srgbClr>
                </a:solidFill>
              </a:rPr>
              <a:t>Address gap between academia &amp; industry</a:t>
            </a:r>
          </a:p>
          <a:p>
            <a:r>
              <a:rPr lang="en-US" sz="3600" dirty="0">
                <a:solidFill>
                  <a:srgbClr val="000000">
                    <a:lumMod val="85000"/>
                    <a:lumOff val="15000"/>
                  </a:srgbClr>
                </a:solidFill>
              </a:rPr>
              <a:t>Adopt government guidelines</a:t>
            </a:r>
          </a:p>
          <a:p>
            <a:r>
              <a:rPr lang="en-US" sz="3600" dirty="0">
                <a:solidFill>
                  <a:srgbClr val="000000">
                    <a:lumMod val="85000"/>
                    <a:lumOff val="15000"/>
                  </a:srgbClr>
                </a:solidFill>
              </a:rPr>
              <a:t>Automate code analysis</a:t>
            </a:r>
          </a:p>
          <a:p>
            <a:pPr lvl="1"/>
            <a:r>
              <a:rPr lang="en-US" sz="3200" dirty="0">
                <a:solidFill>
                  <a:srgbClr val="000000">
                    <a:lumMod val="85000"/>
                    <a:lumOff val="15000"/>
                  </a:srgbClr>
                </a:solidFill>
              </a:rPr>
              <a:t>Static analysis, black-box, and grey-box fuzzing</a:t>
            </a:r>
          </a:p>
          <a:p>
            <a:pPr lvl="1"/>
            <a:endParaRPr lang="en-US" sz="2600" dirty="0">
              <a:solidFill>
                <a:srgbClr val="000000">
                  <a:lumMod val="85000"/>
                  <a:lumOff val="15000"/>
                </a:srgbClr>
              </a:solidFill>
            </a:endParaRPr>
          </a:p>
          <a:p>
            <a:endParaRPr lang="en-US" sz="2800" dirty="0">
              <a:solidFill>
                <a:srgbClr val="000000">
                  <a:lumMod val="85000"/>
                  <a:lumOff val="15000"/>
                </a:srgbClr>
              </a:solidFill>
            </a:endParaRPr>
          </a:p>
          <a:p>
            <a:endParaRPr lang="en-US" sz="2800" dirty="0">
              <a:solidFill>
                <a:srgbClr val="000000">
                  <a:lumMod val="85000"/>
                  <a:lumOff val="15000"/>
                </a:srgbClr>
              </a:solidFill>
            </a:endParaRPr>
          </a:p>
          <a:p>
            <a:pPr lvl="2"/>
            <a:endParaRPr lang="en-US" sz="2600" dirty="0">
              <a:solidFill>
                <a:srgbClr val="000000">
                  <a:lumMod val="85000"/>
                  <a:lumOff val="15000"/>
                </a:srgbClr>
              </a:solidFill>
            </a:endParaRPr>
          </a:p>
          <a:p>
            <a:endParaRPr lang="en-US" sz="3200" dirty="0"/>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Advice to practitioners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26</a:t>
            </a:fld>
            <a:endParaRPr lang="en-US" dirty="0"/>
          </a:p>
        </p:txBody>
      </p:sp>
    </p:spTree>
    <p:extLst>
      <p:ext uri="{BB962C8B-B14F-4D97-AF65-F5344CB8AC3E}">
        <p14:creationId xmlns:p14="http://schemas.microsoft.com/office/powerpoint/2010/main" val="4074237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r>
              <a:rPr lang="en-US" sz="3600" dirty="0">
                <a:solidFill>
                  <a:srgbClr val="000000">
                    <a:lumMod val="85000"/>
                    <a:lumOff val="15000"/>
                  </a:srgbClr>
                </a:solidFill>
              </a:rPr>
              <a:t>Cost-aware security processes</a:t>
            </a:r>
          </a:p>
          <a:p>
            <a:pPr lvl="1"/>
            <a:r>
              <a:rPr lang="en-US" sz="3200" dirty="0">
                <a:solidFill>
                  <a:srgbClr val="000000">
                    <a:lumMod val="85000"/>
                    <a:lumOff val="15000"/>
                  </a:srgbClr>
                </a:solidFill>
              </a:rPr>
              <a:t>Constraints of IoT systems engineering</a:t>
            </a:r>
          </a:p>
          <a:p>
            <a:pPr lvl="1"/>
            <a:r>
              <a:rPr lang="en-US" sz="3200" dirty="0">
                <a:solidFill>
                  <a:srgbClr val="000000">
                    <a:lumMod val="85000"/>
                    <a:lumOff val="15000"/>
                  </a:srgbClr>
                </a:solidFill>
              </a:rPr>
              <a:t>Practical measurements of cost</a:t>
            </a:r>
            <a:endParaRPr lang="en-US" sz="2800" dirty="0">
              <a:solidFill>
                <a:srgbClr val="000000">
                  <a:lumMod val="85000"/>
                  <a:lumOff val="15000"/>
                </a:srgbClr>
              </a:solidFill>
            </a:endParaRPr>
          </a:p>
          <a:p>
            <a:r>
              <a:rPr lang="en-US" sz="3600" dirty="0">
                <a:solidFill>
                  <a:srgbClr val="000000">
                    <a:lumMod val="85000"/>
                    <a:lumOff val="15000"/>
                  </a:srgbClr>
                </a:solidFill>
              </a:rPr>
              <a:t>Reliable open-source contributions</a:t>
            </a:r>
          </a:p>
          <a:p>
            <a:pPr lvl="1"/>
            <a:r>
              <a:rPr lang="en-US" sz="3200" dirty="0">
                <a:solidFill>
                  <a:srgbClr val="000000">
                    <a:lumMod val="85000"/>
                    <a:lumOff val="15000"/>
                  </a:srgbClr>
                </a:solidFill>
              </a:rPr>
              <a:t>Careful documentations</a:t>
            </a:r>
          </a:p>
          <a:p>
            <a:pPr lvl="1"/>
            <a:r>
              <a:rPr lang="en-US" sz="3200" dirty="0">
                <a:solidFill>
                  <a:srgbClr val="000000">
                    <a:lumMod val="85000"/>
                    <a:lumOff val="15000"/>
                  </a:srgbClr>
                </a:solidFill>
              </a:rPr>
              <a:t>Processes for reproducibility &amp; knowledge transfer</a:t>
            </a:r>
          </a:p>
          <a:p>
            <a:r>
              <a:rPr lang="en-US" sz="3600" dirty="0">
                <a:solidFill>
                  <a:srgbClr val="000000">
                    <a:lumMod val="85000"/>
                    <a:lumOff val="15000"/>
                  </a:srgbClr>
                </a:solidFill>
              </a:rPr>
              <a:t>Security compliance &amp; regulations</a:t>
            </a:r>
            <a:endParaRPr lang="en-US" sz="3200" dirty="0">
              <a:solidFill>
                <a:srgbClr val="000000">
                  <a:lumMod val="85000"/>
                  <a:lumOff val="15000"/>
                </a:srgbClr>
              </a:solidFill>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Research directions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27</a:t>
            </a:fld>
            <a:endParaRPr lang="en-US" dirty="0"/>
          </a:p>
        </p:txBody>
      </p:sp>
    </p:spTree>
    <p:extLst>
      <p:ext uri="{BB962C8B-B14F-4D97-AF65-F5344CB8AC3E}">
        <p14:creationId xmlns:p14="http://schemas.microsoft.com/office/powerpoint/2010/main" val="32973335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vert="horz" lIns="91440" tIns="45720" rIns="91440" bIns="45720" rtlCol="0" anchor="t">
            <a:normAutofit/>
          </a:bodyPr>
          <a:lstStyle/>
          <a:p>
            <a:r>
              <a:rPr lang="en-US" sz="3200" dirty="0">
                <a:solidFill>
                  <a:srgbClr val="000000">
                    <a:lumMod val="85000"/>
                    <a:lumOff val="15000"/>
                  </a:srgbClr>
                </a:solidFill>
              </a:rPr>
              <a:t>Provided insight </a:t>
            </a:r>
          </a:p>
          <a:p>
            <a:pPr lvl="1"/>
            <a:r>
              <a:rPr lang="en-US" sz="3000" dirty="0">
                <a:solidFill>
                  <a:srgbClr val="000000">
                    <a:lumMod val="85000"/>
                    <a:lumOff val="15000"/>
                  </a:srgbClr>
                </a:solidFill>
              </a:rPr>
              <a:t>IoT engineering practices related to ML &amp; cybersecurity </a:t>
            </a:r>
            <a:endParaRPr lang="en-US" sz="2400" dirty="0">
              <a:solidFill>
                <a:srgbClr val="000000">
                  <a:lumMod val="85000"/>
                  <a:lumOff val="15000"/>
                </a:srgbClr>
              </a:solidFill>
            </a:endParaRPr>
          </a:p>
          <a:p>
            <a:r>
              <a:rPr lang="en-US" sz="3200" dirty="0"/>
              <a:t>Main challenge</a:t>
            </a:r>
          </a:p>
          <a:p>
            <a:pPr lvl="1"/>
            <a:r>
              <a:rPr lang="en-US" sz="3000" dirty="0"/>
              <a:t>balancing engineering cost, performance, trust, and security</a:t>
            </a:r>
          </a:p>
          <a:p>
            <a:r>
              <a:rPr lang="en-US" sz="3200" dirty="0">
                <a:latin typeface="Calibri"/>
                <a:ea typeface="Calibri"/>
                <a:cs typeface="Calibri"/>
              </a:rPr>
              <a:t>Future</a:t>
            </a:r>
          </a:p>
          <a:p>
            <a:pPr lvl="1"/>
            <a:r>
              <a:rPr lang="en-US" sz="3000" dirty="0">
                <a:latin typeface="Calibri"/>
                <a:ea typeface="Calibri"/>
                <a:cs typeface="Calibri"/>
              </a:rPr>
              <a:t>incorporate engineering cost considerations into research works</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Conclusions</a:t>
            </a:r>
          </a:p>
        </p:txBody>
      </p:sp>
      <p:pic>
        <p:nvPicPr>
          <p:cNvPr id="5" name="Picture 4">
            <a:extLst>
              <a:ext uri="{FF2B5EF4-FFF2-40B4-BE49-F238E27FC236}">
                <a16:creationId xmlns:a16="http://schemas.microsoft.com/office/drawing/2014/main" id="{DD3803C2-ED24-4707-B31D-1108AB9B13B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7221" y="5764276"/>
            <a:ext cx="1369695" cy="547877"/>
          </a:xfrm>
          <a:prstGeom prst="rect">
            <a:avLst/>
          </a:prstGeom>
        </p:spPr>
      </p:pic>
      <p:pic>
        <p:nvPicPr>
          <p:cNvPr id="6" name="Purdue CoBrand">
            <a:extLst>
              <a:ext uri="{FF2B5EF4-FFF2-40B4-BE49-F238E27FC236}">
                <a16:creationId xmlns:a16="http://schemas.microsoft.com/office/drawing/2014/main" id="{ACD5F501-2355-4EB4-8820-687D9A86CDC2}"/>
              </a:ext>
            </a:extLst>
          </p:cNvPr>
          <p:cNvPicPr>
            <a:picLocks noChangeAspect="1"/>
          </p:cNvPicPr>
          <p:nvPr/>
        </p:nvPicPr>
        <p:blipFill rotWithShape="1">
          <a:blip r:embed="rId5"/>
          <a:srcRect l="-1" t="1" r="44430" b="-2140"/>
          <a:stretch/>
        </p:blipFill>
        <p:spPr>
          <a:xfrm>
            <a:off x="5804002" y="6140098"/>
            <a:ext cx="2829133" cy="554197"/>
          </a:xfrm>
          <a:prstGeom prst="rect">
            <a:avLst/>
          </a:prstGeom>
        </p:spPr>
      </p:pic>
      <p:sp>
        <p:nvSpPr>
          <p:cNvPr id="7" name="TextBox 6">
            <a:extLst>
              <a:ext uri="{FF2B5EF4-FFF2-40B4-BE49-F238E27FC236}">
                <a16:creationId xmlns:a16="http://schemas.microsoft.com/office/drawing/2014/main" id="{FD9109BD-663D-434F-A569-710038EA41FB}"/>
              </a:ext>
            </a:extLst>
          </p:cNvPr>
          <p:cNvSpPr txBox="1"/>
          <p:nvPr/>
        </p:nvSpPr>
        <p:spPr>
          <a:xfrm>
            <a:off x="4782273" y="5586267"/>
            <a:ext cx="3850862" cy="461665"/>
          </a:xfrm>
          <a:prstGeom prst="rect">
            <a:avLst/>
          </a:prstGeom>
          <a:noFill/>
        </p:spPr>
        <p:txBody>
          <a:bodyPr wrap="none" rtlCol="0">
            <a:spAutoFit/>
          </a:bodyPr>
          <a:lstStyle/>
          <a:p>
            <a:r>
              <a:rPr lang="en-US" sz="2400" i="1" dirty="0"/>
              <a:t>Thank you for your attention!</a:t>
            </a:r>
          </a:p>
        </p:txBody>
      </p:sp>
      <p:sp>
        <p:nvSpPr>
          <p:cNvPr id="8" name="Rectangle 7">
            <a:extLst>
              <a:ext uri="{FF2B5EF4-FFF2-40B4-BE49-F238E27FC236}">
                <a16:creationId xmlns:a16="http://schemas.microsoft.com/office/drawing/2014/main" id="{F3089719-3EB8-4E6E-B1ED-18E69AF460CC}"/>
              </a:ext>
            </a:extLst>
          </p:cNvPr>
          <p:cNvSpPr/>
          <p:nvPr/>
        </p:nvSpPr>
        <p:spPr>
          <a:xfrm>
            <a:off x="8683809" y="6445956"/>
            <a:ext cx="427045" cy="3289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42435EE-20A3-44EA-99A0-5B0F5E3E0BDA}"/>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8537" b="92683" l="2029" r="98841">
                        <a14:foregroundMark x1="2899" y1="10976" x2="18696" y2="14024"/>
                        <a14:foregroundMark x1="18696" y1="14024" x2="39972" y2="6241"/>
                        <a14:foregroundMark x1="43602" y1="6277" x2="74855" y2="21951"/>
                        <a14:foregroundMark x1="74855" y1="21951" x2="87681" y2="15244"/>
                        <a14:foregroundMark x1="87681" y1="15244" x2="93623" y2="16463"/>
                        <a14:foregroundMark x1="93623" y1="16463" x2="96957" y2="64024"/>
                        <a14:foregroundMark x1="96957" y1="64024" x2="89493" y2="85366"/>
                        <a14:foregroundMark x1="89493" y1="85366" x2="1667" y2="76829"/>
                        <a14:foregroundMark x1="1667" y1="76829" x2="2029" y2="21341"/>
                        <a14:foregroundMark x1="2029" y1="21341" x2="2826" y2="15854"/>
                        <a14:foregroundMark x1="50507" y1="27439" x2="52899" y2="70732"/>
                        <a14:foregroundMark x1="52899" y1="70732" x2="51957" y2="27439"/>
                        <a14:foregroundMark x1="51957" y1="27439" x2="50507" y2="22561"/>
                        <a14:foregroundMark x1="73768" y1="17683" x2="63406" y2="31707"/>
                        <a14:foregroundMark x1="63406" y1="31707" x2="57464" y2="60976"/>
                        <a14:foregroundMark x1="57464" y1="60976" x2="77029" y2="82317"/>
                        <a14:foregroundMark x1="77029" y1="82317" x2="92826" y2="72561"/>
                        <a14:foregroundMark x1="92826" y1="72561" x2="86232" y2="39024"/>
                        <a14:foregroundMark x1="86232" y1="39024" x2="79783" y2="39024"/>
                        <a14:foregroundMark x1="79783" y1="39024" x2="73188" y2="20732"/>
                        <a14:foregroundMark x1="93551" y1="20732" x2="98623" y2="57317"/>
                        <a14:foregroundMark x1="98623" y1="57317" x2="95072" y2="92683"/>
                        <a14:foregroundMark x1="95072" y1="92683" x2="94638" y2="92073"/>
                        <a14:foregroundMark x1="9203" y1="22561" x2="2464" y2="33537"/>
                        <a14:foregroundMark x1="2464" y1="33537" x2="6449" y2="72561"/>
                        <a14:foregroundMark x1="6449" y1="72561" x2="12681" y2="75000"/>
                        <a14:foregroundMark x1="12681" y1="75000" x2="14130" y2="26220"/>
                        <a14:foregroundMark x1="14130" y1="26220" x2="8768" y2="18902"/>
                        <a14:foregroundMark x1="8768" y1="18902" x2="8768" y2="18902"/>
                        <a14:foregroundMark x1="8043" y1="27439" x2="7826" y2="71951"/>
                        <a14:foregroundMark x1="7826" y1="71951" x2="12754" y2="40854"/>
                        <a14:foregroundMark x1="12754" y1="40854" x2="7826" y2="21341"/>
                        <a14:foregroundMark x1="7826" y1="21341" x2="7826" y2="21341"/>
                        <a14:foregroundMark x1="96812" y1="13415" x2="98841" y2="59756"/>
                        <a14:foregroundMark x1="98841" y1="59756" x2="97899" y2="15244"/>
                        <a14:backgroundMark x1="41087" y1="1220" x2="43768" y2="4268"/>
                        <a14:backgroundMark x1="41304" y1="4268" x2="39638" y2="1220"/>
                      </a14:backgroundRemoval>
                    </a14:imgEffect>
                  </a14:imgLayer>
                </a14:imgProps>
              </a:ext>
            </a:extLst>
          </a:blip>
          <a:stretch>
            <a:fillRect/>
          </a:stretch>
        </p:blipFill>
        <p:spPr>
          <a:xfrm>
            <a:off x="277148" y="6358081"/>
            <a:ext cx="1949839" cy="336214"/>
          </a:xfrm>
          <a:prstGeom prst="rect">
            <a:avLst/>
          </a:prstGeom>
        </p:spPr>
      </p:pic>
    </p:spTree>
    <p:extLst>
      <p:ext uri="{BB962C8B-B14F-4D97-AF65-F5344CB8AC3E}">
        <p14:creationId xmlns:p14="http://schemas.microsoft.com/office/powerpoint/2010/main" val="1070616135"/>
      </p:ext>
    </p:extLst>
  </p:cSld>
  <p:clrMapOvr>
    <a:masterClrMapping/>
  </p:clrMapOvr>
  <p:extLst>
    <p:ext uri="{6950BFC3-D8DA-4A85-94F7-54DA5524770B}">
      <p188:commentRel xmlns:p188="http://schemas.microsoft.com/office/powerpoint/2018/8/main" r:id="rId3"/>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A7A6-33A9-2143-A918-68ED3704278A}"/>
              </a:ext>
            </a:extLst>
          </p:cNvPr>
          <p:cNvSpPr>
            <a:spLocks noGrp="1"/>
          </p:cNvSpPr>
          <p:nvPr>
            <p:ph type="title"/>
          </p:nvPr>
        </p:nvSpPr>
        <p:spPr/>
        <p:txBody>
          <a:bodyPr/>
          <a:lstStyle/>
          <a:p>
            <a:r>
              <a:rPr lang="en-US"/>
              <a:t>Bonus slides</a:t>
            </a:r>
          </a:p>
        </p:txBody>
      </p:sp>
    </p:spTree>
    <p:extLst>
      <p:ext uri="{BB962C8B-B14F-4D97-AF65-F5344CB8AC3E}">
        <p14:creationId xmlns:p14="http://schemas.microsoft.com/office/powerpoint/2010/main" val="1855869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88E6-1B18-9643-A840-6F6D00DE0F80}"/>
              </a:ext>
            </a:extLst>
          </p:cNvPr>
          <p:cNvSpPr>
            <a:spLocks noGrp="1"/>
          </p:cNvSpPr>
          <p:nvPr>
            <p:ph type="title"/>
          </p:nvPr>
        </p:nvSpPr>
        <p:spPr>
          <a:xfrm>
            <a:off x="685800" y="2564733"/>
            <a:ext cx="7772400" cy="864267"/>
          </a:xfrm>
        </p:spPr>
        <p:txBody>
          <a:bodyPr>
            <a:normAutofit fontScale="90000"/>
          </a:bodyPr>
          <a:lstStyle/>
          <a:p>
            <a:r>
              <a:rPr lang="en-US" dirty="0"/>
              <a:t>Background and Motivation</a:t>
            </a:r>
          </a:p>
        </p:txBody>
      </p:sp>
      <p:sp>
        <p:nvSpPr>
          <p:cNvPr id="4" name="Slide Number Placeholder 3">
            <a:extLst>
              <a:ext uri="{FF2B5EF4-FFF2-40B4-BE49-F238E27FC236}">
                <a16:creationId xmlns:a16="http://schemas.microsoft.com/office/drawing/2014/main" id="{8B1E063C-5B65-E44B-89A0-AD2EF4D39A8A}"/>
              </a:ext>
            </a:extLst>
          </p:cNvPr>
          <p:cNvSpPr>
            <a:spLocks noGrp="1"/>
          </p:cNvSpPr>
          <p:nvPr>
            <p:ph type="sldNum" sz="quarter" idx="4294967295"/>
          </p:nvPr>
        </p:nvSpPr>
        <p:spPr>
          <a:xfrm>
            <a:off x="8366760" y="6455664"/>
            <a:ext cx="366712" cy="365125"/>
          </a:xfrm>
        </p:spPr>
        <p:txBody>
          <a:bodyPr/>
          <a:lstStyle/>
          <a:p>
            <a:fld id="{8A7A6979-0714-4377-B894-6BE4C2D6E202}" type="slidenum">
              <a:rPr lang="en-US" smtClean="0"/>
              <a:pPr/>
              <a:t>3</a:t>
            </a:fld>
            <a:endParaRPr lang="en-US" dirty="0"/>
          </a:p>
        </p:txBody>
      </p:sp>
    </p:spTree>
    <p:extLst>
      <p:ext uri="{BB962C8B-B14F-4D97-AF65-F5344CB8AC3E}">
        <p14:creationId xmlns:p14="http://schemas.microsoft.com/office/powerpoint/2010/main" val="2255461419"/>
      </p:ext>
    </p:extLst>
  </p:cSld>
  <p:clrMapOvr>
    <a:masterClrMapping/>
  </p:clrMapOvr>
  <p:extLst>
    <p:ext uri="{6950BFC3-D8DA-4A85-94F7-54DA5524770B}">
      <p188:commentRel xmlns:p188="http://schemas.microsoft.com/office/powerpoint/2018/8/main" r:id="rId3"/>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r>
              <a:rPr lang="en-US" sz="3600" dirty="0">
                <a:solidFill>
                  <a:srgbClr val="000000">
                    <a:lumMod val="85000"/>
                    <a:lumOff val="15000"/>
                  </a:srgbClr>
                </a:solidFill>
              </a:rPr>
              <a:t>The following artifacts:</a:t>
            </a:r>
          </a:p>
          <a:p>
            <a:r>
              <a:rPr lang="en-US" sz="3600" dirty="0">
                <a:solidFill>
                  <a:srgbClr val="000000">
                    <a:lumMod val="85000"/>
                    <a:lumOff val="15000"/>
                  </a:srgbClr>
                </a:solidFill>
              </a:rPr>
              <a:t>Data collection instruments</a:t>
            </a:r>
          </a:p>
          <a:p>
            <a:r>
              <a:rPr lang="en-US" sz="3600" dirty="0">
                <a:solidFill>
                  <a:srgbClr val="000000">
                    <a:lumMod val="85000"/>
                    <a:lumOff val="15000"/>
                  </a:srgbClr>
                </a:solidFill>
              </a:rPr>
              <a:t>Survey data</a:t>
            </a:r>
          </a:p>
          <a:p>
            <a:r>
              <a:rPr lang="en-US" sz="3600" dirty="0">
                <a:solidFill>
                  <a:srgbClr val="000000">
                    <a:lumMod val="85000"/>
                    <a:lumOff val="15000"/>
                  </a:srgbClr>
                </a:solidFill>
              </a:rPr>
              <a:t>Interview transcripts</a:t>
            </a:r>
          </a:p>
          <a:p>
            <a:pPr marL="0" indent="0">
              <a:buNone/>
            </a:pPr>
            <a:r>
              <a:rPr lang="en-US" sz="3600" dirty="0">
                <a:solidFill>
                  <a:srgbClr val="000000">
                    <a:lumMod val="85000"/>
                    <a:lumOff val="15000"/>
                  </a:srgbClr>
                </a:solidFill>
              </a:rPr>
              <a:t>Are available at:</a:t>
            </a:r>
            <a:endParaRPr lang="en-US" sz="3200" dirty="0">
              <a:solidFill>
                <a:srgbClr val="000000">
                  <a:lumMod val="85000"/>
                  <a:lumOff val="15000"/>
                </a:srgbClr>
              </a:solidFill>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Artifacts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30</a:t>
            </a:fld>
            <a:endParaRPr lang="en-US" dirty="0"/>
          </a:p>
        </p:txBody>
      </p:sp>
      <p:grpSp>
        <p:nvGrpSpPr>
          <p:cNvPr id="7" name="Group 6">
            <a:extLst>
              <a:ext uri="{FF2B5EF4-FFF2-40B4-BE49-F238E27FC236}">
                <a16:creationId xmlns:a16="http://schemas.microsoft.com/office/drawing/2014/main" id="{9EBBEAD0-857F-48AE-AE0A-A1E2125C4CAA}"/>
              </a:ext>
            </a:extLst>
          </p:cNvPr>
          <p:cNvGrpSpPr/>
          <p:nvPr/>
        </p:nvGrpSpPr>
        <p:grpSpPr>
          <a:xfrm>
            <a:off x="2363374" y="4395008"/>
            <a:ext cx="4417252" cy="2062497"/>
            <a:chOff x="3315678" y="4677075"/>
            <a:chExt cx="4417252" cy="2062497"/>
          </a:xfrm>
        </p:grpSpPr>
        <p:pic>
          <p:nvPicPr>
            <p:cNvPr id="5" name="Picture 4">
              <a:extLst>
                <a:ext uri="{FF2B5EF4-FFF2-40B4-BE49-F238E27FC236}">
                  <a16:creationId xmlns:a16="http://schemas.microsoft.com/office/drawing/2014/main" id="{27150805-EF02-4437-8AA0-847FB210A9F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72820" y="4677075"/>
              <a:ext cx="3102968" cy="1241185"/>
            </a:xfrm>
            <a:prstGeom prst="rect">
              <a:avLst/>
            </a:prstGeom>
          </p:spPr>
        </p:pic>
        <p:pic>
          <p:nvPicPr>
            <p:cNvPr id="6" name="Picture 5">
              <a:extLst>
                <a:ext uri="{FF2B5EF4-FFF2-40B4-BE49-F238E27FC236}">
                  <a16:creationId xmlns:a16="http://schemas.microsoft.com/office/drawing/2014/main" id="{6D43E8B6-518E-4927-80DA-8C8A1FE85ABD}"/>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537" b="92683" l="2029" r="98841">
                          <a14:foregroundMark x1="2899" y1="10976" x2="18696" y2="14024"/>
                          <a14:foregroundMark x1="18696" y1="14024" x2="39972" y2="6241"/>
                          <a14:foregroundMark x1="43602" y1="6277" x2="74855" y2="21951"/>
                          <a14:foregroundMark x1="74855" y1="21951" x2="87681" y2="15244"/>
                          <a14:foregroundMark x1="87681" y1="15244" x2="93623" y2="16463"/>
                          <a14:foregroundMark x1="93623" y1="16463" x2="96957" y2="64024"/>
                          <a14:foregroundMark x1="96957" y1="64024" x2="89493" y2="85366"/>
                          <a14:foregroundMark x1="89493" y1="85366" x2="1667" y2="76829"/>
                          <a14:foregroundMark x1="1667" y1="76829" x2="2029" y2="21341"/>
                          <a14:foregroundMark x1="2029" y1="21341" x2="2826" y2="15854"/>
                          <a14:foregroundMark x1="50507" y1="27439" x2="52899" y2="70732"/>
                          <a14:foregroundMark x1="52899" y1="70732" x2="51957" y2="27439"/>
                          <a14:foregroundMark x1="51957" y1="27439" x2="50507" y2="22561"/>
                          <a14:foregroundMark x1="73768" y1="17683" x2="63406" y2="31707"/>
                          <a14:foregroundMark x1="63406" y1="31707" x2="57464" y2="60976"/>
                          <a14:foregroundMark x1="57464" y1="60976" x2="77029" y2="82317"/>
                          <a14:foregroundMark x1="77029" y1="82317" x2="92826" y2="72561"/>
                          <a14:foregroundMark x1="92826" y1="72561" x2="86232" y2="39024"/>
                          <a14:foregroundMark x1="86232" y1="39024" x2="79783" y2="39024"/>
                          <a14:foregroundMark x1="79783" y1="39024" x2="73188" y2="20732"/>
                          <a14:foregroundMark x1="93551" y1="20732" x2="98623" y2="57317"/>
                          <a14:foregroundMark x1="98623" y1="57317" x2="95072" y2="92683"/>
                          <a14:foregroundMark x1="95072" y1="92683" x2="94638" y2="92073"/>
                          <a14:foregroundMark x1="9203" y1="22561" x2="2464" y2="33537"/>
                          <a14:foregroundMark x1="2464" y1="33537" x2="6449" y2="72561"/>
                          <a14:foregroundMark x1="6449" y1="72561" x2="12681" y2="75000"/>
                          <a14:foregroundMark x1="12681" y1="75000" x2="14130" y2="26220"/>
                          <a14:foregroundMark x1="14130" y1="26220" x2="8768" y2="18902"/>
                          <a14:foregroundMark x1="8768" y1="18902" x2="8768" y2="18902"/>
                          <a14:foregroundMark x1="8043" y1="27439" x2="7826" y2="71951"/>
                          <a14:foregroundMark x1="7826" y1="71951" x2="12754" y2="40854"/>
                          <a14:foregroundMark x1="12754" y1="40854" x2="7826" y2="21341"/>
                          <a14:foregroundMark x1="7826" y1="21341" x2="7826" y2="21341"/>
                          <a14:foregroundMark x1="96812" y1="13415" x2="98841" y2="59756"/>
                          <a14:foregroundMark x1="98841" y1="59756" x2="97899" y2="15244"/>
                          <a14:backgroundMark x1="41087" y1="1220" x2="43768" y2="4268"/>
                          <a14:backgroundMark x1="41304" y1="4268" x2="39638" y2="1220"/>
                        </a14:backgroundRemoval>
                      </a14:imgEffect>
                    </a14:imgLayer>
                  </a14:imgProps>
                </a:ext>
              </a:extLst>
            </a:blip>
            <a:stretch>
              <a:fillRect/>
            </a:stretch>
          </p:blipFill>
          <p:spPr>
            <a:xfrm>
              <a:off x="3315678" y="5977898"/>
              <a:ext cx="4417252" cy="761674"/>
            </a:xfrm>
            <a:prstGeom prst="rect">
              <a:avLst/>
            </a:prstGeom>
          </p:spPr>
        </p:pic>
      </p:grpSp>
    </p:spTree>
    <p:extLst>
      <p:ext uri="{BB962C8B-B14F-4D97-AF65-F5344CB8AC3E}">
        <p14:creationId xmlns:p14="http://schemas.microsoft.com/office/powerpoint/2010/main" val="943190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r>
              <a:rPr lang="en-US" sz="3600" dirty="0">
                <a:solidFill>
                  <a:srgbClr val="000000">
                    <a:lumMod val="85000"/>
                    <a:lumOff val="15000"/>
                  </a:srgbClr>
                </a:solidFill>
              </a:rPr>
              <a:t>Online survey via Qualtrics</a:t>
            </a:r>
          </a:p>
          <a:p>
            <a:r>
              <a:rPr lang="en-US" sz="3200" dirty="0">
                <a:solidFill>
                  <a:srgbClr val="000000">
                    <a:lumMod val="85000"/>
                    <a:lumOff val="15000"/>
                  </a:srgbClr>
                </a:solidFill>
              </a:rPr>
              <a:t>Distributed via LinkedIn, Reddit, </a:t>
            </a:r>
            <a:r>
              <a:rPr lang="en-US" sz="3200" dirty="0" err="1">
                <a:solidFill>
                  <a:srgbClr val="000000">
                    <a:lumMod val="85000"/>
                    <a:lumOff val="15000"/>
                  </a:srgbClr>
                </a:solidFill>
              </a:rPr>
              <a:t>Hackernews</a:t>
            </a:r>
            <a:r>
              <a:rPr lang="en-US" sz="3200" dirty="0">
                <a:solidFill>
                  <a:srgbClr val="000000">
                    <a:lumMod val="85000"/>
                    <a:lumOff val="15000"/>
                  </a:srgbClr>
                </a:solidFill>
              </a:rPr>
              <a:t>, Purdue Announcements, Facebook, and friends &amp; colleagues</a:t>
            </a:r>
          </a:p>
          <a:p>
            <a:r>
              <a:rPr lang="en-US" sz="3200" dirty="0">
                <a:solidFill>
                  <a:srgbClr val="000000">
                    <a:lumMod val="85000"/>
                    <a:lumOff val="15000"/>
                  </a:srgbClr>
                </a:solidFill>
              </a:rPr>
              <a:t>Interviewees were identified through the survey</a:t>
            </a:r>
          </a:p>
          <a:p>
            <a:pPr marL="0" indent="0">
              <a:buNone/>
            </a:pPr>
            <a:endParaRPr lang="en-US" sz="3200" dirty="0">
              <a:solidFill>
                <a:srgbClr val="000000">
                  <a:lumMod val="85000"/>
                  <a:lumOff val="15000"/>
                </a:srgbClr>
              </a:solidFill>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Survey Distribution</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31</a:t>
            </a:fld>
            <a:endParaRPr lang="en-US" dirty="0"/>
          </a:p>
        </p:txBody>
      </p:sp>
    </p:spTree>
    <p:extLst>
      <p:ext uri="{BB962C8B-B14F-4D97-AF65-F5344CB8AC3E}">
        <p14:creationId xmlns:p14="http://schemas.microsoft.com/office/powerpoint/2010/main" val="3348656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pPr marL="0" indent="0">
              <a:buNone/>
            </a:pPr>
            <a:r>
              <a:rPr lang="en-US" sz="3200" b="1" dirty="0"/>
              <a:t>Theme 1: Applying ML on IoT devices</a:t>
            </a:r>
            <a:endParaRPr lang="en-US" sz="3200" b="1" dirty="0">
              <a:solidFill>
                <a:srgbClr val="000000">
                  <a:lumMod val="85000"/>
                  <a:lumOff val="15000"/>
                </a:srgbClr>
              </a:solidFill>
            </a:endParaRPr>
          </a:p>
          <a:p>
            <a:pPr marL="58738" lvl="1" indent="0">
              <a:buNone/>
            </a:pPr>
            <a:r>
              <a:rPr lang="en-US" sz="3000" dirty="0"/>
              <a:t>1. Common ML practices for IoT</a:t>
            </a:r>
          </a:p>
          <a:p>
            <a:pPr marL="58738" lvl="1" indent="0">
              <a:buNone/>
            </a:pPr>
            <a:r>
              <a:rPr lang="en-US" sz="3000" dirty="0"/>
              <a:t>2. ML challenges and consequences for IoT</a:t>
            </a:r>
          </a:p>
          <a:p>
            <a:pPr marL="58738" lvl="1" indent="0">
              <a:buNone/>
            </a:pPr>
            <a:endParaRPr lang="en-US" sz="3000" dirty="0"/>
          </a:p>
          <a:p>
            <a:pPr marL="58738" lvl="1" indent="0">
              <a:buNone/>
            </a:pPr>
            <a:r>
              <a:rPr kumimoji="0" lang="en-US" sz="3200" b="1"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Theme 2: Engineering secure IoT systems</a:t>
            </a:r>
            <a:endParaRPr lang="en-US" sz="3000" b="1" dirty="0"/>
          </a:p>
          <a:p>
            <a:pPr marL="58738" lvl="1" indent="0">
              <a:buNone/>
            </a:pPr>
            <a:r>
              <a:rPr lang="en-US" sz="3000" dirty="0"/>
              <a:t>3. Incorporating security into IoT engineering</a:t>
            </a:r>
          </a:p>
          <a:p>
            <a:pPr marL="58738" lvl="1" indent="0">
              <a:buNone/>
            </a:pPr>
            <a:r>
              <a:rPr lang="en-US" sz="3000" dirty="0"/>
              <a:t>4. Trust in ML-based IoT systems</a:t>
            </a:r>
          </a:p>
          <a:p>
            <a:pPr marL="58738" lvl="1" indent="0">
              <a:buNone/>
            </a:pPr>
            <a:r>
              <a:rPr lang="en-US" sz="3000" dirty="0"/>
              <a:t>5. Factors of security practices in IoT engineering</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Research questions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32</a:t>
            </a:fld>
            <a:endParaRPr lang="en-US" dirty="0"/>
          </a:p>
        </p:txBody>
      </p:sp>
    </p:spTree>
    <p:extLst>
      <p:ext uri="{BB962C8B-B14F-4D97-AF65-F5344CB8AC3E}">
        <p14:creationId xmlns:p14="http://schemas.microsoft.com/office/powerpoint/2010/main" val="4074703154"/>
      </p:ext>
    </p:extLst>
  </p:cSld>
  <p:clrMapOvr>
    <a:masterClrMapping/>
  </p:clrMapOvr>
  <p:extLst>
    <p:ext uri="{6950BFC3-D8DA-4A85-94F7-54DA5524770B}">
      <p188:commentRel xmlns:p188="http://schemas.microsoft.com/office/powerpoint/2018/8/main" r:id="rId3"/>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Survey Questions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33</a:t>
            </a:fld>
            <a:endParaRPr lang="en-US" dirty="0"/>
          </a:p>
        </p:txBody>
      </p:sp>
      <p:pic>
        <p:nvPicPr>
          <p:cNvPr id="9" name="Picture 8">
            <a:extLst>
              <a:ext uri="{FF2B5EF4-FFF2-40B4-BE49-F238E27FC236}">
                <a16:creationId xmlns:a16="http://schemas.microsoft.com/office/drawing/2014/main" id="{10A7FE19-6578-4156-9936-F4C411A82F52}"/>
              </a:ext>
            </a:extLst>
          </p:cNvPr>
          <p:cNvPicPr>
            <a:picLocks noChangeAspect="1"/>
          </p:cNvPicPr>
          <p:nvPr/>
        </p:nvPicPr>
        <p:blipFill>
          <a:blip r:embed="rId3"/>
          <a:stretch>
            <a:fillRect/>
          </a:stretch>
        </p:blipFill>
        <p:spPr>
          <a:xfrm>
            <a:off x="609331" y="816053"/>
            <a:ext cx="7893401" cy="5923519"/>
          </a:xfrm>
          <a:prstGeom prst="rect">
            <a:avLst/>
          </a:prstGeom>
        </p:spPr>
      </p:pic>
    </p:spTree>
    <p:extLst>
      <p:ext uri="{BB962C8B-B14F-4D97-AF65-F5344CB8AC3E}">
        <p14:creationId xmlns:p14="http://schemas.microsoft.com/office/powerpoint/2010/main" val="22970302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Interview Questions</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34</a:t>
            </a:fld>
            <a:endParaRPr lang="en-US" dirty="0"/>
          </a:p>
        </p:txBody>
      </p:sp>
      <p:pic>
        <p:nvPicPr>
          <p:cNvPr id="5" name="Picture 4">
            <a:extLst>
              <a:ext uri="{FF2B5EF4-FFF2-40B4-BE49-F238E27FC236}">
                <a16:creationId xmlns:a16="http://schemas.microsoft.com/office/drawing/2014/main" id="{3C52450E-ED04-434D-91B9-87BF536336BA}"/>
              </a:ext>
            </a:extLst>
          </p:cNvPr>
          <p:cNvPicPr>
            <a:picLocks noChangeAspect="1"/>
          </p:cNvPicPr>
          <p:nvPr/>
        </p:nvPicPr>
        <p:blipFill>
          <a:blip r:embed="rId3"/>
          <a:stretch>
            <a:fillRect/>
          </a:stretch>
        </p:blipFill>
        <p:spPr>
          <a:xfrm>
            <a:off x="0" y="1842468"/>
            <a:ext cx="9144000" cy="3173064"/>
          </a:xfrm>
          <a:prstGeom prst="rect">
            <a:avLst/>
          </a:prstGeom>
        </p:spPr>
      </p:pic>
    </p:spTree>
    <p:extLst>
      <p:ext uri="{BB962C8B-B14F-4D97-AF65-F5344CB8AC3E}">
        <p14:creationId xmlns:p14="http://schemas.microsoft.com/office/powerpoint/2010/main" val="284855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lnSpcReduction="10000"/>
          </a:bodyPr>
          <a:lstStyle/>
          <a:p>
            <a:r>
              <a:rPr lang="en-US" sz="3200" dirty="0"/>
              <a:t>Proliferation of IoT (~35 billion devices) w/ ML</a:t>
            </a:r>
          </a:p>
          <a:p>
            <a:pPr marL="228600" marR="0" lvl="0" indent="-2286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r>
              <a:rPr kumimoji="0" lang="en-US" sz="3200" b="1"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Problem</a:t>
            </a:r>
            <a:r>
              <a:rPr kumimoji="0" lang="en-US" sz="3200" i="0"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 </a:t>
            </a:r>
          </a:p>
          <a:p>
            <a:pPr lvl="1">
              <a:buClr>
                <a:srgbClr val="555960"/>
              </a:buClr>
              <a:defRPr/>
            </a:pPr>
            <a:r>
              <a:rPr lang="en-US" sz="2800" dirty="0">
                <a:solidFill>
                  <a:srgbClr val="000000">
                    <a:lumMod val="85000"/>
                    <a:lumOff val="15000"/>
                  </a:srgbClr>
                </a:solidFill>
              </a:rPr>
              <a:t>Concerns about engineering practices due to high profile failures</a:t>
            </a:r>
            <a:endParaRPr kumimoji="0" lang="en-US" sz="2800" b="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lvl="1">
              <a:buClr>
                <a:srgbClr val="555960"/>
              </a:buClr>
              <a:defRPr/>
            </a:pPr>
            <a:r>
              <a:rPr kumimoji="0" lang="en-US" sz="2800" b="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rPr>
              <a:t>Industry</a:t>
            </a:r>
            <a:r>
              <a:rPr lang="en-US" sz="2800" dirty="0">
                <a:solidFill>
                  <a:srgbClr val="000000">
                    <a:lumMod val="85000"/>
                    <a:lumOff val="15000"/>
                  </a:srgbClr>
                </a:solidFill>
              </a:rPr>
              <a:t> engineering practices are not well known</a:t>
            </a:r>
          </a:p>
          <a:p>
            <a:pPr marL="228600" marR="0" lvl="0" indent="-2286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r>
              <a:rPr lang="en-US" sz="3200" b="1" dirty="0">
                <a:solidFill>
                  <a:srgbClr val="000000">
                    <a:lumMod val="85000"/>
                    <a:lumOff val="15000"/>
                  </a:srgbClr>
                </a:solidFill>
              </a:rPr>
              <a:t>Goal</a:t>
            </a:r>
            <a:r>
              <a:rPr lang="en-US" sz="3200" dirty="0">
                <a:solidFill>
                  <a:srgbClr val="000000">
                    <a:lumMod val="85000"/>
                    <a:lumOff val="15000"/>
                  </a:srgbClr>
                </a:solidFill>
              </a:rPr>
              <a:t>: </a:t>
            </a:r>
          </a:p>
          <a:p>
            <a:pPr lvl="1">
              <a:buClr>
                <a:srgbClr val="555960"/>
              </a:buClr>
              <a:defRPr/>
            </a:pPr>
            <a:r>
              <a:rPr lang="en-US" sz="2800" dirty="0">
                <a:solidFill>
                  <a:srgbClr val="000000">
                    <a:lumMod val="85000"/>
                    <a:lumOff val="15000"/>
                  </a:srgbClr>
                </a:solidFill>
              </a:rPr>
              <a:t>Investigate engineering process for ML-enabled IoT devices</a:t>
            </a:r>
          </a:p>
          <a:p>
            <a:pPr lvl="2">
              <a:buClr>
                <a:srgbClr val="555960"/>
              </a:buClr>
              <a:defRPr/>
            </a:pPr>
            <a:r>
              <a:rPr lang="en-US" sz="2400" dirty="0">
                <a:solidFill>
                  <a:srgbClr val="000000">
                    <a:lumMod val="85000"/>
                    <a:lumOff val="15000"/>
                  </a:srgbClr>
                </a:solidFill>
              </a:rPr>
              <a:t>Practices in industry to develop and manage ML-based IoT devices</a:t>
            </a:r>
          </a:p>
          <a:p>
            <a:pPr lvl="2">
              <a:buClr>
                <a:srgbClr val="555960"/>
              </a:buClr>
              <a:defRPr/>
            </a:pPr>
            <a:r>
              <a:rPr lang="en-US" sz="2400" dirty="0">
                <a:solidFill>
                  <a:srgbClr val="000000">
                    <a:lumMod val="85000"/>
                    <a:lumOff val="15000"/>
                  </a:srgbClr>
                </a:solidFill>
              </a:rPr>
              <a:t>Security in industry development life cycles</a:t>
            </a: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IoT + ML</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49229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500"/>
                                        <p:tgtEl>
                                          <p:spTgt spid="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7" end="7"/>
                                            </p:txEl>
                                          </p:spTgt>
                                        </p:tgtEl>
                                        <p:attrNameLst>
                                          <p:attrName>style.visibility</p:attrName>
                                        </p:attrNameLst>
                                      </p:cBhvr>
                                      <p:to>
                                        <p:strVal val="visible"/>
                                      </p:to>
                                    </p:set>
                                    <p:animEffect transition="in" filter="fade">
                                      <p:cBhvr>
                                        <p:cTn id="1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88E6-1B18-9643-A840-6F6D00DE0F80}"/>
              </a:ext>
            </a:extLst>
          </p:cNvPr>
          <p:cNvSpPr>
            <a:spLocks noGrp="1"/>
          </p:cNvSpPr>
          <p:nvPr>
            <p:ph type="title"/>
          </p:nvPr>
        </p:nvSpPr>
        <p:spPr>
          <a:xfrm>
            <a:off x="685800" y="2564733"/>
            <a:ext cx="7772400" cy="864267"/>
          </a:xfrm>
        </p:spPr>
        <p:txBody>
          <a:bodyPr>
            <a:normAutofit fontScale="90000"/>
          </a:bodyPr>
          <a:lstStyle/>
          <a:p>
            <a:r>
              <a:rPr lang="en-US" dirty="0"/>
              <a:t>Study Design</a:t>
            </a:r>
          </a:p>
        </p:txBody>
      </p:sp>
      <p:sp>
        <p:nvSpPr>
          <p:cNvPr id="4" name="Slide Number Placeholder 3">
            <a:extLst>
              <a:ext uri="{FF2B5EF4-FFF2-40B4-BE49-F238E27FC236}">
                <a16:creationId xmlns:a16="http://schemas.microsoft.com/office/drawing/2014/main" id="{8B1E063C-5B65-E44B-89A0-AD2EF4D39A8A}"/>
              </a:ext>
            </a:extLst>
          </p:cNvPr>
          <p:cNvSpPr>
            <a:spLocks noGrp="1"/>
          </p:cNvSpPr>
          <p:nvPr>
            <p:ph type="sldNum" sz="quarter" idx="4294967295"/>
          </p:nvPr>
        </p:nvSpPr>
        <p:spPr>
          <a:xfrm>
            <a:off x="8366760" y="6455664"/>
            <a:ext cx="366712" cy="365125"/>
          </a:xfrm>
        </p:spPr>
        <p:txBody>
          <a:bodyPr/>
          <a:lstStyle/>
          <a:p>
            <a:fld id="{8A7A6979-0714-4377-B894-6BE4C2D6E202}" type="slidenum">
              <a:rPr lang="en-US" smtClean="0"/>
              <a:pPr/>
              <a:t>5</a:t>
            </a:fld>
            <a:endParaRPr lang="en-US" dirty="0"/>
          </a:p>
        </p:txBody>
      </p:sp>
    </p:spTree>
    <p:extLst>
      <p:ext uri="{BB962C8B-B14F-4D97-AF65-F5344CB8AC3E}">
        <p14:creationId xmlns:p14="http://schemas.microsoft.com/office/powerpoint/2010/main" val="2141892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10;&#10;Description automatically generated">
            <a:extLst>
              <a:ext uri="{FF2B5EF4-FFF2-40B4-BE49-F238E27FC236}">
                <a16:creationId xmlns:a16="http://schemas.microsoft.com/office/drawing/2014/main" id="{F173EE27-B7FD-4FED-B97C-1EAEB1C2740D}"/>
              </a:ext>
            </a:extLst>
          </p:cNvPr>
          <p:cNvPicPr>
            <a:picLocks noGrp="1" noChangeAspect="1"/>
          </p:cNvPicPr>
          <p:nvPr>
            <p:ph idx="1"/>
          </p:nvPr>
        </p:nvPicPr>
        <p:blipFill>
          <a:blip r:embed="rId4"/>
          <a:stretch>
            <a:fillRect/>
          </a:stretch>
        </p:blipFill>
        <p:spPr>
          <a:xfrm>
            <a:off x="293688" y="2025942"/>
            <a:ext cx="8556625" cy="2806117"/>
          </a:xfrm>
        </p:spPr>
      </p:pic>
      <p:sp>
        <p:nvSpPr>
          <p:cNvPr id="3" name="Title 2">
            <a:extLst>
              <a:ext uri="{FF2B5EF4-FFF2-40B4-BE49-F238E27FC236}">
                <a16:creationId xmlns:a16="http://schemas.microsoft.com/office/drawing/2014/main" id="{7E4F3154-64E3-48C3-90E8-8651EAD91306}"/>
              </a:ext>
            </a:extLst>
          </p:cNvPr>
          <p:cNvSpPr>
            <a:spLocks noGrp="1"/>
          </p:cNvSpPr>
          <p:nvPr>
            <p:ph type="title"/>
          </p:nvPr>
        </p:nvSpPr>
        <p:spPr/>
        <p:txBody>
          <a:bodyPr>
            <a:noAutofit/>
          </a:bodyPr>
          <a:lstStyle/>
          <a:p>
            <a:r>
              <a:rPr lang="en-US" sz="4000" b="1" dirty="0"/>
              <a:t>Lifecycle for ML-based IoT system </a:t>
            </a:r>
          </a:p>
        </p:txBody>
      </p:sp>
      <p:sp>
        <p:nvSpPr>
          <p:cNvPr id="4" name="Slide Number Placeholder 3">
            <a:extLst>
              <a:ext uri="{FF2B5EF4-FFF2-40B4-BE49-F238E27FC236}">
                <a16:creationId xmlns:a16="http://schemas.microsoft.com/office/drawing/2014/main" id="{7B89B9CF-F530-4C4C-BED6-3C49E8DA5FCE}"/>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Tree>
    <p:extLst>
      <p:ext uri="{BB962C8B-B14F-4D97-AF65-F5344CB8AC3E}">
        <p14:creationId xmlns:p14="http://schemas.microsoft.com/office/powerpoint/2010/main" val="4020902261"/>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Graphical user interface&#10;&#10;Description automatically generated">
            <a:extLst>
              <a:ext uri="{FF2B5EF4-FFF2-40B4-BE49-F238E27FC236}">
                <a16:creationId xmlns:a16="http://schemas.microsoft.com/office/drawing/2014/main" id="{F173EE27-B7FD-4FED-B97C-1EAEB1C2740D}"/>
              </a:ext>
            </a:extLst>
          </p:cNvPr>
          <p:cNvPicPr>
            <a:picLocks noGrp="1" noChangeAspect="1"/>
          </p:cNvPicPr>
          <p:nvPr>
            <p:ph idx="1"/>
          </p:nvPr>
        </p:nvPicPr>
        <p:blipFill>
          <a:blip r:embed="rId4"/>
          <a:stretch>
            <a:fillRect/>
          </a:stretch>
        </p:blipFill>
        <p:spPr>
          <a:xfrm>
            <a:off x="309084" y="3014709"/>
            <a:ext cx="8556625" cy="2806117"/>
          </a:xfrm>
        </p:spPr>
      </p:pic>
      <p:sp>
        <p:nvSpPr>
          <p:cNvPr id="3" name="Title 2">
            <a:extLst>
              <a:ext uri="{FF2B5EF4-FFF2-40B4-BE49-F238E27FC236}">
                <a16:creationId xmlns:a16="http://schemas.microsoft.com/office/drawing/2014/main" id="{7E4F3154-64E3-48C3-90E8-8651EAD91306}"/>
              </a:ext>
            </a:extLst>
          </p:cNvPr>
          <p:cNvSpPr>
            <a:spLocks noGrp="1"/>
          </p:cNvSpPr>
          <p:nvPr>
            <p:ph type="title"/>
          </p:nvPr>
        </p:nvSpPr>
        <p:spPr/>
        <p:txBody>
          <a:bodyPr>
            <a:noAutofit/>
          </a:bodyPr>
          <a:lstStyle/>
          <a:p>
            <a:r>
              <a:rPr lang="en-US" sz="4000" b="1" dirty="0"/>
              <a:t>Applying ML on IoT devices</a:t>
            </a:r>
          </a:p>
        </p:txBody>
      </p:sp>
      <p:sp>
        <p:nvSpPr>
          <p:cNvPr id="4" name="Slide Number Placeholder 3">
            <a:extLst>
              <a:ext uri="{FF2B5EF4-FFF2-40B4-BE49-F238E27FC236}">
                <a16:creationId xmlns:a16="http://schemas.microsoft.com/office/drawing/2014/main" id="{7B89B9CF-F530-4C4C-BED6-3C49E8DA5FCE}"/>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
        <p:nvSpPr>
          <p:cNvPr id="16" name="Rectangle: Top Corners Snipped 15">
            <a:extLst>
              <a:ext uri="{FF2B5EF4-FFF2-40B4-BE49-F238E27FC236}">
                <a16:creationId xmlns:a16="http://schemas.microsoft.com/office/drawing/2014/main" id="{85CAC724-1CAB-4C90-B7BB-B23F987B96AD}"/>
              </a:ext>
            </a:extLst>
          </p:cNvPr>
          <p:cNvSpPr/>
          <p:nvPr/>
        </p:nvSpPr>
        <p:spPr>
          <a:xfrm flipV="1">
            <a:off x="1810900" y="3159594"/>
            <a:ext cx="5163364" cy="1108587"/>
          </a:xfrm>
          <a:custGeom>
            <a:avLst/>
            <a:gdLst>
              <a:gd name="connsiteX0" fmla="*/ 558413 w 5130412"/>
              <a:gd name="connsiteY0" fmla="*/ 0 h 1116825"/>
              <a:gd name="connsiteX1" fmla="*/ 4572000 w 5130412"/>
              <a:gd name="connsiteY1" fmla="*/ 0 h 1116825"/>
              <a:gd name="connsiteX2" fmla="*/ 5130412 w 5130412"/>
              <a:gd name="connsiteY2" fmla="*/ 558413 h 1116825"/>
              <a:gd name="connsiteX3" fmla="*/ 5130412 w 5130412"/>
              <a:gd name="connsiteY3" fmla="*/ 1017115 h 1116825"/>
              <a:gd name="connsiteX4" fmla="*/ 5030702 w 5130412"/>
              <a:gd name="connsiteY4" fmla="*/ 1116825 h 1116825"/>
              <a:gd name="connsiteX5" fmla="*/ 99710 w 5130412"/>
              <a:gd name="connsiteY5" fmla="*/ 1116825 h 1116825"/>
              <a:gd name="connsiteX6" fmla="*/ 0 w 5130412"/>
              <a:gd name="connsiteY6" fmla="*/ 1017115 h 1116825"/>
              <a:gd name="connsiteX7" fmla="*/ 0 w 5130412"/>
              <a:gd name="connsiteY7" fmla="*/ 558413 h 1116825"/>
              <a:gd name="connsiteX8" fmla="*/ 558413 w 5130412"/>
              <a:gd name="connsiteY8" fmla="*/ 0 h 1116825"/>
              <a:gd name="connsiteX0" fmla="*/ 579353 w 5151352"/>
              <a:gd name="connsiteY0" fmla="*/ 0 h 1116825"/>
              <a:gd name="connsiteX1" fmla="*/ 4592940 w 5151352"/>
              <a:gd name="connsiteY1" fmla="*/ 0 h 1116825"/>
              <a:gd name="connsiteX2" fmla="*/ 5151352 w 5151352"/>
              <a:gd name="connsiteY2" fmla="*/ 558413 h 1116825"/>
              <a:gd name="connsiteX3" fmla="*/ 5151352 w 5151352"/>
              <a:gd name="connsiteY3" fmla="*/ 1017115 h 1116825"/>
              <a:gd name="connsiteX4" fmla="*/ 5051642 w 5151352"/>
              <a:gd name="connsiteY4" fmla="*/ 1116825 h 1116825"/>
              <a:gd name="connsiteX5" fmla="*/ 120650 w 5151352"/>
              <a:gd name="connsiteY5" fmla="*/ 1116825 h 1116825"/>
              <a:gd name="connsiteX6" fmla="*/ 20940 w 5151352"/>
              <a:gd name="connsiteY6" fmla="*/ 1017115 h 1116825"/>
              <a:gd name="connsiteX7" fmla="*/ 0 w 5151352"/>
              <a:gd name="connsiteY7" fmla="*/ 342028 h 1116825"/>
              <a:gd name="connsiteX8" fmla="*/ 579353 w 5151352"/>
              <a:gd name="connsiteY8" fmla="*/ 0 h 1116825"/>
              <a:gd name="connsiteX0" fmla="*/ 558413 w 5130412"/>
              <a:gd name="connsiteY0" fmla="*/ 0 h 1116825"/>
              <a:gd name="connsiteX1" fmla="*/ 4572000 w 5130412"/>
              <a:gd name="connsiteY1" fmla="*/ 0 h 1116825"/>
              <a:gd name="connsiteX2" fmla="*/ 5130412 w 5130412"/>
              <a:gd name="connsiteY2" fmla="*/ 558413 h 1116825"/>
              <a:gd name="connsiteX3" fmla="*/ 5130412 w 5130412"/>
              <a:gd name="connsiteY3" fmla="*/ 1017115 h 1116825"/>
              <a:gd name="connsiteX4" fmla="*/ 5030702 w 5130412"/>
              <a:gd name="connsiteY4" fmla="*/ 1116825 h 1116825"/>
              <a:gd name="connsiteX5" fmla="*/ 99710 w 5130412"/>
              <a:gd name="connsiteY5" fmla="*/ 1116825 h 1116825"/>
              <a:gd name="connsiteX6" fmla="*/ 0 w 5130412"/>
              <a:gd name="connsiteY6" fmla="*/ 1017115 h 1116825"/>
              <a:gd name="connsiteX7" fmla="*/ 7892 w 5130412"/>
              <a:gd name="connsiteY7" fmla="*/ 379098 h 1116825"/>
              <a:gd name="connsiteX8" fmla="*/ 558413 w 5130412"/>
              <a:gd name="connsiteY8" fmla="*/ 0 h 1116825"/>
              <a:gd name="connsiteX0" fmla="*/ 558413 w 5130412"/>
              <a:gd name="connsiteY0" fmla="*/ 0 h 1116825"/>
              <a:gd name="connsiteX1" fmla="*/ 4572000 w 5130412"/>
              <a:gd name="connsiteY1" fmla="*/ 0 h 1116825"/>
              <a:gd name="connsiteX2" fmla="*/ 5130412 w 5130412"/>
              <a:gd name="connsiteY2" fmla="*/ 558413 h 1116825"/>
              <a:gd name="connsiteX3" fmla="*/ 5130412 w 5130412"/>
              <a:gd name="connsiteY3" fmla="*/ 1017115 h 1116825"/>
              <a:gd name="connsiteX4" fmla="*/ 5030702 w 5130412"/>
              <a:gd name="connsiteY4" fmla="*/ 1116825 h 1116825"/>
              <a:gd name="connsiteX5" fmla="*/ 99710 w 5130412"/>
              <a:gd name="connsiteY5" fmla="*/ 1116825 h 1116825"/>
              <a:gd name="connsiteX6" fmla="*/ 0 w 5130412"/>
              <a:gd name="connsiteY6" fmla="*/ 1017115 h 1116825"/>
              <a:gd name="connsiteX7" fmla="*/ 250908 w 5130412"/>
              <a:gd name="connsiteY7" fmla="*/ 457357 h 1116825"/>
              <a:gd name="connsiteX8" fmla="*/ 558413 w 5130412"/>
              <a:gd name="connsiteY8" fmla="*/ 0 h 1116825"/>
              <a:gd name="connsiteX0" fmla="*/ 583634 w 5155633"/>
              <a:gd name="connsiteY0" fmla="*/ 0 h 1116825"/>
              <a:gd name="connsiteX1" fmla="*/ 4597221 w 5155633"/>
              <a:gd name="connsiteY1" fmla="*/ 0 h 1116825"/>
              <a:gd name="connsiteX2" fmla="*/ 5155633 w 5155633"/>
              <a:gd name="connsiteY2" fmla="*/ 558413 h 1116825"/>
              <a:gd name="connsiteX3" fmla="*/ 5155633 w 5155633"/>
              <a:gd name="connsiteY3" fmla="*/ 1017115 h 1116825"/>
              <a:gd name="connsiteX4" fmla="*/ 5055923 w 5155633"/>
              <a:gd name="connsiteY4" fmla="*/ 1116825 h 1116825"/>
              <a:gd name="connsiteX5" fmla="*/ 124931 w 5155633"/>
              <a:gd name="connsiteY5" fmla="*/ 1116825 h 1116825"/>
              <a:gd name="connsiteX6" fmla="*/ 25221 w 5155633"/>
              <a:gd name="connsiteY6" fmla="*/ 1017115 h 1116825"/>
              <a:gd name="connsiteX7" fmla="*/ 162 w 5155633"/>
              <a:gd name="connsiteY7" fmla="*/ 445000 h 1116825"/>
              <a:gd name="connsiteX8" fmla="*/ 583634 w 5155633"/>
              <a:gd name="connsiteY8" fmla="*/ 0 h 1116825"/>
              <a:gd name="connsiteX0" fmla="*/ 583634 w 5167990"/>
              <a:gd name="connsiteY0" fmla="*/ 0 h 1116825"/>
              <a:gd name="connsiteX1" fmla="*/ 4597221 w 5167990"/>
              <a:gd name="connsiteY1" fmla="*/ 0 h 1116825"/>
              <a:gd name="connsiteX2" fmla="*/ 5167990 w 5167990"/>
              <a:gd name="connsiteY2" fmla="*/ 393656 h 1116825"/>
              <a:gd name="connsiteX3" fmla="*/ 5155633 w 5167990"/>
              <a:gd name="connsiteY3" fmla="*/ 1017115 h 1116825"/>
              <a:gd name="connsiteX4" fmla="*/ 5055923 w 5167990"/>
              <a:gd name="connsiteY4" fmla="*/ 1116825 h 1116825"/>
              <a:gd name="connsiteX5" fmla="*/ 124931 w 5167990"/>
              <a:gd name="connsiteY5" fmla="*/ 1116825 h 1116825"/>
              <a:gd name="connsiteX6" fmla="*/ 25221 w 5167990"/>
              <a:gd name="connsiteY6" fmla="*/ 1017115 h 1116825"/>
              <a:gd name="connsiteX7" fmla="*/ 162 w 5167990"/>
              <a:gd name="connsiteY7" fmla="*/ 445000 h 1116825"/>
              <a:gd name="connsiteX8" fmla="*/ 583634 w 5167990"/>
              <a:gd name="connsiteY8" fmla="*/ 0 h 1116825"/>
              <a:gd name="connsiteX0" fmla="*/ 583634 w 5176228"/>
              <a:gd name="connsiteY0" fmla="*/ 0 h 1116825"/>
              <a:gd name="connsiteX1" fmla="*/ 4597221 w 5176228"/>
              <a:gd name="connsiteY1" fmla="*/ 0 h 1116825"/>
              <a:gd name="connsiteX2" fmla="*/ 5167990 w 5176228"/>
              <a:gd name="connsiteY2" fmla="*/ 393656 h 1116825"/>
              <a:gd name="connsiteX3" fmla="*/ 5176228 w 5176228"/>
              <a:gd name="connsiteY3" fmla="*/ 1017115 h 1116825"/>
              <a:gd name="connsiteX4" fmla="*/ 5055923 w 5176228"/>
              <a:gd name="connsiteY4" fmla="*/ 1116825 h 1116825"/>
              <a:gd name="connsiteX5" fmla="*/ 124931 w 5176228"/>
              <a:gd name="connsiteY5" fmla="*/ 1116825 h 1116825"/>
              <a:gd name="connsiteX6" fmla="*/ 25221 w 5176228"/>
              <a:gd name="connsiteY6" fmla="*/ 1017115 h 1116825"/>
              <a:gd name="connsiteX7" fmla="*/ 162 w 5176228"/>
              <a:gd name="connsiteY7" fmla="*/ 445000 h 1116825"/>
              <a:gd name="connsiteX8" fmla="*/ 583634 w 5176228"/>
              <a:gd name="connsiteY8" fmla="*/ 0 h 1116825"/>
              <a:gd name="connsiteX0" fmla="*/ 583735 w 5176329"/>
              <a:gd name="connsiteY0" fmla="*/ 0 h 1116825"/>
              <a:gd name="connsiteX1" fmla="*/ 4597322 w 5176329"/>
              <a:gd name="connsiteY1" fmla="*/ 0 h 1116825"/>
              <a:gd name="connsiteX2" fmla="*/ 5168091 w 5176329"/>
              <a:gd name="connsiteY2" fmla="*/ 393656 h 1116825"/>
              <a:gd name="connsiteX3" fmla="*/ 5176329 w 5176329"/>
              <a:gd name="connsiteY3" fmla="*/ 1017115 h 1116825"/>
              <a:gd name="connsiteX4" fmla="*/ 5056024 w 5176329"/>
              <a:gd name="connsiteY4" fmla="*/ 1116825 h 1116825"/>
              <a:gd name="connsiteX5" fmla="*/ 125032 w 5176329"/>
              <a:gd name="connsiteY5" fmla="*/ 1116825 h 1116825"/>
              <a:gd name="connsiteX6" fmla="*/ 12965 w 5176329"/>
              <a:gd name="connsiteY6" fmla="*/ 1008877 h 1116825"/>
              <a:gd name="connsiteX7" fmla="*/ 263 w 5176329"/>
              <a:gd name="connsiteY7" fmla="*/ 445000 h 1116825"/>
              <a:gd name="connsiteX8" fmla="*/ 583735 w 5176329"/>
              <a:gd name="connsiteY8" fmla="*/ 0 h 1116825"/>
              <a:gd name="connsiteX0" fmla="*/ 570770 w 5163364"/>
              <a:gd name="connsiteY0" fmla="*/ 0 h 1116825"/>
              <a:gd name="connsiteX1" fmla="*/ 4584357 w 5163364"/>
              <a:gd name="connsiteY1" fmla="*/ 0 h 1116825"/>
              <a:gd name="connsiteX2" fmla="*/ 5155126 w 5163364"/>
              <a:gd name="connsiteY2" fmla="*/ 393656 h 1116825"/>
              <a:gd name="connsiteX3" fmla="*/ 5163364 w 5163364"/>
              <a:gd name="connsiteY3" fmla="*/ 1017115 h 1116825"/>
              <a:gd name="connsiteX4" fmla="*/ 5043059 w 5163364"/>
              <a:gd name="connsiteY4" fmla="*/ 1116825 h 1116825"/>
              <a:gd name="connsiteX5" fmla="*/ 112067 w 5163364"/>
              <a:gd name="connsiteY5" fmla="*/ 1116825 h 1116825"/>
              <a:gd name="connsiteX6" fmla="*/ 0 w 5163364"/>
              <a:gd name="connsiteY6" fmla="*/ 1008877 h 1116825"/>
              <a:gd name="connsiteX7" fmla="*/ 3774 w 5163364"/>
              <a:gd name="connsiteY7" fmla="*/ 445000 h 1116825"/>
              <a:gd name="connsiteX8" fmla="*/ 570770 w 5163364"/>
              <a:gd name="connsiteY8" fmla="*/ 0 h 1116825"/>
              <a:gd name="connsiteX0" fmla="*/ 570770 w 5163364"/>
              <a:gd name="connsiteY0" fmla="*/ 0 h 1116825"/>
              <a:gd name="connsiteX1" fmla="*/ 4584357 w 5163364"/>
              <a:gd name="connsiteY1" fmla="*/ 0 h 1116825"/>
              <a:gd name="connsiteX2" fmla="*/ 5155126 w 5163364"/>
              <a:gd name="connsiteY2" fmla="*/ 393656 h 1116825"/>
              <a:gd name="connsiteX3" fmla="*/ 5163364 w 5163364"/>
              <a:gd name="connsiteY3" fmla="*/ 1008877 h 1116825"/>
              <a:gd name="connsiteX4" fmla="*/ 5043059 w 5163364"/>
              <a:gd name="connsiteY4" fmla="*/ 1116825 h 1116825"/>
              <a:gd name="connsiteX5" fmla="*/ 112067 w 5163364"/>
              <a:gd name="connsiteY5" fmla="*/ 1116825 h 1116825"/>
              <a:gd name="connsiteX6" fmla="*/ 0 w 5163364"/>
              <a:gd name="connsiteY6" fmla="*/ 1008877 h 1116825"/>
              <a:gd name="connsiteX7" fmla="*/ 3774 w 5163364"/>
              <a:gd name="connsiteY7" fmla="*/ 445000 h 1116825"/>
              <a:gd name="connsiteX8" fmla="*/ 570770 w 5163364"/>
              <a:gd name="connsiteY8" fmla="*/ 0 h 1116825"/>
              <a:gd name="connsiteX0" fmla="*/ 2226575 w 5163364"/>
              <a:gd name="connsiteY0" fmla="*/ 16476 h 1116825"/>
              <a:gd name="connsiteX1" fmla="*/ 4584357 w 5163364"/>
              <a:gd name="connsiteY1" fmla="*/ 0 h 1116825"/>
              <a:gd name="connsiteX2" fmla="*/ 5155126 w 5163364"/>
              <a:gd name="connsiteY2" fmla="*/ 393656 h 1116825"/>
              <a:gd name="connsiteX3" fmla="*/ 5163364 w 5163364"/>
              <a:gd name="connsiteY3" fmla="*/ 1008877 h 1116825"/>
              <a:gd name="connsiteX4" fmla="*/ 5043059 w 5163364"/>
              <a:gd name="connsiteY4" fmla="*/ 1116825 h 1116825"/>
              <a:gd name="connsiteX5" fmla="*/ 112067 w 5163364"/>
              <a:gd name="connsiteY5" fmla="*/ 1116825 h 1116825"/>
              <a:gd name="connsiteX6" fmla="*/ 0 w 5163364"/>
              <a:gd name="connsiteY6" fmla="*/ 1008877 h 1116825"/>
              <a:gd name="connsiteX7" fmla="*/ 3774 w 5163364"/>
              <a:gd name="connsiteY7" fmla="*/ 445000 h 1116825"/>
              <a:gd name="connsiteX8" fmla="*/ 2226575 w 5163364"/>
              <a:gd name="connsiteY8" fmla="*/ 16476 h 1116825"/>
              <a:gd name="connsiteX0" fmla="*/ 2465472 w 5163364"/>
              <a:gd name="connsiteY0" fmla="*/ 28833 h 1116825"/>
              <a:gd name="connsiteX1" fmla="*/ 4584357 w 5163364"/>
              <a:gd name="connsiteY1" fmla="*/ 0 h 1116825"/>
              <a:gd name="connsiteX2" fmla="*/ 5155126 w 5163364"/>
              <a:gd name="connsiteY2" fmla="*/ 393656 h 1116825"/>
              <a:gd name="connsiteX3" fmla="*/ 5163364 w 5163364"/>
              <a:gd name="connsiteY3" fmla="*/ 1008877 h 1116825"/>
              <a:gd name="connsiteX4" fmla="*/ 5043059 w 5163364"/>
              <a:gd name="connsiteY4" fmla="*/ 1116825 h 1116825"/>
              <a:gd name="connsiteX5" fmla="*/ 112067 w 5163364"/>
              <a:gd name="connsiteY5" fmla="*/ 1116825 h 1116825"/>
              <a:gd name="connsiteX6" fmla="*/ 0 w 5163364"/>
              <a:gd name="connsiteY6" fmla="*/ 1008877 h 1116825"/>
              <a:gd name="connsiteX7" fmla="*/ 3774 w 5163364"/>
              <a:gd name="connsiteY7" fmla="*/ 445000 h 1116825"/>
              <a:gd name="connsiteX8" fmla="*/ 2465472 w 5163364"/>
              <a:gd name="connsiteY8" fmla="*/ 28833 h 1116825"/>
              <a:gd name="connsiteX0" fmla="*/ 2481948 w 5163364"/>
              <a:gd name="connsiteY0" fmla="*/ 32952 h 1116825"/>
              <a:gd name="connsiteX1" fmla="*/ 4584357 w 5163364"/>
              <a:gd name="connsiteY1" fmla="*/ 0 h 1116825"/>
              <a:gd name="connsiteX2" fmla="*/ 5155126 w 5163364"/>
              <a:gd name="connsiteY2" fmla="*/ 393656 h 1116825"/>
              <a:gd name="connsiteX3" fmla="*/ 5163364 w 5163364"/>
              <a:gd name="connsiteY3" fmla="*/ 1008877 h 1116825"/>
              <a:gd name="connsiteX4" fmla="*/ 5043059 w 5163364"/>
              <a:gd name="connsiteY4" fmla="*/ 1116825 h 1116825"/>
              <a:gd name="connsiteX5" fmla="*/ 112067 w 5163364"/>
              <a:gd name="connsiteY5" fmla="*/ 1116825 h 1116825"/>
              <a:gd name="connsiteX6" fmla="*/ 0 w 5163364"/>
              <a:gd name="connsiteY6" fmla="*/ 1008877 h 1116825"/>
              <a:gd name="connsiteX7" fmla="*/ 3774 w 5163364"/>
              <a:gd name="connsiteY7" fmla="*/ 445000 h 1116825"/>
              <a:gd name="connsiteX8" fmla="*/ 2481948 w 5163364"/>
              <a:gd name="connsiteY8" fmla="*/ 32952 h 1116825"/>
              <a:gd name="connsiteX0" fmla="*/ 2481948 w 5163364"/>
              <a:gd name="connsiteY0" fmla="*/ 12357 h 1116825"/>
              <a:gd name="connsiteX1" fmla="*/ 4584357 w 5163364"/>
              <a:gd name="connsiteY1" fmla="*/ 0 h 1116825"/>
              <a:gd name="connsiteX2" fmla="*/ 5155126 w 5163364"/>
              <a:gd name="connsiteY2" fmla="*/ 393656 h 1116825"/>
              <a:gd name="connsiteX3" fmla="*/ 5163364 w 5163364"/>
              <a:gd name="connsiteY3" fmla="*/ 1008877 h 1116825"/>
              <a:gd name="connsiteX4" fmla="*/ 5043059 w 5163364"/>
              <a:gd name="connsiteY4" fmla="*/ 1116825 h 1116825"/>
              <a:gd name="connsiteX5" fmla="*/ 112067 w 5163364"/>
              <a:gd name="connsiteY5" fmla="*/ 1116825 h 1116825"/>
              <a:gd name="connsiteX6" fmla="*/ 0 w 5163364"/>
              <a:gd name="connsiteY6" fmla="*/ 1008877 h 1116825"/>
              <a:gd name="connsiteX7" fmla="*/ 3774 w 5163364"/>
              <a:gd name="connsiteY7" fmla="*/ 445000 h 1116825"/>
              <a:gd name="connsiteX8" fmla="*/ 2481948 w 5163364"/>
              <a:gd name="connsiteY8" fmla="*/ 12357 h 1116825"/>
              <a:gd name="connsiteX0" fmla="*/ 2481948 w 5163364"/>
              <a:gd name="connsiteY0" fmla="*/ 12357 h 1116825"/>
              <a:gd name="connsiteX1" fmla="*/ 4584357 w 5163364"/>
              <a:gd name="connsiteY1" fmla="*/ 0 h 1116825"/>
              <a:gd name="connsiteX2" fmla="*/ 5155126 w 5163364"/>
              <a:gd name="connsiteY2" fmla="*/ 393656 h 1116825"/>
              <a:gd name="connsiteX3" fmla="*/ 5163364 w 5163364"/>
              <a:gd name="connsiteY3" fmla="*/ 1008877 h 1116825"/>
              <a:gd name="connsiteX4" fmla="*/ 5043059 w 5163364"/>
              <a:gd name="connsiteY4" fmla="*/ 1116825 h 1116825"/>
              <a:gd name="connsiteX5" fmla="*/ 112067 w 5163364"/>
              <a:gd name="connsiteY5" fmla="*/ 1116825 h 1116825"/>
              <a:gd name="connsiteX6" fmla="*/ 0 w 5163364"/>
              <a:gd name="connsiteY6" fmla="*/ 1008877 h 1116825"/>
              <a:gd name="connsiteX7" fmla="*/ 3774 w 5163364"/>
              <a:gd name="connsiteY7" fmla="*/ 403811 h 1116825"/>
              <a:gd name="connsiteX8" fmla="*/ 2481948 w 5163364"/>
              <a:gd name="connsiteY8" fmla="*/ 12357 h 1116825"/>
              <a:gd name="connsiteX0" fmla="*/ 2481948 w 5163364"/>
              <a:gd name="connsiteY0" fmla="*/ 4119 h 1108587"/>
              <a:gd name="connsiteX1" fmla="*/ 3006811 w 5163364"/>
              <a:gd name="connsiteY1" fmla="*/ 0 h 1108587"/>
              <a:gd name="connsiteX2" fmla="*/ 5155126 w 5163364"/>
              <a:gd name="connsiteY2" fmla="*/ 385418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5573 h 1108587"/>
              <a:gd name="connsiteX8" fmla="*/ 2481948 w 5163364"/>
              <a:gd name="connsiteY8" fmla="*/ 4119 h 1108587"/>
              <a:gd name="connsiteX0" fmla="*/ 2481948 w 5163364"/>
              <a:gd name="connsiteY0" fmla="*/ 4119 h 1108587"/>
              <a:gd name="connsiteX1" fmla="*/ 3076832 w 5163364"/>
              <a:gd name="connsiteY1" fmla="*/ 0 h 1108587"/>
              <a:gd name="connsiteX2" fmla="*/ 5155126 w 5163364"/>
              <a:gd name="connsiteY2" fmla="*/ 385418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5573 h 1108587"/>
              <a:gd name="connsiteX8" fmla="*/ 2481948 w 5163364"/>
              <a:gd name="connsiteY8" fmla="*/ 4119 h 1108587"/>
              <a:gd name="connsiteX0" fmla="*/ 2481948 w 5163364"/>
              <a:gd name="connsiteY0" fmla="*/ 4119 h 1108587"/>
              <a:gd name="connsiteX1" fmla="*/ 3076832 w 5163364"/>
              <a:gd name="connsiteY1" fmla="*/ 0 h 1108587"/>
              <a:gd name="connsiteX2" fmla="*/ 5138650 w 5163364"/>
              <a:gd name="connsiteY2" fmla="*/ 385418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5573 h 1108587"/>
              <a:gd name="connsiteX8" fmla="*/ 2481948 w 5163364"/>
              <a:gd name="connsiteY8" fmla="*/ 4119 h 1108587"/>
              <a:gd name="connsiteX0" fmla="*/ 2481948 w 5163364"/>
              <a:gd name="connsiteY0" fmla="*/ 4119 h 1108587"/>
              <a:gd name="connsiteX1" fmla="*/ 3076832 w 5163364"/>
              <a:gd name="connsiteY1" fmla="*/ 0 h 1108587"/>
              <a:gd name="connsiteX2" fmla="*/ 5126293 w 5163364"/>
              <a:gd name="connsiteY2" fmla="*/ 401894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5573 h 1108587"/>
              <a:gd name="connsiteX8" fmla="*/ 2481948 w 5163364"/>
              <a:gd name="connsiteY8" fmla="*/ 4119 h 1108587"/>
              <a:gd name="connsiteX0" fmla="*/ 2481948 w 5163364"/>
              <a:gd name="connsiteY0" fmla="*/ 4119 h 1108587"/>
              <a:gd name="connsiteX1" fmla="*/ 3076832 w 5163364"/>
              <a:gd name="connsiteY1" fmla="*/ 0 h 1108587"/>
              <a:gd name="connsiteX2" fmla="*/ 5163364 w 5163364"/>
              <a:gd name="connsiteY2" fmla="*/ 418370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5573 h 1108587"/>
              <a:gd name="connsiteX8" fmla="*/ 2481948 w 5163364"/>
              <a:gd name="connsiteY8" fmla="*/ 4119 h 1108587"/>
              <a:gd name="connsiteX0" fmla="*/ 2481948 w 5163364"/>
              <a:gd name="connsiteY0" fmla="*/ 4119 h 1108587"/>
              <a:gd name="connsiteX1" fmla="*/ 3076832 w 5163364"/>
              <a:gd name="connsiteY1" fmla="*/ 0 h 1108587"/>
              <a:gd name="connsiteX2" fmla="*/ 5163364 w 5163364"/>
              <a:gd name="connsiteY2" fmla="*/ 418370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9692 h 1108587"/>
              <a:gd name="connsiteX8" fmla="*/ 2481948 w 5163364"/>
              <a:gd name="connsiteY8" fmla="*/ 4119 h 1108587"/>
              <a:gd name="connsiteX0" fmla="*/ 2519018 w 5163364"/>
              <a:gd name="connsiteY0" fmla="*/ 4119 h 1108587"/>
              <a:gd name="connsiteX1" fmla="*/ 3076832 w 5163364"/>
              <a:gd name="connsiteY1" fmla="*/ 0 h 1108587"/>
              <a:gd name="connsiteX2" fmla="*/ 5163364 w 5163364"/>
              <a:gd name="connsiteY2" fmla="*/ 418370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9692 h 1108587"/>
              <a:gd name="connsiteX8" fmla="*/ 2519018 w 5163364"/>
              <a:gd name="connsiteY8" fmla="*/ 4119 h 1108587"/>
              <a:gd name="connsiteX0" fmla="*/ 2551969 w 5163364"/>
              <a:gd name="connsiteY0" fmla="*/ 20595 h 1108587"/>
              <a:gd name="connsiteX1" fmla="*/ 3076832 w 5163364"/>
              <a:gd name="connsiteY1" fmla="*/ 0 h 1108587"/>
              <a:gd name="connsiteX2" fmla="*/ 5163364 w 5163364"/>
              <a:gd name="connsiteY2" fmla="*/ 418370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9692 h 1108587"/>
              <a:gd name="connsiteX8" fmla="*/ 2551969 w 5163364"/>
              <a:gd name="connsiteY8" fmla="*/ 20595 h 1108587"/>
              <a:gd name="connsiteX0" fmla="*/ 2551969 w 5163364"/>
              <a:gd name="connsiteY0" fmla="*/ 0 h 1108587"/>
              <a:gd name="connsiteX1" fmla="*/ 3076832 w 5163364"/>
              <a:gd name="connsiteY1" fmla="*/ 0 h 1108587"/>
              <a:gd name="connsiteX2" fmla="*/ 5163364 w 5163364"/>
              <a:gd name="connsiteY2" fmla="*/ 418370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9692 h 1108587"/>
              <a:gd name="connsiteX8" fmla="*/ 2551969 w 5163364"/>
              <a:gd name="connsiteY8" fmla="*/ 0 h 1108587"/>
              <a:gd name="connsiteX0" fmla="*/ 2551969 w 5163364"/>
              <a:gd name="connsiteY0" fmla="*/ 0 h 1108587"/>
              <a:gd name="connsiteX1" fmla="*/ 3076832 w 5163364"/>
              <a:gd name="connsiteY1" fmla="*/ 0 h 1108587"/>
              <a:gd name="connsiteX2" fmla="*/ 5163364 w 5163364"/>
              <a:gd name="connsiteY2" fmla="*/ 389538 h 1108587"/>
              <a:gd name="connsiteX3" fmla="*/ 5163364 w 5163364"/>
              <a:gd name="connsiteY3" fmla="*/ 1000639 h 1108587"/>
              <a:gd name="connsiteX4" fmla="*/ 5043059 w 5163364"/>
              <a:gd name="connsiteY4" fmla="*/ 1108587 h 1108587"/>
              <a:gd name="connsiteX5" fmla="*/ 112067 w 5163364"/>
              <a:gd name="connsiteY5" fmla="*/ 1108587 h 1108587"/>
              <a:gd name="connsiteX6" fmla="*/ 0 w 5163364"/>
              <a:gd name="connsiteY6" fmla="*/ 1000639 h 1108587"/>
              <a:gd name="connsiteX7" fmla="*/ 3774 w 5163364"/>
              <a:gd name="connsiteY7" fmla="*/ 399692 h 1108587"/>
              <a:gd name="connsiteX8" fmla="*/ 2551969 w 5163364"/>
              <a:gd name="connsiteY8" fmla="*/ 0 h 110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63364" h="1108587">
                <a:moveTo>
                  <a:pt x="2551969" y="0"/>
                </a:moveTo>
                <a:lnTo>
                  <a:pt x="3076832" y="0"/>
                </a:lnTo>
                <a:lnTo>
                  <a:pt x="5163364" y="389538"/>
                </a:lnTo>
                <a:lnTo>
                  <a:pt x="5163364" y="1000639"/>
                </a:lnTo>
                <a:lnTo>
                  <a:pt x="5043059" y="1108587"/>
                </a:lnTo>
                <a:lnTo>
                  <a:pt x="112067" y="1108587"/>
                </a:lnTo>
                <a:lnTo>
                  <a:pt x="0" y="1000639"/>
                </a:lnTo>
                <a:cubicBezTo>
                  <a:pt x="2631" y="787967"/>
                  <a:pt x="1143" y="612364"/>
                  <a:pt x="3774" y="399692"/>
                </a:cubicBezTo>
                <a:lnTo>
                  <a:pt x="2551969" y="0"/>
                </a:lnTo>
                <a:close/>
              </a:path>
            </a:pathLst>
          </a:custGeom>
          <a:noFill/>
          <a:ln w="38100">
            <a:solidFill>
              <a:srgbClr val="2DF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Right 5">
            <a:extLst>
              <a:ext uri="{FF2B5EF4-FFF2-40B4-BE49-F238E27FC236}">
                <a16:creationId xmlns:a16="http://schemas.microsoft.com/office/drawing/2014/main" id="{733B207E-34B9-424D-B584-C3B1D8811726}"/>
              </a:ext>
            </a:extLst>
          </p:cNvPr>
          <p:cNvSpPr/>
          <p:nvPr/>
        </p:nvSpPr>
        <p:spPr>
          <a:xfrm>
            <a:off x="684997" y="3352852"/>
            <a:ext cx="978408" cy="484632"/>
          </a:xfrm>
          <a:prstGeom prst="rightArrow">
            <a:avLst/>
          </a:prstGeom>
          <a:solidFill>
            <a:srgbClr val="2DFF8C"/>
          </a:solidFill>
          <a:ln>
            <a:solidFill>
              <a:srgbClr val="2DF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C8469A1C-9CC2-412E-9A54-CB3FCC2AA5D9}"/>
              </a:ext>
            </a:extLst>
          </p:cNvPr>
          <p:cNvSpPr/>
          <p:nvPr/>
        </p:nvSpPr>
        <p:spPr>
          <a:xfrm>
            <a:off x="1707839" y="5625567"/>
            <a:ext cx="1792705" cy="235989"/>
          </a:xfrm>
          <a:prstGeom prst="rect">
            <a:avLst/>
          </a:prstGeom>
          <a:noFill/>
          <a:ln w="38100">
            <a:solidFill>
              <a:srgbClr val="2DF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1">
            <a:extLst>
              <a:ext uri="{FF2B5EF4-FFF2-40B4-BE49-F238E27FC236}">
                <a16:creationId xmlns:a16="http://schemas.microsoft.com/office/drawing/2014/main" id="{ED710C67-9A04-492E-B9B6-50C32E394DE2}"/>
              </a:ext>
            </a:extLst>
          </p:cNvPr>
          <p:cNvSpPr txBox="1">
            <a:spLocks/>
          </p:cNvSpPr>
          <p:nvPr/>
        </p:nvSpPr>
        <p:spPr>
          <a:xfrm>
            <a:off x="277148" y="934481"/>
            <a:ext cx="8557768" cy="55230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24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22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3000" b="1" dirty="0"/>
          </a:p>
          <a:p>
            <a:pPr marL="0" indent="0">
              <a:buNone/>
            </a:pPr>
            <a:r>
              <a:rPr lang="en-US" sz="3000" b="1" dirty="0"/>
              <a:t>RQ1: Common ML practices for IoT </a:t>
            </a:r>
          </a:p>
          <a:p>
            <a:pPr marL="0" indent="0">
              <a:buNone/>
            </a:pPr>
            <a:r>
              <a:rPr lang="en-US" sz="3000" b="1" dirty="0">
                <a:solidFill>
                  <a:srgbClr val="000000">
                    <a:lumMod val="85000"/>
                    <a:lumOff val="15000"/>
                  </a:srgbClr>
                </a:solidFill>
              </a:rPr>
              <a:t>RQ2: ML challenges and consequences for IoT</a:t>
            </a:r>
          </a:p>
        </p:txBody>
      </p:sp>
    </p:spTree>
    <p:extLst>
      <p:ext uri="{BB962C8B-B14F-4D97-AF65-F5344CB8AC3E}">
        <p14:creationId xmlns:p14="http://schemas.microsoft.com/office/powerpoint/2010/main" val="391535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26" presetClass="emph" presetSubtype="0" fill="hold" grpId="1" nodeType="withEffect">
                                  <p:stCondLst>
                                    <p:cond delay="0"/>
                                  </p:stCondLst>
                                  <p:childTnLst>
                                    <p:animEffect transition="out" filter="fade">
                                      <p:cBhvr>
                                        <p:cTn id="9" dur="500" tmFilter="0, 0; .2, .5; .8, .5; 1, 0"/>
                                        <p:tgtEl>
                                          <p:spTgt spid="16"/>
                                        </p:tgtEl>
                                      </p:cBhvr>
                                    </p:animEffect>
                                    <p:animScale>
                                      <p:cBhvr>
                                        <p:cTn id="10" dur="250" autoRev="1" fill="hold"/>
                                        <p:tgtEl>
                                          <p:spTgt spid="16"/>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500"/>
                                        <p:tgtEl>
                                          <p:spTgt spid="10">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fade">
                                      <p:cBhvr>
                                        <p:cTn id="24"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6" grpId="0" animBg="1"/>
      <p:bldP spid="8" grpId="0" animBg="1"/>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2F521F-056D-4EF6-9F9D-C7045077977D}"/>
              </a:ext>
            </a:extLst>
          </p:cNvPr>
          <p:cNvSpPr>
            <a:spLocks noGrp="1"/>
          </p:cNvSpPr>
          <p:nvPr>
            <p:ph type="title"/>
          </p:nvPr>
        </p:nvSpPr>
        <p:spPr/>
        <p:txBody>
          <a:bodyPr>
            <a:noAutofit/>
          </a:bodyPr>
          <a:lstStyle/>
          <a:p>
            <a:r>
              <a:rPr lang="en-US" sz="4000" b="1" spc="0" dirty="0">
                <a:solidFill>
                  <a:srgbClr val="000000">
                    <a:lumMod val="85000"/>
                    <a:lumOff val="15000"/>
                  </a:srgbClr>
                </a:solidFill>
              </a:rPr>
              <a:t>Engineering secure IoT systems</a:t>
            </a:r>
            <a:endParaRPr lang="en-US" sz="4000" b="1" dirty="0"/>
          </a:p>
        </p:txBody>
      </p:sp>
      <p:sp>
        <p:nvSpPr>
          <p:cNvPr id="4" name="Slide Number Placeholder 3">
            <a:extLst>
              <a:ext uri="{FF2B5EF4-FFF2-40B4-BE49-F238E27FC236}">
                <a16:creationId xmlns:a16="http://schemas.microsoft.com/office/drawing/2014/main" id="{C248672A-526B-4F3E-BB2E-A26AAC56D9EE}"/>
              </a:ext>
            </a:extLst>
          </p:cNvPr>
          <p:cNvSpPr>
            <a:spLocks noGrp="1"/>
          </p:cNvSpPr>
          <p:nvPr>
            <p:ph type="sldNum" sz="quarter" idx="12"/>
          </p:nvPr>
        </p:nvSpPr>
        <p:spPr/>
        <p:txBody>
          <a:bodyPr/>
          <a:lstStyle/>
          <a:p>
            <a:fld id="{8A7A6979-0714-4377-B894-6BE4C2D6E202}" type="slidenum">
              <a:rPr lang="en-US" smtClean="0"/>
              <a:pPr/>
              <a:t>8</a:t>
            </a:fld>
            <a:endParaRPr lang="en-US" dirty="0"/>
          </a:p>
        </p:txBody>
      </p:sp>
      <p:pic>
        <p:nvPicPr>
          <p:cNvPr id="6" name="Content Placeholder 6" descr="Graphical user interface&#10;&#10;Description automatically generated">
            <a:extLst>
              <a:ext uri="{FF2B5EF4-FFF2-40B4-BE49-F238E27FC236}">
                <a16:creationId xmlns:a16="http://schemas.microsoft.com/office/drawing/2014/main" id="{596BD3C0-4B32-4916-967E-CE33F367F429}"/>
              </a:ext>
            </a:extLst>
          </p:cNvPr>
          <p:cNvPicPr>
            <a:picLocks noChangeAspect="1"/>
          </p:cNvPicPr>
          <p:nvPr/>
        </p:nvPicPr>
        <p:blipFill>
          <a:blip r:embed="rId3"/>
          <a:stretch>
            <a:fillRect/>
          </a:stretch>
        </p:blipFill>
        <p:spPr>
          <a:xfrm>
            <a:off x="293687" y="3001304"/>
            <a:ext cx="8556625" cy="2806117"/>
          </a:xfrm>
          <a:prstGeom prst="rect">
            <a:avLst/>
          </a:prstGeom>
        </p:spPr>
      </p:pic>
      <p:sp>
        <p:nvSpPr>
          <p:cNvPr id="10" name="Flowchart: Alternate Process 9">
            <a:extLst>
              <a:ext uri="{FF2B5EF4-FFF2-40B4-BE49-F238E27FC236}">
                <a16:creationId xmlns:a16="http://schemas.microsoft.com/office/drawing/2014/main" id="{C7B0125A-3BB2-4561-8B07-D06634328D96}"/>
              </a:ext>
            </a:extLst>
          </p:cNvPr>
          <p:cNvSpPr/>
          <p:nvPr/>
        </p:nvSpPr>
        <p:spPr>
          <a:xfrm>
            <a:off x="293687" y="4770339"/>
            <a:ext cx="8556625" cy="801093"/>
          </a:xfrm>
          <a:prstGeom prst="flowChartAlternateProcess">
            <a:avLst/>
          </a:prstGeom>
          <a:noFill/>
          <a:ln w="38100">
            <a:solidFill>
              <a:srgbClr val="2DF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Right 6">
            <a:extLst>
              <a:ext uri="{FF2B5EF4-FFF2-40B4-BE49-F238E27FC236}">
                <a16:creationId xmlns:a16="http://schemas.microsoft.com/office/drawing/2014/main" id="{B7A27663-6F22-4D64-B82F-D397E33A4818}"/>
              </a:ext>
            </a:extLst>
          </p:cNvPr>
          <p:cNvSpPr/>
          <p:nvPr/>
        </p:nvSpPr>
        <p:spPr>
          <a:xfrm rot="16200000">
            <a:off x="345600" y="5929575"/>
            <a:ext cx="978408" cy="484632"/>
          </a:xfrm>
          <a:prstGeom prst="rightArrow">
            <a:avLst/>
          </a:prstGeom>
          <a:solidFill>
            <a:srgbClr val="2DFF8C"/>
          </a:solidFill>
          <a:ln>
            <a:solidFill>
              <a:srgbClr val="2DF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5297BA2-E83C-48A8-AA62-CBD396532779}"/>
              </a:ext>
            </a:extLst>
          </p:cNvPr>
          <p:cNvSpPr/>
          <p:nvPr/>
        </p:nvSpPr>
        <p:spPr>
          <a:xfrm>
            <a:off x="4620128" y="5612161"/>
            <a:ext cx="2109536" cy="235989"/>
          </a:xfrm>
          <a:prstGeom prst="rect">
            <a:avLst/>
          </a:prstGeom>
          <a:noFill/>
          <a:ln w="38100">
            <a:solidFill>
              <a:srgbClr val="2DF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1">
            <a:extLst>
              <a:ext uri="{FF2B5EF4-FFF2-40B4-BE49-F238E27FC236}">
                <a16:creationId xmlns:a16="http://schemas.microsoft.com/office/drawing/2014/main" id="{2C8BDB79-F961-4631-8E86-8A3B1BF5AE8C}"/>
              </a:ext>
            </a:extLst>
          </p:cNvPr>
          <p:cNvSpPr txBox="1">
            <a:spLocks/>
          </p:cNvSpPr>
          <p:nvPr/>
        </p:nvSpPr>
        <p:spPr>
          <a:xfrm>
            <a:off x="277148" y="934481"/>
            <a:ext cx="8557768" cy="5523024"/>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24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22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20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sz="100" b="1" dirty="0"/>
          </a:p>
          <a:p>
            <a:pPr marL="0" indent="0">
              <a:buNone/>
            </a:pPr>
            <a:r>
              <a:rPr lang="en-US" sz="3000" b="1" dirty="0"/>
              <a:t>RQ3: Incorporating security into IoT engineering</a:t>
            </a:r>
          </a:p>
          <a:p>
            <a:pPr marL="0" indent="0">
              <a:buNone/>
            </a:pPr>
            <a:r>
              <a:rPr lang="en-US" sz="3000" b="1" dirty="0">
                <a:solidFill>
                  <a:srgbClr val="000000">
                    <a:lumMod val="85000"/>
                    <a:lumOff val="15000"/>
                  </a:srgbClr>
                </a:solidFill>
              </a:rPr>
              <a:t>RQ4: </a:t>
            </a:r>
            <a:r>
              <a:rPr lang="en-US" sz="3000" b="1" dirty="0"/>
              <a:t>Trust in ML-based IoT systems</a:t>
            </a:r>
          </a:p>
          <a:p>
            <a:pPr marL="0" indent="0">
              <a:buNone/>
            </a:pPr>
            <a:r>
              <a:rPr lang="en-US" sz="3000" b="1" dirty="0"/>
              <a:t>RQ5: Factors of security practices in IoT engineering</a:t>
            </a:r>
            <a:endParaRPr lang="en-US" sz="3000" b="1" dirty="0">
              <a:solidFill>
                <a:srgbClr val="000000">
                  <a:lumMod val="85000"/>
                  <a:lumOff val="15000"/>
                </a:srgbClr>
              </a:solidFill>
            </a:endParaRPr>
          </a:p>
        </p:txBody>
      </p:sp>
    </p:spTree>
    <p:extLst>
      <p:ext uri="{BB962C8B-B14F-4D97-AF65-F5344CB8AC3E}">
        <p14:creationId xmlns:p14="http://schemas.microsoft.com/office/powerpoint/2010/main" val="278613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6" presetClass="emph" presetSubtype="0" fill="hold" grpId="1" nodeType="withEffect">
                                  <p:stCondLst>
                                    <p:cond delay="0"/>
                                  </p:stCondLst>
                                  <p:childTnLst>
                                    <p:animEffect transition="out" filter="fade">
                                      <p:cBhvr>
                                        <p:cTn id="9" dur="500" tmFilter="0, 0; .2, .5; .8, .5; 1, 0"/>
                                        <p:tgtEl>
                                          <p:spTgt spid="10"/>
                                        </p:tgtEl>
                                      </p:cBhvr>
                                    </p:animEffect>
                                    <p:animScale>
                                      <p:cBhvr>
                                        <p:cTn id="10" dur="250" autoRev="1" fill="hold"/>
                                        <p:tgtEl>
                                          <p:spTgt spid="10"/>
                                        </p:tgtEl>
                                      </p:cBhvr>
                                      <p:by x="105000" y="105000"/>
                                    </p:animScale>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fade">
                                      <p:cBhvr>
                                        <p:cTn id="21" dur="500"/>
                                        <p:tgtEl>
                                          <p:spTgt spid="8">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500"/>
                                        <p:tgtEl>
                                          <p:spTgt spid="8">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fade">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7"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EE282B-6DB8-4811-ABDE-0AD318D05FBD}"/>
              </a:ext>
            </a:extLst>
          </p:cNvPr>
          <p:cNvSpPr>
            <a:spLocks noGrp="1"/>
          </p:cNvSpPr>
          <p:nvPr>
            <p:ph idx="1"/>
          </p:nvPr>
        </p:nvSpPr>
        <p:spPr/>
        <p:txBody>
          <a:bodyPr>
            <a:normAutofit/>
          </a:bodyPr>
          <a:lstStyle/>
          <a:p>
            <a:r>
              <a:rPr lang="en-US" sz="3000" dirty="0"/>
              <a:t>25 responses</a:t>
            </a:r>
          </a:p>
          <a:p>
            <a:pPr lvl="1"/>
            <a:endParaRPr lang="en-US" sz="3000" dirty="0"/>
          </a:p>
          <a:p>
            <a:pPr marL="228600" marR="0" lvl="0" indent="-228600" algn="l" defTabSz="914400" rtl="0" eaLnBrk="1" fontAlgn="auto" latinLnBrk="0" hangingPunct="1">
              <a:lnSpc>
                <a:spcPct val="100000"/>
              </a:lnSpc>
              <a:spcBef>
                <a:spcPts val="1000"/>
              </a:spcBef>
              <a:spcAft>
                <a:spcPts val="0"/>
              </a:spcAft>
              <a:buClr>
                <a:srgbClr val="555960"/>
              </a:buClr>
              <a:buSzTx/>
              <a:buFont typeface="Arial" panose="020B0604020202020204" pitchFamily="34" charset="0"/>
              <a:buChar char="•"/>
              <a:tabLst/>
              <a:defRPr/>
            </a:pPr>
            <a:endParaRPr kumimoji="0" lang="en-US" sz="3200" b="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1000"/>
              </a:spcBef>
              <a:spcAft>
                <a:spcPts val="0"/>
              </a:spcAft>
              <a:buClr>
                <a:srgbClr val="555960"/>
              </a:buClr>
              <a:buSzTx/>
              <a:buNone/>
              <a:tabLst/>
              <a:defRPr/>
            </a:pPr>
            <a:endParaRPr kumimoji="0" lang="en-US" sz="3200" b="0" i="0" u="none" strike="noStrike" kern="1200" cap="none" spc="0" normalizeH="0" baseline="0" noProof="0" dirty="0">
              <a:ln>
                <a:noFill/>
              </a:ln>
              <a:solidFill>
                <a:srgbClr val="000000">
                  <a:lumMod val="85000"/>
                  <a:lumOff val="15000"/>
                </a:srgbClr>
              </a:solidFill>
              <a:effectLst/>
              <a:uLnTx/>
              <a:uFillTx/>
              <a:latin typeface="Calibri" panose="020F0502020204030204" pitchFamily="34" charset="0"/>
              <a:ea typeface="+mn-ea"/>
              <a:cs typeface="Calibri" panose="020F0502020204030204" pitchFamily="34" charset="0"/>
            </a:endParaRPr>
          </a:p>
          <a:p>
            <a:pPr marL="228600" lvl="1" indent="0">
              <a:buNone/>
            </a:pPr>
            <a:endParaRPr lang="en-US" sz="3000" dirty="0"/>
          </a:p>
          <a:p>
            <a:pPr lvl="1"/>
            <a:endParaRPr lang="en-US" sz="3000" dirty="0"/>
          </a:p>
          <a:p>
            <a:endParaRPr lang="en-US" sz="2400" dirty="0">
              <a:solidFill>
                <a:srgbClr val="000000">
                  <a:lumMod val="85000"/>
                  <a:lumOff val="15000"/>
                </a:srgbClr>
              </a:solidFill>
            </a:endParaRPr>
          </a:p>
        </p:txBody>
      </p:sp>
      <p:sp>
        <p:nvSpPr>
          <p:cNvPr id="3" name="Title 2">
            <a:extLst>
              <a:ext uri="{FF2B5EF4-FFF2-40B4-BE49-F238E27FC236}">
                <a16:creationId xmlns:a16="http://schemas.microsoft.com/office/drawing/2014/main" id="{F0FE0E79-3C83-4B98-8C39-ED8503CD699A}"/>
              </a:ext>
            </a:extLst>
          </p:cNvPr>
          <p:cNvSpPr>
            <a:spLocks noGrp="1"/>
          </p:cNvSpPr>
          <p:nvPr>
            <p:ph type="title"/>
          </p:nvPr>
        </p:nvSpPr>
        <p:spPr/>
        <p:txBody>
          <a:bodyPr>
            <a:noAutofit/>
          </a:bodyPr>
          <a:lstStyle/>
          <a:p>
            <a:r>
              <a:rPr lang="en-US" sz="4000" b="1" dirty="0"/>
              <a:t>Exploratory study </a:t>
            </a:r>
            <a:r>
              <a:rPr lang="en-US" sz="4000" dirty="0"/>
              <a:t>|</a:t>
            </a:r>
            <a:r>
              <a:rPr lang="en-US" sz="4000" b="1" dirty="0"/>
              <a:t> </a:t>
            </a:r>
            <a:r>
              <a:rPr lang="en-US" sz="4000" dirty="0"/>
              <a:t>Survey</a:t>
            </a:r>
          </a:p>
        </p:txBody>
      </p:sp>
      <p:sp>
        <p:nvSpPr>
          <p:cNvPr id="4" name="Slide Number Placeholder 3">
            <a:extLst>
              <a:ext uri="{FF2B5EF4-FFF2-40B4-BE49-F238E27FC236}">
                <a16:creationId xmlns:a16="http://schemas.microsoft.com/office/drawing/2014/main" id="{3A050BBA-6D2E-4E3C-B27D-74552D1A11C7}"/>
              </a:ext>
            </a:extLst>
          </p:cNvPr>
          <p:cNvSpPr>
            <a:spLocks noGrp="1"/>
          </p:cNvSpPr>
          <p:nvPr>
            <p:ph type="sldNum" sz="quarter" idx="12"/>
          </p:nvPr>
        </p:nvSpPr>
        <p:spPr/>
        <p:txBody>
          <a:bodyPr/>
          <a:lstStyle/>
          <a:p>
            <a:fld id="{8A7A6979-0714-4377-B894-6BE4C2D6E202}" type="slidenum">
              <a:rPr lang="en-US" smtClean="0"/>
              <a:pPr/>
              <a:t>9</a:t>
            </a:fld>
            <a:endParaRPr lang="en-US" dirty="0"/>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421D6915-6E19-4ABF-B82E-089664FE4CC0}"/>
                  </a:ext>
                </a:extLst>
              </p:cNvPr>
              <p:cNvGraphicFramePr/>
              <p:nvPr>
                <p:extLst>
                  <p:ext uri="{D42A27DB-BD31-4B8C-83A1-F6EECF244321}">
                    <p14:modId xmlns:p14="http://schemas.microsoft.com/office/powerpoint/2010/main" val="4036086151"/>
                  </p:ext>
                </p:extLst>
              </p:nvPr>
            </p:nvGraphicFramePr>
            <p:xfrm>
              <a:off x="277144" y="1460143"/>
              <a:ext cx="8557772" cy="1050937"/>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0" name="Chart 9">
                <a:extLst>
                  <a:ext uri="{FF2B5EF4-FFF2-40B4-BE49-F238E27FC236}">
                    <a16:creationId xmlns:a16="http://schemas.microsoft.com/office/drawing/2014/main" id="{421D6915-6E19-4ABF-B82E-089664FE4CC0}"/>
                  </a:ext>
                </a:extLst>
              </p:cNvPr>
              <p:cNvPicPr>
                <a:picLocks noGrp="1" noRot="1" noChangeAspect="1" noMove="1" noResize="1" noEditPoints="1" noAdjustHandles="1" noChangeArrowheads="1" noChangeShapeType="1"/>
              </p:cNvPicPr>
              <p:nvPr/>
            </p:nvPicPr>
            <p:blipFill>
              <a:blip r:embed="rId5"/>
              <a:stretch>
                <a:fillRect/>
              </a:stretch>
            </p:blipFill>
            <p:spPr>
              <a:xfrm>
                <a:off x="277144" y="1460143"/>
                <a:ext cx="8557772" cy="105093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47CC715B-FFCC-4038-B977-4EE52DE473DA}"/>
                  </a:ext>
                </a:extLst>
              </p:cNvPr>
              <p:cNvGraphicFramePr/>
              <p:nvPr>
                <p:extLst>
                  <p:ext uri="{D42A27DB-BD31-4B8C-83A1-F6EECF244321}">
                    <p14:modId xmlns:p14="http://schemas.microsoft.com/office/powerpoint/2010/main" val="4130990687"/>
                  </p:ext>
                </p:extLst>
              </p:nvPr>
            </p:nvGraphicFramePr>
            <p:xfrm>
              <a:off x="277145" y="2545429"/>
              <a:ext cx="8557768" cy="1050937"/>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2" name="Chart 11">
                <a:extLst>
                  <a:ext uri="{FF2B5EF4-FFF2-40B4-BE49-F238E27FC236}">
                    <a16:creationId xmlns:a16="http://schemas.microsoft.com/office/drawing/2014/main" id="{47CC715B-FFCC-4038-B977-4EE52DE473DA}"/>
                  </a:ext>
                </a:extLst>
              </p:cNvPr>
              <p:cNvPicPr>
                <a:picLocks noGrp="1" noRot="1" noChangeAspect="1" noMove="1" noResize="1" noEditPoints="1" noAdjustHandles="1" noChangeArrowheads="1" noChangeShapeType="1"/>
              </p:cNvPicPr>
              <p:nvPr/>
            </p:nvPicPr>
            <p:blipFill>
              <a:blip r:embed="rId7"/>
              <a:stretch>
                <a:fillRect/>
              </a:stretch>
            </p:blipFill>
            <p:spPr>
              <a:xfrm>
                <a:off x="277145" y="2545429"/>
                <a:ext cx="8557768" cy="105093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4" name="Chart 13">
                <a:extLst>
                  <a:ext uri="{FF2B5EF4-FFF2-40B4-BE49-F238E27FC236}">
                    <a16:creationId xmlns:a16="http://schemas.microsoft.com/office/drawing/2014/main" id="{E1F7343D-6649-498A-A746-1B71E8481819}"/>
                  </a:ext>
                </a:extLst>
              </p:cNvPr>
              <p:cNvGraphicFramePr/>
              <p:nvPr>
                <p:extLst>
                  <p:ext uri="{D42A27DB-BD31-4B8C-83A1-F6EECF244321}">
                    <p14:modId xmlns:p14="http://schemas.microsoft.com/office/powerpoint/2010/main" val="4077088163"/>
                  </p:ext>
                </p:extLst>
              </p:nvPr>
            </p:nvGraphicFramePr>
            <p:xfrm>
              <a:off x="277140" y="3630715"/>
              <a:ext cx="8557768" cy="1050937"/>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4" name="Chart 13">
                <a:extLst>
                  <a:ext uri="{FF2B5EF4-FFF2-40B4-BE49-F238E27FC236}">
                    <a16:creationId xmlns:a16="http://schemas.microsoft.com/office/drawing/2014/main" id="{E1F7343D-6649-498A-A746-1B71E8481819}"/>
                  </a:ext>
                </a:extLst>
              </p:cNvPr>
              <p:cNvPicPr>
                <a:picLocks noGrp="1" noRot="1" noChangeAspect="1" noMove="1" noResize="1" noEditPoints="1" noAdjustHandles="1" noChangeArrowheads="1" noChangeShapeType="1"/>
              </p:cNvPicPr>
              <p:nvPr/>
            </p:nvPicPr>
            <p:blipFill>
              <a:blip r:embed="rId9"/>
              <a:stretch>
                <a:fillRect/>
              </a:stretch>
            </p:blipFill>
            <p:spPr>
              <a:xfrm>
                <a:off x="277140" y="3630715"/>
                <a:ext cx="8557768" cy="105093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AE8925FA-976C-4626-8A61-6CC4A02D349E}"/>
                  </a:ext>
                </a:extLst>
              </p:cNvPr>
              <p:cNvGraphicFramePr/>
              <p:nvPr>
                <p:extLst>
                  <p:ext uri="{D42A27DB-BD31-4B8C-83A1-F6EECF244321}">
                    <p14:modId xmlns:p14="http://schemas.microsoft.com/office/powerpoint/2010/main" val="1395360273"/>
                  </p:ext>
                </p:extLst>
              </p:nvPr>
            </p:nvGraphicFramePr>
            <p:xfrm>
              <a:off x="277136" y="4716000"/>
              <a:ext cx="8557772" cy="1741505"/>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11" name="Chart 10">
                <a:extLst>
                  <a:ext uri="{FF2B5EF4-FFF2-40B4-BE49-F238E27FC236}">
                    <a16:creationId xmlns:a16="http://schemas.microsoft.com/office/drawing/2014/main" id="{AE8925FA-976C-4626-8A61-6CC4A02D349E}"/>
                  </a:ext>
                </a:extLst>
              </p:cNvPr>
              <p:cNvPicPr>
                <a:picLocks noGrp="1" noRot="1" noChangeAspect="1" noMove="1" noResize="1" noEditPoints="1" noAdjustHandles="1" noChangeArrowheads="1" noChangeShapeType="1"/>
              </p:cNvPicPr>
              <p:nvPr/>
            </p:nvPicPr>
            <p:blipFill>
              <a:blip r:embed="rId11"/>
              <a:stretch>
                <a:fillRect/>
              </a:stretch>
            </p:blipFill>
            <p:spPr>
              <a:xfrm>
                <a:off x="277136" y="4716000"/>
                <a:ext cx="8557772" cy="1741505"/>
              </a:xfrm>
              <a:prstGeom prst="rect">
                <a:avLst/>
              </a:prstGeom>
            </p:spPr>
          </p:pic>
        </mc:Fallback>
      </mc:AlternateContent>
    </p:spTree>
    <p:extLst>
      <p:ext uri="{BB962C8B-B14F-4D97-AF65-F5344CB8AC3E}">
        <p14:creationId xmlns:p14="http://schemas.microsoft.com/office/powerpoint/2010/main" val="3690760560"/>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_2.pptx" id="{33130098-72E9-B14B-8D33-14895F32E203}" vid="{24A02D5D-460C-B047-B557-67731F776B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E3AD06B-D8D1-A94A-84D8-5094694EB87E}">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PU-CoBrand_Template_Gold_Theme_Std_Screen_2</Template>
  <TotalTime>6298</TotalTime>
  <Words>4331</Words>
  <Application>Microsoft Office PowerPoint</Application>
  <PresentationFormat>On-screen Show (4:3)</PresentationFormat>
  <Paragraphs>452</Paragraphs>
  <Slides>34</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Acumin Pro</vt:lpstr>
      <vt:lpstr>Arial</vt:lpstr>
      <vt:lpstr>Calibri</vt:lpstr>
      <vt:lpstr>Segoe UI</vt:lpstr>
      <vt:lpstr>Times</vt:lpstr>
      <vt:lpstr>Wingdings</vt:lpstr>
      <vt:lpstr>Purdue1</vt:lpstr>
      <vt:lpstr>“If security is required”:          Engineering and Security Practices for Machine Learning-based IoT Devices</vt:lpstr>
      <vt:lpstr>Contributions</vt:lpstr>
      <vt:lpstr>Background and Motivation</vt:lpstr>
      <vt:lpstr>IoT + ML</vt:lpstr>
      <vt:lpstr>Study Design</vt:lpstr>
      <vt:lpstr>Lifecycle for ML-based IoT system </vt:lpstr>
      <vt:lpstr>Applying ML on IoT devices</vt:lpstr>
      <vt:lpstr>Engineering secure IoT systems</vt:lpstr>
      <vt:lpstr>Exploratory study | Survey</vt:lpstr>
      <vt:lpstr>Exploratory study | Interview</vt:lpstr>
      <vt:lpstr>Results</vt:lpstr>
      <vt:lpstr>Theme 1: Applying ML on IoT devices</vt:lpstr>
      <vt:lpstr>RQ1 | ML modeling</vt:lpstr>
      <vt:lpstr>RQ1 | ML development</vt:lpstr>
      <vt:lpstr>RQ1 | Engineering processes</vt:lpstr>
      <vt:lpstr>RQ2 | Resource constrained devices</vt:lpstr>
      <vt:lpstr>RQ2 | Other challenges &amp; consequences</vt:lpstr>
      <vt:lpstr>Theme 2: Engineering secure IoT systems</vt:lpstr>
      <vt:lpstr>RQ3 | Security analysis</vt:lpstr>
      <vt:lpstr>RQ3 | Threats &amp; threat models</vt:lpstr>
      <vt:lpstr>RQ4 | Trust in IoT systems</vt:lpstr>
      <vt:lpstr>RQ5 | Process requirements &amp; regulations</vt:lpstr>
      <vt:lpstr>RQ5 | Engineering cost</vt:lpstr>
      <vt:lpstr>Discussion</vt:lpstr>
      <vt:lpstr>Comparison to prior findings</vt:lpstr>
      <vt:lpstr>Advice to practitioners</vt:lpstr>
      <vt:lpstr>Research directions</vt:lpstr>
      <vt:lpstr>Conclusions</vt:lpstr>
      <vt:lpstr>Bonus slides</vt:lpstr>
      <vt:lpstr>Artifacts</vt:lpstr>
      <vt:lpstr>Survey Distribution</vt:lpstr>
      <vt:lpstr>Research questions</vt:lpstr>
      <vt:lpstr>Survey Questions</vt:lpstr>
      <vt:lpstr>Interview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Anandayuvaraj, Dharun</dc:creator>
  <cp:lastModifiedBy>Anandayuvaraj, Dharun Rajkkumar</cp:lastModifiedBy>
  <cp:revision>26</cp:revision>
  <dcterms:created xsi:type="dcterms:W3CDTF">2020-02-21T23:00:33Z</dcterms:created>
  <dcterms:modified xsi:type="dcterms:W3CDTF">2022-05-31T04:08:45Z</dcterms:modified>
</cp:coreProperties>
</file>