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1"/>
  </p:notesMasterIdLst>
  <p:sldIdLst>
    <p:sldId id="263" r:id="rId2"/>
    <p:sldId id="264" r:id="rId3"/>
    <p:sldId id="1650" r:id="rId4"/>
    <p:sldId id="1651" r:id="rId5"/>
    <p:sldId id="1653" r:id="rId6"/>
    <p:sldId id="1652" r:id="rId7"/>
    <p:sldId id="1654" r:id="rId8"/>
    <p:sldId id="271" r:id="rId9"/>
    <p:sldId id="164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" id="{F4560B56-DE6A-B943-B363-524756E94B9F}">
          <p14:sldIdLst>
            <p14:sldId id="263"/>
            <p14:sldId id="264"/>
          </p14:sldIdLst>
        </p14:section>
        <p14:section name="Background" id="{031A5939-992F-684D-A83E-B89C96CAB6AB}">
          <p14:sldIdLst>
            <p14:sldId id="1650"/>
            <p14:sldId id="1651"/>
            <p14:sldId id="1653"/>
            <p14:sldId id="1652"/>
            <p14:sldId id="1654"/>
          </p14:sldIdLst>
        </p14:section>
        <p14:section name="RQs" id="{AB5DCC16-C03C-3B48-AD31-AA367A2FD258}">
          <p14:sldIdLst/>
        </p14:section>
        <p14:section name="Methods" id="{A2D55829-B903-CF43-A125-417E0F7017C6}">
          <p14:sldIdLst/>
        </p14:section>
        <p14:section name="Results" id="{81318E92-0ACB-434C-87F4-2C4042BBF35E}">
          <p14:sldIdLst/>
        </p14:section>
        <p14:section name="Takeaways" id="{567B1BD3-F492-0B41-A8E3-598F90A9323D}">
          <p14:sldIdLst>
            <p14:sldId id="271"/>
          </p14:sldIdLst>
        </p14:section>
        <p14:section name="Bonus slides" id="{4C9E168F-9DDE-F94B-A1F3-6DB24D348ED1}">
          <p14:sldIdLst>
            <p14:sldId id="16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42E410-B29F-EAA7-B104-C69F475CF341}" name="Jiang, Wenxin" initials="JW" userId="S::jiang784@purdue.edu::a82f546d-a615-4e91-8cab-e1056b100a18" providerId="AD"/>
  <p188:author id="{97F54934-D715-F194-E2B0-52BB20E31A4B}" name="Anandayuvaraj, Dharun Rajkkumar" initials="ADR" userId="Anandayuvaraj, Dharun Rajkkumar" providerId="None"/>
  <p188:author id="{856BE3C1-7BB8-71DA-5D15-BE09CD999183}" name="Guest User" initials="GU" userId="S::urn:spo:anon#3083ff0b9bf684d251096920d6dc162e06a111e52aa8330a796130226de5c30a::" providerId="AD"/>
  <p188:author id="{23FFB2F9-B20B-F3D9-E2CF-8A1B6FB546FE}" name="Davis, James C" initials="DJC" userId="S::davisjam@purdue.edu::84778d94-b1cc-4a48-87ce-749e1d7d6e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9" autoAdjust="0"/>
    <p:restoredTop sz="68871"/>
  </p:normalViewPr>
  <p:slideViewPr>
    <p:cSldViewPr snapToGrid="0" snapToObjects="1">
      <p:cViewPr varScale="1">
        <p:scale>
          <a:sx n="80" d="100"/>
          <a:sy n="80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James C" userId="84778d94-b1cc-4a48-87ce-749e1d7d6e72" providerId="ADAL" clId="{CE9AAB61-963F-6943-9B87-D3E31986EDB1}"/>
    <pc:docChg chg="undo custSel addSld delSld modSld modSection">
      <pc:chgData name="Davis, James C" userId="84778d94-b1cc-4a48-87ce-749e1d7d6e72" providerId="ADAL" clId="{CE9AAB61-963F-6943-9B87-D3E31986EDB1}" dt="2024-04-02T20:54:04.680" v="1230" actId="20577"/>
      <pc:docMkLst>
        <pc:docMk/>
      </pc:docMkLst>
      <pc:sldChg chg="del">
        <pc:chgData name="Davis, James C" userId="84778d94-b1cc-4a48-87ce-749e1d7d6e72" providerId="ADAL" clId="{CE9AAB61-963F-6943-9B87-D3E31986EDB1}" dt="2024-04-02T20:23:09.419" v="710" actId="2696"/>
        <pc:sldMkLst>
          <pc:docMk/>
          <pc:sldMk cId="3928355664" sldId="261"/>
        </pc:sldMkLst>
      </pc:sldChg>
      <pc:sldChg chg="addSp delSp modSp mod modNotesTx">
        <pc:chgData name="Davis, James C" userId="84778d94-b1cc-4a48-87ce-749e1d7d6e72" providerId="ADAL" clId="{CE9AAB61-963F-6943-9B87-D3E31986EDB1}" dt="2024-04-02T20:28:11.559" v="786" actId="1076"/>
        <pc:sldMkLst>
          <pc:docMk/>
          <pc:sldMk cId="681153070" sldId="263"/>
        </pc:sldMkLst>
        <pc:spChg chg="add mod">
          <ac:chgData name="Davis, James C" userId="84778d94-b1cc-4a48-87ce-749e1d7d6e72" providerId="ADAL" clId="{CE9AAB61-963F-6943-9B87-D3E31986EDB1}" dt="2024-04-02T20:28:01.175" v="785" actId="14100"/>
          <ac:spMkLst>
            <pc:docMk/>
            <pc:sldMk cId="681153070" sldId="263"/>
            <ac:spMk id="2" creationId="{0B0AC734-D4E0-F7ED-376C-70B318EB1ECF}"/>
          </ac:spMkLst>
        </pc:spChg>
        <pc:spChg chg="mod">
          <ac:chgData name="Davis, James C" userId="84778d94-b1cc-4a48-87ce-749e1d7d6e72" providerId="ADAL" clId="{CE9AAB61-963F-6943-9B87-D3E31986EDB1}" dt="2024-04-02T20:08:34.653" v="94" actId="1076"/>
          <ac:spMkLst>
            <pc:docMk/>
            <pc:sldMk cId="681153070" sldId="263"/>
            <ac:spMk id="3" creationId="{089D1F61-B74F-FD46-9676-D29849AD2577}"/>
          </ac:spMkLst>
        </pc:spChg>
        <pc:spChg chg="add del mod">
          <ac:chgData name="Davis, James C" userId="84778d94-b1cc-4a48-87ce-749e1d7d6e72" providerId="ADAL" clId="{CE9AAB61-963F-6943-9B87-D3E31986EDB1}" dt="2024-04-02T20:08:42.405" v="101" actId="47"/>
          <ac:spMkLst>
            <pc:docMk/>
            <pc:sldMk cId="681153070" sldId="263"/>
            <ac:spMk id="4" creationId="{01AEC771-2DB5-AEDF-0490-7E6646E47675}"/>
          </ac:spMkLst>
        </pc:spChg>
        <pc:spChg chg="add del mod">
          <ac:chgData name="Davis, James C" userId="84778d94-b1cc-4a48-87ce-749e1d7d6e72" providerId="ADAL" clId="{CE9AAB61-963F-6943-9B87-D3E31986EDB1}" dt="2024-04-02T20:08:41.568" v="100" actId="767"/>
          <ac:spMkLst>
            <pc:docMk/>
            <pc:sldMk cId="681153070" sldId="263"/>
            <ac:spMk id="5" creationId="{A9323804-C139-FC3B-F26C-4942F37B841F}"/>
          </ac:spMkLst>
        </pc:spChg>
        <pc:spChg chg="add mod">
          <ac:chgData name="Davis, James C" userId="84778d94-b1cc-4a48-87ce-749e1d7d6e72" providerId="ADAL" clId="{CE9AAB61-963F-6943-9B87-D3E31986EDB1}" dt="2024-04-02T20:14:48.113" v="191" actId="1076"/>
          <ac:spMkLst>
            <pc:docMk/>
            <pc:sldMk cId="681153070" sldId="263"/>
            <ac:spMk id="8" creationId="{1D3A1719-B8DA-C3CD-5218-C3F9B3F55092}"/>
          </ac:spMkLst>
        </pc:spChg>
        <pc:spChg chg="add mod">
          <ac:chgData name="Davis, James C" userId="84778d94-b1cc-4a48-87ce-749e1d7d6e72" providerId="ADAL" clId="{CE9AAB61-963F-6943-9B87-D3E31986EDB1}" dt="2024-04-02T20:26:11.637" v="765" actId="1038"/>
          <ac:spMkLst>
            <pc:docMk/>
            <pc:sldMk cId="681153070" sldId="263"/>
            <ac:spMk id="10" creationId="{0C76C39C-0BB0-0621-0748-17C28B52D21C}"/>
          </ac:spMkLst>
        </pc:spChg>
        <pc:spChg chg="add mod">
          <ac:chgData name="Davis, James C" userId="84778d94-b1cc-4a48-87ce-749e1d7d6e72" providerId="ADAL" clId="{CE9AAB61-963F-6943-9B87-D3E31986EDB1}" dt="2024-04-02T20:26:08.075" v="763" actId="1076"/>
          <ac:spMkLst>
            <pc:docMk/>
            <pc:sldMk cId="681153070" sldId="263"/>
            <ac:spMk id="12" creationId="{EF7CA206-D60C-69E7-17D9-31B7D8841493}"/>
          </ac:spMkLst>
        </pc:spChg>
        <pc:spChg chg="mod">
          <ac:chgData name="Davis, James C" userId="84778d94-b1cc-4a48-87ce-749e1d7d6e72" providerId="ADAL" clId="{CE9AAB61-963F-6943-9B87-D3E31986EDB1}" dt="2024-04-02T20:27:59.058" v="784" actId="14100"/>
          <ac:spMkLst>
            <pc:docMk/>
            <pc:sldMk cId="681153070" sldId="263"/>
            <ac:spMk id="23" creationId="{2D7969D1-77F4-0259-15D8-C92EBE3B8611}"/>
          </ac:spMkLst>
        </pc:spChg>
        <pc:picChg chg="add mod">
          <ac:chgData name="Davis, James C" userId="84778d94-b1cc-4a48-87ce-749e1d7d6e72" providerId="ADAL" clId="{CE9AAB61-963F-6943-9B87-D3E31986EDB1}" dt="2024-04-02T20:14:32.668" v="127" actId="1036"/>
          <ac:picMkLst>
            <pc:docMk/>
            <pc:sldMk cId="681153070" sldId="263"/>
            <ac:picMk id="6" creationId="{EAA49BCB-849B-1B41-C390-F2B6E85FD877}"/>
          </ac:picMkLst>
        </pc:picChg>
        <pc:picChg chg="add mod">
          <ac:chgData name="Davis, James C" userId="84778d94-b1cc-4a48-87ce-749e1d7d6e72" providerId="ADAL" clId="{CE9AAB61-963F-6943-9B87-D3E31986EDB1}" dt="2024-04-02T20:28:11.559" v="786" actId="1076"/>
          <ac:picMkLst>
            <pc:docMk/>
            <pc:sldMk cId="681153070" sldId="263"/>
            <ac:picMk id="7" creationId="{E7E6C41E-B137-54D7-F28C-84C4BDD1D65E}"/>
          </ac:picMkLst>
        </pc:picChg>
        <pc:picChg chg="add mod">
          <ac:chgData name="Davis, James C" userId="84778d94-b1cc-4a48-87ce-749e1d7d6e72" providerId="ADAL" clId="{CE9AAB61-963F-6943-9B87-D3E31986EDB1}" dt="2024-04-02T20:26:11.637" v="765" actId="1038"/>
          <ac:picMkLst>
            <pc:docMk/>
            <pc:sldMk cId="681153070" sldId="263"/>
            <ac:picMk id="9" creationId="{4A669273-0504-5482-A746-E22DEF5CE017}"/>
          </ac:picMkLst>
        </pc:picChg>
        <pc:picChg chg="add mod">
          <ac:chgData name="Davis, James C" userId="84778d94-b1cc-4a48-87ce-749e1d7d6e72" providerId="ADAL" clId="{CE9AAB61-963F-6943-9B87-D3E31986EDB1}" dt="2024-04-02T20:26:04.078" v="762" actId="14100"/>
          <ac:picMkLst>
            <pc:docMk/>
            <pc:sldMk cId="681153070" sldId="263"/>
            <ac:picMk id="11" creationId="{B357336F-2131-B9C0-18E6-65C4E5C70409}"/>
          </ac:picMkLst>
        </pc:picChg>
        <pc:picChg chg="del mod">
          <ac:chgData name="Davis, James C" userId="84778d94-b1cc-4a48-87ce-749e1d7d6e72" providerId="ADAL" clId="{CE9AAB61-963F-6943-9B87-D3E31986EDB1}" dt="2024-04-02T20:08:14.483" v="52" actId="478"/>
          <ac:picMkLst>
            <pc:docMk/>
            <pc:sldMk cId="681153070" sldId="263"/>
            <ac:picMk id="29" creationId="{0213D2BE-94F5-A93B-5576-D69A85A64448}"/>
          </ac:picMkLst>
        </pc:picChg>
        <pc:picChg chg="del">
          <ac:chgData name="Davis, James C" userId="84778d94-b1cc-4a48-87ce-749e1d7d6e72" providerId="ADAL" clId="{CE9AAB61-963F-6943-9B87-D3E31986EDB1}" dt="2024-04-02T20:08:12.810" v="51" actId="478"/>
          <ac:picMkLst>
            <pc:docMk/>
            <pc:sldMk cId="681153070" sldId="263"/>
            <ac:picMk id="37" creationId="{DD5472AA-39F9-1450-ADA8-1EB54F6A3929}"/>
          </ac:picMkLst>
        </pc:picChg>
        <pc:picChg chg="del">
          <ac:chgData name="Davis, James C" userId="84778d94-b1cc-4a48-87ce-749e1d7d6e72" providerId="ADAL" clId="{CE9AAB61-963F-6943-9B87-D3E31986EDB1}" dt="2024-04-02T20:08:11.920" v="50" actId="478"/>
          <ac:picMkLst>
            <pc:docMk/>
            <pc:sldMk cId="681153070" sldId="263"/>
            <ac:picMk id="39" creationId="{7D0A4E98-F69B-A65C-9899-EF9F9D093D4E}"/>
          </ac:picMkLst>
        </pc:picChg>
        <pc:picChg chg="del">
          <ac:chgData name="Davis, James C" userId="84778d94-b1cc-4a48-87ce-749e1d7d6e72" providerId="ADAL" clId="{CE9AAB61-963F-6943-9B87-D3E31986EDB1}" dt="2024-04-02T20:08:10.935" v="49" actId="478"/>
          <ac:picMkLst>
            <pc:docMk/>
            <pc:sldMk cId="681153070" sldId="263"/>
            <ac:picMk id="1026" creationId="{E9F17CC7-E9A0-A840-CC83-BA4B793E179C}"/>
          </ac:picMkLst>
        </pc:picChg>
      </pc:sldChg>
      <pc:sldChg chg="modSp mod">
        <pc:chgData name="Davis, James C" userId="84778d94-b1cc-4a48-87ce-749e1d7d6e72" providerId="ADAL" clId="{CE9AAB61-963F-6943-9B87-D3E31986EDB1}" dt="2024-04-02T20:20:42.116" v="623" actId="1076"/>
        <pc:sldMkLst>
          <pc:docMk/>
          <pc:sldMk cId="4268083898" sldId="264"/>
        </pc:sldMkLst>
        <pc:spChg chg="mod">
          <ac:chgData name="Davis, James C" userId="84778d94-b1cc-4a48-87ce-749e1d7d6e72" providerId="ADAL" clId="{CE9AAB61-963F-6943-9B87-D3E31986EDB1}" dt="2024-04-02T20:20:42.116" v="623" actId="1076"/>
          <ac:spMkLst>
            <pc:docMk/>
            <pc:sldMk cId="4268083898" sldId="264"/>
            <ac:spMk id="5" creationId="{6007588A-740C-1D48-98BF-A2759B1261F8}"/>
          </ac:spMkLst>
        </pc:spChg>
      </pc:sldChg>
      <pc:sldChg chg="del">
        <pc:chgData name="Davis, James C" userId="84778d94-b1cc-4a48-87ce-749e1d7d6e72" providerId="ADAL" clId="{CE9AAB61-963F-6943-9B87-D3E31986EDB1}" dt="2024-04-02T20:22:25.153" v="689" actId="2696"/>
        <pc:sldMkLst>
          <pc:docMk/>
          <pc:sldMk cId="1620931368" sldId="265"/>
        </pc:sldMkLst>
      </pc:sldChg>
      <pc:sldChg chg="del">
        <pc:chgData name="Davis, James C" userId="84778d94-b1cc-4a48-87ce-749e1d7d6e72" providerId="ADAL" clId="{CE9AAB61-963F-6943-9B87-D3E31986EDB1}" dt="2024-04-02T20:22:25.156" v="690" actId="2696"/>
        <pc:sldMkLst>
          <pc:docMk/>
          <pc:sldMk cId="118586124" sldId="266"/>
        </pc:sldMkLst>
      </pc:sldChg>
      <pc:sldChg chg="del">
        <pc:chgData name="Davis, James C" userId="84778d94-b1cc-4a48-87ce-749e1d7d6e72" providerId="ADAL" clId="{CE9AAB61-963F-6943-9B87-D3E31986EDB1}" dt="2024-04-02T20:23:09.395" v="702" actId="2696"/>
        <pc:sldMkLst>
          <pc:docMk/>
          <pc:sldMk cId="3783669182" sldId="267"/>
        </pc:sldMkLst>
      </pc:sldChg>
      <pc:sldChg chg="del">
        <pc:chgData name="Davis, James C" userId="84778d94-b1cc-4a48-87ce-749e1d7d6e72" providerId="ADAL" clId="{CE9AAB61-963F-6943-9B87-D3E31986EDB1}" dt="2024-04-02T20:22:25.119" v="680" actId="2696"/>
        <pc:sldMkLst>
          <pc:docMk/>
          <pc:sldMk cId="652187390" sldId="268"/>
        </pc:sldMkLst>
      </pc:sldChg>
      <pc:sldChg chg="del">
        <pc:chgData name="Davis, James C" userId="84778d94-b1cc-4a48-87ce-749e1d7d6e72" providerId="ADAL" clId="{CE9AAB61-963F-6943-9B87-D3E31986EDB1}" dt="2024-04-02T20:22:24.943" v="640" actId="2696"/>
        <pc:sldMkLst>
          <pc:docMk/>
          <pc:sldMk cId="3492842890" sldId="269"/>
        </pc:sldMkLst>
      </pc:sldChg>
      <pc:sldChg chg="del">
        <pc:chgData name="Davis, James C" userId="84778d94-b1cc-4a48-87ce-749e1d7d6e72" providerId="ADAL" clId="{CE9AAB61-963F-6943-9B87-D3E31986EDB1}" dt="2024-04-02T20:22:25.088" v="672" actId="2696"/>
        <pc:sldMkLst>
          <pc:docMk/>
          <pc:sldMk cId="4013732481" sldId="272"/>
        </pc:sldMkLst>
      </pc:sldChg>
      <pc:sldChg chg="del">
        <pc:chgData name="Davis, James C" userId="84778d94-b1cc-4a48-87ce-749e1d7d6e72" providerId="ADAL" clId="{CE9AAB61-963F-6943-9B87-D3E31986EDB1}" dt="2024-04-02T20:22:03.489" v="631" actId="2696"/>
        <pc:sldMkLst>
          <pc:docMk/>
          <pc:sldMk cId="2404920538" sldId="1243"/>
        </pc:sldMkLst>
      </pc:sldChg>
      <pc:sldChg chg="del">
        <pc:chgData name="Davis, James C" userId="84778d94-b1cc-4a48-87ce-749e1d7d6e72" providerId="ADAL" clId="{CE9AAB61-963F-6943-9B87-D3E31986EDB1}" dt="2024-04-02T20:22:03.495" v="632" actId="2696"/>
        <pc:sldMkLst>
          <pc:docMk/>
          <pc:sldMk cId="2030749342" sldId="1421"/>
        </pc:sldMkLst>
      </pc:sldChg>
      <pc:sldChg chg="del">
        <pc:chgData name="Davis, James C" userId="84778d94-b1cc-4a48-87ce-749e1d7d6e72" providerId="ADAL" clId="{CE9AAB61-963F-6943-9B87-D3E31986EDB1}" dt="2024-04-02T20:29:37.990" v="789" actId="2696"/>
        <pc:sldMkLst>
          <pc:docMk/>
          <pc:sldMk cId="3195775713" sldId="1590"/>
        </pc:sldMkLst>
      </pc:sldChg>
      <pc:sldChg chg="del">
        <pc:chgData name="Davis, James C" userId="84778d94-b1cc-4a48-87ce-749e1d7d6e72" providerId="ADAL" clId="{CE9AAB61-963F-6943-9B87-D3E31986EDB1}" dt="2024-04-02T20:29:39.468" v="790" actId="2696"/>
        <pc:sldMkLst>
          <pc:docMk/>
          <pc:sldMk cId="1826162000" sldId="1591"/>
        </pc:sldMkLst>
      </pc:sldChg>
      <pc:sldChg chg="del">
        <pc:chgData name="Davis, James C" userId="84778d94-b1cc-4a48-87ce-749e1d7d6e72" providerId="ADAL" clId="{CE9AAB61-963F-6943-9B87-D3E31986EDB1}" dt="2024-04-02T20:29:35.071" v="787" actId="2696"/>
        <pc:sldMkLst>
          <pc:docMk/>
          <pc:sldMk cId="1815264718" sldId="1592"/>
        </pc:sldMkLst>
      </pc:sldChg>
      <pc:sldChg chg="del">
        <pc:chgData name="Davis, James C" userId="84778d94-b1cc-4a48-87ce-749e1d7d6e72" providerId="ADAL" clId="{CE9AAB61-963F-6943-9B87-D3E31986EDB1}" dt="2024-04-02T20:22:03.479" v="630" actId="2696"/>
        <pc:sldMkLst>
          <pc:docMk/>
          <pc:sldMk cId="1660352257" sldId="1593"/>
        </pc:sldMkLst>
      </pc:sldChg>
      <pc:sldChg chg="del">
        <pc:chgData name="Davis, James C" userId="84778d94-b1cc-4a48-87ce-749e1d7d6e72" providerId="ADAL" clId="{CE9AAB61-963F-6943-9B87-D3E31986EDB1}" dt="2024-04-02T20:21:59.634" v="628" actId="2696"/>
        <pc:sldMkLst>
          <pc:docMk/>
          <pc:sldMk cId="2078917652" sldId="1594"/>
        </pc:sldMkLst>
      </pc:sldChg>
      <pc:sldChg chg="del">
        <pc:chgData name="Davis, James C" userId="84778d94-b1cc-4a48-87ce-749e1d7d6e72" providerId="ADAL" clId="{CE9AAB61-963F-6943-9B87-D3E31986EDB1}" dt="2024-04-02T20:21:59.651" v="629" actId="2696"/>
        <pc:sldMkLst>
          <pc:docMk/>
          <pc:sldMk cId="4189714600" sldId="1595"/>
        </pc:sldMkLst>
      </pc:sldChg>
      <pc:sldChg chg="del">
        <pc:chgData name="Davis, James C" userId="84778d94-b1cc-4a48-87ce-749e1d7d6e72" providerId="ADAL" clId="{CE9AAB61-963F-6943-9B87-D3E31986EDB1}" dt="2024-04-02T20:22:24.914" v="634" actId="2696"/>
        <pc:sldMkLst>
          <pc:docMk/>
          <pc:sldMk cId="1336491499" sldId="1596"/>
        </pc:sldMkLst>
      </pc:sldChg>
      <pc:sldChg chg="del">
        <pc:chgData name="Davis, James C" userId="84778d94-b1cc-4a48-87ce-749e1d7d6e72" providerId="ADAL" clId="{CE9AAB61-963F-6943-9B87-D3E31986EDB1}" dt="2024-04-02T20:21:59.618" v="626" actId="2696"/>
        <pc:sldMkLst>
          <pc:docMk/>
          <pc:sldMk cId="978641685" sldId="1597"/>
        </pc:sldMkLst>
      </pc:sldChg>
      <pc:sldChg chg="del">
        <pc:chgData name="Davis, James C" userId="84778d94-b1cc-4a48-87ce-749e1d7d6e72" providerId="ADAL" clId="{CE9AAB61-963F-6943-9B87-D3E31986EDB1}" dt="2024-04-02T20:22:24.964" v="644" actId="2696"/>
        <pc:sldMkLst>
          <pc:docMk/>
          <pc:sldMk cId="1045140211" sldId="1608"/>
        </pc:sldMkLst>
      </pc:sldChg>
      <pc:sldChg chg="del">
        <pc:chgData name="Davis, James C" userId="84778d94-b1cc-4a48-87ce-749e1d7d6e72" providerId="ADAL" clId="{CE9AAB61-963F-6943-9B87-D3E31986EDB1}" dt="2024-04-02T20:22:25.046" v="661" actId="2696"/>
        <pc:sldMkLst>
          <pc:docMk/>
          <pc:sldMk cId="1385799757" sldId="1610"/>
        </pc:sldMkLst>
      </pc:sldChg>
      <pc:sldChg chg="del">
        <pc:chgData name="Davis, James C" userId="84778d94-b1cc-4a48-87ce-749e1d7d6e72" providerId="ADAL" clId="{CE9AAB61-963F-6943-9B87-D3E31986EDB1}" dt="2024-04-02T20:22:25.028" v="657" actId="2696"/>
        <pc:sldMkLst>
          <pc:docMk/>
          <pc:sldMk cId="2432548109" sldId="1629"/>
        </pc:sldMkLst>
      </pc:sldChg>
      <pc:sldChg chg="del">
        <pc:chgData name="Davis, James C" userId="84778d94-b1cc-4a48-87ce-749e1d7d6e72" providerId="ADAL" clId="{CE9AAB61-963F-6943-9B87-D3E31986EDB1}" dt="2024-04-02T20:21:59.628" v="627" actId="2696"/>
        <pc:sldMkLst>
          <pc:docMk/>
          <pc:sldMk cId="2290004925" sldId="1631"/>
        </pc:sldMkLst>
      </pc:sldChg>
      <pc:sldChg chg="del">
        <pc:chgData name="Davis, James C" userId="84778d94-b1cc-4a48-87ce-749e1d7d6e72" providerId="ADAL" clId="{CE9AAB61-963F-6943-9B87-D3E31986EDB1}" dt="2024-04-02T20:22:25.033" v="658" actId="2696"/>
        <pc:sldMkLst>
          <pc:docMk/>
          <pc:sldMk cId="3869036227" sldId="1635"/>
        </pc:sldMkLst>
      </pc:sldChg>
      <pc:sldChg chg="del">
        <pc:chgData name="Davis, James C" userId="84778d94-b1cc-4a48-87ce-749e1d7d6e72" providerId="ADAL" clId="{CE9AAB61-963F-6943-9B87-D3E31986EDB1}" dt="2024-04-02T20:22:25.077" v="669" actId="2696"/>
        <pc:sldMkLst>
          <pc:docMk/>
          <pc:sldMk cId="838052912" sldId="1636"/>
        </pc:sldMkLst>
      </pc:sldChg>
      <pc:sldChg chg="del">
        <pc:chgData name="Davis, James C" userId="84778d94-b1cc-4a48-87ce-749e1d7d6e72" providerId="ADAL" clId="{CE9AAB61-963F-6943-9B87-D3E31986EDB1}" dt="2024-04-02T20:22:25.164" v="693" actId="2696"/>
        <pc:sldMkLst>
          <pc:docMk/>
          <pc:sldMk cId="775897452" sldId="1637"/>
        </pc:sldMkLst>
      </pc:sldChg>
      <pc:sldChg chg="del">
        <pc:chgData name="Davis, James C" userId="84778d94-b1cc-4a48-87ce-749e1d7d6e72" providerId="ADAL" clId="{CE9AAB61-963F-6943-9B87-D3E31986EDB1}" dt="2024-04-02T20:22:24.950" v="641" actId="2696"/>
        <pc:sldMkLst>
          <pc:docMk/>
          <pc:sldMk cId="1000002300" sldId="1641"/>
        </pc:sldMkLst>
      </pc:sldChg>
      <pc:sldChg chg="del">
        <pc:chgData name="Davis, James C" userId="84778d94-b1cc-4a48-87ce-749e1d7d6e72" providerId="ADAL" clId="{CE9AAB61-963F-6943-9B87-D3E31986EDB1}" dt="2024-04-02T20:22:25.109" v="677" actId="2696"/>
        <pc:sldMkLst>
          <pc:docMk/>
          <pc:sldMk cId="4187868682" sldId="1642"/>
        </pc:sldMkLst>
      </pc:sldChg>
      <pc:sldChg chg="del">
        <pc:chgData name="Davis, James C" userId="84778d94-b1cc-4a48-87ce-749e1d7d6e72" providerId="ADAL" clId="{CE9AAB61-963F-6943-9B87-D3E31986EDB1}" dt="2024-04-02T20:22:25.146" v="687" actId="2696"/>
        <pc:sldMkLst>
          <pc:docMk/>
          <pc:sldMk cId="2710009871" sldId="1644"/>
        </pc:sldMkLst>
      </pc:sldChg>
      <pc:sldChg chg="del">
        <pc:chgData name="Davis, James C" userId="84778d94-b1cc-4a48-87ce-749e1d7d6e72" providerId="ADAL" clId="{CE9AAB61-963F-6943-9B87-D3E31986EDB1}" dt="2024-04-02T20:18:20.392" v="425" actId="2696"/>
        <pc:sldMkLst>
          <pc:docMk/>
          <pc:sldMk cId="1249078252" sldId="1646"/>
        </pc:sldMkLst>
      </pc:sldChg>
      <pc:sldChg chg="del">
        <pc:chgData name="Davis, James C" userId="84778d94-b1cc-4a48-87ce-749e1d7d6e72" providerId="ADAL" clId="{CE9AAB61-963F-6943-9B87-D3E31986EDB1}" dt="2024-04-02T20:22:24.977" v="646" actId="2696"/>
        <pc:sldMkLst>
          <pc:docMk/>
          <pc:sldMk cId="3412390218" sldId="1647"/>
        </pc:sldMkLst>
      </pc:sldChg>
      <pc:sldChg chg="del">
        <pc:chgData name="Davis, James C" userId="84778d94-b1cc-4a48-87ce-749e1d7d6e72" providerId="ADAL" clId="{CE9AAB61-963F-6943-9B87-D3E31986EDB1}" dt="2024-04-02T20:22:25.002" v="651" actId="2696"/>
        <pc:sldMkLst>
          <pc:docMk/>
          <pc:sldMk cId="2159435179" sldId="1648"/>
        </pc:sldMkLst>
      </pc:sldChg>
      <pc:sldChg chg="add">
        <pc:chgData name="Davis, James C" userId="84778d94-b1cc-4a48-87ce-749e1d7d6e72" providerId="ADAL" clId="{CE9AAB61-963F-6943-9B87-D3E31986EDB1}" dt="2024-04-02T20:23:05.673" v="700"/>
        <pc:sldMkLst>
          <pc:docMk/>
          <pc:sldMk cId="10561027" sldId="1649"/>
        </pc:sldMkLst>
      </pc:sldChg>
      <pc:sldChg chg="del">
        <pc:chgData name="Davis, James C" userId="84778d94-b1cc-4a48-87ce-749e1d7d6e72" providerId="ADAL" clId="{CE9AAB61-963F-6943-9B87-D3E31986EDB1}" dt="2024-04-02T20:23:01.691" v="699" actId="2696"/>
        <pc:sldMkLst>
          <pc:docMk/>
          <pc:sldMk cId="1640973161" sldId="1649"/>
        </pc:sldMkLst>
      </pc:sldChg>
      <pc:sldChg chg="addSp delSp modSp new mod modClrScheme chgLayout">
        <pc:chgData name="Davis, James C" userId="84778d94-b1cc-4a48-87ce-749e1d7d6e72" providerId="ADAL" clId="{CE9AAB61-963F-6943-9B87-D3E31986EDB1}" dt="2024-04-02T20:44:26.908" v="849" actId="20577"/>
        <pc:sldMkLst>
          <pc:docMk/>
          <pc:sldMk cId="2761804464" sldId="1650"/>
        </pc:sldMkLst>
        <pc:spChg chg="del mod ord">
          <ac:chgData name="Davis, James C" userId="84778d94-b1cc-4a48-87ce-749e1d7d6e72" providerId="ADAL" clId="{CE9AAB61-963F-6943-9B87-D3E31986EDB1}" dt="2024-04-02T20:32:41.812" v="792" actId="700"/>
          <ac:spMkLst>
            <pc:docMk/>
            <pc:sldMk cId="2761804464" sldId="1650"/>
            <ac:spMk id="2" creationId="{A3C00528-2A49-0AA5-65A6-CDAF1DEB0D0F}"/>
          </ac:spMkLst>
        </pc:spChg>
        <pc:spChg chg="add mod ord">
          <ac:chgData name="Davis, James C" userId="84778d94-b1cc-4a48-87ce-749e1d7d6e72" providerId="ADAL" clId="{CE9AAB61-963F-6943-9B87-D3E31986EDB1}" dt="2024-04-02T20:44:26.908" v="849" actId="20577"/>
          <ac:spMkLst>
            <pc:docMk/>
            <pc:sldMk cId="2761804464" sldId="1650"/>
            <ac:spMk id="3" creationId="{23D3B565-A0D8-CF49-315F-83B97AEFA52D}"/>
          </ac:spMkLst>
        </pc:spChg>
        <pc:spChg chg="add del mod ord">
          <ac:chgData name="Davis, James C" userId="84778d94-b1cc-4a48-87ce-749e1d7d6e72" providerId="ADAL" clId="{CE9AAB61-963F-6943-9B87-D3E31986EDB1}" dt="2024-04-02T20:43:36.861" v="796"/>
          <ac:spMkLst>
            <pc:docMk/>
            <pc:sldMk cId="2761804464" sldId="1650"/>
            <ac:spMk id="4" creationId="{63131878-C52E-14A1-AC3B-38E4616B32F0}"/>
          </ac:spMkLst>
        </pc:spChg>
        <pc:picChg chg="add mod">
          <ac:chgData name="Davis, James C" userId="84778d94-b1cc-4a48-87ce-749e1d7d6e72" providerId="ADAL" clId="{CE9AAB61-963F-6943-9B87-D3E31986EDB1}" dt="2024-04-02T20:43:36.861" v="796"/>
          <ac:picMkLst>
            <pc:docMk/>
            <pc:sldMk cId="2761804464" sldId="1650"/>
            <ac:picMk id="6" creationId="{9D925775-814F-BF19-A2AB-1A30E23793F7}"/>
          </ac:picMkLst>
        </pc:picChg>
      </pc:sldChg>
      <pc:sldChg chg="addSp delSp modSp new mod">
        <pc:chgData name="Davis, James C" userId="84778d94-b1cc-4a48-87ce-749e1d7d6e72" providerId="ADAL" clId="{CE9AAB61-963F-6943-9B87-D3E31986EDB1}" dt="2024-04-02T20:43:56.941" v="811" actId="20577"/>
        <pc:sldMkLst>
          <pc:docMk/>
          <pc:sldMk cId="1873366061" sldId="1651"/>
        </pc:sldMkLst>
        <pc:spChg chg="del">
          <ac:chgData name="Davis, James C" userId="84778d94-b1cc-4a48-87ce-749e1d7d6e72" providerId="ADAL" clId="{CE9AAB61-963F-6943-9B87-D3E31986EDB1}" dt="2024-04-02T20:43:50.827" v="798"/>
          <ac:spMkLst>
            <pc:docMk/>
            <pc:sldMk cId="1873366061" sldId="1651"/>
            <ac:spMk id="2" creationId="{F0B3CC62-1512-D168-2BDC-893B497FC257}"/>
          </ac:spMkLst>
        </pc:spChg>
        <pc:spChg chg="mod">
          <ac:chgData name="Davis, James C" userId="84778d94-b1cc-4a48-87ce-749e1d7d6e72" providerId="ADAL" clId="{CE9AAB61-963F-6943-9B87-D3E31986EDB1}" dt="2024-04-02T20:43:56.941" v="811" actId="20577"/>
          <ac:spMkLst>
            <pc:docMk/>
            <pc:sldMk cId="1873366061" sldId="1651"/>
            <ac:spMk id="3" creationId="{A79E12DF-8594-61A6-49C3-10A9B99EDA12}"/>
          </ac:spMkLst>
        </pc:spChg>
        <pc:picChg chg="add mod">
          <ac:chgData name="Davis, James C" userId="84778d94-b1cc-4a48-87ce-749e1d7d6e72" providerId="ADAL" clId="{CE9AAB61-963F-6943-9B87-D3E31986EDB1}" dt="2024-04-02T20:43:55.057" v="801" actId="14100"/>
          <ac:picMkLst>
            <pc:docMk/>
            <pc:sldMk cId="1873366061" sldId="1651"/>
            <ac:picMk id="6" creationId="{21DE57D0-6FAD-821E-620F-8E849917E885}"/>
          </ac:picMkLst>
        </pc:picChg>
      </pc:sldChg>
      <pc:sldChg chg="addSp delSp modSp new mod">
        <pc:chgData name="Davis, James C" userId="84778d94-b1cc-4a48-87ce-749e1d7d6e72" providerId="ADAL" clId="{CE9AAB61-963F-6943-9B87-D3E31986EDB1}" dt="2024-04-02T20:44:52.684" v="872" actId="20577"/>
        <pc:sldMkLst>
          <pc:docMk/>
          <pc:sldMk cId="3627777445" sldId="1652"/>
        </pc:sldMkLst>
        <pc:spChg chg="del">
          <ac:chgData name="Davis, James C" userId="84778d94-b1cc-4a48-87ce-749e1d7d6e72" providerId="ADAL" clId="{CE9AAB61-963F-6943-9B87-D3E31986EDB1}" dt="2024-04-02T20:44:34.040" v="851"/>
          <ac:spMkLst>
            <pc:docMk/>
            <pc:sldMk cId="3627777445" sldId="1652"/>
            <ac:spMk id="2" creationId="{B52CD2EE-D7BD-0546-813A-0B1996FED33F}"/>
          </ac:spMkLst>
        </pc:spChg>
        <pc:spChg chg="mod">
          <ac:chgData name="Davis, James C" userId="84778d94-b1cc-4a48-87ce-749e1d7d6e72" providerId="ADAL" clId="{CE9AAB61-963F-6943-9B87-D3E31986EDB1}" dt="2024-04-02T20:44:52.684" v="872" actId="20577"/>
          <ac:spMkLst>
            <pc:docMk/>
            <pc:sldMk cId="3627777445" sldId="1652"/>
            <ac:spMk id="3" creationId="{46F0A24C-F292-A0F0-14E3-70C1370BA646}"/>
          </ac:spMkLst>
        </pc:spChg>
        <pc:picChg chg="add mod">
          <ac:chgData name="Davis, James C" userId="84778d94-b1cc-4a48-87ce-749e1d7d6e72" providerId="ADAL" clId="{CE9AAB61-963F-6943-9B87-D3E31986EDB1}" dt="2024-04-02T20:44:50.243" v="859" actId="14100"/>
          <ac:picMkLst>
            <pc:docMk/>
            <pc:sldMk cId="3627777445" sldId="1652"/>
            <ac:picMk id="6" creationId="{E88EDC5F-3015-019E-D311-10391D3FBF5E}"/>
          </ac:picMkLst>
        </pc:picChg>
      </pc:sldChg>
      <pc:sldChg chg="addSp delSp modSp new mod">
        <pc:chgData name="Davis, James C" userId="84778d94-b1cc-4a48-87ce-749e1d7d6e72" providerId="ADAL" clId="{CE9AAB61-963F-6943-9B87-D3E31986EDB1}" dt="2024-04-02T20:45:18.247" v="901" actId="14100"/>
        <pc:sldMkLst>
          <pc:docMk/>
          <pc:sldMk cId="1839336226" sldId="1653"/>
        </pc:sldMkLst>
        <pc:spChg chg="del">
          <ac:chgData name="Davis, James C" userId="84778d94-b1cc-4a48-87ce-749e1d7d6e72" providerId="ADAL" clId="{CE9AAB61-963F-6943-9B87-D3E31986EDB1}" dt="2024-04-02T20:45:04.841" v="896"/>
          <ac:spMkLst>
            <pc:docMk/>
            <pc:sldMk cId="1839336226" sldId="1653"/>
            <ac:spMk id="2" creationId="{71716F59-F244-3422-9025-55E8DB9C358A}"/>
          </ac:spMkLst>
        </pc:spChg>
        <pc:spChg chg="mod">
          <ac:chgData name="Davis, James C" userId="84778d94-b1cc-4a48-87ce-749e1d7d6e72" providerId="ADAL" clId="{CE9AAB61-963F-6943-9B87-D3E31986EDB1}" dt="2024-04-02T20:45:02.283" v="895" actId="20577"/>
          <ac:spMkLst>
            <pc:docMk/>
            <pc:sldMk cId="1839336226" sldId="1653"/>
            <ac:spMk id="3" creationId="{8EE04A5F-EC37-47DD-5C81-9D4EC605223F}"/>
          </ac:spMkLst>
        </pc:spChg>
        <pc:picChg chg="add mod">
          <ac:chgData name="Davis, James C" userId="84778d94-b1cc-4a48-87ce-749e1d7d6e72" providerId="ADAL" clId="{CE9AAB61-963F-6943-9B87-D3E31986EDB1}" dt="2024-04-02T20:45:18.247" v="901" actId="14100"/>
          <ac:picMkLst>
            <pc:docMk/>
            <pc:sldMk cId="1839336226" sldId="1653"/>
            <ac:picMk id="6" creationId="{91A81FCF-0FCA-6A47-311C-F0A9FC406C7C}"/>
          </ac:picMkLst>
        </pc:picChg>
      </pc:sldChg>
      <pc:sldChg chg="addSp delSp modSp new mod">
        <pc:chgData name="Davis, James C" userId="84778d94-b1cc-4a48-87ce-749e1d7d6e72" providerId="ADAL" clId="{CE9AAB61-963F-6943-9B87-D3E31986EDB1}" dt="2024-04-02T20:54:04.680" v="1230" actId="20577"/>
        <pc:sldMkLst>
          <pc:docMk/>
          <pc:sldMk cId="225354663" sldId="1654"/>
        </pc:sldMkLst>
        <pc:spChg chg="del">
          <ac:chgData name="Davis, James C" userId="84778d94-b1cc-4a48-87ce-749e1d7d6e72" providerId="ADAL" clId="{CE9AAB61-963F-6943-9B87-D3E31986EDB1}" dt="2024-04-02T20:46:39.346" v="911" actId="478"/>
          <ac:spMkLst>
            <pc:docMk/>
            <pc:sldMk cId="225354663" sldId="1654"/>
            <ac:spMk id="2" creationId="{A29449E5-4D1B-F9A0-D3C9-0D8EC5303350}"/>
          </ac:spMkLst>
        </pc:spChg>
        <pc:spChg chg="mod">
          <ac:chgData name="Davis, James C" userId="84778d94-b1cc-4a48-87ce-749e1d7d6e72" providerId="ADAL" clId="{CE9AAB61-963F-6943-9B87-D3E31986EDB1}" dt="2024-04-02T20:49:19.853" v="1114" actId="20577"/>
          <ac:spMkLst>
            <pc:docMk/>
            <pc:sldMk cId="225354663" sldId="1654"/>
            <ac:spMk id="3" creationId="{D4BD2B62-39AC-AAC7-2CDA-4A6400BBAAB6}"/>
          </ac:spMkLst>
        </pc:spChg>
        <pc:graphicFrameChg chg="add mod modGraphic">
          <ac:chgData name="Davis, James C" userId="84778d94-b1cc-4a48-87ce-749e1d7d6e72" providerId="ADAL" clId="{CE9AAB61-963F-6943-9B87-D3E31986EDB1}" dt="2024-04-02T20:54:04.680" v="1230" actId="20577"/>
          <ac:graphicFrameMkLst>
            <pc:docMk/>
            <pc:sldMk cId="225354663" sldId="1654"/>
            <ac:graphicFrameMk id="5" creationId="{B04FB573-8D0B-4DA1-EDAF-E0B5E07D03DD}"/>
          </ac:graphicFrameMkLst>
        </pc:graphicFrameChg>
      </pc:sldChg>
      <pc:sldChg chg="del">
        <pc:chgData name="Davis, James C" userId="84778d94-b1cc-4a48-87ce-749e1d7d6e72" providerId="ADAL" clId="{CE9AAB61-963F-6943-9B87-D3E31986EDB1}" dt="2024-04-02T20:22:25.167" v="694" actId="2696"/>
        <pc:sldMkLst>
          <pc:docMk/>
          <pc:sldMk cId="4095855404" sldId="1654"/>
        </pc:sldMkLst>
      </pc:sldChg>
      <pc:sldChg chg="del">
        <pc:chgData name="Davis, James C" userId="84778d94-b1cc-4a48-87ce-749e1d7d6e72" providerId="ADAL" clId="{CE9AAB61-963F-6943-9B87-D3E31986EDB1}" dt="2024-04-02T20:22:25.072" v="668" actId="2696"/>
        <pc:sldMkLst>
          <pc:docMk/>
          <pc:sldMk cId="3029324811" sldId="1657"/>
        </pc:sldMkLst>
      </pc:sldChg>
      <pc:sldChg chg="del">
        <pc:chgData name="Davis, James C" userId="84778d94-b1cc-4a48-87ce-749e1d7d6e72" providerId="ADAL" clId="{CE9AAB61-963F-6943-9B87-D3E31986EDB1}" dt="2024-04-02T20:23:09.399" v="703" actId="2696"/>
        <pc:sldMkLst>
          <pc:docMk/>
          <pc:sldMk cId="512435189" sldId="1658"/>
        </pc:sldMkLst>
      </pc:sldChg>
      <pc:sldChg chg="del">
        <pc:chgData name="Davis, James C" userId="84778d94-b1cc-4a48-87ce-749e1d7d6e72" providerId="ADAL" clId="{CE9AAB61-963F-6943-9B87-D3E31986EDB1}" dt="2024-04-02T20:23:09.436" v="717" actId="2696"/>
        <pc:sldMkLst>
          <pc:docMk/>
          <pc:sldMk cId="2436935261" sldId="1659"/>
        </pc:sldMkLst>
      </pc:sldChg>
      <pc:sldChg chg="del">
        <pc:chgData name="Davis, James C" userId="84778d94-b1cc-4a48-87ce-749e1d7d6e72" providerId="ADAL" clId="{CE9AAB61-963F-6943-9B87-D3E31986EDB1}" dt="2024-04-02T20:23:09.431" v="715" actId="2696"/>
        <pc:sldMkLst>
          <pc:docMk/>
          <pc:sldMk cId="1570161570" sldId="1660"/>
        </pc:sldMkLst>
      </pc:sldChg>
      <pc:sldChg chg="del">
        <pc:chgData name="Davis, James C" userId="84778d94-b1cc-4a48-87ce-749e1d7d6e72" providerId="ADAL" clId="{CE9AAB61-963F-6943-9B87-D3E31986EDB1}" dt="2024-04-02T20:23:09.411" v="707" actId="2696"/>
        <pc:sldMkLst>
          <pc:docMk/>
          <pc:sldMk cId="2301538241" sldId="1661"/>
        </pc:sldMkLst>
      </pc:sldChg>
      <pc:sldChg chg="del">
        <pc:chgData name="Davis, James C" userId="84778d94-b1cc-4a48-87ce-749e1d7d6e72" providerId="ADAL" clId="{CE9AAB61-963F-6943-9B87-D3E31986EDB1}" dt="2024-04-02T20:23:09.427" v="713" actId="2696"/>
        <pc:sldMkLst>
          <pc:docMk/>
          <pc:sldMk cId="3365375504" sldId="1662"/>
        </pc:sldMkLst>
      </pc:sldChg>
      <pc:sldChg chg="del">
        <pc:chgData name="Davis, James C" userId="84778d94-b1cc-4a48-87ce-749e1d7d6e72" providerId="ADAL" clId="{CE9AAB61-963F-6943-9B87-D3E31986EDB1}" dt="2024-04-02T20:23:09.416" v="709" actId="2696"/>
        <pc:sldMkLst>
          <pc:docMk/>
          <pc:sldMk cId="8244180" sldId="1663"/>
        </pc:sldMkLst>
      </pc:sldChg>
      <pc:sldChg chg="del">
        <pc:chgData name="Davis, James C" userId="84778d94-b1cc-4a48-87ce-749e1d7d6e72" providerId="ADAL" clId="{CE9AAB61-963F-6943-9B87-D3E31986EDB1}" dt="2024-04-02T20:23:09.405" v="705" actId="2696"/>
        <pc:sldMkLst>
          <pc:docMk/>
          <pc:sldMk cId="2659706890" sldId="1664"/>
        </pc:sldMkLst>
      </pc:sldChg>
      <pc:sldChg chg="del">
        <pc:chgData name="Davis, James C" userId="84778d94-b1cc-4a48-87ce-749e1d7d6e72" providerId="ADAL" clId="{CE9AAB61-963F-6943-9B87-D3E31986EDB1}" dt="2024-04-02T20:23:09.434" v="716" actId="2696"/>
        <pc:sldMkLst>
          <pc:docMk/>
          <pc:sldMk cId="2861591925" sldId="1665"/>
        </pc:sldMkLst>
      </pc:sldChg>
      <pc:sldChg chg="del">
        <pc:chgData name="Davis, James C" userId="84778d94-b1cc-4a48-87ce-749e1d7d6e72" providerId="ADAL" clId="{CE9AAB61-963F-6943-9B87-D3E31986EDB1}" dt="2024-04-02T20:22:25.158" v="691" actId="2696"/>
        <pc:sldMkLst>
          <pc:docMk/>
          <pc:sldMk cId="1883722607" sldId="1667"/>
        </pc:sldMkLst>
      </pc:sldChg>
      <pc:sldChg chg="del">
        <pc:chgData name="Davis, James C" userId="84778d94-b1cc-4a48-87ce-749e1d7d6e72" providerId="ADAL" clId="{CE9AAB61-963F-6943-9B87-D3E31986EDB1}" dt="2024-04-02T20:22:25.169" v="695" actId="2696"/>
        <pc:sldMkLst>
          <pc:docMk/>
          <pc:sldMk cId="1662241504" sldId="1676"/>
        </pc:sldMkLst>
      </pc:sldChg>
      <pc:sldChg chg="del">
        <pc:chgData name="Davis, James C" userId="84778d94-b1cc-4a48-87ce-749e1d7d6e72" providerId="ADAL" clId="{CE9AAB61-963F-6943-9B87-D3E31986EDB1}" dt="2024-04-02T20:22:25.036" v="659" actId="2696"/>
        <pc:sldMkLst>
          <pc:docMk/>
          <pc:sldMk cId="2307814110" sldId="1677"/>
        </pc:sldMkLst>
      </pc:sldChg>
      <pc:sldChg chg="del">
        <pc:chgData name="Davis, James C" userId="84778d94-b1cc-4a48-87ce-749e1d7d6e72" providerId="ADAL" clId="{CE9AAB61-963F-6943-9B87-D3E31986EDB1}" dt="2024-04-02T20:22:25.143" v="686" actId="2696"/>
        <pc:sldMkLst>
          <pc:docMk/>
          <pc:sldMk cId="504217709" sldId="1678"/>
        </pc:sldMkLst>
      </pc:sldChg>
      <pc:sldChg chg="del">
        <pc:chgData name="Davis, James C" userId="84778d94-b1cc-4a48-87ce-749e1d7d6e72" providerId="ADAL" clId="{CE9AAB61-963F-6943-9B87-D3E31986EDB1}" dt="2024-04-02T20:22:24.928" v="637" actId="2696"/>
        <pc:sldMkLst>
          <pc:docMk/>
          <pc:sldMk cId="204477494" sldId="1679"/>
        </pc:sldMkLst>
      </pc:sldChg>
      <pc:sldChg chg="del">
        <pc:chgData name="Davis, James C" userId="84778d94-b1cc-4a48-87ce-749e1d7d6e72" providerId="ADAL" clId="{CE9AAB61-963F-6943-9B87-D3E31986EDB1}" dt="2024-04-02T20:22:25.061" v="665" actId="2696"/>
        <pc:sldMkLst>
          <pc:docMk/>
          <pc:sldMk cId="1889278203" sldId="1680"/>
        </pc:sldMkLst>
      </pc:sldChg>
      <pc:sldChg chg="del">
        <pc:chgData name="Davis, James C" userId="84778d94-b1cc-4a48-87ce-749e1d7d6e72" providerId="ADAL" clId="{CE9AAB61-963F-6943-9B87-D3E31986EDB1}" dt="2024-04-02T20:22:25.005" v="652" actId="2696"/>
        <pc:sldMkLst>
          <pc:docMk/>
          <pc:sldMk cId="3394851976" sldId="1681"/>
        </pc:sldMkLst>
      </pc:sldChg>
      <pc:sldChg chg="del">
        <pc:chgData name="Davis, James C" userId="84778d94-b1cc-4a48-87ce-749e1d7d6e72" providerId="ADAL" clId="{CE9AAB61-963F-6943-9B87-D3E31986EDB1}" dt="2024-04-02T20:22:24.986" v="648" actId="2696"/>
        <pc:sldMkLst>
          <pc:docMk/>
          <pc:sldMk cId="217734885" sldId="1682"/>
        </pc:sldMkLst>
      </pc:sldChg>
      <pc:sldChg chg="del">
        <pc:chgData name="Davis, James C" userId="84778d94-b1cc-4a48-87ce-749e1d7d6e72" providerId="ADAL" clId="{CE9AAB61-963F-6943-9B87-D3E31986EDB1}" dt="2024-04-02T20:22:25.065" v="666" actId="2696"/>
        <pc:sldMkLst>
          <pc:docMk/>
          <pc:sldMk cId="1749154535" sldId="1683"/>
        </pc:sldMkLst>
      </pc:sldChg>
      <pc:sldChg chg="del">
        <pc:chgData name="Davis, James C" userId="84778d94-b1cc-4a48-87ce-749e1d7d6e72" providerId="ADAL" clId="{CE9AAB61-963F-6943-9B87-D3E31986EDB1}" dt="2024-04-02T20:22:25.149" v="688" actId="2696"/>
        <pc:sldMkLst>
          <pc:docMk/>
          <pc:sldMk cId="4124939390" sldId="1684"/>
        </pc:sldMkLst>
      </pc:sldChg>
      <pc:sldChg chg="del">
        <pc:chgData name="Davis, James C" userId="84778d94-b1cc-4a48-87ce-749e1d7d6e72" providerId="ADAL" clId="{CE9AAB61-963F-6943-9B87-D3E31986EDB1}" dt="2024-04-02T20:22:25.161" v="692" actId="2696"/>
        <pc:sldMkLst>
          <pc:docMk/>
          <pc:sldMk cId="119033744" sldId="1685"/>
        </pc:sldMkLst>
      </pc:sldChg>
      <pc:sldChg chg="del">
        <pc:chgData name="Davis, James C" userId="84778d94-b1cc-4a48-87ce-749e1d7d6e72" providerId="ADAL" clId="{CE9AAB61-963F-6943-9B87-D3E31986EDB1}" dt="2024-04-02T20:22:25.012" v="654" actId="2696"/>
        <pc:sldMkLst>
          <pc:docMk/>
          <pc:sldMk cId="735829069" sldId="1686"/>
        </pc:sldMkLst>
      </pc:sldChg>
      <pc:sldChg chg="del">
        <pc:chgData name="Davis, James C" userId="84778d94-b1cc-4a48-87ce-749e1d7d6e72" providerId="ADAL" clId="{CE9AAB61-963F-6943-9B87-D3E31986EDB1}" dt="2024-04-02T20:22:25.041" v="660" actId="2696"/>
        <pc:sldMkLst>
          <pc:docMk/>
          <pc:sldMk cId="511893285" sldId="1687"/>
        </pc:sldMkLst>
      </pc:sldChg>
      <pc:sldChg chg="del">
        <pc:chgData name="Davis, James C" userId="84778d94-b1cc-4a48-87ce-749e1d7d6e72" providerId="ADAL" clId="{CE9AAB61-963F-6943-9B87-D3E31986EDB1}" dt="2024-04-02T20:22:25.058" v="664" actId="2696"/>
        <pc:sldMkLst>
          <pc:docMk/>
          <pc:sldMk cId="327891289" sldId="1688"/>
        </pc:sldMkLst>
      </pc:sldChg>
      <pc:sldChg chg="del">
        <pc:chgData name="Davis, James C" userId="84778d94-b1cc-4a48-87ce-749e1d7d6e72" providerId="ADAL" clId="{CE9AAB61-963F-6943-9B87-D3E31986EDB1}" dt="2024-04-02T20:22:25.080" v="670" actId="2696"/>
        <pc:sldMkLst>
          <pc:docMk/>
          <pc:sldMk cId="1549057448" sldId="1689"/>
        </pc:sldMkLst>
      </pc:sldChg>
      <pc:sldChg chg="del">
        <pc:chgData name="Davis, James C" userId="84778d94-b1cc-4a48-87ce-749e1d7d6e72" providerId="ADAL" clId="{CE9AAB61-963F-6943-9B87-D3E31986EDB1}" dt="2024-04-02T20:22:24.955" v="642" actId="2696"/>
        <pc:sldMkLst>
          <pc:docMk/>
          <pc:sldMk cId="3190111528" sldId="1690"/>
        </pc:sldMkLst>
      </pc:sldChg>
      <pc:sldChg chg="del">
        <pc:chgData name="Davis, James C" userId="84778d94-b1cc-4a48-87ce-749e1d7d6e72" providerId="ADAL" clId="{CE9AAB61-963F-6943-9B87-D3E31986EDB1}" dt="2024-04-02T20:22:24.959" v="643" actId="2696"/>
        <pc:sldMkLst>
          <pc:docMk/>
          <pc:sldMk cId="2775075843" sldId="1691"/>
        </pc:sldMkLst>
      </pc:sldChg>
      <pc:sldChg chg="del">
        <pc:chgData name="Davis, James C" userId="84778d94-b1cc-4a48-87ce-749e1d7d6e72" providerId="ADAL" clId="{CE9AAB61-963F-6943-9B87-D3E31986EDB1}" dt="2024-04-02T20:22:25.055" v="663" actId="2696"/>
        <pc:sldMkLst>
          <pc:docMk/>
          <pc:sldMk cId="3313644095" sldId="1692"/>
        </pc:sldMkLst>
      </pc:sldChg>
      <pc:sldChg chg="del">
        <pc:chgData name="Davis, James C" userId="84778d94-b1cc-4a48-87ce-749e1d7d6e72" providerId="ADAL" clId="{CE9AAB61-963F-6943-9B87-D3E31986EDB1}" dt="2024-04-02T20:22:24.968" v="645" actId="2696"/>
        <pc:sldMkLst>
          <pc:docMk/>
          <pc:sldMk cId="1273414511" sldId="1693"/>
        </pc:sldMkLst>
      </pc:sldChg>
      <pc:sldChg chg="del">
        <pc:chgData name="Davis, James C" userId="84778d94-b1cc-4a48-87ce-749e1d7d6e72" providerId="ADAL" clId="{CE9AAB61-963F-6943-9B87-D3E31986EDB1}" dt="2024-04-02T20:22:25.100" v="675" actId="2696"/>
        <pc:sldMkLst>
          <pc:docMk/>
          <pc:sldMk cId="2282837964" sldId="1697"/>
        </pc:sldMkLst>
      </pc:sldChg>
      <pc:sldChg chg="del">
        <pc:chgData name="Davis, James C" userId="84778d94-b1cc-4a48-87ce-749e1d7d6e72" providerId="ADAL" clId="{CE9AAB61-963F-6943-9B87-D3E31986EDB1}" dt="2024-04-02T20:23:09.390" v="701" actId="2696"/>
        <pc:sldMkLst>
          <pc:docMk/>
          <pc:sldMk cId="1043706173" sldId="1698"/>
        </pc:sldMkLst>
      </pc:sldChg>
      <pc:sldChg chg="del">
        <pc:chgData name="Davis, James C" userId="84778d94-b1cc-4a48-87ce-749e1d7d6e72" providerId="ADAL" clId="{CE9AAB61-963F-6943-9B87-D3E31986EDB1}" dt="2024-04-02T20:22:24.939" v="639" actId="2696"/>
        <pc:sldMkLst>
          <pc:docMk/>
          <pc:sldMk cId="3689599288" sldId="1700"/>
        </pc:sldMkLst>
      </pc:sldChg>
      <pc:sldChg chg="del">
        <pc:chgData name="Davis, James C" userId="84778d94-b1cc-4a48-87ce-749e1d7d6e72" providerId="ADAL" clId="{CE9AAB61-963F-6943-9B87-D3E31986EDB1}" dt="2024-04-02T20:22:25.113" v="678" actId="2696"/>
        <pc:sldMkLst>
          <pc:docMk/>
          <pc:sldMk cId="1800960979" sldId="1701"/>
        </pc:sldMkLst>
      </pc:sldChg>
      <pc:sldChg chg="del">
        <pc:chgData name="Davis, James C" userId="84778d94-b1cc-4a48-87ce-749e1d7d6e72" providerId="ADAL" clId="{CE9AAB61-963F-6943-9B87-D3E31986EDB1}" dt="2024-04-02T20:22:25.140" v="685" actId="2696"/>
        <pc:sldMkLst>
          <pc:docMk/>
          <pc:sldMk cId="2841362779" sldId="1703"/>
        </pc:sldMkLst>
      </pc:sldChg>
      <pc:sldChg chg="del">
        <pc:chgData name="Davis, James C" userId="84778d94-b1cc-4a48-87ce-749e1d7d6e72" providerId="ADAL" clId="{CE9AAB61-963F-6943-9B87-D3E31986EDB1}" dt="2024-04-02T20:22:25.131" v="683" actId="2696"/>
        <pc:sldMkLst>
          <pc:docMk/>
          <pc:sldMk cId="3474401639" sldId="1704"/>
        </pc:sldMkLst>
      </pc:sldChg>
      <pc:sldChg chg="del">
        <pc:chgData name="Davis, James C" userId="84778d94-b1cc-4a48-87ce-749e1d7d6e72" providerId="ADAL" clId="{CE9AAB61-963F-6943-9B87-D3E31986EDB1}" dt="2024-04-02T20:22:25.134" v="684" actId="2696"/>
        <pc:sldMkLst>
          <pc:docMk/>
          <pc:sldMk cId="2364210831" sldId="1706"/>
        </pc:sldMkLst>
      </pc:sldChg>
      <pc:sldChg chg="del">
        <pc:chgData name="Davis, James C" userId="84778d94-b1cc-4a48-87ce-749e1d7d6e72" providerId="ADAL" clId="{CE9AAB61-963F-6943-9B87-D3E31986EDB1}" dt="2024-04-02T20:22:25.052" v="662" actId="2696"/>
        <pc:sldMkLst>
          <pc:docMk/>
          <pc:sldMk cId="1296058494" sldId="1708"/>
        </pc:sldMkLst>
      </pc:sldChg>
      <pc:sldChg chg="del">
        <pc:chgData name="Davis, James C" userId="84778d94-b1cc-4a48-87ce-749e1d7d6e72" providerId="ADAL" clId="{CE9AAB61-963F-6943-9B87-D3E31986EDB1}" dt="2024-04-02T20:22:25.069" v="667" actId="2696"/>
        <pc:sldMkLst>
          <pc:docMk/>
          <pc:sldMk cId="947425832" sldId="1709"/>
        </pc:sldMkLst>
      </pc:sldChg>
      <pc:sldChg chg="del">
        <pc:chgData name="Davis, James C" userId="84778d94-b1cc-4a48-87ce-749e1d7d6e72" providerId="ADAL" clId="{CE9AAB61-963F-6943-9B87-D3E31986EDB1}" dt="2024-04-02T20:22:25.105" v="676" actId="2696"/>
        <pc:sldMkLst>
          <pc:docMk/>
          <pc:sldMk cId="254877405" sldId="1710"/>
        </pc:sldMkLst>
      </pc:sldChg>
      <pc:sldChg chg="del">
        <pc:chgData name="Davis, James C" userId="84778d94-b1cc-4a48-87ce-749e1d7d6e72" providerId="ADAL" clId="{CE9AAB61-963F-6943-9B87-D3E31986EDB1}" dt="2024-04-02T20:23:09.414" v="708" actId="2696"/>
        <pc:sldMkLst>
          <pc:docMk/>
          <pc:sldMk cId="990278366" sldId="1714"/>
        </pc:sldMkLst>
      </pc:sldChg>
      <pc:sldChg chg="del">
        <pc:chgData name="Davis, James C" userId="84778d94-b1cc-4a48-87ce-749e1d7d6e72" providerId="ADAL" clId="{CE9AAB61-963F-6943-9B87-D3E31986EDB1}" dt="2024-04-02T20:23:09.421" v="711" actId="2696"/>
        <pc:sldMkLst>
          <pc:docMk/>
          <pc:sldMk cId="2294751967" sldId="1720"/>
        </pc:sldMkLst>
      </pc:sldChg>
      <pc:sldChg chg="del">
        <pc:chgData name="Davis, James C" userId="84778d94-b1cc-4a48-87ce-749e1d7d6e72" providerId="ADAL" clId="{CE9AAB61-963F-6943-9B87-D3E31986EDB1}" dt="2024-04-02T20:23:09.407" v="706" actId="2696"/>
        <pc:sldMkLst>
          <pc:docMk/>
          <pc:sldMk cId="2716172134" sldId="1721"/>
        </pc:sldMkLst>
      </pc:sldChg>
      <pc:sldChg chg="del">
        <pc:chgData name="Davis, James C" userId="84778d94-b1cc-4a48-87ce-749e1d7d6e72" providerId="ADAL" clId="{CE9AAB61-963F-6943-9B87-D3E31986EDB1}" dt="2024-04-02T20:23:09.429" v="714" actId="2696"/>
        <pc:sldMkLst>
          <pc:docMk/>
          <pc:sldMk cId="3794567715" sldId="1722"/>
        </pc:sldMkLst>
      </pc:sldChg>
      <pc:sldChg chg="del">
        <pc:chgData name="Davis, James C" userId="84778d94-b1cc-4a48-87ce-749e1d7d6e72" providerId="ADAL" clId="{CE9AAB61-963F-6943-9B87-D3E31986EDB1}" dt="2024-04-02T20:22:25.097" v="674" actId="2696"/>
        <pc:sldMkLst>
          <pc:docMk/>
          <pc:sldMk cId="3376440423" sldId="1723"/>
        </pc:sldMkLst>
      </pc:sldChg>
      <pc:sldChg chg="del">
        <pc:chgData name="Davis, James C" userId="84778d94-b1cc-4a48-87ce-749e1d7d6e72" providerId="ADAL" clId="{CE9AAB61-963F-6943-9B87-D3E31986EDB1}" dt="2024-04-02T20:22:24.924" v="636" actId="2696"/>
        <pc:sldMkLst>
          <pc:docMk/>
          <pc:sldMk cId="3579946769" sldId="1725"/>
        </pc:sldMkLst>
      </pc:sldChg>
      <pc:sldChg chg="del">
        <pc:chgData name="Davis, James C" userId="84778d94-b1cc-4a48-87ce-749e1d7d6e72" providerId="ADAL" clId="{CE9AAB61-963F-6943-9B87-D3E31986EDB1}" dt="2024-04-02T20:22:25.084" v="671" actId="2696"/>
        <pc:sldMkLst>
          <pc:docMk/>
          <pc:sldMk cId="3364550072" sldId="1726"/>
        </pc:sldMkLst>
      </pc:sldChg>
      <pc:sldChg chg="del">
        <pc:chgData name="Davis, James C" userId="84778d94-b1cc-4a48-87ce-749e1d7d6e72" providerId="ADAL" clId="{CE9AAB61-963F-6943-9B87-D3E31986EDB1}" dt="2024-04-02T20:22:24.920" v="635" actId="2696"/>
        <pc:sldMkLst>
          <pc:docMk/>
          <pc:sldMk cId="4221430178" sldId="1727"/>
        </pc:sldMkLst>
      </pc:sldChg>
      <pc:sldChg chg="del">
        <pc:chgData name="Davis, James C" userId="84778d94-b1cc-4a48-87ce-749e1d7d6e72" providerId="ADAL" clId="{CE9AAB61-963F-6943-9B87-D3E31986EDB1}" dt="2024-04-02T20:29:36.102" v="788" actId="2696"/>
        <pc:sldMkLst>
          <pc:docMk/>
          <pc:sldMk cId="3532876938" sldId="1729"/>
        </pc:sldMkLst>
      </pc:sldChg>
      <pc:sldChg chg="del">
        <pc:chgData name="Davis, James C" userId="84778d94-b1cc-4a48-87ce-749e1d7d6e72" providerId="ADAL" clId="{CE9AAB61-963F-6943-9B87-D3E31986EDB1}" dt="2024-04-02T20:22:25.023" v="656" actId="2696"/>
        <pc:sldMkLst>
          <pc:docMk/>
          <pc:sldMk cId="1128849004" sldId="1730"/>
        </pc:sldMkLst>
      </pc:sldChg>
      <pc:sldChg chg="del">
        <pc:chgData name="Davis, James C" userId="84778d94-b1cc-4a48-87ce-749e1d7d6e72" providerId="ADAL" clId="{CE9AAB61-963F-6943-9B87-D3E31986EDB1}" dt="2024-04-02T20:22:24.996" v="650" actId="2696"/>
        <pc:sldMkLst>
          <pc:docMk/>
          <pc:sldMk cId="2659267585" sldId="1731"/>
        </pc:sldMkLst>
      </pc:sldChg>
      <pc:sldChg chg="del">
        <pc:chgData name="Davis, James C" userId="84778d94-b1cc-4a48-87ce-749e1d7d6e72" providerId="ADAL" clId="{CE9AAB61-963F-6943-9B87-D3E31986EDB1}" dt="2024-04-02T20:22:24.982" v="647" actId="2696"/>
        <pc:sldMkLst>
          <pc:docMk/>
          <pc:sldMk cId="1152480419" sldId="1732"/>
        </pc:sldMkLst>
      </pc:sldChg>
      <pc:sldChg chg="del">
        <pc:chgData name="Davis, James C" userId="84778d94-b1cc-4a48-87ce-749e1d7d6e72" providerId="ADAL" clId="{CE9AAB61-963F-6943-9B87-D3E31986EDB1}" dt="2024-04-02T20:22:24.932" v="638" actId="2696"/>
        <pc:sldMkLst>
          <pc:docMk/>
          <pc:sldMk cId="2369902492" sldId="1733"/>
        </pc:sldMkLst>
      </pc:sldChg>
      <pc:sldChg chg="del">
        <pc:chgData name="Davis, James C" userId="84778d94-b1cc-4a48-87ce-749e1d7d6e72" providerId="ADAL" clId="{CE9AAB61-963F-6943-9B87-D3E31986EDB1}" dt="2024-04-02T20:23:09.424" v="712" actId="2696"/>
        <pc:sldMkLst>
          <pc:docMk/>
          <pc:sldMk cId="2711210073" sldId="1734"/>
        </pc:sldMkLst>
      </pc:sldChg>
      <pc:sldChg chg="del">
        <pc:chgData name="Davis, James C" userId="84778d94-b1cc-4a48-87ce-749e1d7d6e72" providerId="ADAL" clId="{CE9AAB61-963F-6943-9B87-D3E31986EDB1}" dt="2024-04-02T20:22:25.123" v="681" actId="2696"/>
        <pc:sldMkLst>
          <pc:docMk/>
          <pc:sldMk cId="1056183217" sldId="1735"/>
        </pc:sldMkLst>
      </pc:sldChg>
      <pc:sldChg chg="del">
        <pc:chgData name="Davis, James C" userId="84778d94-b1cc-4a48-87ce-749e1d7d6e72" providerId="ADAL" clId="{CE9AAB61-963F-6943-9B87-D3E31986EDB1}" dt="2024-04-02T20:22:25.017" v="655" actId="2696"/>
        <pc:sldMkLst>
          <pc:docMk/>
          <pc:sldMk cId="1902539560" sldId="1736"/>
        </pc:sldMkLst>
      </pc:sldChg>
      <pc:sldChg chg="del">
        <pc:chgData name="Davis, James C" userId="84778d94-b1cc-4a48-87ce-749e1d7d6e72" providerId="ADAL" clId="{CE9AAB61-963F-6943-9B87-D3E31986EDB1}" dt="2024-04-02T20:22:24.991" v="649" actId="2696"/>
        <pc:sldMkLst>
          <pc:docMk/>
          <pc:sldMk cId="2202541370" sldId="1737"/>
        </pc:sldMkLst>
      </pc:sldChg>
      <pc:sldChg chg="del">
        <pc:chgData name="Davis, James C" userId="84778d94-b1cc-4a48-87ce-749e1d7d6e72" providerId="ADAL" clId="{CE9AAB61-963F-6943-9B87-D3E31986EDB1}" dt="2024-04-02T20:22:25.009" v="653" actId="2696"/>
        <pc:sldMkLst>
          <pc:docMk/>
          <pc:sldMk cId="122359386" sldId="1738"/>
        </pc:sldMkLst>
      </pc:sldChg>
      <pc:sldChg chg="del">
        <pc:chgData name="Davis, James C" userId="84778d94-b1cc-4a48-87ce-749e1d7d6e72" providerId="ADAL" clId="{CE9AAB61-963F-6943-9B87-D3E31986EDB1}" dt="2024-04-02T20:22:25.116" v="679" actId="2696"/>
        <pc:sldMkLst>
          <pc:docMk/>
          <pc:sldMk cId="3573315824" sldId="1739"/>
        </pc:sldMkLst>
      </pc:sldChg>
      <pc:sldChg chg="del">
        <pc:chgData name="Davis, James C" userId="84778d94-b1cc-4a48-87ce-749e1d7d6e72" providerId="ADAL" clId="{CE9AAB61-963F-6943-9B87-D3E31986EDB1}" dt="2024-04-02T20:22:25.126" v="682" actId="2696"/>
        <pc:sldMkLst>
          <pc:docMk/>
          <pc:sldMk cId="1839910944" sldId="1740"/>
        </pc:sldMkLst>
      </pc:sldChg>
      <pc:sldMasterChg chg="delSldLayout">
        <pc:chgData name="Davis, James C" userId="84778d94-b1cc-4a48-87ce-749e1d7d6e72" providerId="ADAL" clId="{CE9AAB61-963F-6943-9B87-D3E31986EDB1}" dt="2024-04-02T20:23:09.400" v="704" actId="2696"/>
        <pc:sldMasterMkLst>
          <pc:docMk/>
          <pc:sldMasterMk cId="3595336832" sldId="2147483708"/>
        </pc:sldMasterMkLst>
        <pc:sldLayoutChg chg="del">
          <pc:chgData name="Davis, James C" userId="84778d94-b1cc-4a48-87ce-749e1d7d6e72" providerId="ADAL" clId="{CE9AAB61-963F-6943-9B87-D3E31986EDB1}" dt="2024-04-02T20:23:09.400" v="704" actId="2696"/>
          <pc:sldLayoutMkLst>
            <pc:docMk/>
            <pc:sldMasterMk cId="3595336832" sldId="2147483708"/>
            <pc:sldLayoutMk cId="556993953" sldId="2147483738"/>
          </pc:sldLayoutMkLst>
        </pc:sldLayoutChg>
        <pc:sldLayoutChg chg="del">
          <pc:chgData name="Davis, James C" userId="84778d94-b1cc-4a48-87ce-749e1d7d6e72" providerId="ADAL" clId="{CE9AAB61-963F-6943-9B87-D3E31986EDB1}" dt="2024-04-02T20:22:25.171" v="696" actId="2696"/>
          <pc:sldLayoutMkLst>
            <pc:docMk/>
            <pc:sldMasterMk cId="3595336832" sldId="2147483708"/>
            <pc:sldLayoutMk cId="1694633372" sldId="2147483741"/>
          </pc:sldLayoutMkLst>
        </pc:sldLayoutChg>
        <pc:sldLayoutChg chg="del">
          <pc:chgData name="Davis, James C" userId="84778d94-b1cc-4a48-87ce-749e1d7d6e72" providerId="ADAL" clId="{CE9AAB61-963F-6943-9B87-D3E31986EDB1}" dt="2024-04-02T20:22:25.093" v="673" actId="2696"/>
          <pc:sldLayoutMkLst>
            <pc:docMk/>
            <pc:sldMasterMk cId="3595336832" sldId="2147483708"/>
            <pc:sldLayoutMk cId="228421729" sldId="2147483742"/>
          </pc:sldLayoutMkLst>
        </pc:sldLayoutChg>
      </pc:sldMasterChg>
    </pc:docChg>
  </pc:docChgLst>
  <pc:docChgLst>
    <pc:chgData name="Davis, James C" userId="84778d94-b1cc-4a48-87ce-749e1d7d6e72" providerId="ADAL" clId="{95A32A66-CF61-6D46-A3EE-9F801C62F827}"/>
    <pc:docChg chg="modSld">
      <pc:chgData name="Davis, James C" userId="84778d94-b1cc-4a48-87ce-749e1d7d6e72" providerId="ADAL" clId="{95A32A66-CF61-6D46-A3EE-9F801C62F827}" dt="2023-10-12T20:27:07.217" v="0" actId="20577"/>
      <pc:docMkLst>
        <pc:docMk/>
      </pc:docMkLst>
      <pc:sldChg chg="modNotesTx">
        <pc:chgData name="Davis, James C" userId="84778d94-b1cc-4a48-87ce-749e1d7d6e72" providerId="ADAL" clId="{95A32A66-CF61-6D46-A3EE-9F801C62F827}" dt="2023-10-12T20:27:07.217" v="0" actId="20577"/>
        <pc:sldMkLst>
          <pc:docMk/>
          <pc:sldMk cId="1251273314" sldId="1718"/>
        </pc:sldMkLst>
      </pc:sldChg>
    </pc:docChg>
  </pc:docChgLst>
  <pc:docChgLst>
    <pc:chgData name="Davis, James C" userId="84778d94-b1cc-4a48-87ce-749e1d7d6e72" providerId="ADAL" clId="{FFF39060-FF7D-B641-9688-A9AEEE8CEF5C}"/>
    <pc:docChg chg="undo redo custSel addSld delSld modSld addMainMaster delMainMaster modSection">
      <pc:chgData name="Davis, James C" userId="84778d94-b1cc-4a48-87ce-749e1d7d6e72" providerId="ADAL" clId="{FFF39060-FF7D-B641-9688-A9AEEE8CEF5C}" dt="2023-10-25T15:39:26.617" v="7731"/>
      <pc:docMkLst>
        <pc:docMk/>
      </pc:docMkLst>
      <pc:sldChg chg="modNotesTx">
        <pc:chgData name="Davis, James C" userId="84778d94-b1cc-4a48-87ce-749e1d7d6e72" providerId="ADAL" clId="{FFF39060-FF7D-B641-9688-A9AEEE8CEF5C}" dt="2023-10-25T15:12:50.728" v="6298" actId="20577"/>
        <pc:sldMkLst>
          <pc:docMk/>
          <pc:sldMk cId="3362872762" sldId="261"/>
        </pc:sldMkLst>
      </pc:sldChg>
      <pc:sldChg chg="addSp delSp modSp mod modNotesTx">
        <pc:chgData name="Davis, James C" userId="84778d94-b1cc-4a48-87ce-749e1d7d6e72" providerId="ADAL" clId="{FFF39060-FF7D-B641-9688-A9AEEE8CEF5C}" dt="2023-10-24T21:09:51.036" v="199" actId="404"/>
        <pc:sldMkLst>
          <pc:docMk/>
          <pc:sldMk cId="681153070" sldId="263"/>
        </pc:sldMkLst>
        <pc:spChg chg="mod">
          <ac:chgData name="Davis, James C" userId="84778d94-b1cc-4a48-87ce-749e1d7d6e72" providerId="ADAL" clId="{FFF39060-FF7D-B641-9688-A9AEEE8CEF5C}" dt="2023-10-24T21:09:51.036" v="199" actId="404"/>
          <ac:spMkLst>
            <pc:docMk/>
            <pc:sldMk cId="681153070" sldId="263"/>
            <ac:spMk id="3" creationId="{089D1F61-B74F-FD46-9676-D29849AD2577}"/>
          </ac:spMkLst>
        </pc:spChg>
        <pc:graphicFrameChg chg="add del mod">
          <ac:chgData name="Davis, James C" userId="84778d94-b1cc-4a48-87ce-749e1d7d6e72" providerId="ADAL" clId="{FFF39060-FF7D-B641-9688-A9AEEE8CEF5C}" dt="2023-10-24T21:09:12.788" v="88"/>
          <ac:graphicFrameMkLst>
            <pc:docMk/>
            <pc:sldMk cId="681153070" sldId="263"/>
            <ac:graphicFrameMk id="4" creationId="{B35B2F07-56F4-5123-1152-CA71604EDE88}"/>
          </ac:graphicFrameMkLst>
        </pc:graphicFrameChg>
        <pc:picChg chg="del">
          <ac:chgData name="Davis, James C" userId="84778d94-b1cc-4a48-87ce-749e1d7d6e72" providerId="ADAL" clId="{FFF39060-FF7D-B641-9688-A9AEEE8CEF5C}" dt="2023-10-24T21:05:06.564" v="0" actId="478"/>
          <ac:picMkLst>
            <pc:docMk/>
            <pc:sldMk cId="681153070" sldId="263"/>
            <ac:picMk id="2" creationId="{6930228F-59A0-6E7E-FE98-6C0B59313194}"/>
          </ac:picMkLst>
        </pc:picChg>
      </pc:sldChg>
      <pc:sldChg chg="modSp mod modNotesTx">
        <pc:chgData name="Davis, James C" userId="84778d94-b1cc-4a48-87ce-749e1d7d6e72" providerId="ADAL" clId="{FFF39060-FF7D-B641-9688-A9AEEE8CEF5C}" dt="2023-10-25T14:50:38.359" v="5717" actId="20577"/>
        <pc:sldMkLst>
          <pc:docMk/>
          <pc:sldMk cId="1620931368" sldId="265"/>
        </pc:sldMkLst>
        <pc:spChg chg="mod">
          <ac:chgData name="Davis, James C" userId="84778d94-b1cc-4a48-87ce-749e1d7d6e72" providerId="ADAL" clId="{FFF39060-FF7D-B641-9688-A9AEEE8CEF5C}" dt="2023-10-25T14:48:04.790" v="5092" actId="1035"/>
          <ac:spMkLst>
            <pc:docMk/>
            <pc:sldMk cId="1620931368" sldId="265"/>
            <ac:spMk id="137" creationId="{00000000-0000-0000-0000-000000000000}"/>
          </ac:spMkLst>
        </pc:spChg>
      </pc:sldChg>
      <pc:sldChg chg="modSp mod modNotesTx">
        <pc:chgData name="Davis, James C" userId="84778d94-b1cc-4a48-87ce-749e1d7d6e72" providerId="ADAL" clId="{FFF39060-FF7D-B641-9688-A9AEEE8CEF5C}" dt="2023-10-25T15:05:27.087" v="6095" actId="20577"/>
        <pc:sldMkLst>
          <pc:docMk/>
          <pc:sldMk cId="1422640799" sldId="266"/>
        </pc:sldMkLst>
        <pc:spChg chg="mod">
          <ac:chgData name="Davis, James C" userId="84778d94-b1cc-4a48-87ce-749e1d7d6e72" providerId="ADAL" clId="{FFF39060-FF7D-B641-9688-A9AEEE8CEF5C}" dt="2023-10-25T15:04:17.063" v="5868" actId="20577"/>
          <ac:spMkLst>
            <pc:docMk/>
            <pc:sldMk cId="1422640799" sldId="266"/>
            <ac:spMk id="3" creationId="{87AC1F3C-5312-87D6-20CB-B69BF1E8C0A8}"/>
          </ac:spMkLst>
        </pc:spChg>
        <pc:spChg chg="mod">
          <ac:chgData name="Davis, James C" userId="84778d94-b1cc-4a48-87ce-749e1d7d6e72" providerId="ADAL" clId="{FFF39060-FF7D-B641-9688-A9AEEE8CEF5C}" dt="2023-10-25T14:53:14.490" v="5823" actId="20577"/>
          <ac:spMkLst>
            <pc:docMk/>
            <pc:sldMk cId="1422640799" sldId="266"/>
            <ac:spMk id="4" creationId="{D1D60F40-0F73-64CD-C620-EFB0A82A854C}"/>
          </ac:spMkLst>
        </pc:spChg>
      </pc:sldChg>
      <pc:sldChg chg="modNotesTx">
        <pc:chgData name="Davis, James C" userId="84778d94-b1cc-4a48-87ce-749e1d7d6e72" providerId="ADAL" clId="{FFF39060-FF7D-B641-9688-A9AEEE8CEF5C}" dt="2023-10-25T15:22:49.545" v="6928" actId="113"/>
        <pc:sldMkLst>
          <pc:docMk/>
          <pc:sldMk cId="3783669182" sldId="267"/>
        </pc:sldMkLst>
      </pc:sldChg>
      <pc:sldChg chg="modSp mod delCm modNotesTx">
        <pc:chgData name="Davis, James C" userId="84778d94-b1cc-4a48-87ce-749e1d7d6e72" providerId="ADAL" clId="{FFF39060-FF7D-B641-9688-A9AEEE8CEF5C}" dt="2023-10-24T22:20:57.853" v="578" actId="20577"/>
        <pc:sldMkLst>
          <pc:docMk/>
          <pc:sldMk cId="652187390" sldId="268"/>
        </pc:sldMkLst>
        <pc:spChg chg="mod">
          <ac:chgData name="Davis, James C" userId="84778d94-b1cc-4a48-87ce-749e1d7d6e72" providerId="ADAL" clId="{FFF39060-FF7D-B641-9688-A9AEEE8CEF5C}" dt="2023-10-24T22:20:26.002" v="437" actId="1076"/>
          <ac:spMkLst>
            <pc:docMk/>
            <pc:sldMk cId="652187390" sldId="268"/>
            <ac:spMk id="2" creationId="{3AB988E6-1B18-9643-A840-6F6D00DE0F8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avis, James C" userId="84778d94-b1cc-4a48-87ce-749e1d7d6e72" providerId="ADAL" clId="{FFF39060-FF7D-B641-9688-A9AEEE8CEF5C}" dt="2023-10-24T22:20:31.758" v="438"/>
              <pc2:cmMkLst xmlns:pc2="http://schemas.microsoft.com/office/powerpoint/2019/9/main/command">
                <pc:docMk/>
                <pc:sldMk cId="652187390" sldId="268"/>
                <pc2:cmMk id="{6A23F7A3-353C-4FF9-9323-384C0F889AC1}"/>
              </pc2:cmMkLst>
            </pc226:cmChg>
          </p:ext>
        </pc:extLst>
      </pc:sldChg>
      <pc:sldChg chg="modSp mod">
        <pc:chgData name="Davis, James C" userId="84778d94-b1cc-4a48-87ce-749e1d7d6e72" providerId="ADAL" clId="{FFF39060-FF7D-B641-9688-A9AEEE8CEF5C}" dt="2023-10-25T15:05:54.322" v="6178" actId="20577"/>
        <pc:sldMkLst>
          <pc:docMk/>
          <pc:sldMk cId="1779723415" sldId="269"/>
        </pc:sldMkLst>
        <pc:spChg chg="mod">
          <ac:chgData name="Davis, James C" userId="84778d94-b1cc-4a48-87ce-749e1d7d6e72" providerId="ADAL" clId="{FFF39060-FF7D-B641-9688-A9AEEE8CEF5C}" dt="2023-10-25T15:05:54.322" v="6178" actId="20577"/>
          <ac:spMkLst>
            <pc:docMk/>
            <pc:sldMk cId="1779723415" sldId="269"/>
            <ac:spMk id="167" creationId="{00000000-0000-0000-0000-000000000000}"/>
          </ac:spMkLst>
        </pc:spChg>
      </pc:sldChg>
      <pc:sldChg chg="del">
        <pc:chgData name="Davis, James C" userId="84778d94-b1cc-4a48-87ce-749e1d7d6e72" providerId="ADAL" clId="{FFF39060-FF7D-B641-9688-A9AEEE8CEF5C}" dt="2023-10-25T14:51:48.744" v="5773" actId="2696"/>
        <pc:sldMkLst>
          <pc:docMk/>
          <pc:sldMk cId="4013732481" sldId="272"/>
        </pc:sldMkLst>
      </pc:sldChg>
      <pc:sldChg chg="delSp modSp mod delAnim modNotesTx">
        <pc:chgData name="Davis, James C" userId="84778d94-b1cc-4a48-87ce-749e1d7d6e72" providerId="ADAL" clId="{FFF39060-FF7D-B641-9688-A9AEEE8CEF5C}" dt="2023-10-24T21:12:44.021" v="390" actId="20577"/>
        <pc:sldMkLst>
          <pc:docMk/>
          <pc:sldMk cId="2404920538" sldId="1243"/>
        </pc:sldMkLst>
        <pc:grpChg chg="del">
          <ac:chgData name="Davis, James C" userId="84778d94-b1cc-4a48-87ce-749e1d7d6e72" providerId="ADAL" clId="{FFF39060-FF7D-B641-9688-A9AEEE8CEF5C}" dt="2023-10-24T21:05:57.565" v="58" actId="478"/>
          <ac:grpSpMkLst>
            <pc:docMk/>
            <pc:sldMk cId="2404920538" sldId="1243"/>
            <ac:grpSpMk id="37" creationId="{0FB76EF3-F45B-3445-AD34-77E8A44CB630}"/>
          </ac:grpSpMkLst>
        </pc:grpChg>
        <pc:grpChg chg="mod">
          <ac:chgData name="Davis, James C" userId="84778d94-b1cc-4a48-87ce-749e1d7d6e72" providerId="ADAL" clId="{FFF39060-FF7D-B641-9688-A9AEEE8CEF5C}" dt="2023-10-24T21:06:08.424" v="60" actId="1076"/>
          <ac:grpSpMkLst>
            <pc:docMk/>
            <pc:sldMk cId="2404920538" sldId="1243"/>
            <ac:grpSpMk id="38" creationId="{FEE814BF-AFA7-094E-9536-8C925FCC359C}"/>
          </ac:grpSpMkLst>
        </pc:grpChg>
        <pc:grpChg chg="mod">
          <ac:chgData name="Davis, James C" userId="84778d94-b1cc-4a48-87ce-749e1d7d6e72" providerId="ADAL" clId="{FFF39060-FF7D-B641-9688-A9AEEE8CEF5C}" dt="2023-10-24T21:06:05.924" v="59" actId="1076"/>
          <ac:grpSpMkLst>
            <pc:docMk/>
            <pc:sldMk cId="2404920538" sldId="1243"/>
            <ac:grpSpMk id="39" creationId="{5A9FBFDD-F103-1745-84C7-06519ADCEE11}"/>
          </ac:grpSpMkLst>
        </pc:grpChg>
        <pc:grpChg chg="mod">
          <ac:chgData name="Davis, James C" userId="84778d94-b1cc-4a48-87ce-749e1d7d6e72" providerId="ADAL" clId="{FFF39060-FF7D-B641-9688-A9AEEE8CEF5C}" dt="2023-10-24T21:06:05.924" v="59" actId="1076"/>
          <ac:grpSpMkLst>
            <pc:docMk/>
            <pc:sldMk cId="2404920538" sldId="1243"/>
            <ac:grpSpMk id="40" creationId="{F8C9FCF2-1B8B-464B-B7D1-8AA13C252B0F}"/>
          </ac:grpSpMkLst>
        </pc:grpChg>
        <pc:grpChg chg="del">
          <ac:chgData name="Davis, James C" userId="84778d94-b1cc-4a48-87ce-749e1d7d6e72" providerId="ADAL" clId="{FFF39060-FF7D-B641-9688-A9AEEE8CEF5C}" dt="2023-10-24T21:05:57.565" v="58" actId="478"/>
          <ac:grpSpMkLst>
            <pc:docMk/>
            <pc:sldMk cId="2404920538" sldId="1243"/>
            <ac:grpSpMk id="57" creationId="{15B883F4-76A0-3C45-BF31-BBD1F11442D4}"/>
          </ac:grpSpMkLst>
        </pc:grpChg>
        <pc:picChg chg="mod">
          <ac:chgData name="Davis, James C" userId="84778d94-b1cc-4a48-87ce-749e1d7d6e72" providerId="ADAL" clId="{FFF39060-FF7D-B641-9688-A9AEEE8CEF5C}" dt="2023-10-24T21:06:08.424" v="60" actId="1076"/>
          <ac:picMkLst>
            <pc:docMk/>
            <pc:sldMk cId="2404920538" sldId="1243"/>
            <ac:picMk id="44" creationId="{64FF3516-FB5A-844D-A664-12DF4F742CC2}"/>
          </ac:picMkLst>
        </pc:picChg>
        <pc:picChg chg="mod">
          <ac:chgData name="Davis, James C" userId="84778d94-b1cc-4a48-87ce-749e1d7d6e72" providerId="ADAL" clId="{FFF39060-FF7D-B641-9688-A9AEEE8CEF5C}" dt="2023-10-24T21:06:05.924" v="59" actId="1076"/>
          <ac:picMkLst>
            <pc:docMk/>
            <pc:sldMk cId="2404920538" sldId="1243"/>
            <ac:picMk id="46" creationId="{284E19FC-36B0-054D-92DA-A0D764512B36}"/>
          </ac:picMkLst>
        </pc:picChg>
        <pc:picChg chg="del">
          <ac:chgData name="Davis, James C" userId="84778d94-b1cc-4a48-87ce-749e1d7d6e72" providerId="ADAL" clId="{FFF39060-FF7D-B641-9688-A9AEEE8CEF5C}" dt="2023-10-24T21:05:57.565" v="58" actId="478"/>
          <ac:picMkLst>
            <pc:docMk/>
            <pc:sldMk cId="2404920538" sldId="1243"/>
            <ac:picMk id="48" creationId="{93096B91-158D-FA49-83C0-34ED9BA52E2E}"/>
          </ac:picMkLst>
        </pc:picChg>
        <pc:picChg chg="mod">
          <ac:chgData name="Davis, James C" userId="84778d94-b1cc-4a48-87ce-749e1d7d6e72" providerId="ADAL" clId="{FFF39060-FF7D-B641-9688-A9AEEE8CEF5C}" dt="2023-10-24T21:06:22.065" v="61" actId="1076"/>
          <ac:picMkLst>
            <pc:docMk/>
            <pc:sldMk cId="2404920538" sldId="1243"/>
            <ac:picMk id="1028" creationId="{A653E481-A941-1AAC-BC20-2B51E3C63137}"/>
          </ac:picMkLst>
        </pc:picChg>
        <pc:picChg chg="mod">
          <ac:chgData name="Davis, James C" userId="84778d94-b1cc-4a48-87ce-749e1d7d6e72" providerId="ADAL" clId="{FFF39060-FF7D-B641-9688-A9AEEE8CEF5C}" dt="2023-10-24T21:06:38.256" v="68" actId="166"/>
          <ac:picMkLst>
            <pc:docMk/>
            <pc:sldMk cId="2404920538" sldId="1243"/>
            <ac:picMk id="1030" creationId="{933D9491-6661-8783-FCDA-F96E23BFC11A}"/>
          </ac:picMkLst>
        </pc:picChg>
        <pc:picChg chg="mod">
          <ac:chgData name="Davis, James C" userId="84778d94-b1cc-4a48-87ce-749e1d7d6e72" providerId="ADAL" clId="{FFF39060-FF7D-B641-9688-A9AEEE8CEF5C}" dt="2023-10-24T21:06:38.256" v="68" actId="166"/>
          <ac:picMkLst>
            <pc:docMk/>
            <pc:sldMk cId="2404920538" sldId="1243"/>
            <ac:picMk id="1032" creationId="{CA89CDF5-237A-4B0E-4F96-F842211BD855}"/>
          </ac:picMkLst>
        </pc:picChg>
        <pc:picChg chg="mod">
          <ac:chgData name="Davis, James C" userId="84778d94-b1cc-4a48-87ce-749e1d7d6e72" providerId="ADAL" clId="{FFF39060-FF7D-B641-9688-A9AEEE8CEF5C}" dt="2023-10-24T21:06:53.358" v="69" actId="1076"/>
          <ac:picMkLst>
            <pc:docMk/>
            <pc:sldMk cId="2404920538" sldId="1243"/>
            <ac:picMk id="1034" creationId="{C74C56B0-F56E-E72A-9E3F-C8EF24296552}"/>
          </ac:picMkLst>
        </pc:picChg>
        <pc:picChg chg="mod">
          <ac:chgData name="Davis, James C" userId="84778d94-b1cc-4a48-87ce-749e1d7d6e72" providerId="ADAL" clId="{FFF39060-FF7D-B641-9688-A9AEEE8CEF5C}" dt="2023-10-24T21:06:28.621" v="64" actId="1076"/>
          <ac:picMkLst>
            <pc:docMk/>
            <pc:sldMk cId="2404920538" sldId="1243"/>
            <ac:picMk id="1036" creationId="{65AA77BC-E53A-A54F-9A21-8D9E935F9A6A}"/>
          </ac:picMkLst>
        </pc:picChg>
      </pc:sldChg>
      <pc:sldChg chg="modSp mod modNotesTx">
        <pc:chgData name="Davis, James C" userId="84778d94-b1cc-4a48-87ce-749e1d7d6e72" providerId="ADAL" clId="{FFF39060-FF7D-B641-9688-A9AEEE8CEF5C}" dt="2023-10-25T13:36:15.793" v="2317" actId="14100"/>
        <pc:sldMkLst>
          <pc:docMk/>
          <pc:sldMk cId="3195775713" sldId="1590"/>
        </pc:sldMkLst>
        <pc:spChg chg="mod">
          <ac:chgData name="Davis, James C" userId="84778d94-b1cc-4a48-87ce-749e1d7d6e72" providerId="ADAL" clId="{FFF39060-FF7D-B641-9688-A9AEEE8CEF5C}" dt="2023-10-25T13:36:15.793" v="2317" actId="14100"/>
          <ac:spMkLst>
            <pc:docMk/>
            <pc:sldMk cId="3195775713" sldId="1590"/>
            <ac:spMk id="2" creationId="{7B961005-D890-76A2-5A2C-600BDA086304}"/>
          </ac:spMkLst>
        </pc:spChg>
      </pc:sldChg>
      <pc:sldChg chg="modSp mod modNotesTx">
        <pc:chgData name="Davis, James C" userId="84778d94-b1cc-4a48-87ce-749e1d7d6e72" providerId="ADAL" clId="{FFF39060-FF7D-B641-9688-A9AEEE8CEF5C}" dt="2023-10-25T14:36:34.710" v="4471" actId="20577"/>
        <pc:sldMkLst>
          <pc:docMk/>
          <pc:sldMk cId="1660352257" sldId="1593"/>
        </pc:sldMkLst>
        <pc:spChg chg="mod">
          <ac:chgData name="Davis, James C" userId="84778d94-b1cc-4a48-87ce-749e1d7d6e72" providerId="ADAL" clId="{FFF39060-FF7D-B641-9688-A9AEEE8CEF5C}" dt="2023-10-25T13:11:53.891" v="2245" actId="20577"/>
          <ac:spMkLst>
            <pc:docMk/>
            <pc:sldMk cId="1660352257" sldId="1593"/>
            <ac:spMk id="5" creationId="{946ADB9A-46C6-C2C4-B786-358683F51A40}"/>
          </ac:spMkLst>
        </pc:spChg>
      </pc:sldChg>
      <pc:sldChg chg="delCm">
        <pc:chgData name="Davis, James C" userId="84778d94-b1cc-4a48-87ce-749e1d7d6e72" providerId="ADAL" clId="{FFF39060-FF7D-B641-9688-A9AEEE8CEF5C}" dt="2023-10-24T21:13:44.855" v="414"/>
        <pc:sldMkLst>
          <pc:docMk/>
          <pc:sldMk cId="2078917652" sldId="15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avis, James C" userId="84778d94-b1cc-4a48-87ce-749e1d7d6e72" providerId="ADAL" clId="{FFF39060-FF7D-B641-9688-A9AEEE8CEF5C}" dt="2023-10-24T21:13:44.855" v="414"/>
              <pc2:cmMkLst xmlns:pc2="http://schemas.microsoft.com/office/powerpoint/2019/9/main/command">
                <pc:docMk/>
                <pc:sldMk cId="2078917652" sldId="1594"/>
                <pc2:cmMk id="{A968A519-2C08-E347-AFA8-02B18E697598}"/>
              </pc2:cmMkLst>
            </pc226:cmChg>
          </p:ext>
        </pc:extLst>
      </pc:sldChg>
      <pc:sldChg chg="addSp delSp modSp mod modAnim addCm delCm modCm modNotesTx">
        <pc:chgData name="Davis, James C" userId="84778d94-b1cc-4a48-87ce-749e1d7d6e72" providerId="ADAL" clId="{FFF39060-FF7D-B641-9688-A9AEEE8CEF5C}" dt="2023-10-25T13:58:36.342" v="2595" actId="20577"/>
        <pc:sldMkLst>
          <pc:docMk/>
          <pc:sldMk cId="1336491499" sldId="1596"/>
        </pc:sldMkLst>
        <pc:grpChg chg="mod">
          <ac:chgData name="Davis, James C" userId="84778d94-b1cc-4a48-87ce-749e1d7d6e72" providerId="ADAL" clId="{FFF39060-FF7D-B641-9688-A9AEEE8CEF5C}" dt="2023-10-25T02:01:18.532" v="1109" actId="166"/>
          <ac:grpSpMkLst>
            <pc:docMk/>
            <pc:sldMk cId="1336491499" sldId="1596"/>
            <ac:grpSpMk id="6" creationId="{3326F523-E95B-56AD-4611-468D260FDCFB}"/>
          </ac:grpSpMkLst>
        </pc:grpChg>
        <pc:picChg chg="add mod">
          <ac:chgData name="Davis, James C" userId="84778d94-b1cc-4a48-87ce-749e1d7d6e72" providerId="ADAL" clId="{FFF39060-FF7D-B641-9688-A9AEEE8CEF5C}" dt="2023-10-25T02:00:21.657" v="1097" actId="1076"/>
          <ac:picMkLst>
            <pc:docMk/>
            <pc:sldMk cId="1336491499" sldId="1596"/>
            <ac:picMk id="2" creationId="{424283B7-64BA-0786-401E-4295B16831D4}"/>
          </ac:picMkLst>
        </pc:picChg>
        <pc:picChg chg="mod">
          <ac:chgData name="Davis, James C" userId="84778d94-b1cc-4a48-87ce-749e1d7d6e72" providerId="ADAL" clId="{FFF39060-FF7D-B641-9688-A9AEEE8CEF5C}" dt="2023-10-25T02:01:18.532" v="1109" actId="166"/>
          <ac:picMkLst>
            <pc:docMk/>
            <pc:sldMk cId="1336491499" sldId="1596"/>
            <ac:picMk id="5" creationId="{B2224E8C-339C-44B4-56FD-41C5399E4F69}"/>
          </ac:picMkLst>
        </pc:picChg>
        <pc:picChg chg="add del mod">
          <ac:chgData name="Davis, James C" userId="84778d94-b1cc-4a48-87ce-749e1d7d6e72" providerId="ADAL" clId="{FFF39060-FF7D-B641-9688-A9AEEE8CEF5C}" dt="2023-10-25T02:00:04.196" v="1088" actId="478"/>
          <ac:picMkLst>
            <pc:docMk/>
            <pc:sldMk cId="1336491499" sldId="1596"/>
            <ac:picMk id="12" creationId="{A93993BD-84C7-EFED-4760-4FCEB97FDF22}"/>
          </ac:picMkLst>
        </pc:picChg>
        <pc:picChg chg="add mod">
          <ac:chgData name="Davis, James C" userId="84778d94-b1cc-4a48-87ce-749e1d7d6e72" providerId="ADAL" clId="{FFF39060-FF7D-B641-9688-A9AEEE8CEF5C}" dt="2023-10-25T13:54:42.803" v="2340" actId="1035"/>
          <ac:picMkLst>
            <pc:docMk/>
            <pc:sldMk cId="1336491499" sldId="1596"/>
            <ac:picMk id="13" creationId="{9B689773-6B9A-CED5-F22F-10E4017F605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Davis, James C" userId="84778d94-b1cc-4a48-87ce-749e1d7d6e72" providerId="ADAL" clId="{FFF39060-FF7D-B641-9688-A9AEEE8CEF5C}" dt="2023-10-25T02:00:32.368" v="1101"/>
              <pc2:cmMkLst xmlns:pc2="http://schemas.microsoft.com/office/powerpoint/2019/9/main/command">
                <pc:docMk/>
                <pc:sldMk cId="1336491499" sldId="1596"/>
                <pc2:cmMk id="{6ACB1C9E-9EF6-A64F-A716-90E4AADBEB00}"/>
              </pc2:cmMkLst>
            </pc226:cmChg>
          </p:ext>
        </pc:extLst>
      </pc:sldChg>
      <pc:sldChg chg="modNotesTx">
        <pc:chgData name="Davis, James C" userId="84778d94-b1cc-4a48-87ce-749e1d7d6e72" providerId="ADAL" clId="{FFF39060-FF7D-B641-9688-A9AEEE8CEF5C}" dt="2023-10-24T21:13:31.417" v="413" actId="20577"/>
        <pc:sldMkLst>
          <pc:docMk/>
          <pc:sldMk cId="978641685" sldId="1597"/>
        </pc:sldMkLst>
      </pc:sldChg>
      <pc:sldChg chg="add del">
        <pc:chgData name="Davis, James C" userId="84778d94-b1cc-4a48-87ce-749e1d7d6e72" providerId="ADAL" clId="{FFF39060-FF7D-B641-9688-A9AEEE8CEF5C}" dt="2023-10-25T14:29:49.676" v="3756" actId="2696"/>
        <pc:sldMkLst>
          <pc:docMk/>
          <pc:sldMk cId="3311118428" sldId="1605"/>
        </pc:sldMkLst>
      </pc:sldChg>
      <pc:sldChg chg="modSp add mod modNotesTx">
        <pc:chgData name="Davis, James C" userId="84778d94-b1cc-4a48-87ce-749e1d7d6e72" providerId="ADAL" clId="{FFF39060-FF7D-B641-9688-A9AEEE8CEF5C}" dt="2023-10-25T14:34:15.872" v="4212" actId="20577"/>
        <pc:sldMkLst>
          <pc:docMk/>
          <pc:sldMk cId="1045140211" sldId="1608"/>
        </pc:sldMkLst>
        <pc:spChg chg="mod">
          <ac:chgData name="Davis, James C" userId="84778d94-b1cc-4a48-87ce-749e1d7d6e72" providerId="ADAL" clId="{FFF39060-FF7D-B641-9688-A9AEEE8CEF5C}" dt="2023-10-25T14:33:51.197" v="4139" actId="14100"/>
          <ac:spMkLst>
            <pc:docMk/>
            <pc:sldMk cId="1045140211" sldId="1608"/>
            <ac:spMk id="11" creationId="{823029D3-2B93-182A-43B3-7A30AD1D9B62}"/>
          </ac:spMkLst>
        </pc:spChg>
        <pc:spChg chg="mod">
          <ac:chgData name="Davis, James C" userId="84778d94-b1cc-4a48-87ce-749e1d7d6e72" providerId="ADAL" clId="{FFF39060-FF7D-B641-9688-A9AEEE8CEF5C}" dt="2023-10-25T14:33:12.464" v="4132" actId="21"/>
          <ac:spMkLst>
            <pc:docMk/>
            <pc:sldMk cId="1045140211" sldId="1608"/>
            <ac:spMk id="16" creationId="{DEEA98D3-91C4-C819-976A-DF1A5E54D2AC}"/>
          </ac:spMkLst>
        </pc:spChg>
        <pc:grpChg chg="mod">
          <ac:chgData name="Davis, James C" userId="84778d94-b1cc-4a48-87ce-749e1d7d6e72" providerId="ADAL" clId="{FFF39060-FF7D-B641-9688-A9AEEE8CEF5C}" dt="2023-10-25T14:34:07.226" v="4172" actId="1038"/>
          <ac:grpSpMkLst>
            <pc:docMk/>
            <pc:sldMk cId="1045140211" sldId="1608"/>
            <ac:grpSpMk id="17" creationId="{9606484D-4FAF-1155-50F1-47D7E3CF1550}"/>
          </ac:grpSpMkLst>
        </pc:grpChg>
        <pc:picChg chg="mod modCrop">
          <ac:chgData name="Davis, James C" userId="84778d94-b1cc-4a48-87ce-749e1d7d6e72" providerId="ADAL" clId="{FFF39060-FF7D-B641-9688-A9AEEE8CEF5C}" dt="2023-10-25T14:33:56.105" v="4143" actId="1076"/>
          <ac:picMkLst>
            <pc:docMk/>
            <pc:sldMk cId="1045140211" sldId="1608"/>
            <ac:picMk id="4" creationId="{B6CAF844-13FC-0108-FD34-AB4703895DE9}"/>
          </ac:picMkLst>
        </pc:picChg>
      </pc:sldChg>
      <pc:sldChg chg="delSp modSp mod modAnim modNotesTx">
        <pc:chgData name="Davis, James C" userId="84778d94-b1cc-4a48-87ce-749e1d7d6e72" providerId="ADAL" clId="{FFF39060-FF7D-B641-9688-A9AEEE8CEF5C}" dt="2023-10-25T14:02:29.751" v="2860" actId="20577"/>
        <pc:sldMkLst>
          <pc:docMk/>
          <pc:sldMk cId="1385799757" sldId="1610"/>
        </pc:sldMkLst>
        <pc:spChg chg="del mod">
          <ac:chgData name="Davis, James C" userId="84778d94-b1cc-4a48-87ce-749e1d7d6e72" providerId="ADAL" clId="{FFF39060-FF7D-B641-9688-A9AEEE8CEF5C}" dt="2023-10-25T14:00:57.489" v="2597" actId="478"/>
          <ac:spMkLst>
            <pc:docMk/>
            <pc:sldMk cId="1385799757" sldId="1610"/>
            <ac:spMk id="6" creationId="{FE60F081-26D4-0C41-8DA0-AE81CB0BEFCB}"/>
          </ac:spMkLst>
        </pc:spChg>
        <pc:spChg chg="mod">
          <ac:chgData name="Davis, James C" userId="84778d94-b1cc-4a48-87ce-749e1d7d6e72" providerId="ADAL" clId="{FFF39060-FF7D-B641-9688-A9AEEE8CEF5C}" dt="2023-10-25T12:56:23.268" v="1403" actId="14100"/>
          <ac:spMkLst>
            <pc:docMk/>
            <pc:sldMk cId="1385799757" sldId="1610"/>
            <ac:spMk id="11" creationId="{0CE774DF-BD81-A441-A78C-2B0147509EAE}"/>
          </ac:spMkLst>
        </pc:spChg>
      </pc:sldChg>
      <pc:sldChg chg="add">
        <pc:chgData name="Davis, James C" userId="84778d94-b1cc-4a48-87ce-749e1d7d6e72" providerId="ADAL" clId="{FFF39060-FF7D-B641-9688-A9AEEE8CEF5C}" dt="2023-10-25T14:10:07.669" v="2951"/>
        <pc:sldMkLst>
          <pc:docMk/>
          <pc:sldMk cId="2432548109" sldId="1629"/>
        </pc:sldMkLst>
      </pc:sldChg>
      <pc:sldChg chg="del mod modShow">
        <pc:chgData name="Davis, James C" userId="84778d94-b1cc-4a48-87ce-749e1d7d6e72" providerId="ADAL" clId="{FFF39060-FF7D-B641-9688-A9AEEE8CEF5C}" dt="2023-10-25T14:09:56.869" v="2950" actId="2696"/>
        <pc:sldMkLst>
          <pc:docMk/>
          <pc:sldMk cId="3182956153" sldId="1629"/>
        </pc:sldMkLst>
      </pc:sldChg>
      <pc:sldChg chg="modSp mod">
        <pc:chgData name="Davis, James C" userId="84778d94-b1cc-4a48-87ce-749e1d7d6e72" providerId="ADAL" clId="{FFF39060-FF7D-B641-9688-A9AEEE8CEF5C}" dt="2023-10-25T13:28:38.225" v="2255" actId="1076"/>
        <pc:sldMkLst>
          <pc:docMk/>
          <pc:sldMk cId="2290004925" sldId="1631"/>
        </pc:sldMkLst>
        <pc:spChg chg="mod">
          <ac:chgData name="Davis, James C" userId="84778d94-b1cc-4a48-87ce-749e1d7d6e72" providerId="ADAL" clId="{FFF39060-FF7D-B641-9688-A9AEEE8CEF5C}" dt="2023-10-25T13:28:25.057" v="2253" actId="20577"/>
          <ac:spMkLst>
            <pc:docMk/>
            <pc:sldMk cId="2290004925" sldId="1631"/>
            <ac:spMk id="2" creationId="{DEE850DF-3D9E-1B47-90FF-ED7F0C971735}"/>
          </ac:spMkLst>
        </pc:spChg>
        <pc:picChg chg="mod">
          <ac:chgData name="Davis, James C" userId="84778d94-b1cc-4a48-87ce-749e1d7d6e72" providerId="ADAL" clId="{FFF39060-FF7D-B641-9688-A9AEEE8CEF5C}" dt="2023-10-25T13:28:38.225" v="2255" actId="1076"/>
          <ac:picMkLst>
            <pc:docMk/>
            <pc:sldMk cId="2290004925" sldId="1631"/>
            <ac:picMk id="3" creationId="{0EE463AB-FFBF-33BD-BD78-E26F7E8E3013}"/>
          </ac:picMkLst>
        </pc:picChg>
        <pc:picChg chg="mod">
          <ac:chgData name="Davis, James C" userId="84778d94-b1cc-4a48-87ce-749e1d7d6e72" providerId="ADAL" clId="{FFF39060-FF7D-B641-9688-A9AEEE8CEF5C}" dt="2023-10-25T01:56:01.896" v="846"/>
          <ac:picMkLst>
            <pc:docMk/>
            <pc:sldMk cId="2290004925" sldId="1631"/>
            <ac:picMk id="4" creationId="{88F482A0-ECE4-F798-6500-ED1AA2D362FA}"/>
          </ac:picMkLst>
        </pc:picChg>
      </pc:sldChg>
      <pc:sldChg chg="delSp modSp mod modNotesTx">
        <pc:chgData name="Davis, James C" userId="84778d94-b1cc-4a48-87ce-749e1d7d6e72" providerId="ADAL" clId="{FFF39060-FF7D-B641-9688-A9AEEE8CEF5C}" dt="2023-10-25T14:17:58.563" v="3271" actId="20577"/>
        <pc:sldMkLst>
          <pc:docMk/>
          <pc:sldMk cId="3869036227" sldId="1635"/>
        </pc:sldMkLst>
        <pc:spChg chg="mod">
          <ac:chgData name="Davis, James C" userId="84778d94-b1cc-4a48-87ce-749e1d7d6e72" providerId="ADAL" clId="{FFF39060-FF7D-B641-9688-A9AEEE8CEF5C}" dt="2023-10-25T14:14:26.609" v="3176" actId="20577"/>
          <ac:spMkLst>
            <pc:docMk/>
            <pc:sldMk cId="3869036227" sldId="1635"/>
            <ac:spMk id="4" creationId="{2D8F9E67-C980-BF49-A980-739CD5F5DF4B}"/>
          </ac:spMkLst>
        </pc:spChg>
        <pc:spChg chg="del">
          <ac:chgData name="Davis, James C" userId="84778d94-b1cc-4a48-87ce-749e1d7d6e72" providerId="ADAL" clId="{FFF39060-FF7D-B641-9688-A9AEEE8CEF5C}" dt="2023-10-25T14:13:18.192" v="3011" actId="478"/>
          <ac:spMkLst>
            <pc:docMk/>
            <pc:sldMk cId="3869036227" sldId="1635"/>
            <ac:spMk id="6" creationId="{FE60F081-26D4-0C41-8DA0-AE81CB0BEFCB}"/>
          </ac:spMkLst>
        </pc:spChg>
        <pc:spChg chg="mod">
          <ac:chgData name="Davis, James C" userId="84778d94-b1cc-4a48-87ce-749e1d7d6e72" providerId="ADAL" clId="{FFF39060-FF7D-B641-9688-A9AEEE8CEF5C}" dt="2023-10-25T14:13:36.891" v="3047" actId="1076"/>
          <ac:spMkLst>
            <pc:docMk/>
            <pc:sldMk cId="3869036227" sldId="1635"/>
            <ac:spMk id="8" creationId="{377801E8-2109-5B77-E446-622193EBCBF1}"/>
          </ac:spMkLst>
        </pc:spChg>
        <pc:spChg chg="mod">
          <ac:chgData name="Davis, James C" userId="84778d94-b1cc-4a48-87ce-749e1d7d6e72" providerId="ADAL" clId="{FFF39060-FF7D-B641-9688-A9AEEE8CEF5C}" dt="2023-10-25T14:13:32.715" v="3046" actId="1035"/>
          <ac:spMkLst>
            <pc:docMk/>
            <pc:sldMk cId="3869036227" sldId="1635"/>
            <ac:spMk id="12" creationId="{15EE83DC-A3FA-3501-EE8A-2456EADE6F5B}"/>
          </ac:spMkLst>
        </pc:spChg>
        <pc:grpChg chg="mod">
          <ac:chgData name="Davis, James C" userId="84778d94-b1cc-4a48-87ce-749e1d7d6e72" providerId="ADAL" clId="{FFF39060-FF7D-B641-9688-A9AEEE8CEF5C}" dt="2023-10-25T14:13:32.715" v="3046" actId="1035"/>
          <ac:grpSpMkLst>
            <pc:docMk/>
            <pc:sldMk cId="3869036227" sldId="1635"/>
            <ac:grpSpMk id="17" creationId="{CC6E0D31-0333-FAF1-88E0-E1F8582DB6F1}"/>
          </ac:grpSpMkLst>
        </pc:grpChg>
        <pc:grpChg chg="mod">
          <ac:chgData name="Davis, James C" userId="84778d94-b1cc-4a48-87ce-749e1d7d6e72" providerId="ADAL" clId="{FFF39060-FF7D-B641-9688-A9AEEE8CEF5C}" dt="2023-10-25T14:13:32.715" v="3046" actId="1035"/>
          <ac:grpSpMkLst>
            <pc:docMk/>
            <pc:sldMk cId="3869036227" sldId="1635"/>
            <ac:grpSpMk id="18" creationId="{AA31D53B-2633-3313-0F9D-8A6B5E192896}"/>
          </ac:grpSpMkLst>
        </pc:grpChg>
      </pc:sldChg>
      <pc:sldChg chg="modNotesTx">
        <pc:chgData name="Davis, James C" userId="84778d94-b1cc-4a48-87ce-749e1d7d6e72" providerId="ADAL" clId="{FFF39060-FF7D-B641-9688-A9AEEE8CEF5C}" dt="2023-10-25T14:16:03.824" v="3178"/>
        <pc:sldMkLst>
          <pc:docMk/>
          <pc:sldMk cId="838052912" sldId="1636"/>
        </pc:sldMkLst>
      </pc:sldChg>
      <pc:sldChg chg="delSp mod delAnim modNotesTx">
        <pc:chgData name="Davis, James C" userId="84778d94-b1cc-4a48-87ce-749e1d7d6e72" providerId="ADAL" clId="{FFF39060-FF7D-B641-9688-A9AEEE8CEF5C}" dt="2023-10-25T14:32:16.726" v="4127" actId="20577"/>
        <pc:sldMkLst>
          <pc:docMk/>
          <pc:sldMk cId="775897452" sldId="1637"/>
        </pc:sldMkLst>
        <pc:spChg chg="del">
          <ac:chgData name="Davis, James C" userId="84778d94-b1cc-4a48-87ce-749e1d7d6e72" providerId="ADAL" clId="{FFF39060-FF7D-B641-9688-A9AEEE8CEF5C}" dt="2023-10-25T14:23:24.500" v="3448" actId="478"/>
          <ac:spMkLst>
            <pc:docMk/>
            <pc:sldMk cId="775897452" sldId="1637"/>
            <ac:spMk id="3" creationId="{D0ADEF1F-3666-530F-B432-75EF638186DE}"/>
          </ac:spMkLst>
        </pc:spChg>
      </pc:sldChg>
      <pc:sldChg chg="modSp mod">
        <pc:chgData name="Davis, James C" userId="84778d94-b1cc-4a48-87ce-749e1d7d6e72" providerId="ADAL" clId="{FFF39060-FF7D-B641-9688-A9AEEE8CEF5C}" dt="2023-10-25T14:46:15.988" v="4997" actId="20577"/>
        <pc:sldMkLst>
          <pc:docMk/>
          <pc:sldMk cId="1000002300" sldId="1641"/>
        </pc:sldMkLst>
        <pc:spChg chg="mod">
          <ac:chgData name="Davis, James C" userId="84778d94-b1cc-4a48-87ce-749e1d7d6e72" providerId="ADAL" clId="{FFF39060-FF7D-B641-9688-A9AEEE8CEF5C}" dt="2023-10-25T14:46:15.988" v="4997" actId="20577"/>
          <ac:spMkLst>
            <pc:docMk/>
            <pc:sldMk cId="1000002300" sldId="1641"/>
            <ac:spMk id="123" creationId="{00000000-0000-0000-0000-000000000000}"/>
          </ac:spMkLst>
        </pc:spChg>
      </pc:sldChg>
      <pc:sldChg chg="modSp mod">
        <pc:chgData name="Davis, James C" userId="84778d94-b1cc-4a48-87ce-749e1d7d6e72" providerId="ADAL" clId="{FFF39060-FF7D-B641-9688-A9AEEE8CEF5C}" dt="2023-10-25T14:47:35.910" v="5084" actId="14100"/>
        <pc:sldMkLst>
          <pc:docMk/>
          <pc:sldMk cId="4187868682" sldId="1642"/>
        </pc:sldMkLst>
        <pc:spChg chg="mod">
          <ac:chgData name="Davis, James C" userId="84778d94-b1cc-4a48-87ce-749e1d7d6e72" providerId="ADAL" clId="{FFF39060-FF7D-B641-9688-A9AEEE8CEF5C}" dt="2023-10-25T14:46:41.107" v="5068" actId="20577"/>
          <ac:spMkLst>
            <pc:docMk/>
            <pc:sldMk cId="4187868682" sldId="1642"/>
            <ac:spMk id="130" creationId="{00000000-0000-0000-0000-000000000000}"/>
          </ac:spMkLst>
        </pc:spChg>
        <pc:picChg chg="mod">
          <ac:chgData name="Davis, James C" userId="84778d94-b1cc-4a48-87ce-749e1d7d6e72" providerId="ADAL" clId="{FFF39060-FF7D-B641-9688-A9AEEE8CEF5C}" dt="2023-10-25T14:47:35.910" v="5084" actId="14100"/>
          <ac:picMkLst>
            <pc:docMk/>
            <pc:sldMk cId="4187868682" sldId="1642"/>
            <ac:picMk id="132" creationId="{00000000-0000-0000-0000-000000000000}"/>
          </ac:picMkLst>
        </pc:picChg>
      </pc:sldChg>
      <pc:sldChg chg="delSp modSp mod modNotesTx">
        <pc:chgData name="Davis, James C" userId="84778d94-b1cc-4a48-87ce-749e1d7d6e72" providerId="ADAL" clId="{FFF39060-FF7D-B641-9688-A9AEEE8CEF5C}" dt="2023-10-25T15:12:02.093" v="6261" actId="478"/>
        <pc:sldMkLst>
          <pc:docMk/>
          <pc:sldMk cId="2710009871" sldId="1644"/>
        </pc:sldMkLst>
        <pc:spChg chg="mod">
          <ac:chgData name="Davis, James C" userId="84778d94-b1cc-4a48-87ce-749e1d7d6e72" providerId="ADAL" clId="{FFF39060-FF7D-B641-9688-A9AEEE8CEF5C}" dt="2023-10-25T15:11:17.693" v="6234" actId="20577"/>
          <ac:spMkLst>
            <pc:docMk/>
            <pc:sldMk cId="2710009871" sldId="1644"/>
            <ac:spMk id="181" creationId="{00000000-0000-0000-0000-000000000000}"/>
          </ac:spMkLst>
        </pc:spChg>
        <pc:spChg chg="del mod">
          <ac:chgData name="Davis, James C" userId="84778d94-b1cc-4a48-87ce-749e1d7d6e72" providerId="ADAL" clId="{FFF39060-FF7D-B641-9688-A9AEEE8CEF5C}" dt="2023-10-25T15:12:02.093" v="6261" actId="478"/>
          <ac:spMkLst>
            <pc:docMk/>
            <pc:sldMk cId="2710009871" sldId="1644"/>
            <ac:spMk id="182" creationId="{00000000-0000-0000-0000-000000000000}"/>
          </ac:spMkLst>
        </pc:spChg>
      </pc:sldChg>
      <pc:sldChg chg="addSp modSp mod modAnim modNotesTx">
        <pc:chgData name="Davis, James C" userId="84778d94-b1cc-4a48-87ce-749e1d7d6e72" providerId="ADAL" clId="{FFF39060-FF7D-B641-9688-A9AEEE8CEF5C}" dt="2023-10-25T01:54:34.094" v="822" actId="166"/>
        <pc:sldMkLst>
          <pc:docMk/>
          <pc:sldMk cId="1249078252" sldId="1646"/>
        </pc:sldMkLst>
        <pc:spChg chg="add mod">
          <ac:chgData name="Davis, James C" userId="84778d94-b1cc-4a48-87ce-749e1d7d6e72" providerId="ADAL" clId="{FFF39060-FF7D-B641-9688-A9AEEE8CEF5C}" dt="2023-10-25T01:54:10.103" v="808" actId="1076"/>
          <ac:spMkLst>
            <pc:docMk/>
            <pc:sldMk cId="1249078252" sldId="1646"/>
            <ac:spMk id="3" creationId="{3F8F41A1-C872-AB01-2DF1-85F0FE7ADC79}"/>
          </ac:spMkLst>
        </pc:spChg>
        <pc:spChg chg="mod">
          <ac:chgData name="Davis, James C" userId="84778d94-b1cc-4a48-87ce-749e1d7d6e72" providerId="ADAL" clId="{FFF39060-FF7D-B641-9688-A9AEEE8CEF5C}" dt="2023-10-25T01:54:34.094" v="822" actId="166"/>
          <ac:spMkLst>
            <pc:docMk/>
            <pc:sldMk cId="1249078252" sldId="1646"/>
            <ac:spMk id="8" creationId="{E8C674A3-3AD0-B4FA-3A06-DFF42B16600E}"/>
          </ac:spMkLst>
        </pc:spChg>
        <pc:spChg chg="mod">
          <ac:chgData name="Davis, James C" userId="84778d94-b1cc-4a48-87ce-749e1d7d6e72" providerId="ADAL" clId="{FFF39060-FF7D-B641-9688-A9AEEE8CEF5C}" dt="2023-10-25T01:53:55.265" v="774" actId="1076"/>
          <ac:spMkLst>
            <pc:docMk/>
            <pc:sldMk cId="1249078252" sldId="1646"/>
            <ac:spMk id="11" creationId="{17EA9B73-3819-F333-496C-1F493A5E68E0}"/>
          </ac:spMkLst>
        </pc:spChg>
        <pc:picChg chg="mod">
          <ac:chgData name="Davis, James C" userId="84778d94-b1cc-4a48-87ce-749e1d7d6e72" providerId="ADAL" clId="{FFF39060-FF7D-B641-9688-A9AEEE8CEF5C}" dt="2023-10-25T01:53:59.839" v="776" actId="1076"/>
          <ac:picMkLst>
            <pc:docMk/>
            <pc:sldMk cId="1249078252" sldId="1646"/>
            <ac:picMk id="1026" creationId="{64D6C336-2163-625C-EAC9-E31E95158C35}"/>
          </ac:picMkLst>
        </pc:picChg>
        <pc:picChg chg="mod">
          <ac:chgData name="Davis, James C" userId="84778d94-b1cc-4a48-87ce-749e1d7d6e72" providerId="ADAL" clId="{FFF39060-FF7D-B641-9688-A9AEEE8CEF5C}" dt="2023-10-25T01:54:32.488" v="821" actId="1035"/>
          <ac:picMkLst>
            <pc:docMk/>
            <pc:sldMk cId="1249078252" sldId="1646"/>
            <ac:picMk id="1028" creationId="{238B779C-732A-C622-6BCC-6DC25374CDAA}"/>
          </ac:picMkLst>
        </pc:picChg>
        <pc:picChg chg="mod">
          <ac:chgData name="Davis, James C" userId="84778d94-b1cc-4a48-87ce-749e1d7d6e72" providerId="ADAL" clId="{FFF39060-FF7D-B641-9688-A9AEEE8CEF5C}" dt="2023-10-25T01:53:57.420" v="775" actId="14100"/>
          <ac:picMkLst>
            <pc:docMk/>
            <pc:sldMk cId="1249078252" sldId="1646"/>
            <ac:picMk id="1036" creationId="{3D90DB0C-E606-7B8D-67C8-ED1D6E10FCDC}"/>
          </ac:picMkLst>
        </pc:picChg>
      </pc:sldChg>
      <pc:sldChg chg="modSp mod modAnim delCm modNotesTx">
        <pc:chgData name="Davis, James C" userId="84778d94-b1cc-4a48-87ce-749e1d7d6e72" providerId="ADAL" clId="{FFF39060-FF7D-B641-9688-A9AEEE8CEF5C}" dt="2023-10-25T02:05:15.705" v="1377" actId="166"/>
        <pc:sldMkLst>
          <pc:docMk/>
          <pc:sldMk cId="3412390218" sldId="1647"/>
        </pc:sldMkLst>
        <pc:spChg chg="mod">
          <ac:chgData name="Davis, James C" userId="84778d94-b1cc-4a48-87ce-749e1d7d6e72" providerId="ADAL" clId="{FFF39060-FF7D-B641-9688-A9AEEE8CEF5C}" dt="2023-10-24T22:19:23.821" v="421" actId="1076"/>
          <ac:spMkLst>
            <pc:docMk/>
            <pc:sldMk cId="3412390218" sldId="1647"/>
            <ac:spMk id="9" creationId="{50342EB0-5CE2-99E3-ABC9-B64E5D9959BA}"/>
          </ac:spMkLst>
        </pc:spChg>
        <pc:spChg chg="mod">
          <ac:chgData name="Davis, James C" userId="84778d94-b1cc-4a48-87ce-749e1d7d6e72" providerId="ADAL" clId="{FFF39060-FF7D-B641-9688-A9AEEE8CEF5C}" dt="2023-10-25T02:05:15.705" v="1377" actId="166"/>
          <ac:spMkLst>
            <pc:docMk/>
            <pc:sldMk cId="3412390218" sldId="1647"/>
            <ac:spMk id="22" creationId="{7D405C57-7359-9CA3-DA5D-4CE97167A854}"/>
          </ac:spMkLst>
        </pc:spChg>
        <pc:picChg chg="mod">
          <ac:chgData name="Davis, James C" userId="84778d94-b1cc-4a48-87ce-749e1d7d6e72" providerId="ADAL" clId="{FFF39060-FF7D-B641-9688-A9AEEE8CEF5C}" dt="2023-10-24T22:19:19.886" v="419" actId="14100"/>
          <ac:picMkLst>
            <pc:docMk/>
            <pc:sldMk cId="3412390218" sldId="1647"/>
            <ac:picMk id="24" creationId="{66A8FCD1-E6FD-29ED-D2D2-53708835DD8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avis, James C" userId="84778d94-b1cc-4a48-87ce-749e1d7d6e72" providerId="ADAL" clId="{FFF39060-FF7D-B641-9688-A9AEEE8CEF5C}" dt="2023-10-24T22:18:52.904" v="416"/>
              <pc2:cmMkLst xmlns:pc2="http://schemas.microsoft.com/office/powerpoint/2019/9/main/command">
                <pc:docMk/>
                <pc:sldMk cId="3412390218" sldId="1647"/>
                <pc2:cmMk id="{CA324C16-0CA0-1745-83CF-F9BDFC44D678}"/>
              </pc2:cmMkLst>
            </pc226:cmChg>
            <pc226:cmChg xmlns:pc226="http://schemas.microsoft.com/office/powerpoint/2022/06/main/command" chg="del">
              <pc226:chgData name="Davis, James C" userId="84778d94-b1cc-4a48-87ce-749e1d7d6e72" providerId="ADAL" clId="{FFF39060-FF7D-B641-9688-A9AEEE8CEF5C}" dt="2023-10-24T22:18:50.642" v="415"/>
              <pc2:cmMkLst xmlns:pc2="http://schemas.microsoft.com/office/powerpoint/2019/9/main/command">
                <pc:docMk/>
                <pc:sldMk cId="3412390218" sldId="1647"/>
                <pc2:cmMk id="{4F513056-0070-46BA-BF65-83FD81D61DF2}"/>
              </pc2:cmMkLst>
            </pc226:cmChg>
          </p:ext>
        </pc:extLst>
      </pc:sldChg>
      <pc:sldChg chg="modSp del mod modShow">
        <pc:chgData name="Davis, James C" userId="84778d94-b1cc-4a48-87ce-749e1d7d6e72" providerId="ADAL" clId="{FFF39060-FF7D-B641-9688-A9AEEE8CEF5C}" dt="2023-10-25T14:52:48.595" v="5786" actId="2696"/>
        <pc:sldMkLst>
          <pc:docMk/>
          <pc:sldMk cId="4095855404" sldId="1654"/>
        </pc:sldMkLst>
        <pc:spChg chg="mod">
          <ac:chgData name="Davis, James C" userId="84778d94-b1cc-4a48-87ce-749e1d7d6e72" providerId="ADAL" clId="{FFF39060-FF7D-B641-9688-A9AEEE8CEF5C}" dt="2023-10-25T14:45:25.475" v="4977" actId="20577"/>
          <ac:spMkLst>
            <pc:docMk/>
            <pc:sldMk cId="4095855404" sldId="1654"/>
            <ac:spMk id="392" creationId="{00000000-0000-0000-0000-000000000000}"/>
          </ac:spMkLst>
        </pc:spChg>
      </pc:sldChg>
      <pc:sldChg chg="mod modShow">
        <pc:chgData name="Davis, James C" userId="84778d94-b1cc-4a48-87ce-749e1d7d6e72" providerId="ADAL" clId="{FFF39060-FF7D-B641-9688-A9AEEE8CEF5C}" dt="2023-10-25T15:18:20.673" v="6815" actId="729"/>
        <pc:sldMkLst>
          <pc:docMk/>
          <pc:sldMk cId="3101271306" sldId="1658"/>
        </pc:sldMkLst>
      </pc:sldChg>
      <pc:sldChg chg="modNotesTx">
        <pc:chgData name="Davis, James C" userId="84778d94-b1cc-4a48-87ce-749e1d7d6e72" providerId="ADAL" clId="{FFF39060-FF7D-B641-9688-A9AEEE8CEF5C}" dt="2023-10-25T15:14:15.633" v="6330" actId="20577"/>
        <pc:sldMkLst>
          <pc:docMk/>
          <pc:sldMk cId="3939078454" sldId="1659"/>
        </pc:sldMkLst>
      </pc:sldChg>
      <pc:sldChg chg="addSp delSp modSp mod delAnim modAnim modNotesTx">
        <pc:chgData name="Davis, James C" userId="84778d94-b1cc-4a48-87ce-749e1d7d6e72" providerId="ADAL" clId="{FFF39060-FF7D-B641-9688-A9AEEE8CEF5C}" dt="2023-10-25T15:36:07.375" v="7409"/>
        <pc:sldMkLst>
          <pc:docMk/>
          <pc:sldMk cId="2301538241" sldId="1661"/>
        </pc:sldMkLst>
        <pc:spChg chg="del">
          <ac:chgData name="Davis, James C" userId="84778d94-b1cc-4a48-87ce-749e1d7d6e72" providerId="ADAL" clId="{FFF39060-FF7D-B641-9688-A9AEEE8CEF5C}" dt="2023-10-25T15:34:05.503" v="7157" actId="478"/>
          <ac:spMkLst>
            <pc:docMk/>
            <pc:sldMk cId="2301538241" sldId="1661"/>
            <ac:spMk id="3" creationId="{F2FB050F-3025-CA72-2CC5-78D087A5E2AB}"/>
          </ac:spMkLst>
        </pc:spChg>
        <pc:spChg chg="del">
          <ac:chgData name="Davis, James C" userId="84778d94-b1cc-4a48-87ce-749e1d7d6e72" providerId="ADAL" clId="{FFF39060-FF7D-B641-9688-A9AEEE8CEF5C}" dt="2023-10-25T15:34:05.503" v="7157" actId="478"/>
          <ac:spMkLst>
            <pc:docMk/>
            <pc:sldMk cId="2301538241" sldId="1661"/>
            <ac:spMk id="4" creationId="{E4AEA47E-3A0F-5603-F158-7222CA11EF6E}"/>
          </ac:spMkLst>
        </pc:spChg>
        <pc:spChg chg="add mod">
          <ac:chgData name="Davis, James C" userId="84778d94-b1cc-4a48-87ce-749e1d7d6e72" providerId="ADAL" clId="{FFF39060-FF7D-B641-9688-A9AEEE8CEF5C}" dt="2023-10-25T15:35:56.436" v="7407" actId="207"/>
          <ac:spMkLst>
            <pc:docMk/>
            <pc:sldMk cId="2301538241" sldId="1661"/>
            <ac:spMk id="13" creationId="{23C7905B-7BB3-DA7E-DCE6-967A66F648E3}"/>
          </ac:spMkLst>
        </pc:spChg>
        <pc:spChg chg="mod">
          <ac:chgData name="Davis, James C" userId="84778d94-b1cc-4a48-87ce-749e1d7d6e72" providerId="ADAL" clId="{FFF39060-FF7D-B641-9688-A9AEEE8CEF5C}" dt="2023-10-25T15:34:11.188" v="7159" actId="1076"/>
          <ac:spMkLst>
            <pc:docMk/>
            <pc:sldMk cId="2301538241" sldId="1661"/>
            <ac:spMk id="141" creationId="{00000000-0000-0000-0000-000000000000}"/>
          </ac:spMkLst>
        </pc:spChg>
        <pc:picChg chg="add mod">
          <ac:chgData name="Davis, James C" userId="84778d94-b1cc-4a48-87ce-749e1d7d6e72" providerId="ADAL" clId="{FFF39060-FF7D-B641-9688-A9AEEE8CEF5C}" dt="2023-10-25T15:34:37.447" v="7182" actId="14100"/>
          <ac:picMkLst>
            <pc:docMk/>
            <pc:sldMk cId="2301538241" sldId="1661"/>
            <ac:picMk id="8" creationId="{8D61F4F7-8351-5DC8-8B23-7B679312F646}"/>
          </ac:picMkLst>
        </pc:picChg>
        <pc:picChg chg="del">
          <ac:chgData name="Davis, James C" userId="84778d94-b1cc-4a48-87ce-749e1d7d6e72" providerId="ADAL" clId="{FFF39060-FF7D-B641-9688-A9AEEE8CEF5C}" dt="2023-10-25T15:34:03.835" v="7156" actId="478"/>
          <ac:picMkLst>
            <pc:docMk/>
            <pc:sldMk cId="2301538241" sldId="1661"/>
            <ac:picMk id="142" creationId="{00000000-0000-0000-0000-000000000000}"/>
          </ac:picMkLst>
        </pc:picChg>
        <pc:cxnChg chg="mod">
          <ac:chgData name="Davis, James C" userId="84778d94-b1cc-4a48-87ce-749e1d7d6e72" providerId="ADAL" clId="{FFF39060-FF7D-B641-9688-A9AEEE8CEF5C}" dt="2023-10-25T15:34:31.729" v="7181" actId="14100"/>
          <ac:cxnSpMkLst>
            <pc:docMk/>
            <pc:sldMk cId="2301538241" sldId="1661"/>
            <ac:cxnSpMk id="6" creationId="{51A2333F-30B3-6AD8-39EC-48738191CEB4}"/>
          </ac:cxnSpMkLst>
        </pc:cxnChg>
        <pc:cxnChg chg="mod">
          <ac:chgData name="Davis, James C" userId="84778d94-b1cc-4a48-87ce-749e1d7d6e72" providerId="ADAL" clId="{FFF39060-FF7D-B641-9688-A9AEEE8CEF5C}" dt="2023-10-25T15:34:25.615" v="7178" actId="14100"/>
          <ac:cxnSpMkLst>
            <pc:docMk/>
            <pc:sldMk cId="2301538241" sldId="1661"/>
            <ac:cxnSpMk id="9" creationId="{ABE85412-DABD-7E8D-00CA-2E140BEA08DF}"/>
          </ac:cxnSpMkLst>
        </pc:cxnChg>
      </pc:sldChg>
      <pc:sldChg chg="modSp mod modNotesTx">
        <pc:chgData name="Davis, James C" userId="84778d94-b1cc-4a48-87ce-749e1d7d6e72" providerId="ADAL" clId="{FFF39060-FF7D-B641-9688-A9AEEE8CEF5C}" dt="2023-10-25T15:39:01.035" v="7695" actId="20577"/>
        <pc:sldMkLst>
          <pc:docMk/>
          <pc:sldMk cId="3365375504" sldId="1662"/>
        </pc:sldMkLst>
        <pc:spChg chg="mod">
          <ac:chgData name="Davis, James C" userId="84778d94-b1cc-4a48-87ce-749e1d7d6e72" providerId="ADAL" clId="{FFF39060-FF7D-B641-9688-A9AEEE8CEF5C}" dt="2023-10-25T15:28:30.971" v="7124" actId="20577"/>
          <ac:spMkLst>
            <pc:docMk/>
            <pc:sldMk cId="3365375504" sldId="1662"/>
            <ac:spMk id="168" creationId="{00000000-0000-0000-0000-000000000000}"/>
          </ac:spMkLst>
        </pc:spChg>
      </pc:sldChg>
      <pc:sldChg chg="modNotesTx">
        <pc:chgData name="Davis, James C" userId="84778d94-b1cc-4a48-87ce-749e1d7d6e72" providerId="ADAL" clId="{FFF39060-FF7D-B641-9688-A9AEEE8CEF5C}" dt="2023-10-25T15:23:18.123" v="6979" actId="20577"/>
        <pc:sldMkLst>
          <pc:docMk/>
          <pc:sldMk cId="1852932216" sldId="1663"/>
        </pc:sldMkLst>
      </pc:sldChg>
      <pc:sldChg chg="addSp delSp modSp mod modNotesTx">
        <pc:chgData name="Davis, James C" userId="84778d94-b1cc-4a48-87ce-749e1d7d6e72" providerId="ADAL" clId="{FFF39060-FF7D-B641-9688-A9AEEE8CEF5C}" dt="2023-10-25T15:28:53.008" v="7153" actId="478"/>
        <pc:sldMkLst>
          <pc:docMk/>
          <pc:sldMk cId="388296135" sldId="1664"/>
        </pc:sldMkLst>
        <pc:spChg chg="mod">
          <ac:chgData name="Davis, James C" userId="84778d94-b1cc-4a48-87ce-749e1d7d6e72" providerId="ADAL" clId="{FFF39060-FF7D-B641-9688-A9AEEE8CEF5C}" dt="2023-10-25T15:28:49.638" v="7148"/>
          <ac:spMkLst>
            <pc:docMk/>
            <pc:sldMk cId="388296135" sldId="1664"/>
            <ac:spMk id="2" creationId="{547DFAF9-9CAA-E537-5DAC-C90719BF03A6}"/>
          </ac:spMkLst>
        </pc:spChg>
        <pc:spChg chg="del">
          <ac:chgData name="Davis, James C" userId="84778d94-b1cc-4a48-87ce-749e1d7d6e72" providerId="ADAL" clId="{FFF39060-FF7D-B641-9688-A9AEEE8CEF5C}" dt="2023-10-25T15:28:53.008" v="7153" actId="478"/>
          <ac:spMkLst>
            <pc:docMk/>
            <pc:sldMk cId="388296135" sldId="1664"/>
            <ac:spMk id="3" creationId="{FD8F4D41-7D4B-3C45-96AF-D7D042EC6772}"/>
          </ac:spMkLst>
        </pc:spChg>
        <pc:picChg chg="add del mod">
          <ac:chgData name="Davis, James C" userId="84778d94-b1cc-4a48-87ce-749e1d7d6e72" providerId="ADAL" clId="{FFF39060-FF7D-B641-9688-A9AEEE8CEF5C}" dt="2023-10-25T15:28:52.225" v="7152" actId="1076"/>
          <ac:picMkLst>
            <pc:docMk/>
            <pc:sldMk cId="388296135" sldId="1664"/>
            <ac:picMk id="5" creationId="{7DDAEFE0-7DE6-7165-1626-73074664BC3E}"/>
          </ac:picMkLst>
        </pc:picChg>
      </pc:sldChg>
      <pc:sldChg chg="delSp modSp add del mod">
        <pc:chgData name="Davis, James C" userId="84778d94-b1cc-4a48-87ce-749e1d7d6e72" providerId="ADAL" clId="{FFF39060-FF7D-B641-9688-A9AEEE8CEF5C}" dt="2023-10-25T14:52:48.595" v="5786" actId="2696"/>
        <pc:sldMkLst>
          <pc:docMk/>
          <pc:sldMk cId="1290542400" sldId="1676"/>
        </pc:sldMkLst>
        <pc:spChg chg="mod">
          <ac:chgData name="Davis, James C" userId="84778d94-b1cc-4a48-87ce-749e1d7d6e72" providerId="ADAL" clId="{FFF39060-FF7D-B641-9688-A9AEEE8CEF5C}" dt="2023-10-25T14:52:19.165" v="5781" actId="20577"/>
          <ac:spMkLst>
            <pc:docMk/>
            <pc:sldMk cId="1290542400" sldId="1676"/>
            <ac:spMk id="381" creationId="{00000000-0000-0000-0000-000000000000}"/>
          </ac:spMkLst>
        </pc:spChg>
        <pc:spChg chg="del">
          <ac:chgData name="Davis, James C" userId="84778d94-b1cc-4a48-87ce-749e1d7d6e72" providerId="ADAL" clId="{FFF39060-FF7D-B641-9688-A9AEEE8CEF5C}" dt="2023-10-25T14:52:28.368" v="5782" actId="478"/>
          <ac:spMkLst>
            <pc:docMk/>
            <pc:sldMk cId="1290542400" sldId="1676"/>
            <ac:spMk id="384" creationId="{00000000-0000-0000-0000-000000000000}"/>
          </ac:spMkLst>
        </pc:spChg>
      </pc:sldChg>
      <pc:sldChg chg="add">
        <pc:chgData name="Davis, James C" userId="84778d94-b1cc-4a48-87ce-749e1d7d6e72" providerId="ADAL" clId="{FFF39060-FF7D-B641-9688-A9AEEE8CEF5C}" dt="2023-10-25T14:52:54.808" v="5787"/>
        <pc:sldMkLst>
          <pc:docMk/>
          <pc:sldMk cId="1662241504" sldId="1676"/>
        </pc:sldMkLst>
      </pc:sldChg>
      <pc:sldChg chg="addSp delSp modSp mod delAnim modAnim modNotesTx">
        <pc:chgData name="Davis, James C" userId="84778d94-b1cc-4a48-87ce-749e1d7d6e72" providerId="ADAL" clId="{FFF39060-FF7D-B641-9688-A9AEEE8CEF5C}" dt="2023-10-25T14:09:28.138" v="2947" actId="20577"/>
        <pc:sldMkLst>
          <pc:docMk/>
          <pc:sldMk cId="3689599288" sldId="1700"/>
        </pc:sldMkLst>
        <pc:spChg chg="add del mod">
          <ac:chgData name="Davis, James C" userId="84778d94-b1cc-4a48-87ce-749e1d7d6e72" providerId="ADAL" clId="{FFF39060-FF7D-B641-9688-A9AEEE8CEF5C}" dt="2023-10-25T12:57:59.426" v="1429" actId="478"/>
          <ac:spMkLst>
            <pc:docMk/>
            <pc:sldMk cId="3689599288" sldId="1700"/>
            <ac:spMk id="7" creationId="{0F1A8408-681E-A348-4934-5AD895B0883B}"/>
          </ac:spMkLst>
        </pc:spChg>
        <pc:spChg chg="add mod">
          <ac:chgData name="Davis, James C" userId="84778d94-b1cc-4a48-87ce-749e1d7d6e72" providerId="ADAL" clId="{FFF39060-FF7D-B641-9688-A9AEEE8CEF5C}" dt="2023-10-25T12:58:21.584" v="1434" actId="14100"/>
          <ac:spMkLst>
            <pc:docMk/>
            <pc:sldMk cId="3689599288" sldId="1700"/>
            <ac:spMk id="8" creationId="{C14ABD47-CB24-D8F8-116C-0E5B1C3B8545}"/>
          </ac:spMkLst>
        </pc:spChg>
        <pc:spChg chg="add mod">
          <ac:chgData name="Davis, James C" userId="84778d94-b1cc-4a48-87ce-749e1d7d6e72" providerId="ADAL" clId="{FFF39060-FF7D-B641-9688-A9AEEE8CEF5C}" dt="2023-10-25T12:58:31.867" v="1436" actId="1076"/>
          <ac:spMkLst>
            <pc:docMk/>
            <pc:sldMk cId="3689599288" sldId="1700"/>
            <ac:spMk id="9" creationId="{D3DB1150-6E94-EFC2-41A5-EC18DE7C4301}"/>
          </ac:spMkLst>
        </pc:spChg>
        <pc:spChg chg="add mod">
          <ac:chgData name="Davis, James C" userId="84778d94-b1cc-4a48-87ce-749e1d7d6e72" providerId="ADAL" clId="{FFF39060-FF7D-B641-9688-A9AEEE8CEF5C}" dt="2023-10-25T12:58:38.981" v="1439" actId="14100"/>
          <ac:spMkLst>
            <pc:docMk/>
            <pc:sldMk cId="3689599288" sldId="1700"/>
            <ac:spMk id="10" creationId="{E18FFA82-2635-C755-C586-6AE4F9C7DD72}"/>
          </ac:spMkLst>
        </pc:spChg>
        <pc:spChg chg="add mod">
          <ac:chgData name="Davis, James C" userId="84778d94-b1cc-4a48-87ce-749e1d7d6e72" providerId="ADAL" clId="{FFF39060-FF7D-B641-9688-A9AEEE8CEF5C}" dt="2023-10-25T13:02:02.714" v="1461" actId="14100"/>
          <ac:spMkLst>
            <pc:docMk/>
            <pc:sldMk cId="3689599288" sldId="1700"/>
            <ac:spMk id="11" creationId="{8104D166-08FD-9DA1-FC45-839A4A3BC3E3}"/>
          </ac:spMkLst>
        </pc:spChg>
        <pc:picChg chg="add del mod">
          <ac:chgData name="Davis, James C" userId="84778d94-b1cc-4a48-87ce-749e1d7d6e72" providerId="ADAL" clId="{FFF39060-FF7D-B641-9688-A9AEEE8CEF5C}" dt="2023-10-25T12:56:40.531" v="1405"/>
          <ac:picMkLst>
            <pc:docMk/>
            <pc:sldMk cId="3689599288" sldId="1700"/>
            <ac:picMk id="2" creationId="{9FE00050-87A0-737F-BAF4-70306E65596E}"/>
          </ac:picMkLst>
        </pc:picChg>
        <pc:picChg chg="mod modCrop">
          <ac:chgData name="Davis, James C" userId="84778d94-b1cc-4a48-87ce-749e1d7d6e72" providerId="ADAL" clId="{FFF39060-FF7D-B641-9688-A9AEEE8CEF5C}" dt="2023-10-25T12:58:45.840" v="1442" actId="1076"/>
          <ac:picMkLst>
            <pc:docMk/>
            <pc:sldMk cId="3689599288" sldId="1700"/>
            <ac:picMk id="5" creationId="{F20B70BA-D787-D32B-781B-D51791EFDBF6}"/>
          </ac:picMkLst>
        </pc:picChg>
        <pc:picChg chg="add del mod">
          <ac:chgData name="Davis, James C" userId="84778d94-b1cc-4a48-87ce-749e1d7d6e72" providerId="ADAL" clId="{FFF39060-FF7D-B641-9688-A9AEEE8CEF5C}" dt="2023-10-25T12:57:34.916" v="1424" actId="478"/>
          <ac:picMkLst>
            <pc:docMk/>
            <pc:sldMk cId="3689599288" sldId="1700"/>
            <ac:picMk id="6" creationId="{48935BCD-488D-96E7-DE29-D92D3E05C6D3}"/>
          </ac:picMkLst>
        </pc:picChg>
      </pc:sldChg>
      <pc:sldChg chg="modSp mod modNotesTx">
        <pc:chgData name="Davis, James C" userId="84778d94-b1cc-4a48-87ce-749e1d7d6e72" providerId="ADAL" clId="{FFF39060-FF7D-B641-9688-A9AEEE8CEF5C}" dt="2023-10-25T14:04:11.386" v="2942" actId="20577"/>
        <pc:sldMkLst>
          <pc:docMk/>
          <pc:sldMk cId="1800960979" sldId="1701"/>
        </pc:sldMkLst>
        <pc:spChg chg="mod">
          <ac:chgData name="Davis, James C" userId="84778d94-b1cc-4a48-87ce-749e1d7d6e72" providerId="ADAL" clId="{FFF39060-FF7D-B641-9688-A9AEEE8CEF5C}" dt="2023-10-25T14:03:24.746" v="2876" actId="20577"/>
          <ac:spMkLst>
            <pc:docMk/>
            <pc:sldMk cId="1800960979" sldId="1701"/>
            <ac:spMk id="3" creationId="{C3A7115F-8356-05D9-1945-EEFE5E41D890}"/>
          </ac:spMkLst>
        </pc:spChg>
      </pc:sldChg>
      <pc:sldChg chg="addSp delSp modSp mod delAnim modAnim modNotesTx">
        <pc:chgData name="Davis, James C" userId="84778d94-b1cc-4a48-87ce-749e1d7d6e72" providerId="ADAL" clId="{FFF39060-FF7D-B641-9688-A9AEEE8CEF5C}" dt="2023-10-25T14:34:28.562" v="4214" actId="20577"/>
        <pc:sldMkLst>
          <pc:docMk/>
          <pc:sldMk cId="2841362779" sldId="1703"/>
        </pc:sldMkLst>
        <pc:spChg chg="add del mod">
          <ac:chgData name="Davis, James C" userId="84778d94-b1cc-4a48-87ce-749e1d7d6e72" providerId="ADAL" clId="{FFF39060-FF7D-B641-9688-A9AEEE8CEF5C}" dt="2023-10-25T14:27:58.773" v="3734"/>
          <ac:spMkLst>
            <pc:docMk/>
            <pc:sldMk cId="2841362779" sldId="1703"/>
            <ac:spMk id="2" creationId="{443CA1DD-5970-768C-187C-EFBBDEC83B52}"/>
          </ac:spMkLst>
        </pc:spChg>
        <pc:spChg chg="mod">
          <ac:chgData name="Davis, James C" userId="84778d94-b1cc-4a48-87ce-749e1d7d6e72" providerId="ADAL" clId="{FFF39060-FF7D-B641-9688-A9AEEE8CEF5C}" dt="2023-10-25T14:28:43.986" v="3751" actId="20577"/>
          <ac:spMkLst>
            <pc:docMk/>
            <pc:sldMk cId="2841362779" sldId="1703"/>
            <ac:spMk id="4" creationId="{DB5D4328-9DE2-BE2F-41F9-ABCB59064790}"/>
          </ac:spMkLst>
        </pc:spChg>
        <pc:spChg chg="add del mod">
          <ac:chgData name="Davis, James C" userId="84778d94-b1cc-4a48-87ce-749e1d7d6e72" providerId="ADAL" clId="{FFF39060-FF7D-B641-9688-A9AEEE8CEF5C}" dt="2023-10-25T14:28:01.361" v="3736"/>
          <ac:spMkLst>
            <pc:docMk/>
            <pc:sldMk cId="2841362779" sldId="1703"/>
            <ac:spMk id="5" creationId="{E8DAFD68-9B39-75D8-BED6-6475E9A76191}"/>
          </ac:spMkLst>
        </pc:spChg>
        <pc:spChg chg="add del mod">
          <ac:chgData name="Davis, James C" userId="84778d94-b1cc-4a48-87ce-749e1d7d6e72" providerId="ADAL" clId="{FFF39060-FF7D-B641-9688-A9AEEE8CEF5C}" dt="2023-10-25T14:28:26.242" v="3739" actId="478"/>
          <ac:spMkLst>
            <pc:docMk/>
            <pc:sldMk cId="2841362779" sldId="1703"/>
            <ac:spMk id="6" creationId="{DD87A320-F14F-270B-E676-1A88DD4FF8F4}"/>
          </ac:spMkLst>
        </pc:spChg>
        <pc:spChg chg="add mod">
          <ac:chgData name="Davis, James C" userId="84778d94-b1cc-4a48-87ce-749e1d7d6e72" providerId="ADAL" clId="{FFF39060-FF7D-B641-9688-A9AEEE8CEF5C}" dt="2023-10-25T14:28:09.479" v="3738"/>
          <ac:spMkLst>
            <pc:docMk/>
            <pc:sldMk cId="2841362779" sldId="1703"/>
            <ac:spMk id="10" creationId="{7E1744CA-66EF-549D-437E-E637B92FA711}"/>
          </ac:spMkLst>
        </pc:spChg>
        <pc:spChg chg="add mod">
          <ac:chgData name="Davis, James C" userId="84778d94-b1cc-4a48-87ce-749e1d7d6e72" providerId="ADAL" clId="{FFF39060-FF7D-B641-9688-A9AEEE8CEF5C}" dt="2023-10-25T14:28:09.479" v="3738"/>
          <ac:spMkLst>
            <pc:docMk/>
            <pc:sldMk cId="2841362779" sldId="1703"/>
            <ac:spMk id="15" creationId="{8E8857FC-01CD-04DB-CDE9-D3A5407A32C8}"/>
          </ac:spMkLst>
        </pc:spChg>
        <pc:spChg chg="add mod">
          <ac:chgData name="Davis, James C" userId="84778d94-b1cc-4a48-87ce-749e1d7d6e72" providerId="ADAL" clId="{FFF39060-FF7D-B641-9688-A9AEEE8CEF5C}" dt="2023-10-25T14:28:09.479" v="3738"/>
          <ac:spMkLst>
            <pc:docMk/>
            <pc:sldMk cId="2841362779" sldId="1703"/>
            <ac:spMk id="16" creationId="{AD1B97A3-3D7F-E3A8-2ADD-EB26B2E65448}"/>
          </ac:spMkLst>
        </pc:spChg>
        <pc:spChg chg="add mod">
          <ac:chgData name="Davis, James C" userId="84778d94-b1cc-4a48-87ce-749e1d7d6e72" providerId="ADAL" clId="{FFF39060-FF7D-B641-9688-A9AEEE8CEF5C}" dt="2023-10-25T14:28:09.479" v="3738"/>
          <ac:spMkLst>
            <pc:docMk/>
            <pc:sldMk cId="2841362779" sldId="1703"/>
            <ac:spMk id="17" creationId="{C552216F-3066-E9C9-4568-1CA0E3E3F77E}"/>
          </ac:spMkLst>
        </pc:spChg>
        <pc:picChg chg="add mod">
          <ac:chgData name="Davis, James C" userId="84778d94-b1cc-4a48-87ce-749e1d7d6e72" providerId="ADAL" clId="{FFF39060-FF7D-B641-9688-A9AEEE8CEF5C}" dt="2023-10-25T14:28:09.479" v="3738"/>
          <ac:picMkLst>
            <pc:docMk/>
            <pc:sldMk cId="2841362779" sldId="1703"/>
            <ac:picMk id="7" creationId="{E3C2D31B-7FAB-2BD6-A43D-BF148E051C38}"/>
          </ac:picMkLst>
        </pc:picChg>
        <pc:picChg chg="add mod">
          <ac:chgData name="Davis, James C" userId="84778d94-b1cc-4a48-87ce-749e1d7d6e72" providerId="ADAL" clId="{FFF39060-FF7D-B641-9688-A9AEEE8CEF5C}" dt="2023-10-25T14:28:09.479" v="3738"/>
          <ac:picMkLst>
            <pc:docMk/>
            <pc:sldMk cId="2841362779" sldId="1703"/>
            <ac:picMk id="8" creationId="{7B3F1AC1-21EE-8403-38EC-2B160530E0C9}"/>
          </ac:picMkLst>
        </pc:picChg>
        <pc:picChg chg="add mod">
          <ac:chgData name="Davis, James C" userId="84778d94-b1cc-4a48-87ce-749e1d7d6e72" providerId="ADAL" clId="{FFF39060-FF7D-B641-9688-A9AEEE8CEF5C}" dt="2023-10-25T14:28:09.479" v="3738"/>
          <ac:picMkLst>
            <pc:docMk/>
            <pc:sldMk cId="2841362779" sldId="1703"/>
            <ac:picMk id="9" creationId="{C40CDA10-74B3-532A-022C-369F8ED81CDB}"/>
          </ac:picMkLst>
        </pc:picChg>
        <pc:cxnChg chg="add mod">
          <ac:chgData name="Davis, James C" userId="84778d94-b1cc-4a48-87ce-749e1d7d6e72" providerId="ADAL" clId="{FFF39060-FF7D-B641-9688-A9AEEE8CEF5C}" dt="2023-10-25T14:28:09.479" v="3738"/>
          <ac:cxnSpMkLst>
            <pc:docMk/>
            <pc:sldMk cId="2841362779" sldId="1703"/>
            <ac:cxnSpMk id="11" creationId="{06E2115C-1219-6059-2651-AF33C65E2B79}"/>
          </ac:cxnSpMkLst>
        </pc:cxnChg>
        <pc:cxnChg chg="add mod">
          <ac:chgData name="Davis, James C" userId="84778d94-b1cc-4a48-87ce-749e1d7d6e72" providerId="ADAL" clId="{FFF39060-FF7D-B641-9688-A9AEEE8CEF5C}" dt="2023-10-25T14:28:09.479" v="3738"/>
          <ac:cxnSpMkLst>
            <pc:docMk/>
            <pc:sldMk cId="2841362779" sldId="1703"/>
            <ac:cxnSpMk id="12" creationId="{A0A986A9-1F8C-C47B-2C68-75D3E95FE87D}"/>
          </ac:cxnSpMkLst>
        </pc:cxnChg>
        <pc:cxnChg chg="add mod">
          <ac:chgData name="Davis, James C" userId="84778d94-b1cc-4a48-87ce-749e1d7d6e72" providerId="ADAL" clId="{FFF39060-FF7D-B641-9688-A9AEEE8CEF5C}" dt="2023-10-25T14:28:09.479" v="3738"/>
          <ac:cxnSpMkLst>
            <pc:docMk/>
            <pc:sldMk cId="2841362779" sldId="1703"/>
            <ac:cxnSpMk id="13" creationId="{114BFD59-9EB9-2F5D-CC5D-6237E2B7DBEA}"/>
          </ac:cxnSpMkLst>
        </pc:cxnChg>
        <pc:cxnChg chg="add mod">
          <ac:chgData name="Davis, James C" userId="84778d94-b1cc-4a48-87ce-749e1d7d6e72" providerId="ADAL" clId="{FFF39060-FF7D-B641-9688-A9AEEE8CEF5C}" dt="2023-10-25T14:28:09.479" v="3738"/>
          <ac:cxnSpMkLst>
            <pc:docMk/>
            <pc:sldMk cId="2841362779" sldId="1703"/>
            <ac:cxnSpMk id="14" creationId="{534801F7-2C0A-EB18-8BC2-68330B12765A}"/>
          </ac:cxnSpMkLst>
        </pc:cxnChg>
        <pc:cxnChg chg="add mod">
          <ac:chgData name="Davis, James C" userId="84778d94-b1cc-4a48-87ce-749e1d7d6e72" providerId="ADAL" clId="{FFF39060-FF7D-B641-9688-A9AEEE8CEF5C}" dt="2023-10-25T14:28:09.479" v="3738"/>
          <ac:cxnSpMkLst>
            <pc:docMk/>
            <pc:sldMk cId="2841362779" sldId="1703"/>
            <ac:cxnSpMk id="18" creationId="{140EC6FA-6FF6-EAD8-26B4-862089C24D3A}"/>
          </ac:cxnSpMkLst>
        </pc:cxnChg>
        <pc:cxnChg chg="add mod">
          <ac:chgData name="Davis, James C" userId="84778d94-b1cc-4a48-87ce-749e1d7d6e72" providerId="ADAL" clId="{FFF39060-FF7D-B641-9688-A9AEEE8CEF5C}" dt="2023-10-25T14:28:09.479" v="3738"/>
          <ac:cxnSpMkLst>
            <pc:docMk/>
            <pc:sldMk cId="2841362779" sldId="1703"/>
            <ac:cxnSpMk id="19" creationId="{9B4A722D-FB37-95B0-2EE7-6D897B3FA020}"/>
          </ac:cxnSpMkLst>
        </pc:cxnChg>
      </pc:sldChg>
      <pc:sldChg chg="modSp mod delCm">
        <pc:chgData name="Davis, James C" userId="84778d94-b1cc-4a48-87ce-749e1d7d6e72" providerId="ADAL" clId="{FFF39060-FF7D-B641-9688-A9AEEE8CEF5C}" dt="2023-10-25T14:12:53.744" v="3010" actId="14100"/>
        <pc:sldMkLst>
          <pc:docMk/>
          <pc:sldMk cId="3029591366" sldId="1705"/>
        </pc:sldMkLst>
        <pc:spChg chg="mod">
          <ac:chgData name="Davis, James C" userId="84778d94-b1cc-4a48-87ce-749e1d7d6e72" providerId="ADAL" clId="{FFF39060-FF7D-B641-9688-A9AEEE8CEF5C}" dt="2023-10-25T14:12:53.744" v="3010" actId="14100"/>
          <ac:spMkLst>
            <pc:docMk/>
            <pc:sldMk cId="3029591366" sldId="1705"/>
            <ac:spMk id="2" creationId="{3AB988E6-1B18-9643-A840-6F6D00DE0F8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avis, James C" userId="84778d94-b1cc-4a48-87ce-749e1d7d6e72" providerId="ADAL" clId="{FFF39060-FF7D-B641-9688-A9AEEE8CEF5C}" dt="2023-10-25T14:12:36.730" v="2981"/>
              <pc2:cmMkLst xmlns:pc2="http://schemas.microsoft.com/office/powerpoint/2019/9/main/command">
                <pc:docMk/>
                <pc:sldMk cId="3029591366" sldId="1705"/>
                <pc2:cmMk id="{F755B091-5060-1545-A04D-5C035FE3A558}"/>
              </pc2:cmMkLst>
            </pc226:cmChg>
          </p:ext>
        </pc:extLst>
      </pc:sldChg>
      <pc:sldChg chg="modSp add mod">
        <pc:chgData name="Davis, James C" userId="84778d94-b1cc-4a48-87ce-749e1d7d6e72" providerId="ADAL" clId="{FFF39060-FF7D-B641-9688-A9AEEE8CEF5C}" dt="2023-10-25T14:44:15.974" v="4962" actId="20577"/>
        <pc:sldMkLst>
          <pc:docMk/>
          <pc:sldMk cId="2364210831" sldId="1706"/>
        </pc:sldMkLst>
        <pc:spChg chg="mod">
          <ac:chgData name="Davis, James C" userId="84778d94-b1cc-4a48-87ce-749e1d7d6e72" providerId="ADAL" clId="{FFF39060-FF7D-B641-9688-A9AEEE8CEF5C}" dt="2023-10-25T14:44:15.974" v="4962" actId="20577"/>
          <ac:spMkLst>
            <pc:docMk/>
            <pc:sldMk cId="2364210831" sldId="1706"/>
            <ac:spMk id="3" creationId="{19649A6C-AAC3-F6DF-2CF8-E17C5221FD80}"/>
          </ac:spMkLst>
        </pc:spChg>
      </pc:sldChg>
      <pc:sldChg chg="del">
        <pc:chgData name="Davis, James C" userId="84778d94-b1cc-4a48-87ce-749e1d7d6e72" providerId="ADAL" clId="{FFF39060-FF7D-B641-9688-A9AEEE8CEF5C}" dt="2023-10-25T14:44:05.409" v="4959" actId="2696"/>
        <pc:sldMkLst>
          <pc:docMk/>
          <pc:sldMk cId="3783302877" sldId="1706"/>
        </pc:sldMkLst>
      </pc:sldChg>
      <pc:sldChg chg="modNotesTx">
        <pc:chgData name="Davis, James C" userId="84778d94-b1cc-4a48-87ce-749e1d7d6e72" providerId="ADAL" clId="{FFF39060-FF7D-B641-9688-A9AEEE8CEF5C}" dt="2023-10-25T14:16:14.763" v="3179"/>
        <pc:sldMkLst>
          <pc:docMk/>
          <pc:sldMk cId="1296058494" sldId="1708"/>
        </pc:sldMkLst>
      </pc:sldChg>
      <pc:sldChg chg="modSp mod modNotesTx">
        <pc:chgData name="Davis, James C" userId="84778d94-b1cc-4a48-87ce-749e1d7d6e72" providerId="ADAL" clId="{FFF39060-FF7D-B641-9688-A9AEEE8CEF5C}" dt="2023-10-25T14:43:53.773" v="4958" actId="20577"/>
        <pc:sldMkLst>
          <pc:docMk/>
          <pc:sldMk cId="947425832" sldId="1709"/>
        </pc:sldMkLst>
        <pc:spChg chg="mod">
          <ac:chgData name="Davis, James C" userId="84778d94-b1cc-4a48-87ce-749e1d7d6e72" providerId="ADAL" clId="{FFF39060-FF7D-B641-9688-A9AEEE8CEF5C}" dt="2023-10-25T14:42:57.361" v="4770" actId="20577"/>
          <ac:spMkLst>
            <pc:docMk/>
            <pc:sldMk cId="947425832" sldId="1709"/>
            <ac:spMk id="3" creationId="{19649A6C-AAC3-F6DF-2CF8-E17C5221FD80}"/>
          </ac:spMkLst>
        </pc:spChg>
      </pc:sldChg>
      <pc:sldChg chg="addSp modSp mod modAnim">
        <pc:chgData name="Davis, James C" userId="84778d94-b1cc-4a48-87ce-749e1d7d6e72" providerId="ADAL" clId="{FFF39060-FF7D-B641-9688-A9AEEE8CEF5C}" dt="2023-10-25T14:42:09.689" v="4766"/>
        <pc:sldMkLst>
          <pc:docMk/>
          <pc:sldMk cId="254877405" sldId="1710"/>
        </pc:sldMkLst>
        <pc:spChg chg="add mod">
          <ac:chgData name="Davis, James C" userId="84778d94-b1cc-4a48-87ce-749e1d7d6e72" providerId="ADAL" clId="{FFF39060-FF7D-B641-9688-A9AEEE8CEF5C}" dt="2023-10-25T14:39:49.016" v="4723" actId="14100"/>
          <ac:spMkLst>
            <pc:docMk/>
            <pc:sldMk cId="254877405" sldId="1710"/>
            <ac:spMk id="7" creationId="{F51ABE00-07AA-1BE7-8B6C-E76C1422520C}"/>
          </ac:spMkLst>
        </pc:spChg>
        <pc:spChg chg="add mod">
          <ac:chgData name="Davis, James C" userId="84778d94-b1cc-4a48-87ce-749e1d7d6e72" providerId="ADAL" clId="{FFF39060-FF7D-B641-9688-A9AEEE8CEF5C}" dt="2023-10-25T14:39:54.960" v="4726" actId="14100"/>
          <ac:spMkLst>
            <pc:docMk/>
            <pc:sldMk cId="254877405" sldId="1710"/>
            <ac:spMk id="8" creationId="{26D1283B-6F4A-C3A6-4801-14F6A6DF6D56}"/>
          </ac:spMkLst>
        </pc:spChg>
        <pc:spChg chg="add mod">
          <ac:chgData name="Davis, James C" userId="84778d94-b1cc-4a48-87ce-749e1d7d6e72" providerId="ADAL" clId="{FFF39060-FF7D-B641-9688-A9AEEE8CEF5C}" dt="2023-10-25T14:40:04.705" v="4733" actId="14100"/>
          <ac:spMkLst>
            <pc:docMk/>
            <pc:sldMk cId="254877405" sldId="1710"/>
            <ac:spMk id="9" creationId="{5B1317E9-8FBC-1003-7D82-598FABD59DCB}"/>
          </ac:spMkLst>
        </pc:spChg>
        <pc:spChg chg="add mod">
          <ac:chgData name="Davis, James C" userId="84778d94-b1cc-4a48-87ce-749e1d7d6e72" providerId="ADAL" clId="{FFF39060-FF7D-B641-9688-A9AEEE8CEF5C}" dt="2023-10-25T14:40:10.913" v="4736" actId="14100"/>
          <ac:spMkLst>
            <pc:docMk/>
            <pc:sldMk cId="254877405" sldId="1710"/>
            <ac:spMk id="10" creationId="{70F13339-5FFC-A6D3-7558-F0F40918EFC9}"/>
          </ac:spMkLst>
        </pc:spChg>
        <pc:spChg chg="add mod">
          <ac:chgData name="Davis, James C" userId="84778d94-b1cc-4a48-87ce-749e1d7d6e72" providerId="ADAL" clId="{FFF39060-FF7D-B641-9688-A9AEEE8CEF5C}" dt="2023-10-25T14:40:18.420" v="4742" actId="1036"/>
          <ac:spMkLst>
            <pc:docMk/>
            <pc:sldMk cId="254877405" sldId="1710"/>
            <ac:spMk id="11" creationId="{5D5C864F-52DC-B7BE-2798-4EC8CBC8DA51}"/>
          </ac:spMkLst>
        </pc:spChg>
        <pc:spChg chg="add mod">
          <ac:chgData name="Davis, James C" userId="84778d94-b1cc-4a48-87ce-749e1d7d6e72" providerId="ADAL" clId="{FFF39060-FF7D-B641-9688-A9AEEE8CEF5C}" dt="2023-10-25T14:40:25.371" v="4745" actId="14100"/>
          <ac:spMkLst>
            <pc:docMk/>
            <pc:sldMk cId="254877405" sldId="1710"/>
            <ac:spMk id="12" creationId="{C4BE1F3A-4A11-6DD4-79B9-6DFA8BF2EA68}"/>
          </ac:spMkLst>
        </pc:spChg>
        <pc:picChg chg="add mod modCrop">
          <ac:chgData name="Davis, James C" userId="84778d94-b1cc-4a48-87ce-749e1d7d6e72" providerId="ADAL" clId="{FFF39060-FF7D-B641-9688-A9AEEE8CEF5C}" dt="2023-10-25T14:39:15.760" v="4716" actId="1076"/>
          <ac:picMkLst>
            <pc:docMk/>
            <pc:sldMk cId="254877405" sldId="1710"/>
            <ac:picMk id="2" creationId="{E7E876D0-54D4-1640-0226-E1A62A580A09}"/>
          </ac:picMkLst>
        </pc:picChg>
        <pc:picChg chg="mod modCrop">
          <ac:chgData name="Davis, James C" userId="84778d94-b1cc-4a48-87ce-749e1d7d6e72" providerId="ADAL" clId="{FFF39060-FF7D-B641-9688-A9AEEE8CEF5C}" dt="2023-10-25T14:39:17.401" v="4717" actId="1037"/>
          <ac:picMkLst>
            <pc:docMk/>
            <pc:sldMk cId="254877405" sldId="1710"/>
            <ac:picMk id="5" creationId="{F9FCD8C0-F9B6-48B3-511A-94DB0B284A63}"/>
          </ac:picMkLst>
        </pc:picChg>
        <pc:picChg chg="add mod modCrop">
          <ac:chgData name="Davis, James C" userId="84778d94-b1cc-4a48-87ce-749e1d7d6e72" providerId="ADAL" clId="{FFF39060-FF7D-B641-9688-A9AEEE8CEF5C}" dt="2023-10-25T14:39:15.760" v="4716" actId="1076"/>
          <ac:picMkLst>
            <pc:docMk/>
            <pc:sldMk cId="254877405" sldId="1710"/>
            <ac:picMk id="6" creationId="{D49491E8-A709-6206-5EE0-39E5A33F0960}"/>
          </ac:picMkLst>
        </pc:picChg>
      </pc:sldChg>
      <pc:sldChg chg="addSp modSp mod modNotesTx">
        <pc:chgData name="Davis, James C" userId="84778d94-b1cc-4a48-87ce-749e1d7d6e72" providerId="ADAL" clId="{FFF39060-FF7D-B641-9688-A9AEEE8CEF5C}" dt="2023-10-25T14:45:50.870" v="4980" actId="12"/>
        <pc:sldMkLst>
          <pc:docMk/>
          <pc:sldMk cId="814270509" sldId="1711"/>
        </pc:sldMkLst>
        <pc:spChg chg="add mod">
          <ac:chgData name="Davis, James C" userId="84778d94-b1cc-4a48-87ce-749e1d7d6e72" providerId="ADAL" clId="{FFF39060-FF7D-B641-9688-A9AEEE8CEF5C}" dt="2023-10-25T14:45:15.923" v="4976" actId="166"/>
          <ac:spMkLst>
            <pc:docMk/>
            <pc:sldMk cId="814270509" sldId="1711"/>
            <ac:spMk id="8" creationId="{289C3E06-4D62-EBD4-ECE8-D3408B1C39D7}"/>
          </ac:spMkLst>
        </pc:spChg>
        <pc:spChg chg="mod">
          <ac:chgData name="Davis, James C" userId="84778d94-b1cc-4a48-87ce-749e1d7d6e72" providerId="ADAL" clId="{FFF39060-FF7D-B641-9688-A9AEEE8CEF5C}" dt="2023-10-25T14:45:15.923" v="4976" actId="166"/>
          <ac:spMkLst>
            <pc:docMk/>
            <pc:sldMk cId="814270509" sldId="1711"/>
            <ac:spMk id="20" creationId="{1586BCBF-141D-4BFE-55A8-B3195B1DA4D5}"/>
          </ac:spMkLst>
        </pc:spChg>
        <pc:spChg chg="mod">
          <ac:chgData name="Davis, James C" userId="84778d94-b1cc-4a48-87ce-749e1d7d6e72" providerId="ADAL" clId="{FFF39060-FF7D-B641-9688-A9AEEE8CEF5C}" dt="2023-10-25T14:45:12.932" v="4974" actId="166"/>
          <ac:spMkLst>
            <pc:docMk/>
            <pc:sldMk cId="814270509" sldId="1711"/>
            <ac:spMk id="21" creationId="{108DA5CA-2D0F-7C02-BB7F-DD3CDEE6ACEB}"/>
          </ac:spMkLst>
        </pc:spChg>
      </pc:sldChg>
      <pc:sldChg chg="modNotesTx">
        <pc:chgData name="Davis, James C" userId="84778d94-b1cc-4a48-87ce-749e1d7d6e72" providerId="ADAL" clId="{FFF39060-FF7D-B641-9688-A9AEEE8CEF5C}" dt="2023-10-25T15:18:16.502" v="6814"/>
        <pc:sldMkLst>
          <pc:docMk/>
          <pc:sldMk cId="2990915809" sldId="1714"/>
        </pc:sldMkLst>
      </pc:sldChg>
      <pc:sldChg chg="addSp modSp mod modAnim modNotesTx">
        <pc:chgData name="Davis, James C" userId="84778d94-b1cc-4a48-87ce-749e1d7d6e72" providerId="ADAL" clId="{FFF39060-FF7D-B641-9688-A9AEEE8CEF5C}" dt="2023-10-25T15:15:59.353" v="6515" actId="20577"/>
        <pc:sldMkLst>
          <pc:docMk/>
          <pc:sldMk cId="1982519596" sldId="1720"/>
        </pc:sldMkLst>
        <pc:picChg chg="mod">
          <ac:chgData name="Davis, James C" userId="84778d94-b1cc-4a48-87ce-749e1d7d6e72" providerId="ADAL" clId="{FFF39060-FF7D-B641-9688-A9AEEE8CEF5C}" dt="2023-10-25T15:15:38.540" v="6461" actId="1076"/>
          <ac:picMkLst>
            <pc:docMk/>
            <pc:sldMk cId="1982519596" sldId="1720"/>
            <ac:picMk id="5" creationId="{46FE0C83-28FD-D16F-C86E-A2818BF6147F}"/>
          </ac:picMkLst>
        </pc:picChg>
        <pc:picChg chg="mod">
          <ac:chgData name="Davis, James C" userId="84778d94-b1cc-4a48-87ce-749e1d7d6e72" providerId="ADAL" clId="{FFF39060-FF7D-B641-9688-A9AEEE8CEF5C}" dt="2023-10-25T15:14:45.144" v="6340" actId="1076"/>
          <ac:picMkLst>
            <pc:docMk/>
            <pc:sldMk cId="1982519596" sldId="1720"/>
            <ac:picMk id="6" creationId="{58C6B828-96DB-0109-E3F9-9F8B52FC2F74}"/>
          </ac:picMkLst>
        </pc:picChg>
        <pc:cxnChg chg="add mod">
          <ac:chgData name="Davis, James C" userId="84778d94-b1cc-4a48-87ce-749e1d7d6e72" providerId="ADAL" clId="{FFF39060-FF7D-B641-9688-A9AEEE8CEF5C}" dt="2023-10-25T15:15:06.140" v="6357" actId="1038"/>
          <ac:cxnSpMkLst>
            <pc:docMk/>
            <pc:sldMk cId="1982519596" sldId="1720"/>
            <ac:cxnSpMk id="7" creationId="{E6BA765F-479F-4E3D-C32A-31A28C88E4BB}"/>
          </ac:cxnSpMkLst>
        </pc:cxnChg>
      </pc:sldChg>
      <pc:sldChg chg="modNotesTx">
        <pc:chgData name="Davis, James C" userId="84778d94-b1cc-4a48-87ce-749e1d7d6e72" providerId="ADAL" clId="{FFF39060-FF7D-B641-9688-A9AEEE8CEF5C}" dt="2023-10-25T15:14:37.781" v="6338" actId="20577"/>
        <pc:sldMkLst>
          <pc:docMk/>
          <pc:sldMk cId="1286553130" sldId="1721"/>
        </pc:sldMkLst>
      </pc:sldChg>
      <pc:sldChg chg="addSp delSp modSp mod modAnim modNotesTx">
        <pc:chgData name="Davis, James C" userId="84778d94-b1cc-4a48-87ce-749e1d7d6e72" providerId="ADAL" clId="{FFF39060-FF7D-B641-9688-A9AEEE8CEF5C}" dt="2023-10-25T15:39:26.617" v="7731"/>
        <pc:sldMkLst>
          <pc:docMk/>
          <pc:sldMk cId="599642239" sldId="1722"/>
        </pc:sldMkLst>
        <pc:spChg chg="mod">
          <ac:chgData name="Davis, James C" userId="84778d94-b1cc-4a48-87ce-749e1d7d6e72" providerId="ADAL" clId="{FFF39060-FF7D-B641-9688-A9AEEE8CEF5C}" dt="2023-10-25T15:38:15.106" v="7519" actId="403"/>
          <ac:spMkLst>
            <pc:docMk/>
            <pc:sldMk cId="599642239" sldId="1722"/>
            <ac:spMk id="2" creationId="{9329E9E0-037D-ECA6-3AD5-EB3065C604BC}"/>
          </ac:spMkLst>
        </pc:spChg>
        <pc:spChg chg="mod">
          <ac:chgData name="Davis, James C" userId="84778d94-b1cc-4a48-87ce-749e1d7d6e72" providerId="ADAL" clId="{FFF39060-FF7D-B641-9688-A9AEEE8CEF5C}" dt="2023-10-25T15:37:17.505" v="7444" actId="20577"/>
          <ac:spMkLst>
            <pc:docMk/>
            <pc:sldMk cId="599642239" sldId="1722"/>
            <ac:spMk id="3" creationId="{22FED646-80CE-3663-53F5-85C740A08181}"/>
          </ac:spMkLst>
        </pc:spChg>
        <pc:spChg chg="add del mod">
          <ac:chgData name="Davis, James C" userId="84778d94-b1cc-4a48-87ce-749e1d7d6e72" providerId="ADAL" clId="{FFF39060-FF7D-B641-9688-A9AEEE8CEF5C}" dt="2023-10-25T15:37:23.533" v="7450" actId="478"/>
          <ac:spMkLst>
            <pc:docMk/>
            <pc:sldMk cId="599642239" sldId="1722"/>
            <ac:spMk id="5" creationId="{15B30763-4B64-B59C-3FB7-B09CC87404D2}"/>
          </ac:spMkLst>
        </pc:spChg>
        <pc:spChg chg="add mod">
          <ac:chgData name="Davis, James C" userId="84778d94-b1cc-4a48-87ce-749e1d7d6e72" providerId="ADAL" clId="{FFF39060-FF7D-B641-9688-A9AEEE8CEF5C}" dt="2023-10-25T15:39:24.181" v="7730" actId="115"/>
          <ac:spMkLst>
            <pc:docMk/>
            <pc:sldMk cId="599642239" sldId="1722"/>
            <ac:spMk id="6" creationId="{1DCEAEBB-DC87-848F-6212-1D09C040FE69}"/>
          </ac:spMkLst>
        </pc:spChg>
      </pc:sldChg>
      <pc:sldChg chg="addSp delSp modSp new mod modNotesTx">
        <pc:chgData name="Davis, James C" userId="84778d94-b1cc-4a48-87ce-749e1d7d6e72" providerId="ADAL" clId="{FFF39060-FF7D-B641-9688-A9AEEE8CEF5C}" dt="2023-10-25T13:57:02.362" v="2577" actId="20577"/>
        <pc:sldMkLst>
          <pc:docMk/>
          <pc:sldMk cId="3364550072" sldId="1726"/>
        </pc:sldMkLst>
        <pc:spChg chg="del">
          <ac:chgData name="Davis, James C" userId="84778d94-b1cc-4a48-87ce-749e1d7d6e72" providerId="ADAL" clId="{FFF39060-FF7D-B641-9688-A9AEEE8CEF5C}" dt="2023-10-25T02:03:00.190" v="1306" actId="478"/>
          <ac:spMkLst>
            <pc:docMk/>
            <pc:sldMk cId="3364550072" sldId="1726"/>
            <ac:spMk id="2" creationId="{5F9C86E5-5086-3093-600F-9F6B07B1F56F}"/>
          </ac:spMkLst>
        </pc:spChg>
        <pc:spChg chg="mod">
          <ac:chgData name="Davis, James C" userId="84778d94-b1cc-4a48-87ce-749e1d7d6e72" providerId="ADAL" clId="{FFF39060-FF7D-B641-9688-A9AEEE8CEF5C}" dt="2023-10-25T13:55:08.233" v="2373" actId="1037"/>
          <ac:spMkLst>
            <pc:docMk/>
            <pc:sldMk cId="3364550072" sldId="1726"/>
            <ac:spMk id="3" creationId="{B4AD6B06-1093-D953-82C1-F18C28C59DB5}"/>
          </ac:spMkLst>
        </pc:spChg>
        <pc:picChg chg="add mod modCrop">
          <ac:chgData name="Davis, James C" userId="84778d94-b1cc-4a48-87ce-749e1d7d6e72" providerId="ADAL" clId="{FFF39060-FF7D-B641-9688-A9AEEE8CEF5C}" dt="2023-10-25T02:03:44.753" v="1376" actId="14100"/>
          <ac:picMkLst>
            <pc:docMk/>
            <pc:sldMk cId="3364550072" sldId="1726"/>
            <ac:picMk id="5" creationId="{394F1C53-B5DE-D751-7C40-ED3EE1118953}"/>
          </ac:picMkLst>
        </pc:picChg>
      </pc:sldChg>
      <pc:sldChg chg="add del">
        <pc:chgData name="Davis, James C" userId="84778d94-b1cc-4a48-87ce-749e1d7d6e72" providerId="ADAL" clId="{FFF39060-FF7D-B641-9688-A9AEEE8CEF5C}" dt="2023-10-25T12:57:37.176" v="1425" actId="2696"/>
        <pc:sldMkLst>
          <pc:docMk/>
          <pc:sldMk cId="2258864579" sldId="1727"/>
        </pc:sldMkLst>
      </pc:sldChg>
      <pc:sldChg chg="addSp delSp modSp new del mod">
        <pc:chgData name="Davis, James C" userId="84778d94-b1cc-4a48-87ce-749e1d7d6e72" providerId="ADAL" clId="{FFF39060-FF7D-B641-9688-A9AEEE8CEF5C}" dt="2023-10-25T14:20:09.320" v="3408" actId="2696"/>
        <pc:sldMkLst>
          <pc:docMk/>
          <pc:sldMk cId="2442022391" sldId="1727"/>
        </pc:sldMkLst>
        <pc:spChg chg="del">
          <ac:chgData name="Davis, James C" userId="84778d94-b1cc-4a48-87ce-749e1d7d6e72" providerId="ADAL" clId="{FFF39060-FF7D-B641-9688-A9AEEE8CEF5C}" dt="2023-10-25T14:16:54.952" v="3181" actId="478"/>
          <ac:spMkLst>
            <pc:docMk/>
            <pc:sldMk cId="2442022391" sldId="1727"/>
            <ac:spMk id="2" creationId="{46AA190E-CC78-B76C-C071-195D85060359}"/>
          </ac:spMkLst>
        </pc:spChg>
        <pc:spChg chg="mod">
          <ac:chgData name="Davis, James C" userId="84778d94-b1cc-4a48-87ce-749e1d7d6e72" providerId="ADAL" clId="{FFF39060-FF7D-B641-9688-A9AEEE8CEF5C}" dt="2023-10-25T14:19:31.070" v="3407" actId="20577"/>
          <ac:spMkLst>
            <pc:docMk/>
            <pc:sldMk cId="2442022391" sldId="1727"/>
            <ac:spMk id="3" creationId="{57B6AECF-ADAC-7769-9100-D46621EBD3BD}"/>
          </ac:spMkLst>
        </pc:spChg>
        <pc:spChg chg="add del mod">
          <ac:chgData name="Davis, James C" userId="84778d94-b1cc-4a48-87ce-749e1d7d6e72" providerId="ADAL" clId="{FFF39060-FF7D-B641-9688-A9AEEE8CEF5C}" dt="2023-10-25T14:19:04.935" v="3300" actId="478"/>
          <ac:spMkLst>
            <pc:docMk/>
            <pc:sldMk cId="2442022391" sldId="1727"/>
            <ac:spMk id="6" creationId="{0FE29974-B345-C555-E57C-4085E912E043}"/>
          </ac:spMkLst>
        </pc:spChg>
        <pc:picChg chg="add mod">
          <ac:chgData name="Davis, James C" userId="84778d94-b1cc-4a48-87ce-749e1d7d6e72" providerId="ADAL" clId="{FFF39060-FF7D-B641-9688-A9AEEE8CEF5C}" dt="2023-10-25T14:17:01.824" v="3185" actId="14100"/>
          <ac:picMkLst>
            <pc:docMk/>
            <pc:sldMk cId="2442022391" sldId="1727"/>
            <ac:picMk id="5" creationId="{53EEC9C7-F51F-834F-8614-891711209086}"/>
          </ac:picMkLst>
        </pc:picChg>
      </pc:sldChg>
      <pc:sldChg chg="modSp new del mod">
        <pc:chgData name="Davis, James C" userId="84778d94-b1cc-4a48-87ce-749e1d7d6e72" providerId="ADAL" clId="{FFF39060-FF7D-B641-9688-A9AEEE8CEF5C}" dt="2023-10-25T14:12:11.465" v="2980" actId="2696"/>
        <pc:sldMkLst>
          <pc:docMk/>
          <pc:sldMk cId="3580097823" sldId="1727"/>
        </pc:sldMkLst>
        <pc:spChg chg="mod">
          <ac:chgData name="Davis, James C" userId="84778d94-b1cc-4a48-87ce-749e1d7d6e72" providerId="ADAL" clId="{FFF39060-FF7D-B641-9688-A9AEEE8CEF5C}" dt="2023-10-25T14:10:55.039" v="2979" actId="20577"/>
          <ac:spMkLst>
            <pc:docMk/>
            <pc:sldMk cId="3580097823" sldId="1727"/>
            <ac:spMk id="3" creationId="{2344EECA-4778-CBBF-06C2-3C8B50AF8BE1}"/>
          </ac:spMkLst>
        </pc:spChg>
      </pc:sldChg>
      <pc:sldChg chg="modSp add mod modNotesTx">
        <pc:chgData name="Davis, James C" userId="84778d94-b1cc-4a48-87ce-749e1d7d6e72" providerId="ADAL" clId="{FFF39060-FF7D-B641-9688-A9AEEE8CEF5C}" dt="2023-10-25T14:37:10.985" v="4523" actId="20577"/>
        <pc:sldMkLst>
          <pc:docMk/>
          <pc:sldMk cId="4221430178" sldId="1727"/>
        </pc:sldMkLst>
        <pc:spChg chg="mod">
          <ac:chgData name="Davis, James C" userId="84778d94-b1cc-4a48-87ce-749e1d7d6e72" providerId="ADAL" clId="{FFF39060-FF7D-B641-9688-A9AEEE8CEF5C}" dt="2023-10-25T14:37:10.985" v="4523" actId="20577"/>
          <ac:spMkLst>
            <pc:docMk/>
            <pc:sldMk cId="4221430178" sldId="1727"/>
            <ac:spMk id="3" creationId="{C3A7115F-8356-05D9-1945-EEFE5E41D890}"/>
          </ac:spMkLst>
        </pc:spChg>
      </pc:sldChg>
      <pc:sldChg chg="modSp new del mod modNotesTx">
        <pc:chgData name="Davis, James C" userId="84778d94-b1cc-4a48-87ce-749e1d7d6e72" providerId="ADAL" clId="{FFF39060-FF7D-B641-9688-A9AEEE8CEF5C}" dt="2023-10-25T15:37:07.863" v="7416" actId="2696"/>
        <pc:sldMkLst>
          <pc:docMk/>
          <pc:sldMk cId="2560363817" sldId="1728"/>
        </pc:sldMkLst>
        <pc:spChg chg="mod">
          <ac:chgData name="Davis, James C" userId="84778d94-b1cc-4a48-87ce-749e1d7d6e72" providerId="ADAL" clId="{FFF39060-FF7D-B641-9688-A9AEEE8CEF5C}" dt="2023-10-25T15:24:44.605" v="6998" actId="20577"/>
          <ac:spMkLst>
            <pc:docMk/>
            <pc:sldMk cId="2560363817" sldId="1728"/>
            <ac:spMk id="3" creationId="{30B8F560-A3B0-81DF-E1A1-672FC587E49E}"/>
          </ac:spMkLst>
        </pc:spChg>
      </pc:sldChg>
      <pc:sldMasterChg chg="add del addSldLayout delSldLayout">
        <pc:chgData name="Davis, James C" userId="84778d94-b1cc-4a48-87ce-749e1d7d6e72" providerId="ADAL" clId="{FFF39060-FF7D-B641-9688-A9AEEE8CEF5C}" dt="2023-10-25T14:52:48.595" v="5786" actId="2696"/>
        <pc:sldMasterMkLst>
          <pc:docMk/>
          <pc:sldMasterMk cId="0" sldId="2147483648"/>
        </pc:sldMasterMkLst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Davis, James C" userId="84778d94-b1cc-4a48-87ce-749e1d7d6e72" providerId="ADAL" clId="{FFF39060-FF7D-B641-9688-A9AEEE8CEF5C}" dt="2023-10-25T14:52:48.595" v="5786" actId="2696"/>
          <pc:sldLayoutMkLst>
            <pc:docMk/>
            <pc:sldMasterMk cId="0" sldId="2147483648"/>
            <pc:sldLayoutMk cId="0" sldId="2147483664"/>
          </pc:sldLayoutMkLst>
        </pc:sldLayoutChg>
      </pc:sldMasterChg>
      <pc:sldMasterChg chg="delSldLayout">
        <pc:chgData name="Davis, James C" userId="84778d94-b1cc-4a48-87ce-749e1d7d6e72" providerId="ADAL" clId="{FFF39060-FF7D-B641-9688-A9AEEE8CEF5C}" dt="2023-10-25T14:51:48.744" v="5773" actId="2696"/>
        <pc:sldMasterMkLst>
          <pc:docMk/>
          <pc:sldMasterMk cId="3595336832" sldId="2147483708"/>
        </pc:sldMasterMkLst>
        <pc:sldLayoutChg chg="del">
          <pc:chgData name="Davis, James C" userId="84778d94-b1cc-4a48-87ce-749e1d7d6e72" providerId="ADAL" clId="{FFF39060-FF7D-B641-9688-A9AEEE8CEF5C}" dt="2023-10-25T14:51:48.744" v="5773" actId="2696"/>
          <pc:sldLayoutMkLst>
            <pc:docMk/>
            <pc:sldMasterMk cId="3595336832" sldId="2147483708"/>
            <pc:sldLayoutMk cId="1955998406" sldId="2147483740"/>
          </pc:sldLayoutMkLst>
        </pc:sldLayoutChg>
      </pc:sldMasterChg>
    </pc:docChg>
  </pc:docChgLst>
  <pc:docChgLst>
    <pc:chgData name="Davis, James C" userId="84778d94-b1cc-4a48-87ce-749e1d7d6e72" providerId="ADAL" clId="{815241A4-816B-554A-A74D-2F65ADDDC87B}"/>
    <pc:docChg chg="undo redo custSel addSld delSld modSld delMainMaster modSection">
      <pc:chgData name="Davis, James C" userId="84778d94-b1cc-4a48-87ce-749e1d7d6e72" providerId="ADAL" clId="{815241A4-816B-554A-A74D-2F65ADDDC87B}" dt="2023-10-12T19:26:11.797" v="3687" actId="20577"/>
      <pc:docMkLst>
        <pc:docMk/>
      </pc:docMkLst>
      <pc:sldChg chg="del">
        <pc:chgData name="Davis, James C" userId="84778d94-b1cc-4a48-87ce-749e1d7d6e72" providerId="ADAL" clId="{815241A4-816B-554A-A74D-2F65ADDDC87B}" dt="2023-10-12T15:38:48.332" v="3035" actId="2696"/>
        <pc:sldMkLst>
          <pc:docMk/>
          <pc:sldMk cId="3362872762" sldId="261"/>
        </pc:sldMkLst>
      </pc:sldChg>
      <pc:sldChg chg="addSp modSp mod">
        <pc:chgData name="Davis, James C" userId="84778d94-b1cc-4a48-87ce-749e1d7d6e72" providerId="ADAL" clId="{815241A4-816B-554A-A74D-2F65ADDDC87B}" dt="2023-10-11T20:16:57.660" v="17" actId="1076"/>
        <pc:sldMkLst>
          <pc:docMk/>
          <pc:sldMk cId="681153070" sldId="263"/>
        </pc:sldMkLst>
        <pc:picChg chg="add mod">
          <ac:chgData name="Davis, James C" userId="84778d94-b1cc-4a48-87ce-749e1d7d6e72" providerId="ADAL" clId="{815241A4-816B-554A-A74D-2F65ADDDC87B}" dt="2023-10-11T20:16:45.712" v="16" actId="1036"/>
          <ac:picMkLst>
            <pc:docMk/>
            <pc:sldMk cId="681153070" sldId="263"/>
            <ac:picMk id="2" creationId="{6930228F-59A0-6E7E-FE98-6C0B59313194}"/>
          </ac:picMkLst>
        </pc:picChg>
        <pc:picChg chg="mod">
          <ac:chgData name="Davis, James C" userId="84778d94-b1cc-4a48-87ce-749e1d7d6e72" providerId="ADAL" clId="{815241A4-816B-554A-A74D-2F65ADDDC87B}" dt="2023-10-11T20:16:57.660" v="17" actId="1076"/>
          <ac:picMkLst>
            <pc:docMk/>
            <pc:sldMk cId="681153070" sldId="263"/>
            <ac:picMk id="1026" creationId="{E9F17CC7-E9A0-A840-CC83-BA4B793E179C}"/>
          </ac:picMkLst>
        </pc:picChg>
      </pc:sldChg>
      <pc:sldChg chg="delSp modSp mod modCm chgLayout modNotesTx">
        <pc:chgData name="Davis, James C" userId="84778d94-b1cc-4a48-87ce-749e1d7d6e72" providerId="ADAL" clId="{815241A4-816B-554A-A74D-2F65ADDDC87B}" dt="2023-10-12T15:16:10.257" v="1977" actId="2056"/>
        <pc:sldMkLst>
          <pc:docMk/>
          <pc:sldMk cId="652187390" sldId="268"/>
        </pc:sldMkLst>
        <pc:spChg chg="mod ord">
          <ac:chgData name="Davis, James C" userId="84778d94-b1cc-4a48-87ce-749e1d7d6e72" providerId="ADAL" clId="{815241A4-816B-554A-A74D-2F65ADDDC87B}" dt="2023-10-12T15:16:08.258" v="1975" actId="20577"/>
          <ac:spMkLst>
            <pc:docMk/>
            <pc:sldMk cId="652187390" sldId="268"/>
            <ac:spMk id="2" creationId="{3AB988E6-1B18-9643-A840-6F6D00DE0F80}"/>
          </ac:spMkLst>
        </pc:spChg>
        <pc:spChg chg="del mod">
          <ac:chgData name="Davis, James C" userId="84778d94-b1cc-4a48-87ce-749e1d7d6e72" providerId="ADAL" clId="{815241A4-816B-554A-A74D-2F65ADDDC87B}" dt="2023-10-12T15:16:10.048" v="1976" actId="478"/>
          <ac:spMkLst>
            <pc:docMk/>
            <pc:sldMk cId="652187390" sldId="268"/>
            <ac:spMk id="5" creationId="{830DECAA-44AD-BC4D-B2B4-C1FD99DCAB2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Davis, James C" userId="84778d94-b1cc-4a48-87ce-749e1d7d6e72" providerId="ADAL" clId="{815241A4-816B-554A-A74D-2F65ADDDC87B}" dt="2023-10-12T15:16:10.257" v="1977" actId="2056"/>
              <pc2:cmMkLst xmlns:pc2="http://schemas.microsoft.com/office/powerpoint/2019/9/main/command">
                <pc:docMk/>
                <pc:sldMk cId="652187390" sldId="268"/>
                <pc2:cmMk id="{6A23F7A3-353C-4FF9-9323-384C0F889AC1}"/>
              </pc2:cmMkLst>
            </pc226:cmChg>
          </p:ext>
        </pc:extLst>
      </pc:sldChg>
      <pc:sldChg chg="addSp modSp mod addCm modCm modNotesTx">
        <pc:chgData name="Davis, James C" userId="84778d94-b1cc-4a48-87ce-749e1d7d6e72" providerId="ADAL" clId="{815241A4-816B-554A-A74D-2F65ADDDC87B}" dt="2023-10-12T02:04:26.054" v="414"/>
        <pc:sldMkLst>
          <pc:docMk/>
          <pc:sldMk cId="3195775713" sldId="1590"/>
        </pc:sldMkLst>
        <pc:spChg chg="add mod">
          <ac:chgData name="Davis, James C" userId="84778d94-b1cc-4a48-87ce-749e1d7d6e72" providerId="ADAL" clId="{815241A4-816B-554A-A74D-2F65ADDDC87B}" dt="2023-10-12T01:43:03.197" v="378" actId="20577"/>
          <ac:spMkLst>
            <pc:docMk/>
            <pc:sldMk cId="3195775713" sldId="1590"/>
            <ac:spMk id="2" creationId="{7B961005-D890-76A2-5A2C-600BDA086304}"/>
          </ac:spMkLst>
        </pc:spChg>
        <pc:spChg chg="add mod">
          <ac:chgData name="Davis, James C" userId="84778d94-b1cc-4a48-87ce-749e1d7d6e72" providerId="ADAL" clId="{815241A4-816B-554A-A74D-2F65ADDDC87B}" dt="2023-10-12T01:44:18.143" v="384" actId="1076"/>
          <ac:spMkLst>
            <pc:docMk/>
            <pc:sldMk cId="3195775713" sldId="1590"/>
            <ac:spMk id="6" creationId="{D43890FE-983D-BCA7-6DF7-AD081A95F881}"/>
          </ac:spMkLst>
        </pc:spChg>
        <pc:picChg chg="add mod">
          <ac:chgData name="Davis, James C" userId="84778d94-b1cc-4a48-87ce-749e1d7d6e72" providerId="ADAL" clId="{815241A4-816B-554A-A74D-2F65ADDDC87B}" dt="2023-10-12T01:44:22.318" v="387" actId="1076"/>
          <ac:picMkLst>
            <pc:docMk/>
            <pc:sldMk cId="3195775713" sldId="1590"/>
            <ac:picMk id="7" creationId="{CF31B6AC-CB65-DC9C-652D-0C4065B1838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Davis, James C" userId="84778d94-b1cc-4a48-87ce-749e1d7d6e72" providerId="ADAL" clId="{815241A4-816B-554A-A74D-2F65ADDDC87B}" dt="2023-10-12T02:04:26.054" v="414"/>
              <pc2:cmMkLst xmlns:pc2="http://schemas.microsoft.com/office/powerpoint/2019/9/main/command">
                <pc:docMk/>
                <pc:sldMk cId="3195775713" sldId="1590"/>
                <pc2:cmMk id="{8F8453CD-F4F7-F641-B88A-9657BB5A3F73}"/>
              </pc2:cmMkLst>
            </pc226:cmChg>
          </p:ext>
        </pc:extLst>
      </pc:sldChg>
      <pc:sldChg chg="del">
        <pc:chgData name="Davis, James C" userId="84778d94-b1cc-4a48-87ce-749e1d7d6e72" providerId="ADAL" clId="{815241A4-816B-554A-A74D-2F65ADDDC87B}" dt="2023-10-12T15:24:43.875" v="2474" actId="2696"/>
        <pc:sldMkLst>
          <pc:docMk/>
          <pc:sldMk cId="574057839" sldId="1599"/>
        </pc:sldMkLst>
      </pc:sldChg>
      <pc:sldChg chg="del">
        <pc:chgData name="Davis, James C" userId="84778d94-b1cc-4a48-87ce-749e1d7d6e72" providerId="ADAL" clId="{815241A4-816B-554A-A74D-2F65ADDDC87B}" dt="2023-10-12T15:25:24.300" v="2486" actId="2696"/>
        <pc:sldMkLst>
          <pc:docMk/>
          <pc:sldMk cId="3540531994" sldId="1602"/>
        </pc:sldMkLst>
      </pc:sldChg>
      <pc:sldChg chg="del">
        <pc:chgData name="Davis, James C" userId="84778d94-b1cc-4a48-87ce-749e1d7d6e72" providerId="ADAL" clId="{815241A4-816B-554A-A74D-2F65ADDDC87B}" dt="2023-10-12T15:25:24.369" v="2491" actId="2696"/>
        <pc:sldMkLst>
          <pc:docMk/>
          <pc:sldMk cId="3311118428" sldId="1605"/>
        </pc:sldMkLst>
      </pc:sldChg>
      <pc:sldChg chg="del">
        <pc:chgData name="Davis, James C" userId="84778d94-b1cc-4a48-87ce-749e1d7d6e72" providerId="ADAL" clId="{815241A4-816B-554A-A74D-2F65ADDDC87B}" dt="2023-10-12T15:25:24.350" v="2490" actId="2696"/>
        <pc:sldMkLst>
          <pc:docMk/>
          <pc:sldMk cId="1045140211" sldId="1608"/>
        </pc:sldMkLst>
      </pc:sldChg>
      <pc:sldChg chg="addSp delSp modSp del mod delAnim modAnim">
        <pc:chgData name="Davis, James C" userId="84778d94-b1cc-4a48-87ce-749e1d7d6e72" providerId="ADAL" clId="{815241A4-816B-554A-A74D-2F65ADDDC87B}" dt="2023-10-12T15:18:31.014" v="2159" actId="2696"/>
        <pc:sldMkLst>
          <pc:docMk/>
          <pc:sldMk cId="233344176" sldId="1609"/>
        </pc:sldMkLst>
        <pc:spChg chg="add del mod">
          <ac:chgData name="Davis, James C" userId="84778d94-b1cc-4a48-87ce-749e1d7d6e72" providerId="ADAL" clId="{815241A4-816B-554A-A74D-2F65ADDDC87B}" dt="2023-10-12T15:18:24.471" v="2157" actId="478"/>
          <ac:spMkLst>
            <pc:docMk/>
            <pc:sldMk cId="233344176" sldId="1609"/>
            <ac:spMk id="3" creationId="{87B46201-5FB7-B9E2-B057-CED065A8F14C}"/>
          </ac:spMkLst>
        </pc:spChg>
        <pc:spChg chg="mod">
          <ac:chgData name="Davis, James C" userId="84778d94-b1cc-4a48-87ce-749e1d7d6e72" providerId="ADAL" clId="{815241A4-816B-554A-A74D-2F65ADDDC87B}" dt="2023-10-12T15:18:29.849" v="2158" actId="20577"/>
          <ac:spMkLst>
            <pc:docMk/>
            <pc:sldMk cId="233344176" sldId="1609"/>
            <ac:spMk id="11" creationId="{487742AB-2513-A84F-A6C6-EF9BC0FA4F55}"/>
          </ac:spMkLst>
        </pc:spChg>
        <pc:picChg chg="del">
          <ac:chgData name="Davis, James C" userId="84778d94-b1cc-4a48-87ce-749e1d7d6e72" providerId="ADAL" clId="{815241A4-816B-554A-A74D-2F65ADDDC87B}" dt="2023-10-12T15:18:20.407" v="2156" actId="478"/>
          <ac:picMkLst>
            <pc:docMk/>
            <pc:sldMk cId="233344176" sldId="1609"/>
            <ac:picMk id="18" creationId="{2259107C-E2BA-1943-A7C9-A2C3D8E4CD46}"/>
          </ac:picMkLst>
        </pc:picChg>
      </pc:sldChg>
      <pc:sldChg chg="delSp add del mod delAnim">
        <pc:chgData name="Davis, James C" userId="84778d94-b1cc-4a48-87ce-749e1d7d6e72" providerId="ADAL" clId="{815241A4-816B-554A-A74D-2F65ADDDC87B}" dt="2023-10-12T15:19:52.259" v="2174" actId="2696"/>
        <pc:sldMkLst>
          <pc:docMk/>
          <pc:sldMk cId="1970367612" sldId="1609"/>
        </pc:sldMkLst>
        <pc:spChg chg="del">
          <ac:chgData name="Davis, James C" userId="84778d94-b1cc-4a48-87ce-749e1d7d6e72" providerId="ADAL" clId="{815241A4-816B-554A-A74D-2F65ADDDC87B}" dt="2023-10-12T15:18:39.197" v="2161" actId="21"/>
          <ac:spMkLst>
            <pc:docMk/>
            <pc:sldMk cId="1970367612" sldId="1609"/>
            <ac:spMk id="15" creationId="{9AF01D7A-B8D3-4148-B628-653F59C977CB}"/>
          </ac:spMkLst>
        </pc:spChg>
        <pc:picChg chg="del">
          <ac:chgData name="Davis, James C" userId="84778d94-b1cc-4a48-87ce-749e1d7d6e72" providerId="ADAL" clId="{815241A4-816B-554A-A74D-2F65ADDDC87B}" dt="2023-10-12T15:18:39.197" v="2161" actId="21"/>
          <ac:picMkLst>
            <pc:docMk/>
            <pc:sldMk cId="1970367612" sldId="1609"/>
            <ac:picMk id="7" creationId="{809525CC-4578-4F4F-814C-A9B04AF0CE4F}"/>
          </ac:picMkLst>
        </pc:picChg>
      </pc:sldChg>
      <pc:sldChg chg="addSp delSp modSp mod modNotesTx">
        <pc:chgData name="Davis, James C" userId="84778d94-b1cc-4a48-87ce-749e1d7d6e72" providerId="ADAL" clId="{815241A4-816B-554A-A74D-2F65ADDDC87B}" dt="2023-10-12T15:03:53.128" v="1117" actId="1037"/>
        <pc:sldMkLst>
          <pc:docMk/>
          <pc:sldMk cId="1385799757" sldId="1610"/>
        </pc:sldMkLst>
        <pc:spChg chg="mod">
          <ac:chgData name="Davis, James C" userId="84778d94-b1cc-4a48-87ce-749e1d7d6e72" providerId="ADAL" clId="{815241A4-816B-554A-A74D-2F65ADDDC87B}" dt="2023-10-12T15:03:53.128" v="1117" actId="1037"/>
          <ac:spMkLst>
            <pc:docMk/>
            <pc:sldMk cId="1385799757" sldId="1610"/>
            <ac:spMk id="2" creationId="{78F311B6-E24F-124E-8965-E5C770BD5A94}"/>
          </ac:spMkLst>
        </pc:spChg>
        <pc:spChg chg="mod">
          <ac:chgData name="Davis, James C" userId="84778d94-b1cc-4a48-87ce-749e1d7d6e72" providerId="ADAL" clId="{815241A4-816B-554A-A74D-2F65ADDDC87B}" dt="2023-10-12T15:00:56.041" v="978" actId="20577"/>
          <ac:spMkLst>
            <pc:docMk/>
            <pc:sldMk cId="1385799757" sldId="1610"/>
            <ac:spMk id="4" creationId="{2D8F9E67-C980-BF49-A980-739CD5F5DF4B}"/>
          </ac:spMkLst>
        </pc:spChg>
        <pc:spChg chg="mod">
          <ac:chgData name="Davis, James C" userId="84778d94-b1cc-4a48-87ce-749e1d7d6e72" providerId="ADAL" clId="{815241A4-816B-554A-A74D-2F65ADDDC87B}" dt="2023-10-12T15:03:53.128" v="1117" actId="1037"/>
          <ac:spMkLst>
            <pc:docMk/>
            <pc:sldMk cId="1385799757" sldId="1610"/>
            <ac:spMk id="11" creationId="{0CE774DF-BD81-A441-A78C-2B0147509EAE}"/>
          </ac:spMkLst>
        </pc:spChg>
        <pc:spChg chg="mod">
          <ac:chgData name="Davis, James C" userId="84778d94-b1cc-4a48-87ce-749e1d7d6e72" providerId="ADAL" clId="{815241A4-816B-554A-A74D-2F65ADDDC87B}" dt="2023-10-12T15:03:53.128" v="1117" actId="1037"/>
          <ac:spMkLst>
            <pc:docMk/>
            <pc:sldMk cId="1385799757" sldId="1610"/>
            <ac:spMk id="13" creationId="{E225DEC4-5266-DB4C-A6D8-075468C731AE}"/>
          </ac:spMkLst>
        </pc:spChg>
        <pc:spChg chg="mod">
          <ac:chgData name="Davis, James C" userId="84778d94-b1cc-4a48-87ce-749e1d7d6e72" providerId="ADAL" clId="{815241A4-816B-554A-A74D-2F65ADDDC87B}" dt="2023-10-12T15:03:53.128" v="1117" actId="1037"/>
          <ac:spMkLst>
            <pc:docMk/>
            <pc:sldMk cId="1385799757" sldId="1610"/>
            <ac:spMk id="14" creationId="{3C4D8D6B-C125-224E-9FB4-3E0851C28BA7}"/>
          </ac:spMkLst>
        </pc:spChg>
        <pc:spChg chg="mod">
          <ac:chgData name="Davis, James C" userId="84778d94-b1cc-4a48-87ce-749e1d7d6e72" providerId="ADAL" clId="{815241A4-816B-554A-A74D-2F65ADDDC87B}" dt="2023-10-12T15:03:53.128" v="1117" actId="1037"/>
          <ac:spMkLst>
            <pc:docMk/>
            <pc:sldMk cId="1385799757" sldId="1610"/>
            <ac:spMk id="15" creationId="{9FB1F04C-8798-1246-9587-520DB6767636}"/>
          </ac:spMkLst>
        </pc:spChg>
        <pc:spChg chg="mod">
          <ac:chgData name="Davis, James C" userId="84778d94-b1cc-4a48-87ce-749e1d7d6e72" providerId="ADAL" clId="{815241A4-816B-554A-A74D-2F65ADDDC87B}" dt="2023-10-12T15:03:53.128" v="1117" actId="1037"/>
          <ac:spMkLst>
            <pc:docMk/>
            <pc:sldMk cId="1385799757" sldId="1610"/>
            <ac:spMk id="16" creationId="{7DB14918-9F1F-CC48-8D1A-7D93710F382D}"/>
          </ac:spMkLst>
        </pc:spChg>
        <pc:spChg chg="mod">
          <ac:chgData name="Davis, James C" userId="84778d94-b1cc-4a48-87ce-749e1d7d6e72" providerId="ADAL" clId="{815241A4-816B-554A-A74D-2F65ADDDC87B}" dt="2023-10-12T15:03:53.128" v="1117" actId="1037"/>
          <ac:spMkLst>
            <pc:docMk/>
            <pc:sldMk cId="1385799757" sldId="1610"/>
            <ac:spMk id="17" creationId="{4052B71C-9C2B-4541-A3C5-A74F919604D8}"/>
          </ac:spMkLst>
        </pc:spChg>
        <pc:spChg chg="mod">
          <ac:chgData name="Davis, James C" userId="84778d94-b1cc-4a48-87ce-749e1d7d6e72" providerId="ADAL" clId="{815241A4-816B-554A-A74D-2F65ADDDC87B}" dt="2023-10-12T15:03:53.128" v="1117" actId="1037"/>
          <ac:spMkLst>
            <pc:docMk/>
            <pc:sldMk cId="1385799757" sldId="1610"/>
            <ac:spMk id="19" creationId="{F1B487B2-0F37-A843-9EEF-13371AA50318}"/>
          </ac:spMkLst>
        </pc:spChg>
        <pc:spChg chg="mod">
          <ac:chgData name="Davis, James C" userId="84778d94-b1cc-4a48-87ce-749e1d7d6e72" providerId="ADAL" clId="{815241A4-816B-554A-A74D-2F65ADDDC87B}" dt="2023-10-12T15:03:53.128" v="1117" actId="1037"/>
          <ac:spMkLst>
            <pc:docMk/>
            <pc:sldMk cId="1385799757" sldId="1610"/>
            <ac:spMk id="21" creationId="{70460859-38B7-3F4E-8A6C-C49DEB9E7006}"/>
          </ac:spMkLst>
        </pc:spChg>
        <pc:picChg chg="mod modCrop">
          <ac:chgData name="Davis, James C" userId="84778d94-b1cc-4a48-87ce-749e1d7d6e72" providerId="ADAL" clId="{815241A4-816B-554A-A74D-2F65ADDDC87B}" dt="2023-10-12T15:03:33.354" v="1055" actId="732"/>
          <ac:picMkLst>
            <pc:docMk/>
            <pc:sldMk cId="1385799757" sldId="1610"/>
            <ac:picMk id="3" creationId="{D8250260-AB0E-EF45-A0CF-1D49885D5E04}"/>
          </ac:picMkLst>
        </pc:picChg>
        <pc:picChg chg="add del mod">
          <ac:chgData name="Davis, James C" userId="84778d94-b1cc-4a48-87ce-749e1d7d6e72" providerId="ADAL" clId="{815241A4-816B-554A-A74D-2F65ADDDC87B}" dt="2023-10-12T15:02:14.494" v="1017"/>
          <ac:picMkLst>
            <pc:docMk/>
            <pc:sldMk cId="1385799757" sldId="1610"/>
            <ac:picMk id="5" creationId="{C34B97AB-7142-0F3D-C3EF-D748D355D9C9}"/>
          </ac:picMkLst>
        </pc:picChg>
        <pc:picChg chg="add del mod">
          <ac:chgData name="Davis, James C" userId="84778d94-b1cc-4a48-87ce-749e1d7d6e72" providerId="ADAL" clId="{815241A4-816B-554A-A74D-2F65ADDDC87B}" dt="2023-10-12T15:02:23.042" v="1023"/>
          <ac:picMkLst>
            <pc:docMk/>
            <pc:sldMk cId="1385799757" sldId="1610"/>
            <ac:picMk id="8" creationId="{EB24405D-D41D-A5BF-AA35-E1FA4CD62EF8}"/>
          </ac:picMkLst>
        </pc:picChg>
        <pc:picChg chg="add del mod">
          <ac:chgData name="Davis, James C" userId="84778d94-b1cc-4a48-87ce-749e1d7d6e72" providerId="ADAL" clId="{815241A4-816B-554A-A74D-2F65ADDDC87B}" dt="2023-10-12T15:02:39.415" v="1026" actId="478"/>
          <ac:picMkLst>
            <pc:docMk/>
            <pc:sldMk cId="1385799757" sldId="1610"/>
            <ac:picMk id="9" creationId="{B5EAC251-7A90-AB63-A74B-486738B97435}"/>
          </ac:picMkLst>
        </pc:picChg>
      </pc:sldChg>
      <pc:sldChg chg="del">
        <pc:chgData name="Davis, James C" userId="84778d94-b1cc-4a48-87ce-749e1d7d6e72" providerId="ADAL" clId="{815241A4-816B-554A-A74D-2F65ADDDC87B}" dt="2023-10-12T15:00:12.616" v="898" actId="2696"/>
        <pc:sldMkLst>
          <pc:docMk/>
          <pc:sldMk cId="806226805" sldId="1627"/>
        </pc:sldMkLst>
      </pc:sldChg>
      <pc:sldChg chg="modSp mod modAnim modNotesTx">
        <pc:chgData name="Davis, James C" userId="84778d94-b1cc-4a48-87ce-749e1d7d6e72" providerId="ADAL" clId="{815241A4-816B-554A-A74D-2F65ADDDC87B}" dt="2023-10-12T15:12:36.325" v="1707" actId="20577"/>
        <pc:sldMkLst>
          <pc:docMk/>
          <pc:sldMk cId="3182956153" sldId="1629"/>
        </pc:sldMkLst>
        <pc:spChg chg="mod">
          <ac:chgData name="Davis, James C" userId="84778d94-b1cc-4a48-87ce-749e1d7d6e72" providerId="ADAL" clId="{815241A4-816B-554A-A74D-2F65ADDDC87B}" dt="2023-10-12T15:12:36.325" v="1707" actId="20577"/>
          <ac:spMkLst>
            <pc:docMk/>
            <pc:sldMk cId="3182956153" sldId="1629"/>
            <ac:spMk id="4" creationId="{2D8F9E67-C980-BF49-A980-739CD5F5DF4B}"/>
          </ac:spMkLst>
        </pc:spChg>
        <pc:spChg chg="mod">
          <ac:chgData name="Davis, James C" userId="84778d94-b1cc-4a48-87ce-749e1d7d6e72" providerId="ADAL" clId="{815241A4-816B-554A-A74D-2F65ADDDC87B}" dt="2023-10-12T15:10:37.032" v="1672" actId="20577"/>
          <ac:spMkLst>
            <pc:docMk/>
            <pc:sldMk cId="3182956153" sldId="1629"/>
            <ac:spMk id="15" creationId="{F9817960-A606-9143-9339-D1BB061737D7}"/>
          </ac:spMkLst>
        </pc:spChg>
      </pc:sldChg>
      <pc:sldChg chg="del">
        <pc:chgData name="Davis, James C" userId="84778d94-b1cc-4a48-87ce-749e1d7d6e72" providerId="ADAL" clId="{815241A4-816B-554A-A74D-2F65ADDDC87B}" dt="2023-10-12T15:25:24.344" v="2489" actId="2696"/>
        <pc:sldMkLst>
          <pc:docMk/>
          <pc:sldMk cId="2786177295" sldId="1630"/>
        </pc:sldMkLst>
      </pc:sldChg>
      <pc:sldChg chg="del">
        <pc:chgData name="Davis, James C" userId="84778d94-b1cc-4a48-87ce-749e1d7d6e72" providerId="ADAL" clId="{815241A4-816B-554A-A74D-2F65ADDDC87B}" dt="2023-10-12T15:25:24.307" v="2487" actId="2696"/>
        <pc:sldMkLst>
          <pc:docMk/>
          <pc:sldMk cId="1364928227" sldId="1632"/>
        </pc:sldMkLst>
      </pc:sldChg>
      <pc:sldChg chg="del">
        <pc:chgData name="Davis, James C" userId="84778d94-b1cc-4a48-87ce-749e1d7d6e72" providerId="ADAL" clId="{815241A4-816B-554A-A74D-2F65ADDDC87B}" dt="2023-10-12T15:25:24.280" v="2483" actId="2696"/>
        <pc:sldMkLst>
          <pc:docMk/>
          <pc:sldMk cId="747373208" sldId="1634"/>
        </pc:sldMkLst>
      </pc:sldChg>
      <pc:sldChg chg="del">
        <pc:chgData name="Davis, James C" userId="84778d94-b1cc-4a48-87ce-749e1d7d6e72" providerId="ADAL" clId="{815241A4-816B-554A-A74D-2F65ADDDC87B}" dt="2023-10-12T15:17:53.543" v="2150" actId="2696"/>
        <pc:sldMkLst>
          <pc:docMk/>
          <pc:sldMk cId="1960653906" sldId="1635"/>
        </pc:sldMkLst>
      </pc:sldChg>
      <pc:sldChg chg="add">
        <pc:chgData name="Davis, James C" userId="84778d94-b1cc-4a48-87ce-749e1d7d6e72" providerId="ADAL" clId="{815241A4-816B-554A-A74D-2F65ADDDC87B}" dt="2023-10-12T15:17:58.478" v="2153"/>
        <pc:sldMkLst>
          <pc:docMk/>
          <pc:sldMk cId="3869036227" sldId="1635"/>
        </pc:sldMkLst>
      </pc:sldChg>
      <pc:sldChg chg="add">
        <pc:chgData name="Davis, James C" userId="84778d94-b1cc-4a48-87ce-749e1d7d6e72" providerId="ADAL" clId="{815241A4-816B-554A-A74D-2F65ADDDC87B}" dt="2023-10-12T15:17:58.478" v="2153"/>
        <pc:sldMkLst>
          <pc:docMk/>
          <pc:sldMk cId="838052912" sldId="1636"/>
        </pc:sldMkLst>
      </pc:sldChg>
      <pc:sldChg chg="del">
        <pc:chgData name="Davis, James C" userId="84778d94-b1cc-4a48-87ce-749e1d7d6e72" providerId="ADAL" clId="{815241A4-816B-554A-A74D-2F65ADDDC87B}" dt="2023-10-12T15:17:53.563" v="2151" actId="2696"/>
        <pc:sldMkLst>
          <pc:docMk/>
          <pc:sldMk cId="4044828845" sldId="1636"/>
        </pc:sldMkLst>
      </pc:sldChg>
      <pc:sldChg chg="add">
        <pc:chgData name="Davis, James C" userId="84778d94-b1cc-4a48-87ce-749e1d7d6e72" providerId="ADAL" clId="{815241A4-816B-554A-A74D-2F65ADDDC87B}" dt="2023-10-12T15:17:58.478" v="2153"/>
        <pc:sldMkLst>
          <pc:docMk/>
          <pc:sldMk cId="775897452" sldId="1637"/>
        </pc:sldMkLst>
      </pc:sldChg>
      <pc:sldChg chg="del">
        <pc:chgData name="Davis, James C" userId="84778d94-b1cc-4a48-87ce-749e1d7d6e72" providerId="ADAL" clId="{815241A4-816B-554A-A74D-2F65ADDDC87B}" dt="2023-10-12T15:17:53.583" v="2152" actId="2696"/>
        <pc:sldMkLst>
          <pc:docMk/>
          <pc:sldMk cId="3274092236" sldId="1637"/>
        </pc:sldMkLst>
      </pc:sldChg>
      <pc:sldChg chg="del">
        <pc:chgData name="Davis, James C" userId="84778d94-b1cc-4a48-87ce-749e1d7d6e72" providerId="ADAL" clId="{815241A4-816B-554A-A74D-2F65ADDDC87B}" dt="2023-10-12T15:25:24.400" v="2493" actId="2696"/>
        <pc:sldMkLst>
          <pc:docMk/>
          <pc:sldMk cId="996974571" sldId="1638"/>
        </pc:sldMkLst>
      </pc:sldChg>
      <pc:sldChg chg="del">
        <pc:chgData name="Davis, James C" userId="84778d94-b1cc-4a48-87ce-749e1d7d6e72" providerId="ADAL" clId="{815241A4-816B-554A-A74D-2F65ADDDC87B}" dt="2023-10-12T15:25:24.376" v="2492" actId="2696"/>
        <pc:sldMkLst>
          <pc:docMk/>
          <pc:sldMk cId="3542789399" sldId="1639"/>
        </pc:sldMkLst>
      </pc:sldChg>
      <pc:sldChg chg="del">
        <pc:chgData name="Davis, James C" userId="84778d94-b1cc-4a48-87ce-749e1d7d6e72" providerId="ADAL" clId="{815241A4-816B-554A-A74D-2F65ADDDC87B}" dt="2023-10-12T15:25:10.234" v="2479" actId="2696"/>
        <pc:sldMkLst>
          <pc:docMk/>
          <pc:sldMk cId="2245763266" sldId="1640"/>
        </pc:sldMkLst>
      </pc:sldChg>
      <pc:sldChg chg="modSp mod">
        <pc:chgData name="Davis, James C" userId="84778d94-b1cc-4a48-87ce-749e1d7d6e72" providerId="ADAL" clId="{815241A4-816B-554A-A74D-2F65ADDDC87B}" dt="2023-10-12T15:25:43.791" v="2504" actId="20577"/>
        <pc:sldMkLst>
          <pc:docMk/>
          <pc:sldMk cId="1000002300" sldId="1641"/>
        </pc:sldMkLst>
        <pc:spChg chg="mod">
          <ac:chgData name="Davis, James C" userId="84778d94-b1cc-4a48-87ce-749e1d7d6e72" providerId="ADAL" clId="{815241A4-816B-554A-A74D-2F65ADDDC87B}" dt="2023-10-12T15:25:43.791" v="2504" actId="20577"/>
          <ac:spMkLst>
            <pc:docMk/>
            <pc:sldMk cId="1000002300" sldId="1641"/>
            <ac:spMk id="123" creationId="{00000000-0000-0000-0000-000000000000}"/>
          </ac:spMkLst>
        </pc:spChg>
      </pc:sldChg>
      <pc:sldChg chg="modNotesTx">
        <pc:chgData name="Davis, James C" userId="84778d94-b1cc-4a48-87ce-749e1d7d6e72" providerId="ADAL" clId="{815241A4-816B-554A-A74D-2F65ADDDC87B}" dt="2023-10-12T01:59:21.775" v="411" actId="20577"/>
        <pc:sldMkLst>
          <pc:docMk/>
          <pc:sldMk cId="1249078252" sldId="1646"/>
        </pc:sldMkLst>
      </pc:sldChg>
      <pc:sldChg chg="delSp modSp mod modAnim addCm modCm modNotesTx">
        <pc:chgData name="Davis, James C" userId="84778d94-b1cc-4a48-87ce-749e1d7d6e72" providerId="ADAL" clId="{815241A4-816B-554A-A74D-2F65ADDDC87B}" dt="2023-10-12T14:49:03.540" v="813" actId="1076"/>
        <pc:sldMkLst>
          <pc:docMk/>
          <pc:sldMk cId="3412390218" sldId="1647"/>
        </pc:sldMkLst>
        <pc:spChg chg="mod">
          <ac:chgData name="Davis, James C" userId="84778d94-b1cc-4a48-87ce-749e1d7d6e72" providerId="ADAL" clId="{815241A4-816B-554A-A74D-2F65ADDDC87B}" dt="2023-10-12T14:45:08.646" v="652" actId="20577"/>
          <ac:spMkLst>
            <pc:docMk/>
            <pc:sldMk cId="3412390218" sldId="1647"/>
            <ac:spMk id="14" creationId="{75088988-3A01-B5AD-21D1-F51FFBB05879}"/>
          </ac:spMkLst>
        </pc:spChg>
        <pc:spChg chg="mod">
          <ac:chgData name="Davis, James C" userId="84778d94-b1cc-4a48-87ce-749e1d7d6e72" providerId="ADAL" clId="{815241A4-816B-554A-A74D-2F65ADDDC87B}" dt="2023-10-12T14:48:37.312" v="784" actId="313"/>
          <ac:spMkLst>
            <pc:docMk/>
            <pc:sldMk cId="3412390218" sldId="1647"/>
            <ac:spMk id="15" creationId="{6CD58E3A-8165-61A1-2653-2734DD3CEB79}"/>
          </ac:spMkLst>
        </pc:spChg>
        <pc:spChg chg="mod">
          <ac:chgData name="Davis, James C" userId="84778d94-b1cc-4a48-87ce-749e1d7d6e72" providerId="ADAL" clId="{815241A4-816B-554A-A74D-2F65ADDDC87B}" dt="2023-10-12T14:46:22.661" v="730" actId="20577"/>
          <ac:spMkLst>
            <pc:docMk/>
            <pc:sldMk cId="3412390218" sldId="1647"/>
            <ac:spMk id="16" creationId="{4416BC97-49D3-3906-EA9D-7DB60F628C92}"/>
          </ac:spMkLst>
        </pc:spChg>
        <pc:spChg chg="mod">
          <ac:chgData name="Davis, James C" userId="84778d94-b1cc-4a48-87ce-749e1d7d6e72" providerId="ADAL" clId="{815241A4-816B-554A-A74D-2F65ADDDC87B}" dt="2023-10-12T14:46:34.643" v="764" actId="20577"/>
          <ac:spMkLst>
            <pc:docMk/>
            <pc:sldMk cId="3412390218" sldId="1647"/>
            <ac:spMk id="17" creationId="{905CD905-B950-E7EA-FCE5-B438EECA5629}"/>
          </ac:spMkLst>
        </pc:spChg>
        <pc:spChg chg="mod">
          <ac:chgData name="Davis, James C" userId="84778d94-b1cc-4a48-87ce-749e1d7d6e72" providerId="ADAL" clId="{815241A4-816B-554A-A74D-2F65ADDDC87B}" dt="2023-10-12T14:49:03.540" v="813" actId="1076"/>
          <ac:spMkLst>
            <pc:docMk/>
            <pc:sldMk cId="3412390218" sldId="1647"/>
            <ac:spMk id="20" creationId="{1586BCBF-141D-4BFE-55A8-B3195B1DA4D5}"/>
          </ac:spMkLst>
        </pc:spChg>
        <pc:spChg chg="mod">
          <ac:chgData name="Davis, James C" userId="84778d94-b1cc-4a48-87ce-749e1d7d6e72" providerId="ADAL" clId="{815241A4-816B-554A-A74D-2F65ADDDC87B}" dt="2023-10-12T14:49:03.540" v="813" actId="1076"/>
          <ac:spMkLst>
            <pc:docMk/>
            <pc:sldMk cId="3412390218" sldId="1647"/>
            <ac:spMk id="21" creationId="{108DA5CA-2D0F-7C02-BB7F-DD3CDEE6ACEB}"/>
          </ac:spMkLst>
        </pc:spChg>
        <pc:spChg chg="mod">
          <ac:chgData name="Davis, James C" userId="84778d94-b1cc-4a48-87ce-749e1d7d6e72" providerId="ADAL" clId="{815241A4-816B-554A-A74D-2F65ADDDC87B}" dt="2023-10-12T14:47:44.638" v="775" actId="1076"/>
          <ac:spMkLst>
            <pc:docMk/>
            <pc:sldMk cId="3412390218" sldId="1647"/>
            <ac:spMk id="29" creationId="{90702B08-A873-1F9E-74F4-D9C0292202F5}"/>
          </ac:spMkLst>
        </pc:spChg>
        <pc:spChg chg="mod">
          <ac:chgData name="Davis, James C" userId="84778d94-b1cc-4a48-87ce-749e1d7d6e72" providerId="ADAL" clId="{815241A4-816B-554A-A74D-2F65ADDDC87B}" dt="2023-10-12T14:47:55.437" v="778" actId="1076"/>
          <ac:spMkLst>
            <pc:docMk/>
            <pc:sldMk cId="3412390218" sldId="1647"/>
            <ac:spMk id="31" creationId="{B35E500E-D127-6BB1-C9AA-A4CCFA7E65D9}"/>
          </ac:spMkLst>
        </pc:spChg>
        <pc:spChg chg="del">
          <ac:chgData name="Davis, James C" userId="84778d94-b1cc-4a48-87ce-749e1d7d6e72" providerId="ADAL" clId="{815241A4-816B-554A-A74D-2F65ADDDC87B}" dt="2023-10-12T14:47:13.316" v="768" actId="478"/>
          <ac:spMkLst>
            <pc:docMk/>
            <pc:sldMk cId="3412390218" sldId="1647"/>
            <ac:spMk id="33" creationId="{174FD229-E0B2-A38F-11FF-05AA879D9C08}"/>
          </ac:spMkLst>
        </pc:spChg>
        <pc:spChg chg="del mod">
          <ac:chgData name="Davis, James C" userId="84778d94-b1cc-4a48-87ce-749e1d7d6e72" providerId="ADAL" clId="{815241A4-816B-554A-A74D-2F65ADDDC87B}" dt="2023-10-12T14:47:13.316" v="768" actId="478"/>
          <ac:spMkLst>
            <pc:docMk/>
            <pc:sldMk cId="3412390218" sldId="1647"/>
            <ac:spMk id="35" creationId="{D3B64EE3-D0EB-23A2-0AAF-F830D39D7AEE}"/>
          </ac:spMkLst>
        </pc:spChg>
        <pc:picChg chg="del">
          <ac:chgData name="Davis, James C" userId="84778d94-b1cc-4a48-87ce-749e1d7d6e72" providerId="ADAL" clId="{815241A4-816B-554A-A74D-2F65ADDDC87B}" dt="2023-10-12T14:43:17.293" v="517" actId="478"/>
          <ac:picMkLst>
            <pc:docMk/>
            <pc:sldMk cId="3412390218" sldId="1647"/>
            <ac:picMk id="2050" creationId="{5978E1E5-9353-7420-5796-CF312EA367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avis, James C" userId="84778d94-b1cc-4a48-87ce-749e1d7d6e72" providerId="ADAL" clId="{815241A4-816B-554A-A74D-2F65ADDDC87B}" dt="2023-10-12T01:59:34.733" v="412"/>
              <pc2:cmMkLst xmlns:pc2="http://schemas.microsoft.com/office/powerpoint/2019/9/main/command">
                <pc:docMk/>
                <pc:sldMk cId="3412390218" sldId="1647"/>
                <pc2:cmMk id="{CA324C16-0CA0-1745-83CF-F9BDFC44D678}"/>
              </pc2:cmMkLst>
            </pc226:cmChg>
            <pc226:cmChg xmlns:pc226="http://schemas.microsoft.com/office/powerpoint/2022/06/main/command" chg="mod">
              <pc226:chgData name="Davis, James C" userId="84778d94-b1cc-4a48-87ce-749e1d7d6e72" providerId="ADAL" clId="{815241A4-816B-554A-A74D-2F65ADDDC87B}" dt="2023-10-12T14:43:17.309" v="518" actId="2056"/>
              <pc2:cmMkLst xmlns:pc2="http://schemas.microsoft.com/office/powerpoint/2019/9/main/command">
                <pc:docMk/>
                <pc:sldMk cId="3412390218" sldId="1647"/>
                <pc2:cmMk id="{4F513056-0070-46BA-BF65-83FD81D61DF2}"/>
              </pc2:cmMkLst>
            </pc226:cmChg>
          </p:ext>
        </pc:extLst>
      </pc:sldChg>
      <pc:sldChg chg="addSp delSp modSp mod">
        <pc:chgData name="Davis, James C" userId="84778d94-b1cc-4a48-87ce-749e1d7d6e72" providerId="ADAL" clId="{815241A4-816B-554A-A74D-2F65ADDDC87B}" dt="2023-10-12T15:15:26.420" v="1867" actId="2085"/>
        <pc:sldMkLst>
          <pc:docMk/>
          <pc:sldMk cId="2159435179" sldId="1648"/>
        </pc:sldMkLst>
        <pc:spChg chg="del">
          <ac:chgData name="Davis, James C" userId="84778d94-b1cc-4a48-87ce-749e1d7d6e72" providerId="ADAL" clId="{815241A4-816B-554A-A74D-2F65ADDDC87B}" dt="2023-10-12T14:48:52.945" v="812" actId="478"/>
          <ac:spMkLst>
            <pc:docMk/>
            <pc:sldMk cId="2159435179" sldId="1648"/>
            <ac:spMk id="8" creationId="{07D98BC3-9AED-9F07-A7C2-BCAAFAFA610C}"/>
          </ac:spMkLst>
        </pc:spChg>
        <pc:spChg chg="del">
          <ac:chgData name="Davis, James C" userId="84778d94-b1cc-4a48-87ce-749e1d7d6e72" providerId="ADAL" clId="{815241A4-816B-554A-A74D-2F65ADDDC87B}" dt="2023-10-12T14:48:52.945" v="812" actId="478"/>
          <ac:spMkLst>
            <pc:docMk/>
            <pc:sldMk cId="2159435179" sldId="1648"/>
            <ac:spMk id="10" creationId="{E8C87814-944D-F1F2-EA76-235A7E632284}"/>
          </ac:spMkLst>
        </pc:spChg>
        <pc:spChg chg="add del mod">
          <ac:chgData name="Davis, James C" userId="84778d94-b1cc-4a48-87ce-749e1d7d6e72" providerId="ADAL" clId="{815241A4-816B-554A-A74D-2F65ADDDC87B}" dt="2023-10-12T15:15:03.454" v="1849" actId="478"/>
          <ac:spMkLst>
            <pc:docMk/>
            <pc:sldMk cId="2159435179" sldId="1648"/>
            <ac:spMk id="12" creationId="{F90F9136-311D-16A7-8474-B6ECFFBACF0E}"/>
          </ac:spMkLst>
        </pc:spChg>
        <pc:spChg chg="add mod">
          <ac:chgData name="Davis, James C" userId="84778d94-b1cc-4a48-87ce-749e1d7d6e72" providerId="ADAL" clId="{815241A4-816B-554A-A74D-2F65ADDDC87B}" dt="2023-10-12T15:15:26.420" v="1867" actId="2085"/>
          <ac:spMkLst>
            <pc:docMk/>
            <pc:sldMk cId="2159435179" sldId="1648"/>
            <ac:spMk id="13" creationId="{1CD4FA47-ECA0-49B1-9244-0BD468727A58}"/>
          </ac:spMkLst>
        </pc:spChg>
        <pc:spChg chg="mod">
          <ac:chgData name="Davis, James C" userId="84778d94-b1cc-4a48-87ce-749e1d7d6e72" providerId="ADAL" clId="{815241A4-816B-554A-A74D-2F65ADDDC87B}" dt="2023-10-12T15:15:07.794" v="1851" actId="1076"/>
          <ac:spMkLst>
            <pc:docMk/>
            <pc:sldMk cId="2159435179" sldId="1648"/>
            <ac:spMk id="19" creationId="{66BC7BE4-623F-9DD1-1733-BC01EDE60F48}"/>
          </ac:spMkLst>
        </pc:spChg>
        <pc:spChg chg="mod">
          <ac:chgData name="Davis, James C" userId="84778d94-b1cc-4a48-87ce-749e1d7d6e72" providerId="ADAL" clId="{815241A4-816B-554A-A74D-2F65ADDDC87B}" dt="2023-10-12T14:49:13.949" v="814" actId="1076"/>
          <ac:spMkLst>
            <pc:docMk/>
            <pc:sldMk cId="2159435179" sldId="1648"/>
            <ac:spMk id="20" creationId="{1586BCBF-141D-4BFE-55A8-B3195B1DA4D5}"/>
          </ac:spMkLst>
        </pc:spChg>
        <pc:spChg chg="mod">
          <ac:chgData name="Davis, James C" userId="84778d94-b1cc-4a48-87ce-749e1d7d6e72" providerId="ADAL" clId="{815241A4-816B-554A-A74D-2F65ADDDC87B}" dt="2023-10-12T14:49:13.949" v="814" actId="1076"/>
          <ac:spMkLst>
            <pc:docMk/>
            <pc:sldMk cId="2159435179" sldId="1648"/>
            <ac:spMk id="21" creationId="{108DA5CA-2D0F-7C02-BB7F-DD3CDEE6ACEB}"/>
          </ac:spMkLst>
        </pc:spChg>
      </pc:sldChg>
      <pc:sldChg chg="add del">
        <pc:chgData name="Davis, James C" userId="84778d94-b1cc-4a48-87ce-749e1d7d6e72" providerId="ADAL" clId="{815241A4-816B-554A-A74D-2F65ADDDC87B}" dt="2023-10-12T15:25:24.312" v="2488" actId="2696"/>
        <pc:sldMkLst>
          <pc:docMk/>
          <pc:sldMk cId="3714398749" sldId="1650"/>
        </pc:sldMkLst>
      </pc:sldChg>
      <pc:sldChg chg="modSp mod">
        <pc:chgData name="Davis, James C" userId="84778d94-b1cc-4a48-87ce-749e1d7d6e72" providerId="ADAL" clId="{815241A4-816B-554A-A74D-2F65ADDDC87B}" dt="2023-10-12T15:25:32.823" v="2494" actId="20577"/>
        <pc:sldMkLst>
          <pc:docMk/>
          <pc:sldMk cId="4095855404" sldId="1654"/>
        </pc:sldMkLst>
        <pc:spChg chg="mod">
          <ac:chgData name="Davis, James C" userId="84778d94-b1cc-4a48-87ce-749e1d7d6e72" providerId="ADAL" clId="{815241A4-816B-554A-A74D-2F65ADDDC87B}" dt="2023-10-12T15:25:32.823" v="2494" actId="20577"/>
          <ac:spMkLst>
            <pc:docMk/>
            <pc:sldMk cId="4095855404" sldId="1654"/>
            <ac:spMk id="392" creationId="{00000000-0000-0000-0000-000000000000}"/>
          </ac:spMkLst>
        </pc:spChg>
      </pc:sldChg>
      <pc:sldChg chg="del">
        <pc:chgData name="Davis, James C" userId="84778d94-b1cc-4a48-87ce-749e1d7d6e72" providerId="ADAL" clId="{815241A4-816B-554A-A74D-2F65ADDDC87B}" dt="2023-10-12T15:25:24.292" v="2485" actId="2696"/>
        <pc:sldMkLst>
          <pc:docMk/>
          <pc:sldMk cId="1382413492" sldId="1655"/>
        </pc:sldMkLst>
      </pc:sldChg>
      <pc:sldChg chg="del">
        <pc:chgData name="Davis, James C" userId="84778d94-b1cc-4a48-87ce-749e1d7d6e72" providerId="ADAL" clId="{815241A4-816B-554A-A74D-2F65ADDDC87B}" dt="2023-10-12T15:43:34.637" v="3465" actId="2696"/>
        <pc:sldMkLst>
          <pc:docMk/>
          <pc:sldMk cId="1041600522" sldId="1656"/>
        </pc:sldMkLst>
      </pc:sldChg>
      <pc:sldChg chg="modSp mod">
        <pc:chgData name="Davis, James C" userId="84778d94-b1cc-4a48-87ce-749e1d7d6e72" providerId="ADAL" clId="{815241A4-816B-554A-A74D-2F65ADDDC87B}" dt="2023-10-11T00:58:16.891" v="4" actId="27636"/>
        <pc:sldMkLst>
          <pc:docMk/>
          <pc:sldMk cId="3029324811" sldId="1657"/>
        </pc:sldMkLst>
        <pc:spChg chg="mod">
          <ac:chgData name="Davis, James C" userId="84778d94-b1cc-4a48-87ce-749e1d7d6e72" providerId="ADAL" clId="{815241A4-816B-554A-A74D-2F65ADDDC87B}" dt="2023-10-11T00:58:16.891" v="4" actId="27636"/>
          <ac:spMkLst>
            <pc:docMk/>
            <pc:sldMk cId="3029324811" sldId="1657"/>
            <ac:spMk id="2" creationId="{D688A29B-678D-48C0-198D-7BA4F96B5F61}"/>
          </ac:spMkLst>
        </pc:spChg>
      </pc:sldChg>
      <pc:sldChg chg="addSp delSp modSp mod">
        <pc:chgData name="Davis, James C" userId="84778d94-b1cc-4a48-87ce-749e1d7d6e72" providerId="ADAL" clId="{815241A4-816B-554A-A74D-2F65ADDDC87B}" dt="2023-10-12T15:36:33.509" v="2894" actId="1035"/>
        <pc:sldMkLst>
          <pc:docMk/>
          <pc:sldMk cId="3939078454" sldId="1659"/>
        </pc:sldMkLst>
        <pc:spChg chg="del mod">
          <ac:chgData name="Davis, James C" userId="84778d94-b1cc-4a48-87ce-749e1d7d6e72" providerId="ADAL" clId="{815241A4-816B-554A-A74D-2F65ADDDC87B}" dt="2023-10-12T15:36:30.171" v="2889" actId="478"/>
          <ac:spMkLst>
            <pc:docMk/>
            <pc:sldMk cId="3939078454" sldId="1659"/>
            <ac:spMk id="2" creationId="{594CB007-4792-83AC-9D7F-4471305273F7}"/>
          </ac:spMkLst>
        </pc:spChg>
        <pc:spChg chg="del">
          <ac:chgData name="Davis, James C" userId="84778d94-b1cc-4a48-87ce-749e1d7d6e72" providerId="ADAL" clId="{815241A4-816B-554A-A74D-2F65ADDDC87B}" dt="2023-10-12T15:28:31.157" v="2533" actId="478"/>
          <ac:spMkLst>
            <pc:docMk/>
            <pc:sldMk cId="3939078454" sldId="1659"/>
            <ac:spMk id="3" creationId="{12ED5D4A-060C-48EA-DF36-F9BE86E4B65F}"/>
          </ac:spMkLst>
        </pc:spChg>
        <pc:spChg chg="mod">
          <ac:chgData name="Davis, James C" userId="84778d94-b1cc-4a48-87ce-749e1d7d6e72" providerId="ADAL" clId="{815241A4-816B-554A-A74D-2F65ADDDC87B}" dt="2023-10-12T15:36:33.509" v="2894" actId="1035"/>
          <ac:spMkLst>
            <pc:docMk/>
            <pc:sldMk cId="3939078454" sldId="1659"/>
            <ac:spMk id="7" creationId="{5EBB1518-702E-12E4-B33D-A00108B73023}"/>
          </ac:spMkLst>
        </pc:spChg>
        <pc:picChg chg="add mod">
          <ac:chgData name="Davis, James C" userId="84778d94-b1cc-4a48-87ce-749e1d7d6e72" providerId="ADAL" clId="{815241A4-816B-554A-A74D-2F65ADDDC87B}" dt="2023-10-12T15:36:28.796" v="2888" actId="1076"/>
          <ac:picMkLst>
            <pc:docMk/>
            <pc:sldMk cId="3939078454" sldId="1659"/>
            <ac:picMk id="5" creationId="{035C1928-42A8-91DD-1CB9-8A56968B2AF5}"/>
          </ac:picMkLst>
        </pc:picChg>
        <pc:picChg chg="del">
          <ac:chgData name="Davis, James C" userId="84778d94-b1cc-4a48-87ce-749e1d7d6e72" providerId="ADAL" clId="{815241A4-816B-554A-A74D-2F65ADDDC87B}" dt="2023-10-12T15:36:22.880" v="2885" actId="478"/>
          <ac:picMkLst>
            <pc:docMk/>
            <pc:sldMk cId="3939078454" sldId="1659"/>
            <ac:picMk id="6" creationId="{643B8CB8-742C-86E9-3A01-A8450FA7FACC}"/>
          </ac:picMkLst>
        </pc:picChg>
      </pc:sldChg>
      <pc:sldChg chg="addSp delSp modSp mod">
        <pc:chgData name="Davis, James C" userId="84778d94-b1cc-4a48-87ce-749e1d7d6e72" providerId="ADAL" clId="{815241A4-816B-554A-A74D-2F65ADDDC87B}" dt="2023-10-12T15:38:43.299" v="3034" actId="1076"/>
        <pc:sldMkLst>
          <pc:docMk/>
          <pc:sldMk cId="1570161570" sldId="1660"/>
        </pc:sldMkLst>
        <pc:spChg chg="del">
          <ac:chgData name="Davis, James C" userId="84778d94-b1cc-4a48-87ce-749e1d7d6e72" providerId="ADAL" clId="{815241A4-816B-554A-A74D-2F65ADDDC87B}" dt="2023-10-12T15:38:38.404" v="3030" actId="478"/>
          <ac:spMkLst>
            <pc:docMk/>
            <pc:sldMk cId="1570161570" sldId="1660"/>
            <ac:spMk id="2" creationId="{81E5F7E7-C90B-E6FF-7DDE-D32454693C16}"/>
          </ac:spMkLst>
        </pc:spChg>
        <pc:picChg chg="add mod">
          <ac:chgData name="Davis, James C" userId="84778d94-b1cc-4a48-87ce-749e1d7d6e72" providerId="ADAL" clId="{815241A4-816B-554A-A74D-2F65ADDDC87B}" dt="2023-10-12T15:38:43.299" v="3034" actId="1076"/>
          <ac:picMkLst>
            <pc:docMk/>
            <pc:sldMk cId="1570161570" sldId="1660"/>
            <ac:picMk id="4" creationId="{E374E6FC-076F-79B9-A266-AA2DDBF7B04C}"/>
          </ac:picMkLst>
        </pc:picChg>
        <pc:picChg chg="del">
          <ac:chgData name="Davis, James C" userId="84778d94-b1cc-4a48-87ce-749e1d7d6e72" providerId="ADAL" clId="{815241A4-816B-554A-A74D-2F65ADDDC87B}" dt="2023-10-12T15:38:39.280" v="3031" actId="478"/>
          <ac:picMkLst>
            <pc:docMk/>
            <pc:sldMk cId="1570161570" sldId="1660"/>
            <ac:picMk id="118" creationId="{00000000-0000-0000-0000-000000000000}"/>
          </ac:picMkLst>
        </pc:picChg>
      </pc:sldChg>
      <pc:sldChg chg="modSp mod modNotesTx">
        <pc:chgData name="Davis, James C" userId="84778d94-b1cc-4a48-87ce-749e1d7d6e72" providerId="ADAL" clId="{815241A4-816B-554A-A74D-2F65ADDDC87B}" dt="2023-10-12T15:40:07.370" v="3069" actId="20577"/>
        <pc:sldMkLst>
          <pc:docMk/>
          <pc:sldMk cId="3365375504" sldId="1662"/>
        </pc:sldMkLst>
        <pc:spChg chg="mod">
          <ac:chgData name="Davis, James C" userId="84778d94-b1cc-4a48-87ce-749e1d7d6e72" providerId="ADAL" clId="{815241A4-816B-554A-A74D-2F65ADDDC87B}" dt="2023-10-12T15:39:51.492" v="3041" actId="20577"/>
          <ac:spMkLst>
            <pc:docMk/>
            <pc:sldMk cId="3365375504" sldId="1662"/>
            <ac:spMk id="168" creationId="{00000000-0000-0000-0000-000000000000}"/>
          </ac:spMkLst>
        </pc:spChg>
      </pc:sldChg>
      <pc:sldChg chg="modSp mod modNotesTx">
        <pc:chgData name="Davis, James C" userId="84778d94-b1cc-4a48-87ce-749e1d7d6e72" providerId="ADAL" clId="{815241A4-816B-554A-A74D-2F65ADDDC87B}" dt="2023-10-12T15:45:14.982" v="3666" actId="20577"/>
        <pc:sldMkLst>
          <pc:docMk/>
          <pc:sldMk cId="388296135" sldId="1664"/>
        </pc:sldMkLst>
        <pc:spChg chg="mod">
          <ac:chgData name="Davis, James C" userId="84778d94-b1cc-4a48-87ce-749e1d7d6e72" providerId="ADAL" clId="{815241A4-816B-554A-A74D-2F65ADDDC87B}" dt="2023-10-12T15:39:23.921" v="3038" actId="20577"/>
          <ac:spMkLst>
            <pc:docMk/>
            <pc:sldMk cId="388296135" sldId="1664"/>
            <ac:spMk id="2" creationId="{547DFAF9-9CAA-E537-5DAC-C90719BF03A6}"/>
          </ac:spMkLst>
        </pc:spChg>
      </pc:sldChg>
      <pc:sldChg chg="modSp mod">
        <pc:chgData name="Davis, James C" userId="84778d94-b1cc-4a48-87ce-749e1d7d6e72" providerId="ADAL" clId="{815241A4-816B-554A-A74D-2F65ADDDC87B}" dt="2023-10-11T00:58:16.874" v="3" actId="27636"/>
        <pc:sldMkLst>
          <pc:docMk/>
          <pc:sldMk cId="520990918" sldId="1665"/>
        </pc:sldMkLst>
        <pc:spChg chg="mod">
          <ac:chgData name="Davis, James C" userId="84778d94-b1cc-4a48-87ce-749e1d7d6e72" providerId="ADAL" clId="{815241A4-816B-554A-A74D-2F65ADDDC87B}" dt="2023-10-11T00:58:16.874" v="3" actId="27636"/>
          <ac:spMkLst>
            <pc:docMk/>
            <pc:sldMk cId="520990918" sldId="1665"/>
            <ac:spMk id="2" creationId="{D3997710-E2C3-DBE9-7571-5F476A39E0D1}"/>
          </ac:spMkLst>
        </pc:spChg>
      </pc:sldChg>
      <pc:sldChg chg="del">
        <pc:chgData name="Davis, James C" userId="84778d94-b1cc-4a48-87ce-749e1d7d6e72" providerId="ADAL" clId="{815241A4-816B-554A-A74D-2F65ADDDC87B}" dt="2023-10-12T14:57:56.128" v="815" actId="2696"/>
        <pc:sldMkLst>
          <pc:docMk/>
          <pc:sldMk cId="601113331" sldId="1668"/>
        </pc:sldMkLst>
      </pc:sldChg>
      <pc:sldChg chg="del">
        <pc:chgData name="Davis, James C" userId="84778d94-b1cc-4a48-87ce-749e1d7d6e72" providerId="ADAL" clId="{815241A4-816B-554A-A74D-2F65ADDDC87B}" dt="2023-10-12T15:25:24.287" v="2484" actId="2696"/>
        <pc:sldMkLst>
          <pc:docMk/>
          <pc:sldMk cId="1442129870" sldId="1669"/>
        </pc:sldMkLst>
      </pc:sldChg>
      <pc:sldChg chg="del">
        <pc:chgData name="Davis, James C" userId="84778d94-b1cc-4a48-87ce-749e1d7d6e72" providerId="ADAL" clId="{815241A4-816B-554A-A74D-2F65ADDDC87B}" dt="2023-10-12T15:26:20.522" v="2505" actId="2696"/>
        <pc:sldMkLst>
          <pc:docMk/>
          <pc:sldMk cId="156701586" sldId="1680"/>
        </pc:sldMkLst>
      </pc:sldChg>
      <pc:sldChg chg="add">
        <pc:chgData name="Davis, James C" userId="84778d94-b1cc-4a48-87ce-749e1d7d6e72" providerId="ADAL" clId="{815241A4-816B-554A-A74D-2F65ADDDC87B}" dt="2023-10-12T15:43:39.681" v="3466"/>
        <pc:sldMkLst>
          <pc:docMk/>
          <pc:sldMk cId="1889278203" sldId="1680"/>
        </pc:sldMkLst>
      </pc:sldChg>
      <pc:sldChg chg="add del">
        <pc:chgData name="Davis, James C" userId="84778d94-b1cc-4a48-87ce-749e1d7d6e72" providerId="ADAL" clId="{815241A4-816B-554A-A74D-2F65ADDDC87B}" dt="2023-10-12T15:43:33.059" v="3464" actId="2696"/>
        <pc:sldMkLst>
          <pc:docMk/>
          <pc:sldMk cId="3174713846" sldId="1680"/>
        </pc:sldMkLst>
      </pc:sldChg>
      <pc:sldChg chg="modSp mod">
        <pc:chgData name="Davis, James C" userId="84778d94-b1cc-4a48-87ce-749e1d7d6e72" providerId="ADAL" clId="{815241A4-816B-554A-A74D-2F65ADDDC87B}" dt="2023-10-11T00:58:16.905" v="5" actId="27636"/>
        <pc:sldMkLst>
          <pc:docMk/>
          <pc:sldMk cId="1749154535" sldId="1683"/>
        </pc:sldMkLst>
        <pc:spChg chg="mod">
          <ac:chgData name="Davis, James C" userId="84778d94-b1cc-4a48-87ce-749e1d7d6e72" providerId="ADAL" clId="{815241A4-816B-554A-A74D-2F65ADDDC87B}" dt="2023-10-11T00:58:16.905" v="5" actId="27636"/>
          <ac:spMkLst>
            <pc:docMk/>
            <pc:sldMk cId="1749154535" sldId="1683"/>
            <ac:spMk id="2" creationId="{D3997710-E2C3-DBE9-7571-5F476A39E0D1}"/>
          </ac:spMkLst>
        </pc:spChg>
      </pc:sldChg>
      <pc:sldChg chg="modSp mod">
        <pc:chgData name="Davis, James C" userId="84778d94-b1cc-4a48-87ce-749e1d7d6e72" providerId="ADAL" clId="{815241A4-816B-554A-A74D-2F65ADDDC87B}" dt="2023-10-11T00:58:16.970" v="6" actId="27636"/>
        <pc:sldMkLst>
          <pc:docMk/>
          <pc:sldMk cId="4124939390" sldId="1684"/>
        </pc:sldMkLst>
        <pc:spChg chg="mod">
          <ac:chgData name="Davis, James C" userId="84778d94-b1cc-4a48-87ce-749e1d7d6e72" providerId="ADAL" clId="{815241A4-816B-554A-A74D-2F65ADDDC87B}" dt="2023-10-11T00:58:16.970" v="6" actId="27636"/>
          <ac:spMkLst>
            <pc:docMk/>
            <pc:sldMk cId="4124939390" sldId="1684"/>
            <ac:spMk id="2" creationId="{D688A29B-678D-48C0-198D-7BA4F96B5F61}"/>
          </ac:spMkLst>
        </pc:spChg>
      </pc:sldChg>
      <pc:sldChg chg="modSp mod">
        <pc:chgData name="Davis, James C" userId="84778d94-b1cc-4a48-87ce-749e1d7d6e72" providerId="ADAL" clId="{815241A4-816B-554A-A74D-2F65ADDDC87B}" dt="2023-10-11T00:58:17.017" v="7" actId="27636"/>
        <pc:sldMkLst>
          <pc:docMk/>
          <pc:sldMk cId="2282837964" sldId="1697"/>
        </pc:sldMkLst>
        <pc:spChg chg="mod">
          <ac:chgData name="Davis, James C" userId="84778d94-b1cc-4a48-87ce-749e1d7d6e72" providerId="ADAL" clId="{815241A4-816B-554A-A74D-2F65ADDDC87B}" dt="2023-10-11T00:58:17.017" v="7" actId="27636"/>
          <ac:spMkLst>
            <pc:docMk/>
            <pc:sldMk cId="2282837964" sldId="1697"/>
            <ac:spMk id="2" creationId="{D3997710-E2C3-DBE9-7571-5F476A39E0D1}"/>
          </ac:spMkLst>
        </pc:spChg>
      </pc:sldChg>
      <pc:sldChg chg="modSp new del mod modNotesTx">
        <pc:chgData name="Davis, James C" userId="84778d94-b1cc-4a48-87ce-749e1d7d6e72" providerId="ADAL" clId="{815241A4-816B-554A-A74D-2F65ADDDC87B}" dt="2023-10-12T15:09:43.287" v="1667" actId="2696"/>
        <pc:sldMkLst>
          <pc:docMk/>
          <pc:sldMk cId="63176540" sldId="1699"/>
        </pc:sldMkLst>
        <pc:spChg chg="mod">
          <ac:chgData name="Davis, James C" userId="84778d94-b1cc-4a48-87ce-749e1d7d6e72" providerId="ADAL" clId="{815241A4-816B-554A-A74D-2F65ADDDC87B}" dt="2023-10-12T15:00:25.212" v="935" actId="20577"/>
          <ac:spMkLst>
            <pc:docMk/>
            <pc:sldMk cId="63176540" sldId="1699"/>
            <ac:spMk id="3" creationId="{088A0A6F-0B63-10AF-AF33-66F3F3B49EAF}"/>
          </ac:spMkLst>
        </pc:spChg>
      </pc:sldChg>
      <pc:sldChg chg="addSp delSp modSp new mod delAnim modAnim modNotesTx">
        <pc:chgData name="Davis, James C" userId="84778d94-b1cc-4a48-87ce-749e1d7d6e72" providerId="ADAL" clId="{815241A4-816B-554A-A74D-2F65ADDDC87B}" dt="2023-10-12T15:09:21.931" v="1660" actId="20577"/>
        <pc:sldMkLst>
          <pc:docMk/>
          <pc:sldMk cId="3689599288" sldId="1700"/>
        </pc:sldMkLst>
        <pc:spChg chg="del mod">
          <ac:chgData name="Davis, James C" userId="84778d94-b1cc-4a48-87ce-749e1d7d6e72" providerId="ADAL" clId="{815241A4-816B-554A-A74D-2F65ADDDC87B}" dt="2023-10-12T15:02:48.988" v="1050" actId="478"/>
          <ac:spMkLst>
            <pc:docMk/>
            <pc:sldMk cId="3689599288" sldId="1700"/>
            <ac:spMk id="2" creationId="{2E81E71B-B024-5E28-D6BB-F76D4B1110AA}"/>
          </ac:spMkLst>
        </pc:spChg>
        <pc:spChg chg="mod">
          <ac:chgData name="Davis, James C" userId="84778d94-b1cc-4a48-87ce-749e1d7d6e72" providerId="ADAL" clId="{815241A4-816B-554A-A74D-2F65ADDDC87B}" dt="2023-10-12T15:02:47.791" v="1048" actId="20577"/>
          <ac:spMkLst>
            <pc:docMk/>
            <pc:sldMk cId="3689599288" sldId="1700"/>
            <ac:spMk id="3" creationId="{8154A7D3-C2D5-6AEC-D449-C591D3CD4A4D}"/>
          </ac:spMkLst>
        </pc:spChg>
        <pc:spChg chg="add del mod">
          <ac:chgData name="Davis, James C" userId="84778d94-b1cc-4a48-87ce-749e1d7d6e72" providerId="ADAL" clId="{815241A4-816B-554A-A74D-2F65ADDDC87B}" dt="2023-10-12T15:04:01.715" v="1118" actId="478"/>
          <ac:spMkLst>
            <pc:docMk/>
            <pc:sldMk cId="3689599288" sldId="1700"/>
            <ac:spMk id="6" creationId="{ACD02BF1-F052-475B-FC4F-60D221A09A77}"/>
          </ac:spMkLst>
        </pc:spChg>
        <pc:picChg chg="add mod">
          <ac:chgData name="Davis, James C" userId="84778d94-b1cc-4a48-87ce-749e1d7d6e72" providerId="ADAL" clId="{815241A4-816B-554A-A74D-2F65ADDDC87B}" dt="2023-10-12T15:02:53.921" v="1053" actId="1076"/>
          <ac:picMkLst>
            <pc:docMk/>
            <pc:sldMk cId="3689599288" sldId="1700"/>
            <ac:picMk id="5" creationId="{F20B70BA-D787-D32B-781B-D51791EFDBF6}"/>
          </ac:picMkLst>
        </pc:picChg>
      </pc:sldChg>
      <pc:sldChg chg="addSp delSp modSp new mod modNotesTx">
        <pc:chgData name="Davis, James C" userId="84778d94-b1cc-4a48-87ce-749e1d7d6e72" providerId="ADAL" clId="{815241A4-816B-554A-A74D-2F65ADDDC87B}" dt="2023-10-12T15:09:33.498" v="1666" actId="113"/>
        <pc:sldMkLst>
          <pc:docMk/>
          <pc:sldMk cId="1800960979" sldId="1701"/>
        </pc:sldMkLst>
        <pc:spChg chg="del">
          <ac:chgData name="Davis, James C" userId="84778d94-b1cc-4a48-87ce-749e1d7d6e72" providerId="ADAL" clId="{815241A4-816B-554A-A74D-2F65ADDDC87B}" dt="2023-10-12T15:07:07.529" v="1379" actId="478"/>
          <ac:spMkLst>
            <pc:docMk/>
            <pc:sldMk cId="1800960979" sldId="1701"/>
            <ac:spMk id="2" creationId="{ACF81BC5-C930-1249-DC5F-8F70DBC105D2}"/>
          </ac:spMkLst>
        </pc:spChg>
        <pc:spChg chg="mod">
          <ac:chgData name="Davis, James C" userId="84778d94-b1cc-4a48-87ce-749e1d7d6e72" providerId="ADAL" clId="{815241A4-816B-554A-A74D-2F65ADDDC87B}" dt="2023-10-12T15:07:12.635" v="1394" actId="20577"/>
          <ac:spMkLst>
            <pc:docMk/>
            <pc:sldMk cId="1800960979" sldId="1701"/>
            <ac:spMk id="3" creationId="{C3A7115F-8356-05D9-1945-EEFE5E41D890}"/>
          </ac:spMkLst>
        </pc:spChg>
        <pc:spChg chg="add mod">
          <ac:chgData name="Davis, James C" userId="84778d94-b1cc-4a48-87ce-749e1d7d6e72" providerId="ADAL" clId="{815241A4-816B-554A-A74D-2F65ADDDC87B}" dt="2023-10-12T15:07:27.122" v="1397" actId="208"/>
          <ac:spMkLst>
            <pc:docMk/>
            <pc:sldMk cId="1800960979" sldId="1701"/>
            <ac:spMk id="6" creationId="{3489D211-D1F5-4FCA-A365-57C0BA8ACD0F}"/>
          </ac:spMkLst>
        </pc:spChg>
        <pc:spChg chg="add mod">
          <ac:chgData name="Davis, James C" userId="84778d94-b1cc-4a48-87ce-749e1d7d6e72" providerId="ADAL" clId="{815241A4-816B-554A-A74D-2F65ADDDC87B}" dt="2023-10-12T15:07:32.092" v="1400" actId="14100"/>
          <ac:spMkLst>
            <pc:docMk/>
            <pc:sldMk cId="1800960979" sldId="1701"/>
            <ac:spMk id="7" creationId="{8A9E960D-B253-8BBB-BF9E-616582120942}"/>
          </ac:spMkLst>
        </pc:spChg>
        <pc:spChg chg="add mod">
          <ac:chgData name="Davis, James C" userId="84778d94-b1cc-4a48-87ce-749e1d7d6e72" providerId="ADAL" clId="{815241A4-816B-554A-A74D-2F65ADDDC87B}" dt="2023-10-12T15:07:35.471" v="1403" actId="1076"/>
          <ac:spMkLst>
            <pc:docMk/>
            <pc:sldMk cId="1800960979" sldId="1701"/>
            <ac:spMk id="8" creationId="{FFB5162A-1BD8-8214-2F7E-B33B6562B0E6}"/>
          </ac:spMkLst>
        </pc:spChg>
        <pc:picChg chg="add">
          <ac:chgData name="Davis, James C" userId="84778d94-b1cc-4a48-87ce-749e1d7d6e72" providerId="ADAL" clId="{815241A4-816B-554A-A74D-2F65ADDDC87B}" dt="2023-10-12T15:06:56.512" v="1327"/>
          <ac:picMkLst>
            <pc:docMk/>
            <pc:sldMk cId="1800960979" sldId="1701"/>
            <ac:picMk id="5" creationId="{ED6BB6AF-7BD5-1DFA-BCD9-95808F45D767}"/>
          </ac:picMkLst>
        </pc:picChg>
      </pc:sldChg>
      <pc:sldChg chg="addSp delSp modSp new del mod modClrScheme chgLayout">
        <pc:chgData name="Davis, James C" userId="84778d94-b1cc-4a48-87ce-749e1d7d6e72" providerId="ADAL" clId="{815241A4-816B-554A-A74D-2F65ADDDC87B}" dt="2023-10-12T15:16:49.232" v="2033" actId="2696"/>
        <pc:sldMkLst>
          <pc:docMk/>
          <pc:sldMk cId="195522150" sldId="1702"/>
        </pc:sldMkLst>
        <pc:spChg chg="del">
          <ac:chgData name="Davis, James C" userId="84778d94-b1cc-4a48-87ce-749e1d7d6e72" providerId="ADAL" clId="{815241A4-816B-554A-A74D-2F65ADDDC87B}" dt="2023-10-12T15:13:21.600" v="1709" actId="700"/>
          <ac:spMkLst>
            <pc:docMk/>
            <pc:sldMk cId="195522150" sldId="1702"/>
            <ac:spMk id="2" creationId="{BC8E9160-708F-637B-C782-18DD07E803D5}"/>
          </ac:spMkLst>
        </pc:spChg>
        <pc:spChg chg="del mod ord">
          <ac:chgData name="Davis, James C" userId="84778d94-b1cc-4a48-87ce-749e1d7d6e72" providerId="ADAL" clId="{815241A4-816B-554A-A74D-2F65ADDDC87B}" dt="2023-10-12T15:13:21.600" v="1709" actId="700"/>
          <ac:spMkLst>
            <pc:docMk/>
            <pc:sldMk cId="195522150" sldId="1702"/>
            <ac:spMk id="3" creationId="{E7C63C22-1535-D42D-8D0A-5EDE89A91FB9}"/>
          </ac:spMkLst>
        </pc:spChg>
        <pc:spChg chg="mod ord">
          <ac:chgData name="Davis, James C" userId="84778d94-b1cc-4a48-87ce-749e1d7d6e72" providerId="ADAL" clId="{815241A4-816B-554A-A74D-2F65ADDDC87B}" dt="2023-10-12T15:13:21.600" v="1709" actId="700"/>
          <ac:spMkLst>
            <pc:docMk/>
            <pc:sldMk cId="195522150" sldId="1702"/>
            <ac:spMk id="4" creationId="{101BF5ED-5421-AEB1-E844-E2C4D2604846}"/>
          </ac:spMkLst>
        </pc:spChg>
        <pc:spChg chg="add mod ord">
          <ac:chgData name="Davis, James C" userId="84778d94-b1cc-4a48-87ce-749e1d7d6e72" providerId="ADAL" clId="{815241A4-816B-554A-A74D-2F65ADDDC87B}" dt="2023-10-12T15:13:31.655" v="1767" actId="20577"/>
          <ac:spMkLst>
            <pc:docMk/>
            <pc:sldMk cId="195522150" sldId="1702"/>
            <ac:spMk id="5" creationId="{12DFCDCF-E4F8-A76F-129C-A7D6D5A73992}"/>
          </ac:spMkLst>
        </pc:spChg>
      </pc:sldChg>
      <pc:sldChg chg="addSp delSp modSp new mod modClrScheme chgLayout">
        <pc:chgData name="Davis, James C" userId="84778d94-b1cc-4a48-87ce-749e1d7d6e72" providerId="ADAL" clId="{815241A4-816B-554A-A74D-2F65ADDDC87B}" dt="2023-10-12T15:17:20.187" v="2094" actId="20577"/>
        <pc:sldMkLst>
          <pc:docMk/>
          <pc:sldMk cId="2841362779" sldId="1703"/>
        </pc:sldMkLst>
        <pc:spChg chg="del mod ord">
          <ac:chgData name="Davis, James C" userId="84778d94-b1cc-4a48-87ce-749e1d7d6e72" providerId="ADAL" clId="{815241A4-816B-554A-A74D-2F65ADDDC87B}" dt="2023-10-12T15:13:35.810" v="1769" actId="700"/>
          <ac:spMkLst>
            <pc:docMk/>
            <pc:sldMk cId="2841362779" sldId="1703"/>
            <ac:spMk id="2" creationId="{6B5E182C-1A2B-171E-7B28-97FFFD130DF5}"/>
          </ac:spMkLst>
        </pc:spChg>
        <pc:spChg chg="add mod ord">
          <ac:chgData name="Davis, James C" userId="84778d94-b1cc-4a48-87ce-749e1d7d6e72" providerId="ADAL" clId="{815241A4-816B-554A-A74D-2F65ADDDC87B}" dt="2023-10-12T15:17:20.187" v="2094" actId="20577"/>
          <ac:spMkLst>
            <pc:docMk/>
            <pc:sldMk cId="2841362779" sldId="1703"/>
            <ac:spMk id="3" creationId="{19649A6C-AAC3-F6DF-2CF8-E17C5221FD80}"/>
          </ac:spMkLst>
        </pc:spChg>
        <pc:spChg chg="add mod ord">
          <ac:chgData name="Davis, James C" userId="84778d94-b1cc-4a48-87ce-749e1d7d6e72" providerId="ADAL" clId="{815241A4-816B-554A-A74D-2F65ADDDC87B}" dt="2023-10-12T15:14:30.257" v="1841" actId="1076"/>
          <ac:spMkLst>
            <pc:docMk/>
            <pc:sldMk cId="2841362779" sldId="1703"/>
            <ac:spMk id="4" creationId="{DB5D4328-9DE2-BE2F-41F9-ABCB59064790}"/>
          </ac:spMkLst>
        </pc:spChg>
      </pc:sldChg>
      <pc:sldChg chg="modSp add mod">
        <pc:chgData name="Davis, James C" userId="84778d94-b1cc-4a48-87ce-749e1d7d6e72" providerId="ADAL" clId="{815241A4-816B-554A-A74D-2F65ADDDC87B}" dt="2023-10-12T15:16:24.547" v="1980" actId="208"/>
        <pc:sldMkLst>
          <pc:docMk/>
          <pc:sldMk cId="250841993" sldId="1704"/>
        </pc:sldMkLst>
        <pc:spChg chg="mod">
          <ac:chgData name="Davis, James C" userId="84778d94-b1cc-4a48-87ce-749e1d7d6e72" providerId="ADAL" clId="{815241A4-816B-554A-A74D-2F65ADDDC87B}" dt="2023-10-12T15:16:24.547" v="1980" actId="208"/>
          <ac:spMkLst>
            <pc:docMk/>
            <pc:sldMk cId="250841993" sldId="1704"/>
            <ac:spMk id="13" creationId="{1CD4FA47-ECA0-49B1-9244-0BD468727A58}"/>
          </ac:spMkLst>
        </pc:spChg>
        <pc:spChg chg="mod">
          <ac:chgData name="Davis, James C" userId="84778d94-b1cc-4a48-87ce-749e1d7d6e72" providerId="ADAL" clId="{815241A4-816B-554A-A74D-2F65ADDDC87B}" dt="2023-10-12T15:16:21.693" v="1979" actId="2085"/>
          <ac:spMkLst>
            <pc:docMk/>
            <pc:sldMk cId="250841993" sldId="1704"/>
            <ac:spMk id="19" creationId="{66BC7BE4-623F-9DD1-1733-BC01EDE60F48}"/>
          </ac:spMkLst>
        </pc:spChg>
      </pc:sldChg>
      <pc:sldChg chg="add del">
        <pc:chgData name="Davis, James C" userId="84778d94-b1cc-4a48-87ce-749e1d7d6e72" providerId="ADAL" clId="{815241A4-816B-554A-A74D-2F65ADDDC87B}" dt="2023-10-12T15:14:56.603" v="1846"/>
        <pc:sldMkLst>
          <pc:docMk/>
          <pc:sldMk cId="405262542" sldId="1704"/>
        </pc:sldMkLst>
      </pc:sldChg>
      <pc:sldChg chg="modSp add mod">
        <pc:chgData name="Davis, James C" userId="84778d94-b1cc-4a48-87ce-749e1d7d6e72" providerId="ADAL" clId="{815241A4-816B-554A-A74D-2F65ADDDC87B}" dt="2023-10-12T15:16:46.069" v="2032" actId="20577"/>
        <pc:sldMkLst>
          <pc:docMk/>
          <pc:sldMk cId="3029591366" sldId="1705"/>
        </pc:sldMkLst>
        <pc:spChg chg="mod">
          <ac:chgData name="Davis, James C" userId="84778d94-b1cc-4a48-87ce-749e1d7d6e72" providerId="ADAL" clId="{815241A4-816B-554A-A74D-2F65ADDDC87B}" dt="2023-10-12T15:16:46.069" v="2032" actId="20577"/>
          <ac:spMkLst>
            <pc:docMk/>
            <pc:sldMk cId="3029591366" sldId="1705"/>
            <ac:spMk id="2" creationId="{3AB988E6-1B18-9643-A840-6F6D00DE0F80}"/>
          </ac:spMkLst>
        </pc:spChg>
      </pc:sldChg>
      <pc:sldChg chg="addSp modSp add mod modAnim modNotesTx">
        <pc:chgData name="Davis, James C" userId="84778d94-b1cc-4a48-87ce-749e1d7d6e72" providerId="ADAL" clId="{815241A4-816B-554A-A74D-2F65ADDDC87B}" dt="2023-10-12T15:19:45.372" v="2173" actId="20577"/>
        <pc:sldMkLst>
          <pc:docMk/>
          <pc:sldMk cId="3783302877" sldId="1706"/>
        </pc:sldMkLst>
        <pc:spChg chg="mod">
          <ac:chgData name="Davis, James C" userId="84778d94-b1cc-4a48-87ce-749e1d7d6e72" providerId="ADAL" clId="{815241A4-816B-554A-A74D-2F65ADDDC87B}" dt="2023-10-12T15:17:07.267" v="2055" actId="20577"/>
          <ac:spMkLst>
            <pc:docMk/>
            <pc:sldMk cId="3783302877" sldId="1706"/>
            <ac:spMk id="3" creationId="{19649A6C-AAC3-F6DF-2CF8-E17C5221FD80}"/>
          </ac:spMkLst>
        </pc:spChg>
        <pc:spChg chg="mod">
          <ac:chgData name="Davis, James C" userId="84778d94-b1cc-4a48-87ce-749e1d7d6e72" providerId="ADAL" clId="{815241A4-816B-554A-A74D-2F65ADDDC87B}" dt="2023-10-12T15:17:29.302" v="2148" actId="20577"/>
          <ac:spMkLst>
            <pc:docMk/>
            <pc:sldMk cId="3783302877" sldId="1706"/>
            <ac:spMk id="4" creationId="{DB5D4328-9DE2-BE2F-41F9-ABCB59064790}"/>
          </ac:spMkLst>
        </pc:spChg>
        <pc:spChg chg="add mod">
          <ac:chgData name="Davis, James C" userId="84778d94-b1cc-4a48-87ce-749e1d7d6e72" providerId="ADAL" clId="{815241A4-816B-554A-A74D-2F65ADDDC87B}" dt="2023-10-12T15:18:49.896" v="2166" actId="14100"/>
          <ac:spMkLst>
            <pc:docMk/>
            <pc:sldMk cId="3783302877" sldId="1706"/>
            <ac:spMk id="5" creationId="{3172E550-7063-8327-1610-D72B2FD610D7}"/>
          </ac:spMkLst>
        </pc:spChg>
        <pc:picChg chg="add mod">
          <ac:chgData name="Davis, James C" userId="84778d94-b1cc-4a48-87ce-749e1d7d6e72" providerId="ADAL" clId="{815241A4-816B-554A-A74D-2F65ADDDC87B}" dt="2023-10-12T15:18:44.867" v="2164" actId="1076"/>
          <ac:picMkLst>
            <pc:docMk/>
            <pc:sldMk cId="3783302877" sldId="1706"/>
            <ac:picMk id="2" creationId="{C43FBBCA-DDE0-FDD5-B051-8B499D3A5CB3}"/>
          </ac:picMkLst>
        </pc:picChg>
      </pc:sldChg>
      <pc:sldChg chg="modSp new del mod">
        <pc:chgData name="Davis, James C" userId="84778d94-b1cc-4a48-87ce-749e1d7d6e72" providerId="ADAL" clId="{815241A4-816B-554A-A74D-2F65ADDDC87B}" dt="2023-10-12T15:25:24.274" v="2482" actId="2696"/>
        <pc:sldMkLst>
          <pc:docMk/>
          <pc:sldMk cId="3249201477" sldId="1707"/>
        </pc:sldMkLst>
        <pc:spChg chg="mod">
          <ac:chgData name="Davis, James C" userId="84778d94-b1cc-4a48-87ce-749e1d7d6e72" providerId="ADAL" clId="{815241A4-816B-554A-A74D-2F65ADDDC87B}" dt="2023-10-12T15:17:58.795" v="2154" actId="27636"/>
          <ac:spMkLst>
            <pc:docMk/>
            <pc:sldMk cId="3249201477" sldId="1707"/>
            <ac:spMk id="3" creationId="{625405CE-F747-E546-6192-99F0491ED63B}"/>
          </ac:spMkLst>
        </pc:spChg>
      </pc:sldChg>
      <pc:sldChg chg="add">
        <pc:chgData name="Davis, James C" userId="84778d94-b1cc-4a48-87ce-749e1d7d6e72" providerId="ADAL" clId="{815241A4-816B-554A-A74D-2F65ADDDC87B}" dt="2023-10-12T15:18:11.064" v="2155"/>
        <pc:sldMkLst>
          <pc:docMk/>
          <pc:sldMk cId="1296058494" sldId="1708"/>
        </pc:sldMkLst>
      </pc:sldChg>
      <pc:sldChg chg="addSp delSp modSp add mod delAnim modNotesTx">
        <pc:chgData name="Davis, James C" userId="84778d94-b1cc-4a48-87ce-749e1d7d6e72" providerId="ADAL" clId="{815241A4-816B-554A-A74D-2F65ADDDC87B}" dt="2023-10-12T15:23:36.651" v="2424" actId="20577"/>
        <pc:sldMkLst>
          <pc:docMk/>
          <pc:sldMk cId="947425832" sldId="1709"/>
        </pc:sldMkLst>
        <pc:spChg chg="mod">
          <ac:chgData name="Davis, James C" userId="84778d94-b1cc-4a48-87ce-749e1d7d6e72" providerId="ADAL" clId="{815241A4-816B-554A-A74D-2F65ADDDC87B}" dt="2023-10-12T15:22:10.143" v="2266" actId="20577"/>
          <ac:spMkLst>
            <pc:docMk/>
            <pc:sldMk cId="947425832" sldId="1709"/>
            <ac:spMk id="3" creationId="{19649A6C-AAC3-F6DF-2CF8-E17C5221FD80}"/>
          </ac:spMkLst>
        </pc:spChg>
        <pc:spChg chg="del mod">
          <ac:chgData name="Davis, James C" userId="84778d94-b1cc-4a48-87ce-749e1d7d6e72" providerId="ADAL" clId="{815241A4-816B-554A-A74D-2F65ADDDC87B}" dt="2023-10-12T15:22:13.506" v="2267" actId="478"/>
          <ac:spMkLst>
            <pc:docMk/>
            <pc:sldMk cId="947425832" sldId="1709"/>
            <ac:spMk id="4" creationId="{DB5D4328-9DE2-BE2F-41F9-ABCB59064790}"/>
          </ac:spMkLst>
        </pc:spChg>
        <pc:spChg chg="del">
          <ac:chgData name="Davis, James C" userId="84778d94-b1cc-4a48-87ce-749e1d7d6e72" providerId="ADAL" clId="{815241A4-816B-554A-A74D-2F65ADDDC87B}" dt="2023-10-12T15:22:19.279" v="2269" actId="478"/>
          <ac:spMkLst>
            <pc:docMk/>
            <pc:sldMk cId="947425832" sldId="1709"/>
            <ac:spMk id="5" creationId="{3172E550-7063-8327-1610-D72B2FD610D7}"/>
          </ac:spMkLst>
        </pc:spChg>
        <pc:spChg chg="add del mod">
          <ac:chgData name="Davis, James C" userId="84778d94-b1cc-4a48-87ce-749e1d7d6e72" providerId="ADAL" clId="{815241A4-816B-554A-A74D-2F65ADDDC87B}" dt="2023-10-12T15:22:17.038" v="2268" actId="478"/>
          <ac:spMkLst>
            <pc:docMk/>
            <pc:sldMk cId="947425832" sldId="1709"/>
            <ac:spMk id="7" creationId="{4B07E03B-0A1B-B26E-4013-DD076F644C08}"/>
          </ac:spMkLst>
        </pc:spChg>
        <pc:picChg chg="del">
          <ac:chgData name="Davis, James C" userId="84778d94-b1cc-4a48-87ce-749e1d7d6e72" providerId="ADAL" clId="{815241A4-816B-554A-A74D-2F65ADDDC87B}" dt="2023-10-12T15:22:19.279" v="2269" actId="478"/>
          <ac:picMkLst>
            <pc:docMk/>
            <pc:sldMk cId="947425832" sldId="1709"/>
            <ac:picMk id="2" creationId="{C43FBBCA-DDE0-FDD5-B051-8B499D3A5CB3}"/>
          </ac:picMkLst>
        </pc:picChg>
        <pc:picChg chg="add mod">
          <ac:chgData name="Davis, James C" userId="84778d94-b1cc-4a48-87ce-749e1d7d6e72" providerId="ADAL" clId="{815241A4-816B-554A-A74D-2F65ADDDC87B}" dt="2023-10-12T15:22:25.424" v="2273" actId="1076"/>
          <ac:picMkLst>
            <pc:docMk/>
            <pc:sldMk cId="947425832" sldId="1709"/>
            <ac:picMk id="8" creationId="{5B84D9A7-54B1-105D-7FBB-1A431CE258A0}"/>
          </ac:picMkLst>
        </pc:picChg>
      </pc:sldChg>
      <pc:sldChg chg="addSp delSp modSp new mod">
        <pc:chgData name="Davis, James C" userId="84778d94-b1cc-4a48-87ce-749e1d7d6e72" providerId="ADAL" clId="{815241A4-816B-554A-A74D-2F65ADDDC87B}" dt="2023-10-12T15:24:15.201" v="2473" actId="20577"/>
        <pc:sldMkLst>
          <pc:docMk/>
          <pc:sldMk cId="254877405" sldId="1710"/>
        </pc:sldMkLst>
        <pc:spChg chg="del">
          <ac:chgData name="Davis, James C" userId="84778d94-b1cc-4a48-87ce-749e1d7d6e72" providerId="ADAL" clId="{815241A4-816B-554A-A74D-2F65ADDDC87B}" dt="2023-10-12T15:24:05.400" v="2428" actId="478"/>
          <ac:spMkLst>
            <pc:docMk/>
            <pc:sldMk cId="254877405" sldId="1710"/>
            <ac:spMk id="2" creationId="{CD4B51B6-8F8B-D7BA-88B0-4F761FF1A49A}"/>
          </ac:spMkLst>
        </pc:spChg>
        <pc:spChg chg="mod">
          <ac:chgData name="Davis, James C" userId="84778d94-b1cc-4a48-87ce-749e1d7d6e72" providerId="ADAL" clId="{815241A4-816B-554A-A74D-2F65ADDDC87B}" dt="2023-10-12T15:24:15.201" v="2473" actId="20577"/>
          <ac:spMkLst>
            <pc:docMk/>
            <pc:sldMk cId="254877405" sldId="1710"/>
            <ac:spMk id="3" creationId="{794C7268-108C-98D2-6FB9-053D1E7F541C}"/>
          </ac:spMkLst>
        </pc:spChg>
        <pc:picChg chg="add mod">
          <ac:chgData name="Davis, James C" userId="84778d94-b1cc-4a48-87ce-749e1d7d6e72" providerId="ADAL" clId="{815241A4-816B-554A-A74D-2F65ADDDC87B}" dt="2023-10-12T15:24:10.658" v="2431" actId="1076"/>
          <ac:picMkLst>
            <pc:docMk/>
            <pc:sldMk cId="254877405" sldId="1710"/>
            <ac:picMk id="5" creationId="{F9FCD8C0-F9B6-48B3-511A-94DB0B284A63}"/>
          </ac:picMkLst>
        </pc:picChg>
      </pc:sldChg>
      <pc:sldChg chg="modSp add mod">
        <pc:chgData name="Davis, James C" userId="84778d94-b1cc-4a48-87ce-749e1d7d6e72" providerId="ADAL" clId="{815241A4-816B-554A-A74D-2F65ADDDC87B}" dt="2023-10-12T15:24:59.246" v="2478" actId="1582"/>
        <pc:sldMkLst>
          <pc:docMk/>
          <pc:sldMk cId="814270509" sldId="1711"/>
        </pc:sldMkLst>
        <pc:spChg chg="mod">
          <ac:chgData name="Davis, James C" userId="84778d94-b1cc-4a48-87ce-749e1d7d6e72" providerId="ADAL" clId="{815241A4-816B-554A-A74D-2F65ADDDC87B}" dt="2023-10-12T15:24:49.241" v="2476" actId="2085"/>
          <ac:spMkLst>
            <pc:docMk/>
            <pc:sldMk cId="814270509" sldId="1711"/>
            <ac:spMk id="13" creationId="{1CD4FA47-ECA0-49B1-9244-0BD468727A58}"/>
          </ac:spMkLst>
        </pc:spChg>
        <pc:spChg chg="mod">
          <ac:chgData name="Davis, James C" userId="84778d94-b1cc-4a48-87ce-749e1d7d6e72" providerId="ADAL" clId="{815241A4-816B-554A-A74D-2F65ADDDC87B}" dt="2023-10-12T15:24:59.246" v="2478" actId="1582"/>
          <ac:spMkLst>
            <pc:docMk/>
            <pc:sldMk cId="814270509" sldId="1711"/>
            <ac:spMk id="21" creationId="{108DA5CA-2D0F-7C02-BB7F-DD3CDEE6ACEB}"/>
          </ac:spMkLst>
        </pc:spChg>
      </pc:sldChg>
      <pc:sldChg chg="addSp delSp modSp new del mod chgLayout modNotesTx">
        <pc:chgData name="Davis, James C" userId="84778d94-b1cc-4a48-87ce-749e1d7d6e72" providerId="ADAL" clId="{815241A4-816B-554A-A74D-2F65ADDDC87B}" dt="2023-10-12T15:43:02.342" v="3441" actId="2696"/>
        <pc:sldMkLst>
          <pc:docMk/>
          <pc:sldMk cId="1242120740" sldId="1712"/>
        </pc:sldMkLst>
        <pc:spChg chg="del">
          <ac:chgData name="Davis, James C" userId="84778d94-b1cc-4a48-87ce-749e1d7d6e72" providerId="ADAL" clId="{815241A4-816B-554A-A74D-2F65ADDDC87B}" dt="2023-10-12T15:33:26.725" v="2737" actId="478"/>
          <ac:spMkLst>
            <pc:docMk/>
            <pc:sldMk cId="1242120740" sldId="1712"/>
            <ac:spMk id="2" creationId="{B2FED741-0D4E-CE0C-9F9B-8537398BF5E1}"/>
          </ac:spMkLst>
        </pc:spChg>
        <pc:spChg chg="mod ord">
          <ac:chgData name="Davis, James C" userId="84778d94-b1cc-4a48-87ce-749e1d7d6e72" providerId="ADAL" clId="{815241A4-816B-554A-A74D-2F65ADDDC87B}" dt="2023-10-12T15:34:13.517" v="2810" actId="20577"/>
          <ac:spMkLst>
            <pc:docMk/>
            <pc:sldMk cId="1242120740" sldId="1712"/>
            <ac:spMk id="3" creationId="{BAB01932-03F3-3F13-8100-3FE72E0C24B4}"/>
          </ac:spMkLst>
        </pc:spChg>
        <pc:spChg chg="mod ord">
          <ac:chgData name="Davis, James C" userId="84778d94-b1cc-4a48-87ce-749e1d7d6e72" providerId="ADAL" clId="{815241A4-816B-554A-A74D-2F65ADDDC87B}" dt="2023-10-12T15:33:41.702" v="2742" actId="700"/>
          <ac:spMkLst>
            <pc:docMk/>
            <pc:sldMk cId="1242120740" sldId="1712"/>
            <ac:spMk id="4" creationId="{5EB351F4-5F41-634A-7B8D-8E667DF13FEF}"/>
          </ac:spMkLst>
        </pc:spChg>
        <pc:spChg chg="add mod ord">
          <ac:chgData name="Davis, James C" userId="84778d94-b1cc-4a48-87ce-749e1d7d6e72" providerId="ADAL" clId="{815241A4-816B-554A-A74D-2F65ADDDC87B}" dt="2023-10-12T15:33:53.471" v="2788" actId="20577"/>
          <ac:spMkLst>
            <pc:docMk/>
            <pc:sldMk cId="1242120740" sldId="1712"/>
            <ac:spMk id="6" creationId="{E739482D-D560-8830-4FF0-FDB26EF1F3BF}"/>
          </ac:spMkLst>
        </pc:spChg>
        <pc:picChg chg="add del mod">
          <ac:chgData name="Davis, James C" userId="84778d94-b1cc-4a48-87ce-749e1d7d6e72" providerId="ADAL" clId="{815241A4-816B-554A-A74D-2F65ADDDC87B}" dt="2023-10-12T15:33:38.195" v="2741" actId="478"/>
          <ac:picMkLst>
            <pc:docMk/>
            <pc:sldMk cId="1242120740" sldId="1712"/>
            <ac:picMk id="5" creationId="{F2CB6353-3A49-8D85-DA00-5FEE5B8A9771}"/>
          </ac:picMkLst>
        </pc:picChg>
      </pc:sldChg>
      <pc:sldChg chg="modSp add mod">
        <pc:chgData name="Davis, James C" userId="84778d94-b1cc-4a48-87ce-749e1d7d6e72" providerId="ADAL" clId="{815241A4-816B-554A-A74D-2F65ADDDC87B}" dt="2023-10-12T19:26:11.797" v="3687" actId="20577"/>
        <pc:sldMkLst>
          <pc:docMk/>
          <pc:sldMk cId="3436335125" sldId="1712"/>
        </pc:sldMkLst>
        <pc:spChg chg="mod">
          <ac:chgData name="Davis, James C" userId="84778d94-b1cc-4a48-87ce-749e1d7d6e72" providerId="ADAL" clId="{815241A4-816B-554A-A74D-2F65ADDDC87B}" dt="2023-10-12T19:26:11.797" v="3687" actId="20577"/>
          <ac:spMkLst>
            <pc:docMk/>
            <pc:sldMk cId="3436335125" sldId="1712"/>
            <ac:spMk id="6" creationId="{E739482D-D560-8830-4FF0-FDB26EF1F3BF}"/>
          </ac:spMkLst>
        </pc:spChg>
      </pc:sldChg>
      <pc:sldChg chg="modSp new del mod">
        <pc:chgData name="Davis, James C" userId="84778d94-b1cc-4a48-87ce-749e1d7d6e72" providerId="ADAL" clId="{815241A4-816B-554A-A74D-2F65ADDDC87B}" dt="2023-10-12T15:43:26.141" v="3462" actId="2696"/>
        <pc:sldMkLst>
          <pc:docMk/>
          <pc:sldMk cId="4067864980" sldId="1713"/>
        </pc:sldMkLst>
        <pc:spChg chg="mod">
          <ac:chgData name="Davis, James C" userId="84778d94-b1cc-4a48-87ce-749e1d7d6e72" providerId="ADAL" clId="{815241A4-816B-554A-A74D-2F65ADDDC87B}" dt="2023-10-12T15:26:25.370" v="2510" actId="27636"/>
          <ac:spMkLst>
            <pc:docMk/>
            <pc:sldMk cId="4067864980" sldId="1713"/>
            <ac:spMk id="3" creationId="{57E17882-D67C-8DC9-E435-A13EFACF821D}"/>
          </ac:spMkLst>
        </pc:spChg>
      </pc:sldChg>
      <pc:sldChg chg="addSp delSp modSp add mod">
        <pc:chgData name="Davis, James C" userId="84778d94-b1cc-4a48-87ce-749e1d7d6e72" providerId="ADAL" clId="{815241A4-816B-554A-A74D-2F65ADDDC87B}" dt="2023-10-12T15:36:06.400" v="2883"/>
        <pc:sldMkLst>
          <pc:docMk/>
          <pc:sldMk cId="2990915809" sldId="1714"/>
        </pc:sldMkLst>
        <pc:spChg chg="mod">
          <ac:chgData name="Davis, James C" userId="84778d94-b1cc-4a48-87ce-749e1d7d6e72" providerId="ADAL" clId="{815241A4-816B-554A-A74D-2F65ADDDC87B}" dt="2023-10-12T15:27:31.191" v="2512" actId="2085"/>
          <ac:spMkLst>
            <pc:docMk/>
            <pc:sldMk cId="2990915809" sldId="1714"/>
            <ac:spMk id="21" creationId="{108DA5CA-2D0F-7C02-BB7F-DD3CDEE6ACEB}"/>
          </ac:spMkLst>
        </pc:spChg>
        <pc:spChg chg="mod">
          <ac:chgData name="Davis, James C" userId="84778d94-b1cc-4a48-87ce-749e1d7d6e72" providerId="ADAL" clId="{815241A4-816B-554A-A74D-2F65ADDDC87B}" dt="2023-10-12T15:27:46.556" v="2528" actId="1035"/>
          <ac:spMkLst>
            <pc:docMk/>
            <pc:sldMk cId="2990915809" sldId="1714"/>
            <ac:spMk id="22" creationId="{7D405C57-7359-9CA3-DA5D-4CE97167A854}"/>
          </ac:spMkLst>
        </pc:spChg>
        <pc:spChg chg="mod">
          <ac:chgData name="Davis, James C" userId="84778d94-b1cc-4a48-87ce-749e1d7d6e72" providerId="ADAL" clId="{815241A4-816B-554A-A74D-2F65ADDDC87B}" dt="2023-10-12T15:27:46.556" v="2528" actId="1035"/>
          <ac:spMkLst>
            <pc:docMk/>
            <pc:sldMk cId="2990915809" sldId="1714"/>
            <ac:spMk id="23" creationId="{9BEC8A7E-0D49-D003-4F24-5C9609DA962D}"/>
          </ac:spMkLst>
        </pc:spChg>
        <pc:picChg chg="add del">
          <ac:chgData name="Davis, James C" userId="84778d94-b1cc-4a48-87ce-749e1d7d6e72" providerId="ADAL" clId="{815241A4-816B-554A-A74D-2F65ADDDC87B}" dt="2023-10-12T15:36:06.400" v="2883"/>
          <ac:picMkLst>
            <pc:docMk/>
            <pc:sldMk cId="2990915809" sldId="1714"/>
            <ac:picMk id="8" creationId="{1E8E67BA-4D09-0F0E-E9AF-FEF881463B1E}"/>
          </ac:picMkLst>
        </pc:picChg>
      </pc:sldChg>
      <pc:sldChg chg="addSp delSp modSp add del mod chgLayout">
        <pc:chgData name="Davis, James C" userId="84778d94-b1cc-4a48-87ce-749e1d7d6e72" providerId="ADAL" clId="{815241A4-816B-554A-A74D-2F65ADDDC87B}" dt="2023-10-12T15:29:17.490" v="2542" actId="2696"/>
        <pc:sldMkLst>
          <pc:docMk/>
          <pc:sldMk cId="877710418" sldId="1715"/>
        </pc:sldMkLst>
        <pc:spChg chg="mod ord">
          <ac:chgData name="Davis, James C" userId="84778d94-b1cc-4a48-87ce-749e1d7d6e72" providerId="ADAL" clId="{815241A4-816B-554A-A74D-2F65ADDDC87B}" dt="2023-10-12T15:29:11.549" v="2540" actId="27636"/>
          <ac:spMkLst>
            <pc:docMk/>
            <pc:sldMk cId="877710418" sldId="1715"/>
            <ac:spMk id="2" creationId="{D688A29B-678D-48C0-198D-7BA4F96B5F61}"/>
          </ac:spMkLst>
        </pc:spChg>
        <pc:spChg chg="add del mod">
          <ac:chgData name="Davis, James C" userId="84778d94-b1cc-4a48-87ce-749e1d7d6e72" providerId="ADAL" clId="{815241A4-816B-554A-A74D-2F65ADDDC87B}" dt="2023-10-12T15:29:11.482" v="2539" actId="6264"/>
          <ac:spMkLst>
            <pc:docMk/>
            <pc:sldMk cId="877710418" sldId="1715"/>
            <ac:spMk id="8" creationId="{C84699B9-C359-7136-D549-DF5AACA3E3A3}"/>
          </ac:spMkLst>
        </pc:spChg>
      </pc:sldChg>
      <pc:sldChg chg="addSp delSp add del mod">
        <pc:chgData name="Davis, James C" userId="84778d94-b1cc-4a48-87ce-749e1d7d6e72" providerId="ADAL" clId="{815241A4-816B-554A-A74D-2F65ADDDC87B}" dt="2023-10-12T15:28:05.871" v="2532" actId="2696"/>
        <pc:sldMkLst>
          <pc:docMk/>
          <pc:sldMk cId="2380016779" sldId="1715"/>
        </pc:sldMkLst>
        <pc:spChg chg="add del">
          <ac:chgData name="Davis, James C" userId="84778d94-b1cc-4a48-87ce-749e1d7d6e72" providerId="ADAL" clId="{815241A4-816B-554A-A74D-2F65ADDDC87B}" dt="2023-10-12T15:28:04.762" v="2531" actId="478"/>
          <ac:spMkLst>
            <pc:docMk/>
            <pc:sldMk cId="2380016779" sldId="1715"/>
            <ac:spMk id="21" creationId="{108DA5CA-2D0F-7C02-BB7F-DD3CDEE6ACEB}"/>
          </ac:spMkLst>
        </pc:spChg>
      </pc:sldChg>
      <pc:sldChg chg="add del">
        <pc:chgData name="Davis, James C" userId="84778d94-b1cc-4a48-87ce-749e1d7d6e72" providerId="ADAL" clId="{815241A4-816B-554A-A74D-2F65ADDDC87B}" dt="2023-10-12T15:29:01.738" v="2535"/>
        <pc:sldMkLst>
          <pc:docMk/>
          <pc:sldMk cId="2526004424" sldId="1715"/>
        </pc:sldMkLst>
      </pc:sldChg>
      <pc:sldChg chg="addSp delSp modSp add del mod modClrScheme modAnim chgLayout modNotesTx">
        <pc:chgData name="Davis, James C" userId="84778d94-b1cc-4a48-87ce-749e1d7d6e72" providerId="ADAL" clId="{815241A4-816B-554A-A74D-2F65ADDDC87B}" dt="2023-10-12T15:43:02.342" v="3441" actId="2696"/>
        <pc:sldMkLst>
          <pc:docMk/>
          <pc:sldMk cId="404119277" sldId="1716"/>
        </pc:sldMkLst>
        <pc:spChg chg="mod ord">
          <ac:chgData name="Davis, James C" userId="84778d94-b1cc-4a48-87ce-749e1d7d6e72" providerId="ADAL" clId="{815241A4-816B-554A-A74D-2F65ADDDC87B}" dt="2023-10-12T15:30:31.471" v="2655" actId="700"/>
          <ac:spMkLst>
            <pc:docMk/>
            <pc:sldMk cId="404119277" sldId="1716"/>
            <ac:spMk id="2" creationId="{A3F9AFA8-7522-369E-7B7A-63246A785E72}"/>
          </ac:spMkLst>
        </pc:spChg>
        <pc:spChg chg="del">
          <ac:chgData name="Davis, James C" userId="84778d94-b1cc-4a48-87ce-749e1d7d6e72" providerId="ADAL" clId="{815241A4-816B-554A-A74D-2F65ADDDC87B}" dt="2023-10-12T15:30:25.634" v="2653" actId="478"/>
          <ac:spMkLst>
            <pc:docMk/>
            <pc:sldMk cId="404119277" sldId="1716"/>
            <ac:spMk id="3" creationId="{148B1626-FCE4-1659-FF0D-1142B7FC24EC}"/>
          </ac:spMkLst>
        </pc:spChg>
        <pc:spChg chg="add del mod ord">
          <ac:chgData name="Davis, James C" userId="84778d94-b1cc-4a48-87ce-749e1d7d6e72" providerId="ADAL" clId="{815241A4-816B-554A-A74D-2F65ADDDC87B}" dt="2023-10-12T15:30:31.471" v="2655" actId="700"/>
          <ac:spMkLst>
            <pc:docMk/>
            <pc:sldMk cId="404119277" sldId="1716"/>
            <ac:spMk id="6" creationId="{2A632CAF-48D0-8D9B-9192-D7C6E0FEF835}"/>
          </ac:spMkLst>
        </pc:spChg>
        <pc:spChg chg="del">
          <ac:chgData name="Davis, James C" userId="84778d94-b1cc-4a48-87ce-749e1d7d6e72" providerId="ADAL" clId="{815241A4-816B-554A-A74D-2F65ADDDC87B}" dt="2023-10-12T15:30:26.810" v="2654" actId="478"/>
          <ac:spMkLst>
            <pc:docMk/>
            <pc:sldMk cId="404119277" sldId="1716"/>
            <ac:spMk id="7" creationId="{07D0B7D9-6157-16AC-4DB1-639453572EFB}"/>
          </ac:spMkLst>
        </pc:spChg>
        <pc:spChg chg="add del mod ord">
          <ac:chgData name="Davis, James C" userId="84778d94-b1cc-4a48-87ce-749e1d7d6e72" providerId="ADAL" clId="{815241A4-816B-554A-A74D-2F65ADDDC87B}" dt="2023-10-12T15:30:33.596" v="2656" actId="478"/>
          <ac:spMkLst>
            <pc:docMk/>
            <pc:sldMk cId="404119277" sldId="1716"/>
            <ac:spMk id="8" creationId="{B4FC62E3-C61A-0939-663C-59A7A55D47FB}"/>
          </ac:spMkLst>
        </pc:spChg>
        <pc:picChg chg="mod">
          <ac:chgData name="Davis, James C" userId="84778d94-b1cc-4a48-87ce-749e1d7d6e72" providerId="ADAL" clId="{815241A4-816B-554A-A74D-2F65ADDDC87B}" dt="2023-10-12T15:30:52.120" v="2659" actId="1076"/>
          <ac:picMkLst>
            <pc:docMk/>
            <pc:sldMk cId="404119277" sldId="1716"/>
            <ac:picMk id="5" creationId="{FD888E2B-7033-B29E-9B8A-906F3826C6C5}"/>
          </ac:picMkLst>
        </pc:picChg>
        <pc:picChg chg="add mod">
          <ac:chgData name="Davis, James C" userId="84778d94-b1cc-4a48-87ce-749e1d7d6e72" providerId="ADAL" clId="{815241A4-816B-554A-A74D-2F65ADDDC87B}" dt="2023-10-12T15:30:55.788" v="2661" actId="14100"/>
          <ac:picMkLst>
            <pc:docMk/>
            <pc:sldMk cId="404119277" sldId="1716"/>
            <ac:picMk id="9" creationId="{940D464E-413A-9215-E308-2466BE50B20E}"/>
          </ac:picMkLst>
        </pc:picChg>
      </pc:sldChg>
      <pc:sldChg chg="addSp delSp modSp new del mod modClrScheme chgLayout">
        <pc:chgData name="Davis, James C" userId="84778d94-b1cc-4a48-87ce-749e1d7d6e72" providerId="ADAL" clId="{815241A4-816B-554A-A74D-2F65ADDDC87B}" dt="2023-10-12T15:30:17.189" v="2630" actId="2696"/>
        <pc:sldMkLst>
          <pc:docMk/>
          <pc:sldMk cId="1867765659" sldId="1716"/>
        </pc:sldMkLst>
        <pc:spChg chg="mod ord">
          <ac:chgData name="Davis, James C" userId="84778d94-b1cc-4a48-87ce-749e1d7d6e72" providerId="ADAL" clId="{815241A4-816B-554A-A74D-2F65ADDDC87B}" dt="2023-10-12T15:29:24.606" v="2552" actId="27636"/>
          <ac:spMkLst>
            <pc:docMk/>
            <pc:sldMk cId="1867765659" sldId="1716"/>
            <ac:spMk id="2" creationId="{A3F9AFA8-7522-369E-7B7A-63246A785E72}"/>
          </ac:spMkLst>
        </pc:spChg>
        <pc:spChg chg="add mod ord">
          <ac:chgData name="Davis, James C" userId="84778d94-b1cc-4a48-87ce-749e1d7d6e72" providerId="ADAL" clId="{815241A4-816B-554A-A74D-2F65ADDDC87B}" dt="2023-10-12T15:29:29.555" v="2564" actId="20577"/>
          <ac:spMkLst>
            <pc:docMk/>
            <pc:sldMk cId="1867765659" sldId="1716"/>
            <ac:spMk id="3" creationId="{148B1626-FCE4-1659-FF0D-1142B7FC24EC}"/>
          </ac:spMkLst>
        </pc:spChg>
        <pc:spChg chg="add del mod ord">
          <ac:chgData name="Davis, James C" userId="84778d94-b1cc-4a48-87ce-749e1d7d6e72" providerId="ADAL" clId="{815241A4-816B-554A-A74D-2F65ADDDC87B}" dt="2023-10-12T15:30:00.594" v="2576" actId="478"/>
          <ac:spMkLst>
            <pc:docMk/>
            <pc:sldMk cId="1867765659" sldId="1716"/>
            <ac:spMk id="4" creationId="{AC82D7F3-4000-3F45-5028-3C6C1E963E8C}"/>
          </ac:spMkLst>
        </pc:spChg>
        <pc:spChg chg="add mod">
          <ac:chgData name="Davis, James C" userId="84778d94-b1cc-4a48-87ce-749e1d7d6e72" providerId="ADAL" clId="{815241A4-816B-554A-A74D-2F65ADDDC87B}" dt="2023-10-12T15:30:00.594" v="2576" actId="478"/>
          <ac:spMkLst>
            <pc:docMk/>
            <pc:sldMk cId="1867765659" sldId="1716"/>
            <ac:spMk id="7" creationId="{07D0B7D9-6157-16AC-4DB1-639453572EFB}"/>
          </ac:spMkLst>
        </pc:spChg>
        <pc:picChg chg="add mod">
          <ac:chgData name="Davis, James C" userId="84778d94-b1cc-4a48-87ce-749e1d7d6e72" providerId="ADAL" clId="{815241A4-816B-554A-A74D-2F65ADDDC87B}" dt="2023-10-12T15:29:57.343" v="2574" actId="1076"/>
          <ac:picMkLst>
            <pc:docMk/>
            <pc:sldMk cId="1867765659" sldId="1716"/>
            <ac:picMk id="5" creationId="{FD888E2B-7033-B29E-9B8A-906F3826C6C5}"/>
          </ac:picMkLst>
        </pc:picChg>
      </pc:sldChg>
      <pc:sldChg chg="add">
        <pc:chgData name="Davis, James C" userId="84778d94-b1cc-4a48-87ce-749e1d7d6e72" providerId="ADAL" clId="{815241A4-816B-554A-A74D-2F65ADDDC87B}" dt="2023-10-12T15:43:07.656" v="3442"/>
        <pc:sldMkLst>
          <pc:docMk/>
          <pc:sldMk cId="3397258987" sldId="1716"/>
        </pc:sldMkLst>
      </pc:sldChg>
      <pc:sldChg chg="add">
        <pc:chgData name="Davis, James C" userId="84778d94-b1cc-4a48-87ce-749e1d7d6e72" providerId="ADAL" clId="{815241A4-816B-554A-A74D-2F65ADDDC87B}" dt="2023-10-12T15:43:07.656" v="3442"/>
        <pc:sldMkLst>
          <pc:docMk/>
          <pc:sldMk cId="649127007" sldId="1717"/>
        </pc:sldMkLst>
      </pc:sldChg>
      <pc:sldChg chg="addSp delSp modSp new del mod modClrScheme chgLayout">
        <pc:chgData name="Davis, James C" userId="84778d94-b1cc-4a48-87ce-749e1d7d6e72" providerId="ADAL" clId="{815241A4-816B-554A-A74D-2F65ADDDC87B}" dt="2023-10-12T15:43:02.342" v="3441" actId="2696"/>
        <pc:sldMkLst>
          <pc:docMk/>
          <pc:sldMk cId="4180316554" sldId="1717"/>
        </pc:sldMkLst>
        <pc:spChg chg="del">
          <ac:chgData name="Davis, James C" userId="84778d94-b1cc-4a48-87ce-749e1d7d6e72" providerId="ADAL" clId="{815241A4-816B-554A-A74D-2F65ADDDC87B}" dt="2023-10-12T15:30:08.013" v="2578" actId="700"/>
          <ac:spMkLst>
            <pc:docMk/>
            <pc:sldMk cId="4180316554" sldId="1717"/>
            <ac:spMk id="2" creationId="{3AD00C36-FC63-CC70-50DE-B78B6D399F82}"/>
          </ac:spMkLst>
        </pc:spChg>
        <pc:spChg chg="del">
          <ac:chgData name="Davis, James C" userId="84778d94-b1cc-4a48-87ce-749e1d7d6e72" providerId="ADAL" clId="{815241A4-816B-554A-A74D-2F65ADDDC87B}" dt="2023-10-12T15:30:08.013" v="2578" actId="700"/>
          <ac:spMkLst>
            <pc:docMk/>
            <pc:sldMk cId="4180316554" sldId="1717"/>
            <ac:spMk id="3" creationId="{A1721FF5-542D-FB1D-AC1B-9EF158F684D9}"/>
          </ac:spMkLst>
        </pc:spChg>
        <pc:spChg chg="mod ord">
          <ac:chgData name="Davis, James C" userId="84778d94-b1cc-4a48-87ce-749e1d7d6e72" providerId="ADAL" clId="{815241A4-816B-554A-A74D-2F65ADDDC87B}" dt="2023-10-12T15:30:08.013" v="2578" actId="700"/>
          <ac:spMkLst>
            <pc:docMk/>
            <pc:sldMk cId="4180316554" sldId="1717"/>
            <ac:spMk id="4" creationId="{3D8AE9DE-DA1D-D63B-2405-A7BC4B601697}"/>
          </ac:spMkLst>
        </pc:spChg>
        <pc:spChg chg="del mod ord">
          <ac:chgData name="Davis, James C" userId="84778d94-b1cc-4a48-87ce-749e1d7d6e72" providerId="ADAL" clId="{815241A4-816B-554A-A74D-2F65ADDDC87B}" dt="2023-10-12T15:30:08.013" v="2578" actId="700"/>
          <ac:spMkLst>
            <pc:docMk/>
            <pc:sldMk cId="4180316554" sldId="1717"/>
            <ac:spMk id="5" creationId="{2FA0E4A3-E7CF-3674-77C9-73C9BDE382D6}"/>
          </ac:spMkLst>
        </pc:spChg>
        <pc:spChg chg="add mod ord">
          <ac:chgData name="Davis, James C" userId="84778d94-b1cc-4a48-87ce-749e1d7d6e72" providerId="ADAL" clId="{815241A4-816B-554A-A74D-2F65ADDDC87B}" dt="2023-10-12T15:34:32.488" v="2868" actId="14100"/>
          <ac:spMkLst>
            <pc:docMk/>
            <pc:sldMk cId="4180316554" sldId="1717"/>
            <ac:spMk id="6" creationId="{E6B0FA29-020C-44AF-0B81-AB5E7D23136F}"/>
          </ac:spMkLst>
        </pc:spChg>
      </pc:sldChg>
      <pc:sldChg chg="addSp delSp modSp add del mod delAnim modNotesTx">
        <pc:chgData name="Davis, James C" userId="84778d94-b1cc-4a48-87ce-749e1d7d6e72" providerId="ADAL" clId="{815241A4-816B-554A-A74D-2F65ADDDC87B}" dt="2023-10-12T15:43:02.342" v="3441" actId="2696"/>
        <pc:sldMkLst>
          <pc:docMk/>
          <pc:sldMk cId="551975674" sldId="1718"/>
        </pc:sldMkLst>
        <pc:spChg chg="del mod">
          <ac:chgData name="Davis, James C" userId="84778d94-b1cc-4a48-87ce-749e1d7d6e72" providerId="ADAL" clId="{815241A4-816B-554A-A74D-2F65ADDDC87B}" dt="2023-10-12T15:31:39.770" v="2684" actId="478"/>
          <ac:spMkLst>
            <pc:docMk/>
            <pc:sldMk cId="551975674" sldId="1718"/>
            <ac:spMk id="2" creationId="{A3F9AFA8-7522-369E-7B7A-63246A785E72}"/>
          </ac:spMkLst>
        </pc:spChg>
        <pc:spChg chg="add mod">
          <ac:chgData name="Davis, James C" userId="84778d94-b1cc-4a48-87ce-749e1d7d6e72" providerId="ADAL" clId="{815241A4-816B-554A-A74D-2F65ADDDC87B}" dt="2023-10-12T15:32:00.438" v="2697" actId="20577"/>
          <ac:spMkLst>
            <pc:docMk/>
            <pc:sldMk cId="551975674" sldId="1718"/>
            <ac:spMk id="4" creationId="{0044A478-D153-6655-508D-AF769650F23C}"/>
          </ac:spMkLst>
        </pc:spChg>
        <pc:picChg chg="del">
          <ac:chgData name="Davis, James C" userId="84778d94-b1cc-4a48-87ce-749e1d7d6e72" providerId="ADAL" clId="{815241A4-816B-554A-A74D-2F65ADDDC87B}" dt="2023-10-12T15:31:39.770" v="2684" actId="478"/>
          <ac:picMkLst>
            <pc:docMk/>
            <pc:sldMk cId="551975674" sldId="1718"/>
            <ac:picMk id="5" creationId="{FD888E2B-7033-B29E-9B8A-906F3826C6C5}"/>
          </ac:picMkLst>
        </pc:picChg>
        <pc:picChg chg="add">
          <ac:chgData name="Davis, James C" userId="84778d94-b1cc-4a48-87ce-749e1d7d6e72" providerId="ADAL" clId="{815241A4-816B-554A-A74D-2F65ADDDC87B}" dt="2023-10-12T15:31:52.141" v="2686"/>
          <ac:picMkLst>
            <pc:docMk/>
            <pc:sldMk cId="551975674" sldId="1718"/>
            <ac:picMk id="6" creationId="{20F80B49-4CC6-6F3D-7AAE-8B724B16CE3C}"/>
          </ac:picMkLst>
        </pc:picChg>
        <pc:picChg chg="del">
          <ac:chgData name="Davis, James C" userId="84778d94-b1cc-4a48-87ce-749e1d7d6e72" providerId="ADAL" clId="{815241A4-816B-554A-A74D-2F65ADDDC87B}" dt="2023-10-12T15:31:39.770" v="2684" actId="478"/>
          <ac:picMkLst>
            <pc:docMk/>
            <pc:sldMk cId="551975674" sldId="1718"/>
            <ac:picMk id="9" creationId="{940D464E-413A-9215-E308-2466BE50B20E}"/>
          </ac:picMkLst>
        </pc:picChg>
      </pc:sldChg>
      <pc:sldChg chg="add">
        <pc:chgData name="Davis, James C" userId="84778d94-b1cc-4a48-87ce-749e1d7d6e72" providerId="ADAL" clId="{815241A4-816B-554A-A74D-2F65ADDDC87B}" dt="2023-10-12T15:43:07.656" v="3442"/>
        <pc:sldMkLst>
          <pc:docMk/>
          <pc:sldMk cId="1251273314" sldId="1718"/>
        </pc:sldMkLst>
      </pc:sldChg>
      <pc:sldChg chg="new del">
        <pc:chgData name="Davis, James C" userId="84778d94-b1cc-4a48-87ce-749e1d7d6e72" providerId="ADAL" clId="{815241A4-816B-554A-A74D-2F65ADDDC87B}" dt="2023-10-12T15:43:26.149" v="3463" actId="2696"/>
        <pc:sldMkLst>
          <pc:docMk/>
          <pc:sldMk cId="2037414044" sldId="1719"/>
        </pc:sldMkLst>
      </pc:sldChg>
      <pc:sldChg chg="modSp new del mod">
        <pc:chgData name="Davis, James C" userId="84778d94-b1cc-4a48-87ce-749e1d7d6e72" providerId="ADAL" clId="{815241A4-816B-554A-A74D-2F65ADDDC87B}" dt="2023-10-12T15:35:00.439" v="2881" actId="2696"/>
        <pc:sldMkLst>
          <pc:docMk/>
          <pc:sldMk cId="2885282368" sldId="1719"/>
        </pc:sldMkLst>
        <pc:spChg chg="mod">
          <ac:chgData name="Davis, James C" userId="84778d94-b1cc-4a48-87ce-749e1d7d6e72" providerId="ADAL" clId="{815241A4-816B-554A-A74D-2F65ADDDC87B}" dt="2023-10-12T15:34:57.879" v="2880" actId="20577"/>
          <ac:spMkLst>
            <pc:docMk/>
            <pc:sldMk cId="2885282368" sldId="1719"/>
            <ac:spMk id="3" creationId="{77461E1E-5AEF-7290-50E5-169891EB1B9C}"/>
          </ac:spMkLst>
        </pc:spChg>
      </pc:sldChg>
      <pc:sldChg chg="addSp delSp modSp new mod">
        <pc:chgData name="Davis, James C" userId="84778d94-b1cc-4a48-87ce-749e1d7d6e72" providerId="ADAL" clId="{815241A4-816B-554A-A74D-2F65ADDDC87B}" dt="2023-10-12T15:37:17.313" v="2957" actId="20577"/>
        <pc:sldMkLst>
          <pc:docMk/>
          <pc:sldMk cId="1982519596" sldId="1720"/>
        </pc:sldMkLst>
        <pc:spChg chg="del">
          <ac:chgData name="Davis, James C" userId="84778d94-b1cc-4a48-87ce-749e1d7d6e72" providerId="ADAL" clId="{815241A4-816B-554A-A74D-2F65ADDDC87B}" dt="2023-10-12T15:36:52.853" v="2896" actId="478"/>
          <ac:spMkLst>
            <pc:docMk/>
            <pc:sldMk cId="1982519596" sldId="1720"/>
            <ac:spMk id="2" creationId="{A6040CDC-7D6A-B787-3968-F6EC1673299E}"/>
          </ac:spMkLst>
        </pc:spChg>
        <pc:spChg chg="mod">
          <ac:chgData name="Davis, James C" userId="84778d94-b1cc-4a48-87ce-749e1d7d6e72" providerId="ADAL" clId="{815241A4-816B-554A-A74D-2F65ADDDC87B}" dt="2023-10-12T15:37:17.313" v="2957" actId="20577"/>
          <ac:spMkLst>
            <pc:docMk/>
            <pc:sldMk cId="1982519596" sldId="1720"/>
            <ac:spMk id="3" creationId="{AFB8546C-4A87-4A3E-2BCC-64DB7EEA745A}"/>
          </ac:spMkLst>
        </pc:spChg>
        <pc:picChg chg="add mod">
          <ac:chgData name="Davis, James C" userId="84778d94-b1cc-4a48-87ce-749e1d7d6e72" providerId="ADAL" clId="{815241A4-816B-554A-A74D-2F65ADDDC87B}" dt="2023-10-12T15:37:05.609" v="2901" actId="1076"/>
          <ac:picMkLst>
            <pc:docMk/>
            <pc:sldMk cId="1982519596" sldId="1720"/>
            <ac:picMk id="5" creationId="{46FE0C83-28FD-D16F-C86E-A2818BF6147F}"/>
          </ac:picMkLst>
        </pc:picChg>
        <pc:picChg chg="add mod">
          <ac:chgData name="Davis, James C" userId="84778d94-b1cc-4a48-87ce-749e1d7d6e72" providerId="ADAL" clId="{815241A4-816B-554A-A74D-2F65ADDDC87B}" dt="2023-10-12T15:37:04.188" v="2900" actId="1076"/>
          <ac:picMkLst>
            <pc:docMk/>
            <pc:sldMk cId="1982519596" sldId="1720"/>
            <ac:picMk id="6" creationId="{58C6B828-96DB-0109-E3F9-9F8B52FC2F74}"/>
          </ac:picMkLst>
        </pc:picChg>
      </pc:sldChg>
      <pc:sldChg chg="addSp delSp modSp new mod modNotesTx">
        <pc:chgData name="Davis, James C" userId="84778d94-b1cc-4a48-87ce-749e1d7d6e72" providerId="ADAL" clId="{815241A4-816B-554A-A74D-2F65ADDDC87B}" dt="2023-10-12T15:38:19.854" v="3029"/>
        <pc:sldMkLst>
          <pc:docMk/>
          <pc:sldMk cId="1286553130" sldId="1721"/>
        </pc:sldMkLst>
        <pc:spChg chg="del">
          <ac:chgData name="Davis, James C" userId="84778d94-b1cc-4a48-87ce-749e1d7d6e72" providerId="ADAL" clId="{815241A4-816B-554A-A74D-2F65ADDDC87B}" dt="2023-10-12T15:38:03.145" v="2966" actId="478"/>
          <ac:spMkLst>
            <pc:docMk/>
            <pc:sldMk cId="1286553130" sldId="1721"/>
            <ac:spMk id="2" creationId="{BFFCD710-D278-76CA-A85A-67CFD0ED0686}"/>
          </ac:spMkLst>
        </pc:spChg>
        <pc:spChg chg="mod">
          <ac:chgData name="Davis, James C" userId="84778d94-b1cc-4a48-87ce-749e1d7d6e72" providerId="ADAL" clId="{815241A4-816B-554A-A74D-2F65ADDDC87B}" dt="2023-10-12T15:38:14.058" v="3028" actId="20577"/>
          <ac:spMkLst>
            <pc:docMk/>
            <pc:sldMk cId="1286553130" sldId="1721"/>
            <ac:spMk id="3" creationId="{9FA51C1E-828F-C68D-8D38-8672BE984691}"/>
          </ac:spMkLst>
        </pc:spChg>
        <pc:spChg chg="add mod">
          <ac:chgData name="Davis, James C" userId="84778d94-b1cc-4a48-87ce-749e1d7d6e72" providerId="ADAL" clId="{815241A4-816B-554A-A74D-2F65ADDDC87B}" dt="2023-10-12T15:38:05.395" v="2967" actId="1076"/>
          <ac:spMkLst>
            <pc:docMk/>
            <pc:sldMk cId="1286553130" sldId="1721"/>
            <ac:spMk id="7" creationId="{CD33D5EC-D2FF-6069-5CCD-7E9A19D0AF4B}"/>
          </ac:spMkLst>
        </pc:spChg>
        <pc:picChg chg="add mod">
          <ac:chgData name="Davis, James C" userId="84778d94-b1cc-4a48-87ce-749e1d7d6e72" providerId="ADAL" clId="{815241A4-816B-554A-A74D-2F65ADDDC87B}" dt="2023-10-12T15:37:49.461" v="2964" actId="1076"/>
          <ac:picMkLst>
            <pc:docMk/>
            <pc:sldMk cId="1286553130" sldId="1721"/>
            <ac:picMk id="5" creationId="{BCFBBC6A-4723-13A1-1F46-9C0BEC57996D}"/>
          </ac:picMkLst>
        </pc:picChg>
        <pc:picChg chg="add mod">
          <ac:chgData name="Davis, James C" userId="84778d94-b1cc-4a48-87ce-749e1d7d6e72" providerId="ADAL" clId="{815241A4-816B-554A-A74D-2F65ADDDC87B}" dt="2023-10-12T15:37:48.123" v="2963" actId="1076"/>
          <ac:picMkLst>
            <pc:docMk/>
            <pc:sldMk cId="1286553130" sldId="1721"/>
            <ac:picMk id="6" creationId="{DF9289F5-1747-C023-4B5A-E152A935C639}"/>
          </ac:picMkLst>
        </pc:picChg>
      </pc:sldChg>
      <pc:sldChg chg="modSp new mod modNotesTx">
        <pc:chgData name="Davis, James C" userId="84778d94-b1cc-4a48-87ce-749e1d7d6e72" providerId="ADAL" clId="{815241A4-816B-554A-A74D-2F65ADDDC87B}" dt="2023-10-12T15:42:53.145" v="3440" actId="20577"/>
        <pc:sldMkLst>
          <pc:docMk/>
          <pc:sldMk cId="599642239" sldId="1722"/>
        </pc:sldMkLst>
        <pc:spChg chg="mod">
          <ac:chgData name="Davis, James C" userId="84778d94-b1cc-4a48-87ce-749e1d7d6e72" providerId="ADAL" clId="{815241A4-816B-554A-A74D-2F65ADDDC87B}" dt="2023-10-12T15:42:53.145" v="3440" actId="20577"/>
          <ac:spMkLst>
            <pc:docMk/>
            <pc:sldMk cId="599642239" sldId="1722"/>
            <ac:spMk id="2" creationId="{9329E9E0-037D-ECA6-3AD5-EB3065C604BC}"/>
          </ac:spMkLst>
        </pc:spChg>
        <pc:spChg chg="mod">
          <ac:chgData name="Davis, James C" userId="84778d94-b1cc-4a48-87ce-749e1d7d6e72" providerId="ADAL" clId="{815241A4-816B-554A-A74D-2F65ADDDC87B}" dt="2023-10-12T15:40:20.258" v="3106" actId="20577"/>
          <ac:spMkLst>
            <pc:docMk/>
            <pc:sldMk cId="599642239" sldId="1722"/>
            <ac:spMk id="3" creationId="{22FED646-80CE-3663-53F5-85C740A08181}"/>
          </ac:spMkLst>
        </pc:spChg>
      </pc:sldChg>
      <pc:sldChg chg="addSp delSp modSp new mod modClrScheme chgLayout">
        <pc:chgData name="Davis, James C" userId="84778d94-b1cc-4a48-87ce-749e1d7d6e72" providerId="ADAL" clId="{815241A4-816B-554A-A74D-2F65ADDDC87B}" dt="2023-10-12T15:43:15.970" v="3461" actId="20577"/>
        <pc:sldMkLst>
          <pc:docMk/>
          <pc:sldMk cId="3376440423" sldId="1723"/>
        </pc:sldMkLst>
        <pc:spChg chg="del">
          <ac:chgData name="Davis, James C" userId="84778d94-b1cc-4a48-87ce-749e1d7d6e72" providerId="ADAL" clId="{815241A4-816B-554A-A74D-2F65ADDDC87B}" dt="2023-10-12T15:43:13.257" v="3444" actId="700"/>
          <ac:spMkLst>
            <pc:docMk/>
            <pc:sldMk cId="3376440423" sldId="1723"/>
            <ac:spMk id="2" creationId="{208A382E-CD4C-142B-A52F-1C5A40AB7656}"/>
          </ac:spMkLst>
        </pc:spChg>
        <pc:spChg chg="del mod ord">
          <ac:chgData name="Davis, James C" userId="84778d94-b1cc-4a48-87ce-749e1d7d6e72" providerId="ADAL" clId="{815241A4-816B-554A-A74D-2F65ADDDC87B}" dt="2023-10-12T15:43:13.257" v="3444" actId="700"/>
          <ac:spMkLst>
            <pc:docMk/>
            <pc:sldMk cId="3376440423" sldId="1723"/>
            <ac:spMk id="3" creationId="{B848366C-3B58-9D35-A21D-D819BF381C23}"/>
          </ac:spMkLst>
        </pc:spChg>
        <pc:spChg chg="mod ord">
          <ac:chgData name="Davis, James C" userId="84778d94-b1cc-4a48-87ce-749e1d7d6e72" providerId="ADAL" clId="{815241A4-816B-554A-A74D-2F65ADDDC87B}" dt="2023-10-12T15:43:13.257" v="3444" actId="700"/>
          <ac:spMkLst>
            <pc:docMk/>
            <pc:sldMk cId="3376440423" sldId="1723"/>
            <ac:spMk id="4" creationId="{55458787-0287-D268-6B9E-2792C1CF7D13}"/>
          </ac:spMkLst>
        </pc:spChg>
        <pc:spChg chg="add mod ord">
          <ac:chgData name="Davis, James C" userId="84778d94-b1cc-4a48-87ce-749e1d7d6e72" providerId="ADAL" clId="{815241A4-816B-554A-A74D-2F65ADDDC87B}" dt="2023-10-12T15:43:15.970" v="3461" actId="20577"/>
          <ac:spMkLst>
            <pc:docMk/>
            <pc:sldMk cId="3376440423" sldId="1723"/>
            <ac:spMk id="5" creationId="{DF91336F-1CE1-E497-5EAF-E29517F0561B}"/>
          </ac:spMkLst>
        </pc:spChg>
      </pc:sldChg>
      <pc:sldChg chg="add">
        <pc:chgData name="Davis, James C" userId="84778d94-b1cc-4a48-87ce-749e1d7d6e72" providerId="ADAL" clId="{815241A4-816B-554A-A74D-2F65ADDDC87B}" dt="2023-10-12T15:43:59.799" v="3467"/>
        <pc:sldMkLst>
          <pc:docMk/>
          <pc:sldMk cId="3323649557" sldId="1724"/>
        </pc:sldMkLst>
      </pc:sldChg>
      <pc:sldChg chg="add del">
        <pc:chgData name="Davis, James C" userId="84778d94-b1cc-4a48-87ce-749e1d7d6e72" providerId="ADAL" clId="{815241A4-816B-554A-A74D-2F65ADDDC87B}" dt="2023-10-12T15:44:03.833" v="3468" actId="2696"/>
        <pc:sldMkLst>
          <pc:docMk/>
          <pc:sldMk cId="2103074792" sldId="1725"/>
        </pc:sldMkLst>
      </pc:sldChg>
      <pc:sldChg chg="modSp add mod">
        <pc:chgData name="Davis, James C" userId="84778d94-b1cc-4a48-87ce-749e1d7d6e72" providerId="ADAL" clId="{815241A4-816B-554A-A74D-2F65ADDDC87B}" dt="2023-10-12T15:44:47.655" v="3596" actId="20577"/>
        <pc:sldMkLst>
          <pc:docMk/>
          <pc:sldMk cId="3579946769" sldId="1725"/>
        </pc:sldMkLst>
        <pc:spChg chg="mod">
          <ac:chgData name="Davis, James C" userId="84778d94-b1cc-4a48-87ce-749e1d7d6e72" providerId="ADAL" clId="{815241A4-816B-554A-A74D-2F65ADDDC87B}" dt="2023-10-12T15:44:47.655" v="3596" actId="20577"/>
          <ac:spMkLst>
            <pc:docMk/>
            <pc:sldMk cId="3579946769" sldId="1725"/>
            <ac:spMk id="2" creationId="{759CC9B2-61F5-9E8A-9D17-3581935DF2FB}"/>
          </ac:spMkLst>
        </pc:spChg>
      </pc:sldChg>
      <pc:sldMasterChg chg="del delSldLayout">
        <pc:chgData name="Davis, James C" userId="84778d94-b1cc-4a48-87ce-749e1d7d6e72" providerId="ADAL" clId="{815241A4-816B-554A-A74D-2F65ADDDC87B}" dt="2023-10-12T15:13:21.600" v="1709" actId="700"/>
        <pc:sldMasterMkLst>
          <pc:docMk/>
          <pc:sldMasterMk cId="0" sldId="2147483665"/>
        </pc:sldMasterMkLst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66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67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68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69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0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1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2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3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4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5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6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7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8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79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80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665"/>
            <pc:sldLayoutMk cId="0" sldId="2147483681"/>
          </pc:sldLayoutMkLst>
        </pc:sldLayoutChg>
      </pc:sldMasterChg>
      <pc:sldMasterChg chg="del delSldLayout">
        <pc:chgData name="Davis, James C" userId="84778d94-b1cc-4a48-87ce-749e1d7d6e72" providerId="ADAL" clId="{815241A4-816B-554A-A74D-2F65ADDDC87B}" dt="2023-10-12T15:13:21.600" v="1709" actId="700"/>
        <pc:sldMasterMkLst>
          <pc:docMk/>
          <pc:sldMasterMk cId="0" sldId="2147483742"/>
        </pc:sldMasterMkLst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43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44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45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46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47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48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49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50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51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52"/>
          </pc:sldLayoutMkLst>
        </pc:sldLayoutChg>
        <pc:sldLayoutChg chg="del">
          <pc:chgData name="Davis, James C" userId="84778d94-b1cc-4a48-87ce-749e1d7d6e72" providerId="ADAL" clId="{815241A4-816B-554A-A74D-2F65ADDDC87B}" dt="2023-10-12T15:13:21.600" v="1709" actId="700"/>
          <pc:sldLayoutMkLst>
            <pc:docMk/>
            <pc:sldMasterMk cId="0" sldId="2147483742"/>
            <pc:sldLayoutMk cId="0" sldId="2147483753"/>
          </pc:sldLayoutMkLst>
        </pc:sldLayoutChg>
      </pc:sldMasterChg>
    </pc:docChg>
  </pc:docChgLst>
  <pc:docChgLst>
    <pc:chgData name="Davis, James C" userId="84778d94-b1cc-4a48-87ce-749e1d7d6e72" providerId="ADAL" clId="{2C276D83-5081-AB46-A350-8F8870BF655A}"/>
    <pc:docChg chg="undo custSel addSld delSld modSld modSection">
      <pc:chgData name="Davis, James C" userId="84778d94-b1cc-4a48-87ce-749e1d7d6e72" providerId="ADAL" clId="{2C276D83-5081-AB46-A350-8F8870BF655A}" dt="2024-02-12T21:14:16.619" v="10997" actId="20577"/>
      <pc:docMkLst>
        <pc:docMk/>
      </pc:docMkLst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3362872762" sldId="261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3928355664" sldId="261"/>
        </pc:sldMkLst>
      </pc:sldChg>
      <pc:sldChg chg="modSp mod">
        <pc:chgData name="Davis, James C" userId="84778d94-b1cc-4a48-87ce-749e1d7d6e72" providerId="ADAL" clId="{2C276D83-5081-AB46-A350-8F8870BF655A}" dt="2024-02-12T15:34:48.923" v="300" actId="20577"/>
        <pc:sldMkLst>
          <pc:docMk/>
          <pc:sldMk cId="4268083898" sldId="264"/>
        </pc:sldMkLst>
        <pc:spChg chg="mod">
          <ac:chgData name="Davis, James C" userId="84778d94-b1cc-4a48-87ce-749e1d7d6e72" providerId="ADAL" clId="{2C276D83-5081-AB46-A350-8F8870BF655A}" dt="2024-02-12T15:34:48.923" v="300" actId="20577"/>
          <ac:spMkLst>
            <pc:docMk/>
            <pc:sldMk cId="4268083898" sldId="264"/>
            <ac:spMk id="5" creationId="{6007588A-740C-1D48-98BF-A2759B1261F8}"/>
          </ac:spMkLst>
        </pc:spChg>
      </pc:sldChg>
      <pc:sldChg chg="modSp del mod modNotesTx">
        <pc:chgData name="Davis, James C" userId="84778d94-b1cc-4a48-87ce-749e1d7d6e72" providerId="ADAL" clId="{2C276D83-5081-AB46-A350-8F8870BF655A}" dt="2024-02-12T21:14:16.619" v="10997" actId="20577"/>
        <pc:sldMkLst>
          <pc:docMk/>
          <pc:sldMk cId="1620931368" sldId="265"/>
        </pc:sldMkLst>
        <pc:spChg chg="mod">
          <ac:chgData name="Davis, James C" userId="84778d94-b1cc-4a48-87ce-749e1d7d6e72" providerId="ADAL" clId="{2C276D83-5081-AB46-A350-8F8870BF655A}" dt="2024-02-12T20:31:03.541" v="4702" actId="20577"/>
          <ac:spMkLst>
            <pc:docMk/>
            <pc:sldMk cId="1620931368" sldId="265"/>
            <ac:spMk id="137" creationId="{00000000-0000-0000-0000-000000000000}"/>
          </ac:spMkLst>
        </pc:spChg>
      </pc:sldChg>
      <pc:sldChg chg="add">
        <pc:chgData name="Davis, James C" userId="84778d94-b1cc-4a48-87ce-749e1d7d6e72" providerId="ADAL" clId="{2C276D83-5081-AB46-A350-8F8870BF655A}" dt="2024-02-12T20:25:26.608" v="4548"/>
        <pc:sldMkLst>
          <pc:docMk/>
          <pc:sldMk cId="118586124" sldId="266"/>
        </pc:sldMkLst>
      </pc:sldChg>
      <pc:sldChg chg="add">
        <pc:chgData name="Davis, James C" userId="84778d94-b1cc-4a48-87ce-749e1d7d6e72" providerId="ADAL" clId="{2C276D83-5081-AB46-A350-8F8870BF655A}" dt="2024-02-05T16:18:21.818" v="12"/>
        <pc:sldMkLst>
          <pc:docMk/>
          <pc:sldMk cId="1422640799" sldId="266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3783669182" sldId="267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3783669182" sldId="267"/>
        </pc:sldMkLst>
      </pc:sldChg>
      <pc:sldChg chg="addSp modSp mod modNotesTx">
        <pc:chgData name="Davis, James C" userId="84778d94-b1cc-4a48-87ce-749e1d7d6e72" providerId="ADAL" clId="{2C276D83-5081-AB46-A350-8F8870BF655A}" dt="2024-02-12T20:26:14.403" v="4557" actId="1076"/>
        <pc:sldMkLst>
          <pc:docMk/>
          <pc:sldMk cId="652187390" sldId="268"/>
        </pc:sldMkLst>
        <pc:spChg chg="mod">
          <ac:chgData name="Davis, James C" userId="84778d94-b1cc-4a48-87ce-749e1d7d6e72" providerId="ADAL" clId="{2C276D83-5081-AB46-A350-8F8870BF655A}" dt="2024-02-12T18:57:44.814" v="2732" actId="20577"/>
          <ac:spMkLst>
            <pc:docMk/>
            <pc:sldMk cId="652187390" sldId="268"/>
            <ac:spMk id="2" creationId="{3AB988E6-1B18-9643-A840-6F6D00DE0F80}"/>
          </ac:spMkLst>
        </pc:spChg>
        <pc:spChg chg="add mod">
          <ac:chgData name="Davis, James C" userId="84778d94-b1cc-4a48-87ce-749e1d7d6e72" providerId="ADAL" clId="{2C276D83-5081-AB46-A350-8F8870BF655A}" dt="2024-02-12T20:05:48.167" v="2783" actId="115"/>
          <ac:spMkLst>
            <pc:docMk/>
            <pc:sldMk cId="652187390" sldId="268"/>
            <ac:spMk id="3" creationId="{32EF63A7-5488-65CB-AF5B-418A0EE9AAB3}"/>
          </ac:spMkLst>
        </pc:spChg>
        <pc:spChg chg="add mod">
          <ac:chgData name="Davis, James C" userId="84778d94-b1cc-4a48-87ce-749e1d7d6e72" providerId="ADAL" clId="{2C276D83-5081-AB46-A350-8F8870BF655A}" dt="2024-02-12T20:26:14.403" v="4557" actId="1076"/>
          <ac:spMkLst>
            <pc:docMk/>
            <pc:sldMk cId="652187390" sldId="268"/>
            <ac:spMk id="6" creationId="{5564A1FB-B061-9713-6DB4-4C7E1223E35F}"/>
          </ac:spMkLst>
        </pc:spChg>
      </pc:sldChg>
      <pc:sldChg chg="del">
        <pc:chgData name="Davis, James C" userId="84778d94-b1cc-4a48-87ce-749e1d7d6e72" providerId="ADAL" clId="{2C276D83-5081-AB46-A350-8F8870BF655A}" dt="2024-02-05T16:23:15.874" v="44" actId="2696"/>
        <pc:sldMkLst>
          <pc:docMk/>
          <pc:sldMk cId="1779723415" sldId="269"/>
        </pc:sldMkLst>
      </pc:sldChg>
      <pc:sldChg chg="modSp add mod modNotesTx">
        <pc:chgData name="Davis, James C" userId="84778d94-b1cc-4a48-87ce-749e1d7d6e72" providerId="ADAL" clId="{2C276D83-5081-AB46-A350-8F8870BF655A}" dt="2024-02-12T20:38:52.510" v="6235" actId="20577"/>
        <pc:sldMkLst>
          <pc:docMk/>
          <pc:sldMk cId="3492842890" sldId="269"/>
        </pc:sldMkLst>
        <pc:spChg chg="mod">
          <ac:chgData name="Davis, James C" userId="84778d94-b1cc-4a48-87ce-749e1d7d6e72" providerId="ADAL" clId="{2C276D83-5081-AB46-A350-8F8870BF655A}" dt="2024-02-05T16:23:31.342" v="76" actId="313"/>
          <ac:spMkLst>
            <pc:docMk/>
            <pc:sldMk cId="3492842890" sldId="269"/>
            <ac:spMk id="167" creationId="{00000000-0000-0000-0000-000000000000}"/>
          </ac:spMkLst>
        </pc:spChg>
      </pc:sldChg>
      <pc:sldChg chg="add del">
        <pc:chgData name="Davis, James C" userId="84778d94-b1cc-4a48-87ce-749e1d7d6e72" providerId="ADAL" clId="{2C276D83-5081-AB46-A350-8F8870BF655A}" dt="2024-02-12T15:35:16.557" v="310" actId="2696"/>
        <pc:sldMkLst>
          <pc:docMk/>
          <pc:sldMk cId="4237975931" sldId="1589"/>
        </pc:sldMkLst>
      </pc:sldChg>
      <pc:sldChg chg="modSp mod delCm modNotesTx">
        <pc:chgData name="Davis, James C" userId="84778d94-b1cc-4a48-87ce-749e1d7d6e72" providerId="ADAL" clId="{2C276D83-5081-AB46-A350-8F8870BF655A}" dt="2024-02-12T15:53:13.944" v="2348"/>
        <pc:sldMkLst>
          <pc:docMk/>
          <pc:sldMk cId="3195775713" sldId="1590"/>
        </pc:sldMkLst>
        <pc:spChg chg="mod">
          <ac:chgData name="Davis, James C" userId="84778d94-b1cc-4a48-87ce-749e1d7d6e72" providerId="ADAL" clId="{2C276D83-5081-AB46-A350-8F8870BF655A}" dt="2024-02-05T16:08:45.348" v="10" actId="108"/>
          <ac:spMkLst>
            <pc:docMk/>
            <pc:sldMk cId="3195775713" sldId="1590"/>
            <ac:spMk id="2" creationId="{7B961005-D890-76A2-5A2C-600BDA086304}"/>
          </ac:spMkLst>
        </pc:spChg>
        <pc:spChg chg="mod">
          <ac:chgData name="Davis, James C" userId="84778d94-b1cc-4a48-87ce-749e1d7d6e72" providerId="ADAL" clId="{2C276D83-5081-AB46-A350-8F8870BF655A}" dt="2024-02-12T15:35:29.844" v="342" actId="20577"/>
          <ac:spMkLst>
            <pc:docMk/>
            <pc:sldMk cId="3195775713" sldId="1590"/>
            <ac:spMk id="5" creationId="{6007588A-740C-1D48-98BF-A2759B1261F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avis, James C" userId="84778d94-b1cc-4a48-87ce-749e1d7d6e72" providerId="ADAL" clId="{2C276D83-5081-AB46-A350-8F8870BF655A}" dt="2024-02-12T15:53:13.944" v="2348"/>
              <pc2:cmMkLst xmlns:pc2="http://schemas.microsoft.com/office/powerpoint/2019/9/main/command">
                <pc:docMk/>
                <pc:sldMk cId="3195775713" sldId="1590"/>
                <pc2:cmMk id="{8F8453CD-F4F7-F641-B88A-9657BB5A3F73}"/>
              </pc2:cmMkLst>
            </pc226:cmChg>
          </p:ext>
        </pc:extLst>
      </pc:sldChg>
      <pc:sldChg chg="modSp mod">
        <pc:chgData name="Davis, James C" userId="84778d94-b1cc-4a48-87ce-749e1d7d6e72" providerId="ADAL" clId="{2C276D83-5081-AB46-A350-8F8870BF655A}" dt="2024-02-12T15:34:58.902" v="304" actId="113"/>
        <pc:sldMkLst>
          <pc:docMk/>
          <pc:sldMk cId="1815264718" sldId="1592"/>
        </pc:sldMkLst>
        <pc:spChg chg="mod">
          <ac:chgData name="Davis, James C" userId="84778d94-b1cc-4a48-87ce-749e1d7d6e72" providerId="ADAL" clId="{2C276D83-5081-AB46-A350-8F8870BF655A}" dt="2024-02-12T15:34:58.902" v="304" actId="113"/>
          <ac:spMkLst>
            <pc:docMk/>
            <pc:sldMk cId="1815264718" sldId="1592"/>
            <ac:spMk id="5" creationId="{6007588A-740C-1D48-98BF-A2759B1261F8}"/>
          </ac:spMkLst>
        </pc:spChg>
      </pc:sldChg>
      <pc:sldChg chg="modNotesTx">
        <pc:chgData name="Davis, James C" userId="84778d94-b1cc-4a48-87ce-749e1d7d6e72" providerId="ADAL" clId="{2C276D83-5081-AB46-A350-8F8870BF655A}" dt="2024-02-12T15:47:59.191" v="1245" actId="20577"/>
        <pc:sldMkLst>
          <pc:docMk/>
          <pc:sldMk cId="1660352257" sldId="1593"/>
        </pc:sldMkLst>
      </pc:sldChg>
      <pc:sldChg chg="addSp delSp modSp mod delAnim modAnim modNotesTx">
        <pc:chgData name="Davis, James C" userId="84778d94-b1cc-4a48-87ce-749e1d7d6e72" providerId="ADAL" clId="{2C276D83-5081-AB46-A350-8F8870BF655A}" dt="2024-02-12T15:44:42.659" v="909"/>
        <pc:sldMkLst>
          <pc:docMk/>
          <pc:sldMk cId="1336491499" sldId="1596"/>
        </pc:sldMkLst>
        <pc:spChg chg="del topLvl">
          <ac:chgData name="Davis, James C" userId="84778d94-b1cc-4a48-87ce-749e1d7d6e72" providerId="ADAL" clId="{2C276D83-5081-AB46-A350-8F8870BF655A}" dt="2024-02-12T15:40:33.150" v="471" actId="478"/>
          <ac:spMkLst>
            <pc:docMk/>
            <pc:sldMk cId="1336491499" sldId="1596"/>
            <ac:spMk id="7" creationId="{A8BE8684-BDD0-DB77-299D-1AFBC89D5E23}"/>
          </ac:spMkLst>
        </pc:spChg>
        <pc:spChg chg="add mod">
          <ac:chgData name="Davis, James C" userId="84778d94-b1cc-4a48-87ce-749e1d7d6e72" providerId="ADAL" clId="{2C276D83-5081-AB46-A350-8F8870BF655A}" dt="2024-02-12T15:44:03.448" v="896" actId="1076"/>
          <ac:spMkLst>
            <pc:docMk/>
            <pc:sldMk cId="1336491499" sldId="1596"/>
            <ac:spMk id="12" creationId="{8BA4B64A-9E1F-C72A-255F-8F6B39BE4D61}"/>
          </ac:spMkLst>
        </pc:spChg>
        <pc:grpChg chg="del">
          <ac:chgData name="Davis, James C" userId="84778d94-b1cc-4a48-87ce-749e1d7d6e72" providerId="ADAL" clId="{2C276D83-5081-AB46-A350-8F8870BF655A}" dt="2024-02-12T15:39:02.073" v="413" actId="21"/>
          <ac:grpSpMkLst>
            <pc:docMk/>
            <pc:sldMk cId="1336491499" sldId="1596"/>
            <ac:grpSpMk id="6" creationId="{3326F523-E95B-56AD-4611-468D260FDCFB}"/>
          </ac:grpSpMkLst>
        </pc:grpChg>
        <pc:picChg chg="del">
          <ac:chgData name="Davis, James C" userId="84778d94-b1cc-4a48-87ce-749e1d7d6e72" providerId="ADAL" clId="{2C276D83-5081-AB46-A350-8F8870BF655A}" dt="2024-02-12T15:38:36.393" v="404" actId="478"/>
          <ac:picMkLst>
            <pc:docMk/>
            <pc:sldMk cId="1336491499" sldId="1596"/>
            <ac:picMk id="5" creationId="{B2224E8C-339C-44B4-56FD-41C5399E4F69}"/>
          </ac:picMkLst>
        </pc:picChg>
        <pc:picChg chg="del">
          <ac:chgData name="Davis, James C" userId="84778d94-b1cc-4a48-87ce-749e1d7d6e72" providerId="ADAL" clId="{2C276D83-5081-AB46-A350-8F8870BF655A}" dt="2024-02-12T15:38:44" v="405" actId="21"/>
          <ac:picMkLst>
            <pc:docMk/>
            <pc:sldMk cId="1336491499" sldId="1596"/>
            <ac:picMk id="8" creationId="{71EC2E09-3163-E955-90B0-ECB8E2D8ABEC}"/>
          </ac:picMkLst>
        </pc:picChg>
        <pc:picChg chg="del">
          <ac:chgData name="Davis, James C" userId="84778d94-b1cc-4a48-87ce-749e1d7d6e72" providerId="ADAL" clId="{2C276D83-5081-AB46-A350-8F8870BF655A}" dt="2024-02-12T15:38:51.081" v="408" actId="21"/>
          <ac:picMkLst>
            <pc:docMk/>
            <pc:sldMk cId="1336491499" sldId="1596"/>
            <ac:picMk id="9" creationId="{6451BF32-010B-C18E-BB40-25D7E4CB5F96}"/>
          </ac:picMkLst>
        </pc:picChg>
        <pc:picChg chg="del topLvl">
          <ac:chgData name="Davis, James C" userId="84778d94-b1cc-4a48-87ce-749e1d7d6e72" providerId="ADAL" clId="{2C276D83-5081-AB46-A350-8F8870BF655A}" dt="2024-02-12T15:39:02.073" v="413" actId="21"/>
          <ac:picMkLst>
            <pc:docMk/>
            <pc:sldMk cId="1336491499" sldId="1596"/>
            <ac:picMk id="10" creationId="{82862CC4-CDCD-CC1A-44BE-E62579335CF8}"/>
          </ac:picMkLst>
        </pc:picChg>
        <pc:picChg chg="add mod">
          <ac:chgData name="Davis, James C" userId="84778d94-b1cc-4a48-87ce-749e1d7d6e72" providerId="ADAL" clId="{2C276D83-5081-AB46-A350-8F8870BF655A}" dt="2024-02-12T15:44:19.549" v="901" actId="1076"/>
          <ac:picMkLst>
            <pc:docMk/>
            <pc:sldMk cId="1336491499" sldId="1596"/>
            <ac:picMk id="15" creationId="{2F447AA4-900C-FEF4-78DC-F3268F320DD7}"/>
          </ac:picMkLst>
        </pc:picChg>
        <pc:picChg chg="add mod">
          <ac:chgData name="Davis, James C" userId="84778d94-b1cc-4a48-87ce-749e1d7d6e72" providerId="ADAL" clId="{2C276D83-5081-AB46-A350-8F8870BF655A}" dt="2024-02-12T15:44:26.535" v="904" actId="1076"/>
          <ac:picMkLst>
            <pc:docMk/>
            <pc:sldMk cId="1336491499" sldId="1596"/>
            <ac:picMk id="16" creationId="{95F1DABF-91A0-75F6-3EC0-A5B9FA5E399E}"/>
          </ac:picMkLst>
        </pc:picChg>
        <pc:picChg chg="add mod">
          <ac:chgData name="Davis, James C" userId="84778d94-b1cc-4a48-87ce-749e1d7d6e72" providerId="ADAL" clId="{2C276D83-5081-AB46-A350-8F8870BF655A}" dt="2024-02-12T15:44:34.096" v="907" actId="1076"/>
          <ac:picMkLst>
            <pc:docMk/>
            <pc:sldMk cId="1336491499" sldId="1596"/>
            <ac:picMk id="17" creationId="{BDED9904-4552-54E8-3E6F-37E8C1D39497}"/>
          </ac:picMkLst>
        </pc:picChg>
      </pc:sldChg>
      <pc:sldChg chg="modNotesTx">
        <pc:chgData name="Davis, James C" userId="84778d94-b1cc-4a48-87ce-749e1d7d6e72" providerId="ADAL" clId="{2C276D83-5081-AB46-A350-8F8870BF655A}" dt="2024-02-12T15:50:35.178" v="1684"/>
        <pc:sldMkLst>
          <pc:docMk/>
          <pc:sldMk cId="978641685" sldId="1597"/>
        </pc:sldMkLst>
      </pc:sldChg>
      <pc:sldChg chg="modAnim">
        <pc:chgData name="Davis, James C" userId="84778d94-b1cc-4a48-87ce-749e1d7d6e72" providerId="ADAL" clId="{2C276D83-5081-AB46-A350-8F8870BF655A}" dt="2024-02-12T18:55:35.441" v="2612"/>
        <pc:sldMkLst>
          <pc:docMk/>
          <pc:sldMk cId="1385799757" sldId="1610"/>
        </pc:sldMkLst>
      </pc:sldChg>
      <pc:sldChg chg="modSp mod modNotesTx">
        <pc:chgData name="Davis, James C" userId="84778d94-b1cc-4a48-87ce-749e1d7d6e72" providerId="ADAL" clId="{2C276D83-5081-AB46-A350-8F8870BF655A}" dt="2024-02-12T15:53:06.123" v="2347" actId="20577"/>
        <pc:sldMkLst>
          <pc:docMk/>
          <pc:sldMk cId="2290004925" sldId="1631"/>
        </pc:sldMkLst>
        <pc:spChg chg="mod">
          <ac:chgData name="Davis, James C" userId="84778d94-b1cc-4a48-87ce-749e1d7d6e72" providerId="ADAL" clId="{2C276D83-5081-AB46-A350-8F8870BF655A}" dt="2024-02-12T15:50:53.297" v="1691" actId="20577"/>
          <ac:spMkLst>
            <pc:docMk/>
            <pc:sldMk cId="2290004925" sldId="1631"/>
            <ac:spMk id="2" creationId="{DEE850DF-3D9E-1B47-90FF-ED7F0C971735}"/>
          </ac:spMkLst>
        </pc:spChg>
      </pc:sldChg>
      <pc:sldChg chg="modNotesTx">
        <pc:chgData name="Davis, James C" userId="84778d94-b1cc-4a48-87ce-749e1d7d6e72" providerId="ADAL" clId="{2C276D83-5081-AB46-A350-8F8870BF655A}" dt="2024-02-12T20:37:58.371" v="6123" actId="14"/>
        <pc:sldMkLst>
          <pc:docMk/>
          <pc:sldMk cId="775897452" sldId="1637"/>
        </pc:sldMkLst>
      </pc:sldChg>
      <pc:sldChg chg="add">
        <pc:chgData name="Davis, James C" userId="84778d94-b1cc-4a48-87ce-749e1d7d6e72" providerId="ADAL" clId="{2C276D83-5081-AB46-A350-8F8870BF655A}" dt="2024-02-05T16:18:21.818" v="12"/>
        <pc:sldMkLst>
          <pc:docMk/>
          <pc:sldMk cId="1000002300" sldId="1641"/>
        </pc:sldMkLst>
      </pc:sldChg>
      <pc:sldChg chg="addSp delSp modSp add mod chgLayout">
        <pc:chgData name="Davis, James C" userId="84778d94-b1cc-4a48-87ce-749e1d7d6e72" providerId="ADAL" clId="{2C276D83-5081-AB46-A350-8F8870BF655A}" dt="2024-02-05T16:22:24.616" v="16" actId="478"/>
        <pc:sldMkLst>
          <pc:docMk/>
          <pc:sldMk cId="4187868682" sldId="1642"/>
        </pc:sldMkLst>
        <pc:spChg chg="add del mod ord">
          <ac:chgData name="Davis, James C" userId="84778d94-b1cc-4a48-87ce-749e1d7d6e72" providerId="ADAL" clId="{2C276D83-5081-AB46-A350-8F8870BF655A}" dt="2024-02-05T16:22:21.425" v="15" actId="478"/>
          <ac:spMkLst>
            <pc:docMk/>
            <pc:sldMk cId="4187868682" sldId="1642"/>
            <ac:spMk id="2" creationId="{26F15340-83DD-C99E-42B2-C9D2D1DF0838}"/>
          </ac:spMkLst>
        </pc:spChg>
        <pc:spChg chg="add mod">
          <ac:chgData name="Davis, James C" userId="84778d94-b1cc-4a48-87ce-749e1d7d6e72" providerId="ADAL" clId="{2C276D83-5081-AB46-A350-8F8870BF655A}" dt="2024-02-12T20:21:04.363" v="4367" actId="1076"/>
          <ac:spMkLst>
            <pc:docMk/>
            <pc:sldMk cId="4187868682" sldId="1642"/>
            <ac:spMk id="4" creationId="{A966C438-C7B9-38F7-D19D-0CE6BF4D5F20}"/>
          </ac:spMkLst>
        </pc:spChg>
        <pc:spChg chg="add del mod">
          <ac:chgData name="Davis, James C" userId="84778d94-b1cc-4a48-87ce-749e1d7d6e72" providerId="ADAL" clId="{2C276D83-5081-AB46-A350-8F8870BF655A}" dt="2024-02-05T16:22:24.616" v="16" actId="478"/>
          <ac:spMkLst>
            <pc:docMk/>
            <pc:sldMk cId="4187868682" sldId="1642"/>
            <ac:spMk id="4" creationId="{BF08DC02-4DBC-4994-D496-E8249EB85E0F}"/>
          </ac:spMkLst>
        </pc:spChg>
        <pc:spChg chg="add mod">
          <ac:chgData name="Davis, James C" userId="84778d94-b1cc-4a48-87ce-749e1d7d6e72" providerId="ADAL" clId="{2C276D83-5081-AB46-A350-8F8870BF655A}" dt="2024-02-12T20:21:15.282" v="4373" actId="1076"/>
          <ac:spMkLst>
            <pc:docMk/>
            <pc:sldMk cId="4187868682" sldId="1642"/>
            <ac:spMk id="6" creationId="{5C56BB68-1A29-4731-CB24-E6606D910A0A}"/>
          </ac:spMkLst>
        </pc:spChg>
        <pc:spChg chg="add mod">
          <ac:chgData name="Davis, James C" userId="84778d94-b1cc-4a48-87ce-749e1d7d6e72" providerId="ADAL" clId="{2C276D83-5081-AB46-A350-8F8870BF655A}" dt="2024-02-12T20:20:54.201" v="4363" actId="1076"/>
          <ac:spMkLst>
            <pc:docMk/>
            <pc:sldMk cId="4187868682" sldId="1642"/>
            <ac:spMk id="7" creationId="{343B425B-308E-E44A-6992-B48DA64687E3}"/>
          </ac:spMkLst>
        </pc:spChg>
        <pc:spChg chg="add mod">
          <ac:chgData name="Davis, James C" userId="84778d94-b1cc-4a48-87ce-749e1d7d6e72" providerId="ADAL" clId="{2C276D83-5081-AB46-A350-8F8870BF655A}" dt="2024-02-12T20:21:39.167" v="4383" actId="1076"/>
          <ac:spMkLst>
            <pc:docMk/>
            <pc:sldMk cId="4187868682" sldId="1642"/>
            <ac:spMk id="11" creationId="{DF0B995A-AFFF-50FD-1B8A-0BB876D2766F}"/>
          </ac:spMkLst>
        </pc:spChg>
        <pc:spChg chg="add mod">
          <ac:chgData name="Davis, James C" userId="84778d94-b1cc-4a48-87ce-749e1d7d6e72" providerId="ADAL" clId="{2C276D83-5081-AB46-A350-8F8870BF655A}" dt="2024-02-12T20:21:47.891" v="4387" actId="20577"/>
          <ac:spMkLst>
            <pc:docMk/>
            <pc:sldMk cId="4187868682" sldId="1642"/>
            <ac:spMk id="13" creationId="{53DF85D9-B819-ED74-8453-4422F0FF3038}"/>
          </ac:spMkLst>
        </pc:spChg>
        <pc:spChg chg="add mod">
          <ac:chgData name="Davis, James C" userId="84778d94-b1cc-4a48-87ce-749e1d7d6e72" providerId="ADAL" clId="{2C276D83-5081-AB46-A350-8F8870BF655A}" dt="2024-02-12T20:21:59.979" v="4391" actId="20577"/>
          <ac:spMkLst>
            <pc:docMk/>
            <pc:sldMk cId="4187868682" sldId="1642"/>
            <ac:spMk id="15" creationId="{734AB51C-6099-BF14-DBDC-12396356BAFE}"/>
          </ac:spMkLst>
        </pc:spChg>
        <pc:spChg chg="mod ord">
          <ac:chgData name="Davis, James C" userId="84778d94-b1cc-4a48-87ce-749e1d7d6e72" providerId="ADAL" clId="{2C276D83-5081-AB46-A350-8F8870BF655A}" dt="2024-02-05T16:22:16.814" v="13" actId="700"/>
          <ac:spMkLst>
            <pc:docMk/>
            <pc:sldMk cId="4187868682" sldId="1642"/>
            <ac:spMk id="130" creationId="{00000000-0000-0000-0000-000000000000}"/>
          </ac:spMkLst>
        </pc:spChg>
        <pc:spChg chg="mod ord">
          <ac:chgData name="Davis, James C" userId="84778d94-b1cc-4a48-87ce-749e1d7d6e72" providerId="ADAL" clId="{2C276D83-5081-AB46-A350-8F8870BF655A}" dt="2024-02-05T16:22:16.814" v="13" actId="700"/>
          <ac:spMkLst>
            <pc:docMk/>
            <pc:sldMk cId="4187868682" sldId="1642"/>
            <ac:spMk id="131" creationId="{00000000-0000-0000-0000-000000000000}"/>
          </ac:spMkLst>
        </pc:spChg>
        <pc:picChg chg="mod">
          <ac:chgData name="Davis, James C" userId="84778d94-b1cc-4a48-87ce-749e1d7d6e72" providerId="ADAL" clId="{2C276D83-5081-AB46-A350-8F8870BF655A}" dt="2024-02-12T20:20:23.950" v="4305" actId="1076"/>
          <ac:picMkLst>
            <pc:docMk/>
            <pc:sldMk cId="4187868682" sldId="1642"/>
            <ac:picMk id="132" creationId="{00000000-0000-0000-0000-000000000000}"/>
          </ac:picMkLst>
        </pc:picChg>
        <pc:cxnChg chg="add mod">
          <ac:chgData name="Davis, James C" userId="84778d94-b1cc-4a48-87ce-749e1d7d6e72" providerId="ADAL" clId="{2C276D83-5081-AB46-A350-8F8870BF655A}" dt="2024-02-12T20:19:59.178" v="4267" actId="1582"/>
          <ac:cxnSpMkLst>
            <pc:docMk/>
            <pc:sldMk cId="4187868682" sldId="1642"/>
            <ac:cxnSpMk id="3" creationId="{3FB829A3-3728-CD31-4FC0-6A54E02F4844}"/>
          </ac:cxnSpMkLst>
        </pc:cxnChg>
        <pc:cxnChg chg="add del mod">
          <ac:chgData name="Davis, James C" userId="84778d94-b1cc-4a48-87ce-749e1d7d6e72" providerId="ADAL" clId="{2C276D83-5081-AB46-A350-8F8870BF655A}" dt="2024-02-12T20:20:10.372" v="4299" actId="478"/>
          <ac:cxnSpMkLst>
            <pc:docMk/>
            <pc:sldMk cId="4187868682" sldId="1642"/>
            <ac:cxnSpMk id="5" creationId="{C0A09A55-7112-BE0D-E61F-D127A9762585}"/>
          </ac:cxnSpMkLst>
        </pc:cxnChg>
        <pc:cxnChg chg="add mod">
          <ac:chgData name="Davis, James C" userId="84778d94-b1cc-4a48-87ce-749e1d7d6e72" providerId="ADAL" clId="{2C276D83-5081-AB46-A350-8F8870BF655A}" dt="2024-02-12T20:21:32.733" v="4378" actId="1076"/>
          <ac:cxnSpMkLst>
            <pc:docMk/>
            <pc:sldMk cId="4187868682" sldId="1642"/>
            <ac:cxnSpMk id="8" creationId="{09F5DDB9-AA6A-5BE5-B3F9-A093583987FD}"/>
          </ac:cxnSpMkLst>
        </pc:cxnChg>
        <pc:cxnChg chg="add mod">
          <ac:chgData name="Davis, James C" userId="84778d94-b1cc-4a48-87ce-749e1d7d6e72" providerId="ADAL" clId="{2C276D83-5081-AB46-A350-8F8870BF655A}" dt="2024-02-12T20:21:46.850" v="4385" actId="1076"/>
          <ac:cxnSpMkLst>
            <pc:docMk/>
            <pc:sldMk cId="4187868682" sldId="1642"/>
            <ac:cxnSpMk id="12" creationId="{D3125CDF-F399-E1A1-EAEB-09FE4AE716EA}"/>
          </ac:cxnSpMkLst>
        </pc:cxnChg>
        <pc:cxnChg chg="add mod">
          <ac:chgData name="Davis, James C" userId="84778d94-b1cc-4a48-87ce-749e1d7d6e72" providerId="ADAL" clId="{2C276D83-5081-AB46-A350-8F8870BF655A}" dt="2024-02-12T20:21:58.352" v="4389" actId="1076"/>
          <ac:cxnSpMkLst>
            <pc:docMk/>
            <pc:sldMk cId="4187868682" sldId="1642"/>
            <ac:cxnSpMk id="14" creationId="{588E2C8A-2701-8BC6-BB01-1667944CF668}"/>
          </ac:cxnSpMkLst>
        </pc:cxnChg>
      </pc:sldChg>
      <pc:sldChg chg="del mod modShow">
        <pc:chgData name="Davis, James C" userId="84778d94-b1cc-4a48-87ce-749e1d7d6e72" providerId="ADAL" clId="{2C276D83-5081-AB46-A350-8F8870BF655A}" dt="2024-02-12T20:28:31.931" v="4627" actId="729"/>
        <pc:sldMkLst>
          <pc:docMk/>
          <pc:sldMk cId="2710009871" sldId="1644"/>
        </pc:sldMkLst>
      </pc:sldChg>
      <pc:sldChg chg="modSp mod modNotesTx">
        <pc:chgData name="Davis, James C" userId="84778d94-b1cc-4a48-87ce-749e1d7d6e72" providerId="ADAL" clId="{2C276D83-5081-AB46-A350-8F8870BF655A}" dt="2024-02-12T20:43:29.650" v="6575" actId="20577"/>
        <pc:sldMkLst>
          <pc:docMk/>
          <pc:sldMk cId="1249078252" sldId="1646"/>
        </pc:sldMkLst>
        <pc:spChg chg="mod">
          <ac:chgData name="Davis, James C" userId="84778d94-b1cc-4a48-87ce-749e1d7d6e72" providerId="ADAL" clId="{2C276D83-5081-AB46-A350-8F8870BF655A}" dt="2024-02-12T15:31:36.988" v="190" actId="166"/>
          <ac:spMkLst>
            <pc:docMk/>
            <pc:sldMk cId="1249078252" sldId="1646"/>
            <ac:spMk id="2" creationId="{EF070ECC-92DC-B457-8D29-0B09A3CBF0E8}"/>
          </ac:spMkLst>
        </pc:spChg>
        <pc:spChg chg="mod">
          <ac:chgData name="Davis, James C" userId="84778d94-b1cc-4a48-87ce-749e1d7d6e72" providerId="ADAL" clId="{2C276D83-5081-AB46-A350-8F8870BF655A}" dt="2024-02-12T15:31:52.405" v="193" actId="166"/>
          <ac:spMkLst>
            <pc:docMk/>
            <pc:sldMk cId="1249078252" sldId="1646"/>
            <ac:spMk id="3" creationId="{3F8F41A1-C872-AB01-2DF1-85F0FE7ADC79}"/>
          </ac:spMkLst>
        </pc:spChg>
        <pc:picChg chg="mod">
          <ac:chgData name="Davis, James C" userId="84778d94-b1cc-4a48-87ce-749e1d7d6e72" providerId="ADAL" clId="{2C276D83-5081-AB46-A350-8F8870BF655A}" dt="2024-02-12T15:32:11.515" v="197" actId="166"/>
          <ac:picMkLst>
            <pc:docMk/>
            <pc:sldMk cId="1249078252" sldId="1646"/>
            <ac:picMk id="14" creationId="{B0438984-E9D0-164D-70EE-33A3D2A91881}"/>
          </ac:picMkLst>
        </pc:picChg>
        <pc:picChg chg="mod">
          <ac:chgData name="Davis, James C" userId="84778d94-b1cc-4a48-87ce-749e1d7d6e72" providerId="ADAL" clId="{2C276D83-5081-AB46-A350-8F8870BF655A}" dt="2024-02-12T15:31:48.659" v="191" actId="166"/>
          <ac:picMkLst>
            <pc:docMk/>
            <pc:sldMk cId="1249078252" sldId="1646"/>
            <ac:picMk id="1026" creationId="{64D6C336-2163-625C-EAC9-E31E95158C35}"/>
          </ac:picMkLst>
        </pc:picChg>
        <pc:picChg chg="mod">
          <ac:chgData name="Davis, James C" userId="84778d94-b1cc-4a48-87ce-749e1d7d6e72" providerId="ADAL" clId="{2C276D83-5081-AB46-A350-8F8870BF655A}" dt="2024-02-12T15:32:01.445" v="196" actId="166"/>
          <ac:picMkLst>
            <pc:docMk/>
            <pc:sldMk cId="1249078252" sldId="1646"/>
            <ac:picMk id="1028" creationId="{238B779C-732A-C622-6BCC-6DC25374CDAA}"/>
          </ac:picMkLst>
        </pc:picChg>
        <pc:picChg chg="mod">
          <ac:chgData name="Davis, James C" userId="84778d94-b1cc-4a48-87ce-749e1d7d6e72" providerId="ADAL" clId="{2C276D83-5081-AB46-A350-8F8870BF655A}" dt="2024-02-12T15:31:59.930" v="195" actId="1076"/>
          <ac:picMkLst>
            <pc:docMk/>
            <pc:sldMk cId="1249078252" sldId="1646"/>
            <ac:picMk id="1036" creationId="{3D90DB0C-E606-7B8D-67C8-ED1D6E10FCDC}"/>
          </ac:picMkLst>
        </pc:picChg>
      </pc:sldChg>
      <pc:sldChg chg="modNotesTx">
        <pc:chgData name="Davis, James C" userId="84778d94-b1cc-4a48-87ce-749e1d7d6e72" providerId="ADAL" clId="{2C276D83-5081-AB46-A350-8F8870BF655A}" dt="2024-02-12T16:50:08.220" v="2447" actId="20577"/>
        <pc:sldMkLst>
          <pc:docMk/>
          <pc:sldMk cId="3412390218" sldId="1647"/>
        </pc:sldMkLst>
      </pc:sldChg>
      <pc:sldChg chg="addSp delSp modSp mod modNotesTx">
        <pc:chgData name="Davis, James C" userId="84778d94-b1cc-4a48-87ce-749e1d7d6e72" providerId="ADAL" clId="{2C276D83-5081-AB46-A350-8F8870BF655A}" dt="2024-02-12T16:51:45.456" v="2498" actId="20577"/>
        <pc:sldMkLst>
          <pc:docMk/>
          <pc:sldMk cId="2159435179" sldId="1648"/>
        </pc:sldMkLst>
        <pc:spChg chg="add mod">
          <ac:chgData name="Davis, James C" userId="84778d94-b1cc-4a48-87ce-749e1d7d6e72" providerId="ADAL" clId="{2C276D83-5081-AB46-A350-8F8870BF655A}" dt="2024-02-12T16:51:45.456" v="2498" actId="20577"/>
          <ac:spMkLst>
            <pc:docMk/>
            <pc:sldMk cId="2159435179" sldId="1648"/>
            <ac:spMk id="8" creationId="{3ACC5964-2A7C-0A80-BE8B-95E1F2AE7CBF}"/>
          </ac:spMkLst>
        </pc:spChg>
        <pc:spChg chg="del">
          <ac:chgData name="Davis, James C" userId="84778d94-b1cc-4a48-87ce-749e1d7d6e72" providerId="ADAL" clId="{2C276D83-5081-AB46-A350-8F8870BF655A}" dt="2024-02-12T16:50:16.856" v="2448" actId="478"/>
          <ac:spMkLst>
            <pc:docMk/>
            <pc:sldMk cId="2159435179" sldId="1648"/>
            <ac:spMk id="13" creationId="{1CD4FA47-ECA0-49B1-9244-0BD468727A58}"/>
          </ac:spMkLst>
        </pc:spChg>
        <pc:spChg chg="mod">
          <ac:chgData name="Davis, James C" userId="84778d94-b1cc-4a48-87ce-749e1d7d6e72" providerId="ADAL" clId="{2C276D83-5081-AB46-A350-8F8870BF655A}" dt="2024-02-12T16:51:27.161" v="2492" actId="2085"/>
          <ac:spMkLst>
            <pc:docMk/>
            <pc:sldMk cId="2159435179" sldId="1648"/>
            <ac:spMk id="19" creationId="{66BC7BE4-623F-9DD1-1733-BC01EDE60F48}"/>
          </ac:spMkLst>
        </pc:spChg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512435189" sldId="1658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3101271306" sldId="1658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2436935261" sldId="1659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3939078454" sldId="1659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1570161570" sldId="1660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1570161570" sldId="1660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2301538241" sldId="1661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2301538241" sldId="1661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3365375504" sldId="1662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3365375504" sldId="1662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8244180" sldId="1663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1852932216" sldId="1663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388296135" sldId="1664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2659706890" sldId="1664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520990918" sldId="1665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2861591925" sldId="1665"/>
        </pc:sldMkLst>
      </pc:sldChg>
      <pc:sldChg chg="modNotesTx">
        <pc:chgData name="Davis, James C" userId="84778d94-b1cc-4a48-87ce-749e1d7d6e72" providerId="ADAL" clId="{2C276D83-5081-AB46-A350-8F8870BF655A}" dt="2024-02-12T18:57:10.954" v="2716" actId="113"/>
        <pc:sldMkLst>
          <pc:docMk/>
          <pc:sldMk cId="3689599288" sldId="1700"/>
        </pc:sldMkLst>
      </pc:sldChg>
      <pc:sldChg chg="addSp delSp mod">
        <pc:chgData name="Davis, James C" userId="84778d94-b1cc-4a48-87ce-749e1d7d6e72" providerId="ADAL" clId="{2C276D83-5081-AB46-A350-8F8870BF655A}" dt="2024-02-12T20:48:55.396" v="7155" actId="478"/>
        <pc:sldMkLst>
          <pc:docMk/>
          <pc:sldMk cId="1800960979" sldId="1701"/>
        </pc:sldMkLst>
        <pc:picChg chg="add del">
          <ac:chgData name="Davis, James C" userId="84778d94-b1cc-4a48-87ce-749e1d7d6e72" providerId="ADAL" clId="{2C276D83-5081-AB46-A350-8F8870BF655A}" dt="2024-02-12T20:48:55.396" v="7155" actId="478"/>
          <ac:picMkLst>
            <pc:docMk/>
            <pc:sldMk cId="1800960979" sldId="1701"/>
            <ac:picMk id="2" creationId="{5E6227ED-4DDA-92EC-0333-4A66181C3C15}"/>
          </ac:picMkLst>
        </pc:picChg>
      </pc:sldChg>
      <pc:sldChg chg="modSp mod modNotesTx">
        <pc:chgData name="Davis, James C" userId="84778d94-b1cc-4a48-87ce-749e1d7d6e72" providerId="ADAL" clId="{2C276D83-5081-AB46-A350-8F8870BF655A}" dt="2024-02-12T20:39:26.725" v="6377" actId="20577"/>
        <pc:sldMkLst>
          <pc:docMk/>
          <pc:sldMk cId="2841362779" sldId="1703"/>
        </pc:sldMkLst>
        <pc:spChg chg="mod">
          <ac:chgData name="Davis, James C" userId="84778d94-b1cc-4a48-87ce-749e1d7d6e72" providerId="ADAL" clId="{2C276D83-5081-AB46-A350-8F8870BF655A}" dt="2024-02-05T16:23:38.144" v="78" actId="20577"/>
          <ac:spMkLst>
            <pc:docMk/>
            <pc:sldMk cId="2841362779" sldId="1703"/>
            <ac:spMk id="3" creationId="{19649A6C-AAC3-F6DF-2CF8-E17C5221FD80}"/>
          </ac:spMkLst>
        </pc:spChg>
      </pc:sldChg>
      <pc:sldChg chg="del">
        <pc:chgData name="Davis, James C" userId="84778d94-b1cc-4a48-87ce-749e1d7d6e72" providerId="ADAL" clId="{2C276D83-5081-AB46-A350-8F8870BF655A}" dt="2024-02-12T20:27:59.056" v="4625" actId="2696"/>
        <pc:sldMkLst>
          <pc:docMk/>
          <pc:sldMk cId="250841993" sldId="1704"/>
        </pc:sldMkLst>
      </pc:sldChg>
      <pc:sldChg chg="add">
        <pc:chgData name="Davis, James C" userId="84778d94-b1cc-4a48-87ce-749e1d7d6e72" providerId="ADAL" clId="{2C276D83-5081-AB46-A350-8F8870BF655A}" dt="2024-02-12T20:27:59.419" v="4626"/>
        <pc:sldMkLst>
          <pc:docMk/>
          <pc:sldMk cId="3474401639" sldId="1704"/>
        </pc:sldMkLst>
      </pc:sldChg>
      <pc:sldChg chg="add del">
        <pc:chgData name="Davis, James C" userId="84778d94-b1cc-4a48-87ce-749e1d7d6e72" providerId="ADAL" clId="{2C276D83-5081-AB46-A350-8F8870BF655A}" dt="2024-02-12T20:37:26.334" v="6122" actId="2696"/>
        <pc:sldMkLst>
          <pc:docMk/>
          <pc:sldMk cId="3029591366" sldId="1705"/>
        </pc:sldMkLst>
      </pc:sldChg>
      <pc:sldChg chg="modNotesTx">
        <pc:chgData name="Davis, James C" userId="84778d94-b1cc-4a48-87ce-749e1d7d6e72" providerId="ADAL" clId="{2C276D83-5081-AB46-A350-8F8870BF655A}" dt="2024-02-12T20:38:20.781" v="6125" actId="20577"/>
        <pc:sldMkLst>
          <pc:docMk/>
          <pc:sldMk cId="1296058494" sldId="1708"/>
        </pc:sldMkLst>
      </pc:sldChg>
      <pc:sldChg chg="modSp mod">
        <pc:chgData name="Davis, James C" userId="84778d94-b1cc-4a48-87ce-749e1d7d6e72" providerId="ADAL" clId="{2C276D83-5081-AB46-A350-8F8870BF655A}" dt="2024-02-05T16:24:03.173" v="115" actId="114"/>
        <pc:sldMkLst>
          <pc:docMk/>
          <pc:sldMk cId="947425832" sldId="1709"/>
        </pc:sldMkLst>
        <pc:spChg chg="mod">
          <ac:chgData name="Davis, James C" userId="84778d94-b1cc-4a48-87ce-749e1d7d6e72" providerId="ADAL" clId="{2C276D83-5081-AB46-A350-8F8870BF655A}" dt="2024-02-05T16:24:03.173" v="115" actId="114"/>
          <ac:spMkLst>
            <pc:docMk/>
            <pc:sldMk cId="947425832" sldId="1709"/>
            <ac:spMk id="3" creationId="{19649A6C-AAC3-F6DF-2CF8-E17C5221FD80}"/>
          </ac:spMkLst>
        </pc:spChg>
      </pc:sldChg>
      <pc:sldChg chg="del">
        <pc:chgData name="Davis, James C" userId="84778d94-b1cc-4a48-87ce-749e1d7d6e72" providerId="ADAL" clId="{2C276D83-5081-AB46-A350-8F8870BF655A}" dt="2024-02-05T16:18:15.305" v="11" actId="2696"/>
        <pc:sldMkLst>
          <pc:docMk/>
          <pc:sldMk cId="814270509" sldId="1711"/>
        </pc:sldMkLst>
      </pc:sldChg>
      <pc:sldChg chg="add del">
        <pc:chgData name="Davis, James C" userId="84778d94-b1cc-4a48-87ce-749e1d7d6e72" providerId="ADAL" clId="{2C276D83-5081-AB46-A350-8F8870BF655A}" dt="2024-02-12T18:58:13.639" v="2770" actId="2696"/>
        <pc:sldMkLst>
          <pc:docMk/>
          <pc:sldMk cId="4012036144" sldId="1711"/>
        </pc:sldMkLst>
      </pc:sldChg>
      <pc:sldChg chg="del">
        <pc:chgData name="Davis, James C" userId="84778d94-b1cc-4a48-87ce-749e1d7d6e72" providerId="ADAL" clId="{2C276D83-5081-AB46-A350-8F8870BF655A}" dt="2024-02-12T21:09:09.489" v="10698" actId="2696"/>
        <pc:sldMkLst>
          <pc:docMk/>
          <pc:sldMk cId="3436335125" sldId="1712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990278366" sldId="1714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2990915809" sldId="1714"/>
        </pc:sldMkLst>
      </pc:sldChg>
      <pc:sldChg chg="del">
        <pc:chgData name="Davis, James C" userId="84778d94-b1cc-4a48-87ce-749e1d7d6e72" providerId="ADAL" clId="{2C276D83-5081-AB46-A350-8F8870BF655A}" dt="2024-02-12T21:09:34.663" v="10751" actId="2696"/>
        <pc:sldMkLst>
          <pc:docMk/>
          <pc:sldMk cId="3397258987" sldId="1716"/>
        </pc:sldMkLst>
      </pc:sldChg>
      <pc:sldChg chg="del">
        <pc:chgData name="Davis, James C" userId="84778d94-b1cc-4a48-87ce-749e1d7d6e72" providerId="ADAL" clId="{2C276D83-5081-AB46-A350-8F8870BF655A}" dt="2024-02-12T21:09:33.166" v="10750" actId="2696"/>
        <pc:sldMkLst>
          <pc:docMk/>
          <pc:sldMk cId="649127007" sldId="1717"/>
        </pc:sldMkLst>
      </pc:sldChg>
      <pc:sldChg chg="del">
        <pc:chgData name="Davis, James C" userId="84778d94-b1cc-4a48-87ce-749e1d7d6e72" providerId="ADAL" clId="{2C276D83-5081-AB46-A350-8F8870BF655A}" dt="2024-02-12T21:09:35.933" v="10752" actId="2696"/>
        <pc:sldMkLst>
          <pc:docMk/>
          <pc:sldMk cId="1251273314" sldId="1718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1982519596" sldId="1720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2294751967" sldId="1720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1286553130" sldId="1721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2716172134" sldId="1721"/>
        </pc:sldMkLst>
      </pc:sldChg>
      <pc:sldChg chg="del">
        <pc:chgData name="Davis, James C" userId="84778d94-b1cc-4a48-87ce-749e1d7d6e72" providerId="ADAL" clId="{2C276D83-5081-AB46-A350-8F8870BF655A}" dt="2024-02-12T20:42:06.242" v="6459" actId="2696"/>
        <pc:sldMkLst>
          <pc:docMk/>
          <pc:sldMk cId="599642239" sldId="1722"/>
        </pc:sldMkLst>
      </pc:sldChg>
      <pc:sldChg chg="add">
        <pc:chgData name="Davis, James C" userId="84778d94-b1cc-4a48-87ce-749e1d7d6e72" providerId="ADAL" clId="{2C276D83-5081-AB46-A350-8F8870BF655A}" dt="2024-02-12T20:42:13.916" v="6461"/>
        <pc:sldMkLst>
          <pc:docMk/>
          <pc:sldMk cId="3794567715" sldId="1722"/>
        </pc:sldMkLst>
      </pc:sldChg>
      <pc:sldChg chg="modSp del mod">
        <pc:chgData name="Davis, James C" userId="84778d94-b1cc-4a48-87ce-749e1d7d6e72" providerId="ADAL" clId="{2C276D83-5081-AB46-A350-8F8870BF655A}" dt="2024-02-12T21:09:06.469" v="10697" actId="2696"/>
        <pc:sldMkLst>
          <pc:docMk/>
          <pc:sldMk cId="3323649557" sldId="1724"/>
        </pc:sldMkLst>
        <pc:spChg chg="mod">
          <ac:chgData name="Davis, James C" userId="84778d94-b1cc-4a48-87ce-749e1d7d6e72" providerId="ADAL" clId="{2C276D83-5081-AB46-A350-8F8870BF655A}" dt="2024-02-12T15:35:52.489" v="376" actId="20577"/>
          <ac:spMkLst>
            <pc:docMk/>
            <pc:sldMk cId="3323649557" sldId="1724"/>
            <ac:spMk id="5" creationId="{6007588A-740C-1D48-98BF-A2759B1261F8}"/>
          </ac:spMkLst>
        </pc:spChg>
      </pc:sldChg>
      <pc:sldChg chg="modSp mod">
        <pc:chgData name="Davis, James C" userId="84778d94-b1cc-4a48-87ce-749e1d7d6e72" providerId="ADAL" clId="{2C276D83-5081-AB46-A350-8F8870BF655A}" dt="2024-02-12T21:10:16.973" v="10883" actId="1035"/>
        <pc:sldMkLst>
          <pc:docMk/>
          <pc:sldMk cId="3579946769" sldId="1725"/>
        </pc:sldMkLst>
        <pc:spChg chg="mod">
          <ac:chgData name="Davis, James C" userId="84778d94-b1cc-4a48-87ce-749e1d7d6e72" providerId="ADAL" clId="{2C276D83-5081-AB46-A350-8F8870BF655A}" dt="2024-02-12T21:10:16.973" v="10883" actId="1035"/>
          <ac:spMkLst>
            <pc:docMk/>
            <pc:sldMk cId="3579946769" sldId="1725"/>
            <ac:spMk id="2" creationId="{759CC9B2-61F5-9E8A-9D17-3581935DF2FB}"/>
          </ac:spMkLst>
        </pc:spChg>
        <pc:spChg chg="mod">
          <ac:chgData name="Davis, James C" userId="84778d94-b1cc-4a48-87ce-749e1d7d6e72" providerId="ADAL" clId="{2C276D83-5081-AB46-A350-8F8870BF655A}" dt="2024-02-12T21:10:16.973" v="10883" actId="1035"/>
          <ac:spMkLst>
            <pc:docMk/>
            <pc:sldMk cId="3579946769" sldId="1725"/>
            <ac:spMk id="7" creationId="{D2860AC7-5E79-4F4F-B3F3-9858261B3605}"/>
          </ac:spMkLst>
        </pc:spChg>
      </pc:sldChg>
      <pc:sldChg chg="addSp modSp mod modNotesTx">
        <pc:chgData name="Davis, James C" userId="84778d94-b1cc-4a48-87ce-749e1d7d6e72" providerId="ADAL" clId="{2C276D83-5081-AB46-A350-8F8870BF655A}" dt="2024-02-12T20:55:36.966" v="8028" actId="20577"/>
        <pc:sldMkLst>
          <pc:docMk/>
          <pc:sldMk cId="3364550072" sldId="1726"/>
        </pc:sldMkLst>
        <pc:spChg chg="mod">
          <ac:chgData name="Davis, James C" userId="84778d94-b1cc-4a48-87ce-749e1d7d6e72" providerId="ADAL" clId="{2C276D83-5081-AB46-A350-8F8870BF655A}" dt="2024-02-12T16:49:26.535" v="2374" actId="20577"/>
          <ac:spMkLst>
            <pc:docMk/>
            <pc:sldMk cId="3364550072" sldId="1726"/>
            <ac:spMk id="3" creationId="{B4AD6B06-1093-D953-82C1-F18C28C59DB5}"/>
          </ac:spMkLst>
        </pc:spChg>
        <pc:picChg chg="add mod">
          <ac:chgData name="Davis, James C" userId="84778d94-b1cc-4a48-87ce-749e1d7d6e72" providerId="ADAL" clId="{2C276D83-5081-AB46-A350-8F8870BF655A}" dt="2024-02-12T15:38:47.289" v="407" actId="14100"/>
          <ac:picMkLst>
            <pc:docMk/>
            <pc:sldMk cId="3364550072" sldId="1726"/>
            <ac:picMk id="2" creationId="{03749658-A09D-2C90-E871-87BFCE13047A}"/>
          </ac:picMkLst>
        </pc:picChg>
        <pc:picChg chg="mod">
          <ac:chgData name="Davis, James C" userId="84778d94-b1cc-4a48-87ce-749e1d7d6e72" providerId="ADAL" clId="{2C276D83-5081-AB46-A350-8F8870BF655A}" dt="2024-02-12T15:39:07.338" v="416" actId="1076"/>
          <ac:picMkLst>
            <pc:docMk/>
            <pc:sldMk cId="3364550072" sldId="1726"/>
            <ac:picMk id="5" creationId="{394F1C53-B5DE-D751-7C40-ED3EE1118953}"/>
          </ac:picMkLst>
        </pc:picChg>
        <pc:picChg chg="add mod">
          <ac:chgData name="Davis, James C" userId="84778d94-b1cc-4a48-87ce-749e1d7d6e72" providerId="ADAL" clId="{2C276D83-5081-AB46-A350-8F8870BF655A}" dt="2024-02-12T15:39:16.395" v="420" actId="1076"/>
          <ac:picMkLst>
            <pc:docMk/>
            <pc:sldMk cId="3364550072" sldId="1726"/>
            <ac:picMk id="6" creationId="{E115DFFF-E2CE-B248-484D-8B417CD99C00}"/>
          </ac:picMkLst>
        </pc:picChg>
        <pc:picChg chg="add mod">
          <ac:chgData name="Davis, James C" userId="84778d94-b1cc-4a48-87ce-749e1d7d6e72" providerId="ADAL" clId="{2C276D83-5081-AB46-A350-8F8870BF655A}" dt="2024-02-12T15:39:14.671" v="419" actId="1076"/>
          <ac:picMkLst>
            <pc:docMk/>
            <pc:sldMk cId="3364550072" sldId="1726"/>
            <ac:picMk id="7" creationId="{7DA027D6-2FC5-6D5E-4E57-C7A39622B394}"/>
          </ac:picMkLst>
        </pc:picChg>
        <pc:cxnChg chg="add">
          <ac:chgData name="Davis, James C" userId="84778d94-b1cc-4a48-87ce-749e1d7d6e72" providerId="ADAL" clId="{2C276D83-5081-AB46-A350-8F8870BF655A}" dt="2024-02-12T15:39:27.830" v="421" actId="11529"/>
          <ac:cxnSpMkLst>
            <pc:docMk/>
            <pc:sldMk cId="3364550072" sldId="1726"/>
            <ac:cxnSpMk id="9" creationId="{DBAE0428-B1C4-8000-6771-CD3E9FEB4D25}"/>
          </ac:cxnSpMkLst>
        </pc:cxnChg>
        <pc:cxnChg chg="add mod">
          <ac:chgData name="Davis, James C" userId="84778d94-b1cc-4a48-87ce-749e1d7d6e72" providerId="ADAL" clId="{2C276D83-5081-AB46-A350-8F8870BF655A}" dt="2024-02-12T15:39:34.580" v="424" actId="14100"/>
          <ac:cxnSpMkLst>
            <pc:docMk/>
            <pc:sldMk cId="3364550072" sldId="1726"/>
            <ac:cxnSpMk id="10" creationId="{D03BC802-ECCF-B267-7758-B8826938B72D}"/>
          </ac:cxnSpMkLst>
        </pc:cxnChg>
        <pc:cxnChg chg="add mod">
          <ac:chgData name="Davis, James C" userId="84778d94-b1cc-4a48-87ce-749e1d7d6e72" providerId="ADAL" clId="{2C276D83-5081-AB46-A350-8F8870BF655A}" dt="2024-02-12T15:39:41.539" v="427" actId="14100"/>
          <ac:cxnSpMkLst>
            <pc:docMk/>
            <pc:sldMk cId="3364550072" sldId="1726"/>
            <ac:cxnSpMk id="12" creationId="{DB3A3702-636B-9AF0-4C0C-C6C1E9AD9896}"/>
          </ac:cxnSpMkLst>
        </pc:cxnChg>
      </pc:sldChg>
      <pc:sldChg chg="add del">
        <pc:chgData name="Davis, James C" userId="84778d94-b1cc-4a48-87ce-749e1d7d6e72" providerId="ADAL" clId="{2C276D83-5081-AB46-A350-8F8870BF655A}" dt="2024-02-05T16:23:52.346" v="80" actId="2696"/>
        <pc:sldMkLst>
          <pc:docMk/>
          <pc:sldMk cId="4221430178" sldId="1727"/>
        </pc:sldMkLst>
      </pc:sldChg>
      <pc:sldChg chg="addSp delSp modSp new del mod modClrScheme chgLayout">
        <pc:chgData name="Davis, James C" userId="84778d94-b1cc-4a48-87ce-749e1d7d6e72" providerId="ADAL" clId="{2C276D83-5081-AB46-A350-8F8870BF655A}" dt="2024-02-12T21:09:04.585" v="10696" actId="2696"/>
        <pc:sldMkLst>
          <pc:docMk/>
          <pc:sldMk cId="2560807312" sldId="1728"/>
        </pc:sldMkLst>
        <pc:spChg chg="del">
          <ac:chgData name="Davis, James C" userId="84778d94-b1cc-4a48-87ce-749e1d7d6e72" providerId="ADAL" clId="{2C276D83-5081-AB46-A350-8F8870BF655A}" dt="2024-02-05T16:26:14.397" v="117" actId="700"/>
          <ac:spMkLst>
            <pc:docMk/>
            <pc:sldMk cId="2560807312" sldId="1728"/>
            <ac:spMk id="2" creationId="{CD1A2D99-1C22-3A65-83EB-1FDC759E1AC8}"/>
          </ac:spMkLst>
        </pc:spChg>
        <pc:spChg chg="del mod ord">
          <ac:chgData name="Davis, James C" userId="84778d94-b1cc-4a48-87ce-749e1d7d6e72" providerId="ADAL" clId="{2C276D83-5081-AB46-A350-8F8870BF655A}" dt="2024-02-05T16:26:14.397" v="117" actId="700"/>
          <ac:spMkLst>
            <pc:docMk/>
            <pc:sldMk cId="2560807312" sldId="1728"/>
            <ac:spMk id="3" creationId="{2DD2B85F-ACCA-B539-C901-7CC876F8E27B}"/>
          </ac:spMkLst>
        </pc:spChg>
        <pc:spChg chg="mod ord">
          <ac:chgData name="Davis, James C" userId="84778d94-b1cc-4a48-87ce-749e1d7d6e72" providerId="ADAL" clId="{2C276D83-5081-AB46-A350-8F8870BF655A}" dt="2024-02-05T16:26:14.397" v="117" actId="700"/>
          <ac:spMkLst>
            <pc:docMk/>
            <pc:sldMk cId="2560807312" sldId="1728"/>
            <ac:spMk id="4" creationId="{04CCB905-1F0F-4DFD-AA31-0590C2ECB934}"/>
          </ac:spMkLst>
        </pc:spChg>
        <pc:spChg chg="add mod ord">
          <ac:chgData name="Davis, James C" userId="84778d94-b1cc-4a48-87ce-749e1d7d6e72" providerId="ADAL" clId="{2C276D83-5081-AB46-A350-8F8870BF655A}" dt="2024-02-05T16:26:21.755" v="161" actId="20577"/>
          <ac:spMkLst>
            <pc:docMk/>
            <pc:sldMk cId="2560807312" sldId="1728"/>
            <ac:spMk id="5" creationId="{9D4513B7-AA85-1DCA-2E9F-F787A9DB95FA}"/>
          </ac:spMkLst>
        </pc:spChg>
      </pc:sldChg>
      <pc:sldChg chg="modSp add del mod">
        <pc:chgData name="Davis, James C" userId="84778d94-b1cc-4a48-87ce-749e1d7d6e72" providerId="ADAL" clId="{2C276D83-5081-AB46-A350-8F8870BF655A}" dt="2024-02-12T15:35:19.128" v="312" actId="113"/>
        <pc:sldMkLst>
          <pc:docMk/>
          <pc:sldMk cId="3532876938" sldId="1729"/>
        </pc:sldMkLst>
        <pc:spChg chg="mod">
          <ac:chgData name="Davis, James C" userId="84778d94-b1cc-4a48-87ce-749e1d7d6e72" providerId="ADAL" clId="{2C276D83-5081-AB46-A350-8F8870BF655A}" dt="2024-02-12T15:35:19.128" v="312" actId="113"/>
          <ac:spMkLst>
            <pc:docMk/>
            <pc:sldMk cId="3532876938" sldId="1729"/>
            <ac:spMk id="5" creationId="{6007588A-740C-1D48-98BF-A2759B1261F8}"/>
          </ac:spMkLst>
        </pc:spChg>
      </pc:sldChg>
      <pc:sldChg chg="modSp add mod">
        <pc:chgData name="Davis, James C" userId="84778d94-b1cc-4a48-87ce-749e1d7d6e72" providerId="ADAL" clId="{2C276D83-5081-AB46-A350-8F8870BF655A}" dt="2024-02-12T16:51:06.467" v="2491" actId="403"/>
        <pc:sldMkLst>
          <pc:docMk/>
          <pc:sldMk cId="1128849004" sldId="1730"/>
        </pc:sldMkLst>
        <pc:spChg chg="mod">
          <ac:chgData name="Davis, James C" userId="84778d94-b1cc-4a48-87ce-749e1d7d6e72" providerId="ADAL" clId="{2C276D83-5081-AB46-A350-8F8870BF655A}" dt="2024-02-12T16:51:06.467" v="2491" actId="403"/>
          <ac:spMkLst>
            <pc:docMk/>
            <pc:sldMk cId="1128849004" sldId="1730"/>
            <ac:spMk id="2" creationId="{3AB988E6-1B18-9643-A840-6F6D00DE0F80}"/>
          </ac:spMkLst>
        </pc:spChg>
      </pc:sldChg>
      <pc:sldChg chg="addSp modSp add mod">
        <pc:chgData name="Davis, James C" userId="84778d94-b1cc-4a48-87ce-749e1d7d6e72" providerId="ADAL" clId="{2C276D83-5081-AB46-A350-8F8870BF655A}" dt="2024-02-12T20:26:36.830" v="4562" actId="404"/>
        <pc:sldMkLst>
          <pc:docMk/>
          <pc:sldMk cId="2659267585" sldId="1731"/>
        </pc:sldMkLst>
        <pc:spChg chg="mod">
          <ac:chgData name="Davis, James C" userId="84778d94-b1cc-4a48-87ce-749e1d7d6e72" providerId="ADAL" clId="{2C276D83-5081-AB46-A350-8F8870BF655A}" dt="2024-02-12T18:58:03.208" v="2769" actId="20577"/>
          <ac:spMkLst>
            <pc:docMk/>
            <pc:sldMk cId="2659267585" sldId="1731"/>
            <ac:spMk id="2" creationId="{3AB988E6-1B18-9643-A840-6F6D00DE0F80}"/>
          </ac:spMkLst>
        </pc:spChg>
        <pc:spChg chg="add mod">
          <ac:chgData name="Davis, James C" userId="84778d94-b1cc-4a48-87ce-749e1d7d6e72" providerId="ADAL" clId="{2C276D83-5081-AB46-A350-8F8870BF655A}" dt="2024-02-12T20:05:52.972" v="2784"/>
          <ac:spMkLst>
            <pc:docMk/>
            <pc:sldMk cId="2659267585" sldId="1731"/>
            <ac:spMk id="3" creationId="{6FD42018-AA14-C0A7-D640-B33AD2191840}"/>
          </ac:spMkLst>
        </pc:spChg>
        <pc:spChg chg="add mod">
          <ac:chgData name="Davis, James C" userId="84778d94-b1cc-4a48-87ce-749e1d7d6e72" providerId="ADAL" clId="{2C276D83-5081-AB46-A350-8F8870BF655A}" dt="2024-02-12T20:26:36.830" v="4562" actId="404"/>
          <ac:spMkLst>
            <pc:docMk/>
            <pc:sldMk cId="2659267585" sldId="1731"/>
            <ac:spMk id="6" creationId="{287FE074-C744-DB92-B053-D1EEC769881D}"/>
          </ac:spMkLst>
        </pc:spChg>
      </pc:sldChg>
      <pc:sldChg chg="add">
        <pc:chgData name="Davis, James C" userId="84778d94-b1cc-4a48-87ce-749e1d7d6e72" providerId="ADAL" clId="{2C276D83-5081-AB46-A350-8F8870BF655A}" dt="2024-02-12T20:27:52.966" v="4624"/>
        <pc:sldMkLst>
          <pc:docMk/>
          <pc:sldMk cId="1152480419" sldId="1732"/>
        </pc:sldMkLst>
      </pc:sldChg>
      <pc:sldChg chg="modSp add del mod modNotesTx">
        <pc:chgData name="Davis, James C" userId="84778d94-b1cc-4a48-87ce-749e1d7d6e72" providerId="ADAL" clId="{2C276D83-5081-AB46-A350-8F8870BF655A}" dt="2024-02-12T20:27:40.728" v="4623" actId="2696"/>
        <pc:sldMkLst>
          <pc:docMk/>
          <pc:sldMk cId="3176837083" sldId="1732"/>
        </pc:sldMkLst>
        <pc:spChg chg="mod">
          <ac:chgData name="Davis, James C" userId="84778d94-b1cc-4a48-87ce-749e1d7d6e72" providerId="ADAL" clId="{2C276D83-5081-AB46-A350-8F8870BF655A}" dt="2024-02-12T20:27:31.660" v="4621" actId="20577"/>
          <ac:spMkLst>
            <pc:docMk/>
            <pc:sldMk cId="3176837083" sldId="1732"/>
            <ac:spMk id="2" creationId="{3AB988E6-1B18-9643-A840-6F6D00DE0F80}"/>
          </ac:spMkLst>
        </pc:spChg>
      </pc:sldChg>
      <pc:sldChg chg="addSp modSp add mod modNotesTx">
        <pc:chgData name="Davis, James C" userId="84778d94-b1cc-4a48-87ce-749e1d7d6e72" providerId="ADAL" clId="{2C276D83-5081-AB46-A350-8F8870BF655A}" dt="2024-02-12T20:45:00.777" v="6597" actId="1076"/>
        <pc:sldMkLst>
          <pc:docMk/>
          <pc:sldMk cId="2369902492" sldId="1733"/>
        </pc:sldMkLst>
        <pc:spChg chg="mod">
          <ac:chgData name="Davis, James C" userId="84778d94-b1cc-4a48-87ce-749e1d7d6e72" providerId="ADAL" clId="{2C276D83-5081-AB46-A350-8F8870BF655A}" dt="2024-02-12T20:43:49.644" v="6591" actId="20577"/>
          <ac:spMkLst>
            <pc:docMk/>
            <pc:sldMk cId="2369902492" sldId="1733"/>
            <ac:spMk id="2" creationId="{3AB988E6-1B18-9643-A840-6F6D00DE0F80}"/>
          </ac:spMkLst>
        </pc:spChg>
        <pc:spChg chg="add mod">
          <ac:chgData name="Davis, James C" userId="84778d94-b1cc-4a48-87ce-749e1d7d6e72" providerId="ADAL" clId="{2C276D83-5081-AB46-A350-8F8870BF655A}" dt="2024-02-12T20:45:00.777" v="6597" actId="1076"/>
          <ac:spMkLst>
            <pc:docMk/>
            <pc:sldMk cId="2369902492" sldId="1733"/>
            <ac:spMk id="5" creationId="{E1B35883-8783-475E-5CA1-996A45FD6664}"/>
          </ac:spMkLst>
        </pc:spChg>
      </pc:sldChg>
      <pc:sldChg chg="addSp delSp modSp new mod modClrScheme chgLayout">
        <pc:chgData name="Davis, James C" userId="84778d94-b1cc-4a48-87ce-749e1d7d6e72" providerId="ADAL" clId="{2C276D83-5081-AB46-A350-8F8870BF655A}" dt="2024-02-12T20:42:31.975" v="6534" actId="20577"/>
        <pc:sldMkLst>
          <pc:docMk/>
          <pc:sldMk cId="2711210073" sldId="1734"/>
        </pc:sldMkLst>
        <pc:spChg chg="del">
          <ac:chgData name="Davis, James C" userId="84778d94-b1cc-4a48-87ce-749e1d7d6e72" providerId="ADAL" clId="{2C276D83-5081-AB46-A350-8F8870BF655A}" dt="2024-02-12T20:42:22.738" v="6463" actId="700"/>
          <ac:spMkLst>
            <pc:docMk/>
            <pc:sldMk cId="2711210073" sldId="1734"/>
            <ac:spMk id="2" creationId="{78D6E4C7-89D1-BF6A-4DBC-F11BCA04A429}"/>
          </ac:spMkLst>
        </pc:spChg>
        <pc:spChg chg="del mod ord">
          <ac:chgData name="Davis, James C" userId="84778d94-b1cc-4a48-87ce-749e1d7d6e72" providerId="ADAL" clId="{2C276D83-5081-AB46-A350-8F8870BF655A}" dt="2024-02-12T20:42:22.738" v="6463" actId="700"/>
          <ac:spMkLst>
            <pc:docMk/>
            <pc:sldMk cId="2711210073" sldId="1734"/>
            <ac:spMk id="3" creationId="{9DB4CE1C-AE3B-5DE9-8BC6-C5E695E0C151}"/>
          </ac:spMkLst>
        </pc:spChg>
        <pc:spChg chg="mod ord">
          <ac:chgData name="Davis, James C" userId="84778d94-b1cc-4a48-87ce-749e1d7d6e72" providerId="ADAL" clId="{2C276D83-5081-AB46-A350-8F8870BF655A}" dt="2024-02-12T20:42:22.738" v="6463" actId="700"/>
          <ac:spMkLst>
            <pc:docMk/>
            <pc:sldMk cId="2711210073" sldId="1734"/>
            <ac:spMk id="4" creationId="{916BD1E7-605C-7095-412A-51784FF90018}"/>
          </ac:spMkLst>
        </pc:spChg>
        <pc:spChg chg="add mod ord">
          <ac:chgData name="Davis, James C" userId="84778d94-b1cc-4a48-87ce-749e1d7d6e72" providerId="ADAL" clId="{2C276D83-5081-AB46-A350-8F8870BF655A}" dt="2024-02-12T20:42:31.975" v="6534" actId="20577"/>
          <ac:spMkLst>
            <pc:docMk/>
            <pc:sldMk cId="2711210073" sldId="1734"/>
            <ac:spMk id="5" creationId="{99DFAD1E-4BF0-F28D-CBFE-91D3F26ED5C6}"/>
          </ac:spMkLst>
        </pc:spChg>
      </pc:sldChg>
      <pc:sldChg chg="addSp delSp modSp new mod modClrScheme modAnim chgLayout modNotesTx">
        <pc:chgData name="Davis, James C" userId="84778d94-b1cc-4a48-87ce-749e1d7d6e72" providerId="ADAL" clId="{2C276D83-5081-AB46-A350-8F8870BF655A}" dt="2024-02-12T20:58:29.335" v="8589" actId="20577"/>
        <pc:sldMkLst>
          <pc:docMk/>
          <pc:sldMk cId="1056183217" sldId="1735"/>
        </pc:sldMkLst>
        <pc:spChg chg="del">
          <ac:chgData name="Davis, James C" userId="84778d94-b1cc-4a48-87ce-749e1d7d6e72" providerId="ADAL" clId="{2C276D83-5081-AB46-A350-8F8870BF655A}" dt="2024-02-12T20:45:19.086" v="6599" actId="478"/>
          <ac:spMkLst>
            <pc:docMk/>
            <pc:sldMk cId="1056183217" sldId="1735"/>
            <ac:spMk id="2" creationId="{8CCA08B2-9F00-DA5D-0672-6DE99FD9C01B}"/>
          </ac:spMkLst>
        </pc:spChg>
        <pc:spChg chg="add mod ord">
          <ac:chgData name="Davis, James C" userId="84778d94-b1cc-4a48-87ce-749e1d7d6e72" providerId="ADAL" clId="{2C276D83-5081-AB46-A350-8F8870BF655A}" dt="2024-02-12T20:45:33.777" v="6667" actId="5793"/>
          <ac:spMkLst>
            <pc:docMk/>
            <pc:sldMk cId="1056183217" sldId="1735"/>
            <ac:spMk id="4" creationId="{823934D1-33A1-F57D-AAAC-E55E7E19EC5C}"/>
          </ac:spMkLst>
        </pc:spChg>
        <pc:spChg chg="add del mod ord">
          <ac:chgData name="Davis, James C" userId="84778d94-b1cc-4a48-87ce-749e1d7d6e72" providerId="ADAL" clId="{2C276D83-5081-AB46-A350-8F8870BF655A}" dt="2024-02-12T20:45:35.852" v="6668" actId="478"/>
          <ac:spMkLst>
            <pc:docMk/>
            <pc:sldMk cId="1056183217" sldId="1735"/>
            <ac:spMk id="5" creationId="{455098E1-3D94-4CC1-F389-487895B94813}"/>
          </ac:spMkLst>
        </pc:spChg>
        <pc:spChg chg="add mod">
          <ac:chgData name="Davis, James C" userId="84778d94-b1cc-4a48-87ce-749e1d7d6e72" providerId="ADAL" clId="{2C276D83-5081-AB46-A350-8F8870BF655A}" dt="2024-02-12T20:58:16.151" v="8574" actId="1076"/>
          <ac:spMkLst>
            <pc:docMk/>
            <pc:sldMk cId="1056183217" sldId="1735"/>
            <ac:spMk id="6" creationId="{9D37F7D4-EDCD-BB26-ADA5-66A6E26AF676}"/>
          </ac:spMkLst>
        </pc:spChg>
        <pc:spChg chg="add mod">
          <ac:chgData name="Davis, James C" userId="84778d94-b1cc-4a48-87ce-749e1d7d6e72" providerId="ADAL" clId="{2C276D83-5081-AB46-A350-8F8870BF655A}" dt="2024-02-12T20:58:18.119" v="8575" actId="1076"/>
          <ac:spMkLst>
            <pc:docMk/>
            <pc:sldMk cId="1056183217" sldId="1735"/>
            <ac:spMk id="7" creationId="{2C2492DB-8AD7-ABFC-1F46-80564FFC8E58}"/>
          </ac:spMkLst>
        </pc:spChg>
        <pc:picChg chg="add mod">
          <ac:chgData name="Davis, James C" userId="84778d94-b1cc-4a48-87ce-749e1d7d6e72" providerId="ADAL" clId="{2C276D83-5081-AB46-A350-8F8870BF655A}" dt="2024-02-12T20:45:41.713" v="6671" actId="14100"/>
          <ac:picMkLst>
            <pc:docMk/>
            <pc:sldMk cId="1056183217" sldId="1735"/>
            <ac:picMk id="3" creationId="{15918066-2161-1791-C4FA-07279CF4FE46}"/>
          </ac:picMkLst>
        </pc:picChg>
      </pc:sldChg>
      <pc:sldChg chg="addSp delSp modSp new del mod modNotesTx">
        <pc:chgData name="Davis, James C" userId="84778d94-b1cc-4a48-87ce-749e1d7d6e72" providerId="ADAL" clId="{2C276D83-5081-AB46-A350-8F8870BF655A}" dt="2024-02-12T20:51:13.746" v="7309" actId="2696"/>
        <pc:sldMkLst>
          <pc:docMk/>
          <pc:sldMk cId="748578100" sldId="1736"/>
        </pc:sldMkLst>
        <pc:spChg chg="del">
          <ac:chgData name="Davis, James C" userId="84778d94-b1cc-4a48-87ce-749e1d7d6e72" providerId="ADAL" clId="{2C276D83-5081-AB46-A350-8F8870BF655A}" dt="2024-02-12T20:49:08.385" v="7196" actId="478"/>
          <ac:spMkLst>
            <pc:docMk/>
            <pc:sldMk cId="748578100" sldId="1736"/>
            <ac:spMk id="2" creationId="{BBBD0D69-9DB1-5A9C-12B6-116E5607360F}"/>
          </ac:spMkLst>
        </pc:spChg>
        <pc:spChg chg="mod">
          <ac:chgData name="Davis, James C" userId="84778d94-b1cc-4a48-87ce-749e1d7d6e72" providerId="ADAL" clId="{2C276D83-5081-AB46-A350-8F8870BF655A}" dt="2024-02-12T20:49:43.124" v="7204" actId="20577"/>
          <ac:spMkLst>
            <pc:docMk/>
            <pc:sldMk cId="748578100" sldId="1736"/>
            <ac:spMk id="3" creationId="{4E18D745-57BA-B1E1-77C5-C2580D7DD756}"/>
          </ac:spMkLst>
        </pc:spChg>
        <pc:picChg chg="add mod">
          <ac:chgData name="Davis, James C" userId="84778d94-b1cc-4a48-87ce-749e1d7d6e72" providerId="ADAL" clId="{2C276D83-5081-AB46-A350-8F8870BF655A}" dt="2024-02-12T20:49:14.519" v="7200" actId="14100"/>
          <ac:picMkLst>
            <pc:docMk/>
            <pc:sldMk cId="748578100" sldId="1736"/>
            <ac:picMk id="5" creationId="{E31FAC2C-DF43-8FEE-A1D0-B27EFC8645D9}"/>
          </ac:picMkLst>
        </pc:picChg>
      </pc:sldChg>
      <pc:sldChg chg="add">
        <pc:chgData name="Davis, James C" userId="84778d94-b1cc-4a48-87ce-749e1d7d6e72" providerId="ADAL" clId="{2C276D83-5081-AB46-A350-8F8870BF655A}" dt="2024-02-12T20:51:14.566" v="7310"/>
        <pc:sldMkLst>
          <pc:docMk/>
          <pc:sldMk cId="1902539560" sldId="1736"/>
        </pc:sldMkLst>
      </pc:sldChg>
      <pc:sldChg chg="addSp delSp modSp new mod modNotesTx">
        <pc:chgData name="Davis, James C" userId="84778d94-b1cc-4a48-87ce-749e1d7d6e72" providerId="ADAL" clId="{2C276D83-5081-AB46-A350-8F8870BF655A}" dt="2024-02-12T20:53:26.653" v="7482"/>
        <pc:sldMkLst>
          <pc:docMk/>
          <pc:sldMk cId="2202541370" sldId="1737"/>
        </pc:sldMkLst>
        <pc:spChg chg="del">
          <ac:chgData name="Davis, James C" userId="84778d94-b1cc-4a48-87ce-749e1d7d6e72" providerId="ADAL" clId="{2C276D83-5081-AB46-A350-8F8870BF655A}" dt="2024-02-12T20:53:01.913" v="7452" actId="478"/>
          <ac:spMkLst>
            <pc:docMk/>
            <pc:sldMk cId="2202541370" sldId="1737"/>
            <ac:spMk id="2" creationId="{8A04DE12-49CF-9A0C-3E2C-C901206A1B0A}"/>
          </ac:spMkLst>
        </pc:spChg>
        <pc:spChg chg="mod">
          <ac:chgData name="Davis, James C" userId="84778d94-b1cc-4a48-87ce-749e1d7d6e72" providerId="ADAL" clId="{2C276D83-5081-AB46-A350-8F8870BF655A}" dt="2024-02-12T20:53:09.242" v="7479" actId="20577"/>
          <ac:spMkLst>
            <pc:docMk/>
            <pc:sldMk cId="2202541370" sldId="1737"/>
            <ac:spMk id="3" creationId="{5E6C9255-EB6A-2C42-DA6A-B669E368992C}"/>
          </ac:spMkLst>
        </pc:spChg>
        <pc:picChg chg="add mod">
          <ac:chgData name="Davis, James C" userId="84778d94-b1cc-4a48-87ce-749e1d7d6e72" providerId="ADAL" clId="{2C276D83-5081-AB46-A350-8F8870BF655A}" dt="2024-02-12T20:53:04.106" v="7455" actId="1076"/>
          <ac:picMkLst>
            <pc:docMk/>
            <pc:sldMk cId="2202541370" sldId="1737"/>
            <ac:picMk id="5" creationId="{5E0DFE55-F57E-F912-AF40-9D95DB175F6A}"/>
          </ac:picMkLst>
        </pc:picChg>
      </pc:sldChg>
      <pc:sldChg chg="addSp delSp modSp new mod modNotesTx">
        <pc:chgData name="Davis, James C" userId="84778d94-b1cc-4a48-87ce-749e1d7d6e72" providerId="ADAL" clId="{2C276D83-5081-AB46-A350-8F8870BF655A}" dt="2024-02-12T20:59:05.738" v="8619"/>
        <pc:sldMkLst>
          <pc:docMk/>
          <pc:sldMk cId="122359386" sldId="1738"/>
        </pc:sldMkLst>
        <pc:spChg chg="del">
          <ac:chgData name="Davis, James C" userId="84778d94-b1cc-4a48-87ce-749e1d7d6e72" providerId="ADAL" clId="{2C276D83-5081-AB46-A350-8F8870BF655A}" dt="2024-02-12T20:58:51.877" v="8590" actId="478"/>
          <ac:spMkLst>
            <pc:docMk/>
            <pc:sldMk cId="122359386" sldId="1738"/>
            <ac:spMk id="2" creationId="{1796630E-CE92-6572-E89E-222D82E9EA7D}"/>
          </ac:spMkLst>
        </pc:spChg>
        <pc:spChg chg="mod">
          <ac:chgData name="Davis, James C" userId="84778d94-b1cc-4a48-87ce-749e1d7d6e72" providerId="ADAL" clId="{2C276D83-5081-AB46-A350-8F8870BF655A}" dt="2024-02-12T20:59:00.532" v="8618" actId="20577"/>
          <ac:spMkLst>
            <pc:docMk/>
            <pc:sldMk cId="122359386" sldId="1738"/>
            <ac:spMk id="3" creationId="{948457E8-6E9F-656D-0F83-86D8F5D308B8}"/>
          </ac:spMkLst>
        </pc:spChg>
        <pc:picChg chg="add mod">
          <ac:chgData name="Davis, James C" userId="84778d94-b1cc-4a48-87ce-749e1d7d6e72" providerId="ADAL" clId="{2C276D83-5081-AB46-A350-8F8870BF655A}" dt="2024-02-12T20:58:55.742" v="8593" actId="1076"/>
          <ac:picMkLst>
            <pc:docMk/>
            <pc:sldMk cId="122359386" sldId="1738"/>
            <ac:picMk id="5" creationId="{AC2800EA-9CF4-112B-1082-7EFCF9D75CE8}"/>
          </ac:picMkLst>
        </pc:picChg>
      </pc:sldChg>
      <pc:sldChg chg="addSp delSp modSp new mod modAnim modNotesTx">
        <pc:chgData name="Davis, James C" userId="84778d94-b1cc-4a48-87ce-749e1d7d6e72" providerId="ADAL" clId="{2C276D83-5081-AB46-A350-8F8870BF655A}" dt="2024-02-12T21:02:13.987" v="9178" actId="20577"/>
        <pc:sldMkLst>
          <pc:docMk/>
          <pc:sldMk cId="3573315824" sldId="1739"/>
        </pc:sldMkLst>
        <pc:spChg chg="del">
          <ac:chgData name="Davis, James C" userId="84778d94-b1cc-4a48-87ce-749e1d7d6e72" providerId="ADAL" clId="{2C276D83-5081-AB46-A350-8F8870BF655A}" dt="2024-02-12T20:59:33.664" v="8682" actId="478"/>
          <ac:spMkLst>
            <pc:docMk/>
            <pc:sldMk cId="3573315824" sldId="1739"/>
            <ac:spMk id="2" creationId="{C35C06C7-1FF6-7411-C640-C2B0B1A39A67}"/>
          </ac:spMkLst>
        </pc:spChg>
        <pc:spChg chg="mod">
          <ac:chgData name="Davis, James C" userId="84778d94-b1cc-4a48-87ce-749e1d7d6e72" providerId="ADAL" clId="{2C276D83-5081-AB46-A350-8F8870BF655A}" dt="2024-02-12T20:59:32.352" v="8681" actId="20577"/>
          <ac:spMkLst>
            <pc:docMk/>
            <pc:sldMk cId="3573315824" sldId="1739"/>
            <ac:spMk id="3" creationId="{D90AF2B8-B08D-8FC2-3CEB-7B9682314921}"/>
          </ac:spMkLst>
        </pc:spChg>
        <pc:picChg chg="add mod">
          <ac:chgData name="Davis, James C" userId="84778d94-b1cc-4a48-87ce-749e1d7d6e72" providerId="ADAL" clId="{2C276D83-5081-AB46-A350-8F8870BF655A}" dt="2024-02-12T21:00:56.971" v="8934" actId="1076"/>
          <ac:picMkLst>
            <pc:docMk/>
            <pc:sldMk cId="3573315824" sldId="1739"/>
            <ac:picMk id="5" creationId="{C12E5B96-569A-6CCD-0440-794CD4DF9018}"/>
          </ac:picMkLst>
        </pc:picChg>
        <pc:picChg chg="add mod">
          <ac:chgData name="Davis, James C" userId="84778d94-b1cc-4a48-87ce-749e1d7d6e72" providerId="ADAL" clId="{2C276D83-5081-AB46-A350-8F8870BF655A}" dt="2024-02-12T21:01:19.263" v="8942" actId="208"/>
          <ac:picMkLst>
            <pc:docMk/>
            <pc:sldMk cId="3573315824" sldId="1739"/>
            <ac:picMk id="6" creationId="{C7442750-2DEA-0D0F-8136-2CA6D96EC373}"/>
          </ac:picMkLst>
        </pc:picChg>
      </pc:sldChg>
      <pc:sldChg chg="addSp delSp modSp new mod modAnim modNotesTx">
        <pc:chgData name="Davis, James C" userId="84778d94-b1cc-4a48-87ce-749e1d7d6e72" providerId="ADAL" clId="{2C276D83-5081-AB46-A350-8F8870BF655A}" dt="2024-02-12T21:08:57.535" v="10695" actId="20577"/>
        <pc:sldMkLst>
          <pc:docMk/>
          <pc:sldMk cId="1839910944" sldId="1740"/>
        </pc:sldMkLst>
        <pc:spChg chg="del">
          <ac:chgData name="Davis, James C" userId="84778d94-b1cc-4a48-87ce-749e1d7d6e72" providerId="ADAL" clId="{2C276D83-5081-AB46-A350-8F8870BF655A}" dt="2024-02-12T21:02:46.788" v="9180" actId="478"/>
          <ac:spMkLst>
            <pc:docMk/>
            <pc:sldMk cId="1839910944" sldId="1740"/>
            <ac:spMk id="2" creationId="{266506B0-7C0B-8EB6-A2DC-A71C2CBBFB65}"/>
          </ac:spMkLst>
        </pc:spChg>
        <pc:spChg chg="mod">
          <ac:chgData name="Davis, James C" userId="84778d94-b1cc-4a48-87ce-749e1d7d6e72" providerId="ADAL" clId="{2C276D83-5081-AB46-A350-8F8870BF655A}" dt="2024-02-12T21:03:06.693" v="9249" actId="404"/>
          <ac:spMkLst>
            <pc:docMk/>
            <pc:sldMk cId="1839910944" sldId="1740"/>
            <ac:spMk id="3" creationId="{E1FD2700-7630-1547-390E-F359F59376FC}"/>
          </ac:spMkLst>
        </pc:spChg>
        <pc:picChg chg="add mod">
          <ac:chgData name="Davis, James C" userId="84778d94-b1cc-4a48-87ce-749e1d7d6e72" providerId="ADAL" clId="{2C276D83-5081-AB46-A350-8F8870BF655A}" dt="2024-02-12T21:07:01.110" v="10437" actId="1076"/>
          <ac:picMkLst>
            <pc:docMk/>
            <pc:sldMk cId="1839910944" sldId="1740"/>
            <ac:picMk id="5" creationId="{97F81BCB-1635-DAE0-6F7E-1A04D229C1DA}"/>
          </ac:picMkLst>
        </pc:picChg>
        <pc:cxnChg chg="add mod">
          <ac:chgData name="Davis, James C" userId="84778d94-b1cc-4a48-87ce-749e1d7d6e72" providerId="ADAL" clId="{2C276D83-5081-AB46-A350-8F8870BF655A}" dt="2024-02-12T21:03:35.855" v="9254" actId="1582"/>
          <ac:cxnSpMkLst>
            <pc:docMk/>
            <pc:sldMk cId="1839910944" sldId="1740"/>
            <ac:cxnSpMk id="7" creationId="{040C91F5-A4E3-3E97-3EED-7846195A4892}"/>
          </ac:cxnSpMkLst>
        </pc:cxnChg>
        <pc:cxnChg chg="add mod">
          <ac:chgData name="Davis, James C" userId="84778d94-b1cc-4a48-87ce-749e1d7d6e72" providerId="ADAL" clId="{2C276D83-5081-AB46-A350-8F8870BF655A}" dt="2024-02-12T21:05:22.148" v="9850" actId="1076"/>
          <ac:cxnSpMkLst>
            <pc:docMk/>
            <pc:sldMk cId="1839910944" sldId="1740"/>
            <ac:cxnSpMk id="8" creationId="{2EA7207C-AD7B-1081-335E-8C1B14761225}"/>
          </ac:cxnSpMkLst>
        </pc:cxnChg>
        <pc:cxnChg chg="add mod">
          <ac:chgData name="Davis, James C" userId="84778d94-b1cc-4a48-87ce-749e1d7d6e72" providerId="ADAL" clId="{2C276D83-5081-AB46-A350-8F8870BF655A}" dt="2024-02-12T21:07:28.437" v="10440" actId="1076"/>
          <ac:cxnSpMkLst>
            <pc:docMk/>
            <pc:sldMk cId="1839910944" sldId="1740"/>
            <ac:cxnSpMk id="9" creationId="{84D9C922-1078-64DD-891F-ECBFCEB5BAA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1D50-A877-3647-9E52-6068133825CF}" type="datetimeFigureOut"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A37BA-026F-9146-8519-D617D38249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Hi, James Davis. Assistnat professor of ECE @ Purdue University. Work in software engineering and cybersecurity.</a:t>
            </a:r>
          </a:p>
          <a:p>
            <a:pPr marL="0" marR="0"/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Acknowledge Trey, the lead author, who graduated and is now an instructor at the US Coast Guard Academy and couldn’t get back for the symposium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itchFamily="2" charset="2"/>
              </a:rPr>
              <a:t>.</a:t>
            </a:r>
          </a:p>
          <a:p>
            <a:pPr marL="0" marR="0"/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sym typeface="Wingdings" pitchFamily="2" charset="2"/>
            </a:endParaRPr>
          </a:p>
          <a:p>
            <a:pPr marL="0" marR="0"/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A37BA-026F-9146-8519-D617D382498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A37BA-026F-9146-8519-D617D382498F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A37BA-026F-9146-8519-D617D382498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08100" y="3235325"/>
            <a:ext cx="6400800" cy="1881188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251914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27125" y="2078038"/>
            <a:ext cx="7031038" cy="874712"/>
          </a:xfrm>
          <a:ln>
            <a:noFill/>
          </a:ln>
        </p:spPr>
        <p:txBody>
          <a:bodyPr/>
          <a:lstStyle>
            <a:lvl1pPr algn="ctr">
              <a:defRPr sz="3600" cap="non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8" name="Line 66">
            <a:extLst>
              <a:ext uri="{FF2B5EF4-FFF2-40B4-BE49-F238E27FC236}">
                <a16:creationId xmlns:a16="http://schemas.microsoft.com/office/drawing/2014/main" id="{9629C0A1-FA46-974B-8B59-DAFA34D587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F21F285B-3B58-4149-B959-9010CE63644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991DBEA-463E-0543-8703-1617F14E9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2" descr="Electrical and Computer Engineering Black and Gold Co-Brand Logo">
            <a:extLst>
              <a:ext uri="{FF2B5EF4-FFF2-40B4-BE49-F238E27FC236}">
                <a16:creationId xmlns:a16="http://schemas.microsoft.com/office/drawing/2014/main" id="{45BCA04C-AE02-9444-8D2B-A447DC57E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6919" y="5151247"/>
            <a:ext cx="2016642" cy="15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0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ib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A8F23-A2CA-264E-8907-B0144A7D91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5200" y="1060230"/>
            <a:ext cx="6064017" cy="183803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+mj-lt"/>
              <a:buNone/>
              <a:tabLst/>
              <a:defRPr sz="2600" b="0" u="sng">
                <a:effectLst/>
              </a:defRPr>
            </a:lvl1pPr>
          </a:lstStyle>
          <a:p>
            <a:pPr lvl="0"/>
            <a:r>
              <a:rPr lang="en-US" dirty="0"/>
              <a:t>Contribution 1</a:t>
            </a:r>
            <a:r>
              <a:rPr lang="en-US" b="1" u="none" dirty="0"/>
              <a:t>		Details</a:t>
            </a:r>
          </a:p>
          <a:p>
            <a:pPr lvl="0"/>
            <a:endParaRPr lang="en-US" b="1" u="none" dirty="0"/>
          </a:p>
          <a:p>
            <a:pPr lvl="0"/>
            <a:endParaRPr lang="en-US" b="1" u="none" dirty="0"/>
          </a:p>
          <a:p>
            <a:pPr lvl="0"/>
            <a:endParaRPr lang="en-US" b="1" u="none" dirty="0"/>
          </a:p>
          <a:p>
            <a:pPr lvl="0"/>
            <a:endParaRPr lang="en-US" dirty="0"/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86516E46-FEB4-8747-ABDB-067B42ABF68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77148" y="756603"/>
            <a:ext cx="8577217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898EFD-2916-7E45-875E-EDC4A17C40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61066" y="1749288"/>
            <a:ext cx="1456267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1F72ABDE-5179-AD48-8D9D-B12289E15B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3866" y="1749288"/>
            <a:ext cx="1456267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91A572F-A890-4245-9D69-1E7986ADF7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200" y="3129880"/>
            <a:ext cx="6064017" cy="183803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+mj-lt"/>
              <a:buNone/>
              <a:tabLst/>
              <a:defRPr sz="2600" b="0" u="sng">
                <a:effectLst/>
              </a:defRPr>
            </a:lvl1pPr>
          </a:lstStyle>
          <a:p>
            <a:pPr lvl="0"/>
            <a:r>
              <a:rPr lang="en-US" dirty="0"/>
              <a:t>Contribution 2</a:t>
            </a:r>
            <a:r>
              <a:rPr lang="en-US" b="1" u="none" dirty="0"/>
              <a:t>		Details</a:t>
            </a:r>
          </a:p>
          <a:p>
            <a:pPr lvl="0"/>
            <a:endParaRPr lang="en-US" b="1" u="none" dirty="0"/>
          </a:p>
          <a:p>
            <a:pPr lvl="0"/>
            <a:endParaRPr lang="en-US" b="1" u="none" dirty="0"/>
          </a:p>
          <a:p>
            <a:pPr lvl="0"/>
            <a:endParaRPr lang="en-US" b="1" u="none" dirty="0"/>
          </a:p>
          <a:p>
            <a:pPr lvl="0"/>
            <a:endParaRPr lang="en-US" dirty="0"/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15D737B2-4D4D-4242-8E23-8DE607338B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1066" y="3818938"/>
            <a:ext cx="1456267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96C1B088-3A02-5945-975E-54F1F9D0E5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3866" y="3818938"/>
            <a:ext cx="1456267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A9EA1-F1A5-094D-9902-BECC17F58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63F7E14-41AB-9449-929A-4F43668AF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  <a:noFill/>
          <a:ln>
            <a:noFill/>
          </a:ln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Summary of contributions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9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 Accessibility">
            <a:extLst>
              <a:ext uri="{FF2B5EF4-FFF2-40B4-BE49-F238E27FC236}">
                <a16:creationId xmlns:a16="http://schemas.microsoft.com/office/drawing/2014/main" id="{7218C6A0-FE47-3C49-9974-F3CABE12FB6E}"/>
              </a:ext>
            </a:extLst>
          </p:cNvPr>
          <p:cNvSpPr txBox="1"/>
          <p:nvPr userDrawn="1"/>
        </p:nvSpPr>
        <p:spPr>
          <a:xfrm>
            <a:off x="1110838" y="1877220"/>
            <a:ext cx="6128758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the Purdue University brand in your presentations by using a brand-friendly template. This template uses an accessible master layout. Please note that some changes </a:t>
            </a:r>
            <a:b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the PowerPoint template could impact accessibility by those with disabilities. Follow the instructions provided by Microsoft Office to ensure that your PowerPoint presentations are accessible to all users: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PPT Accessibility URL" descr="PPT Accessibility URL">
            <a:extLst>
              <a:ext uri="{FF2B5EF4-FFF2-40B4-BE49-F238E27FC236}">
                <a16:creationId xmlns:a16="http://schemas.microsoft.com/office/drawing/2014/main" id="{BA1A708E-CC6F-5046-B62E-67EF72C83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0837" y="4133385"/>
            <a:ext cx="5765747" cy="754822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0" i="0" cap="none" spc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support.office.com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-us/article/Make-your-PowerPoint-presentations-accessible-6f7772b2-2f33-4bd2-8ca7-dae3b2b3ef25</a:t>
            </a:r>
          </a:p>
        </p:txBody>
      </p:sp>
      <p:pic>
        <p:nvPicPr>
          <p:cNvPr id="31" name="Purdue Logo" descr="Purdue Logo">
            <a:extLst>
              <a:ext uri="{FF2B5EF4-FFF2-40B4-BE49-F238E27FC236}">
                <a16:creationId xmlns:a16="http://schemas.microsoft.com/office/drawing/2014/main" id="{5776162E-C11B-0945-A3D0-13135D39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8" y="6059042"/>
            <a:ext cx="1908400" cy="341599"/>
          </a:xfrm>
          <a:prstGeom prst="rect">
            <a:avLst/>
          </a:prstGeom>
        </p:spPr>
      </p:pic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88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69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rfu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ld Background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6116" y="1626244"/>
            <a:ext cx="7451413" cy="75713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0000"/>
              </a:lnSpc>
              <a:defRPr sz="6000" b="1" i="1" spc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121760" y="3990084"/>
            <a:ext cx="5322202" cy="336015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25" name="Black Triangle">
            <a:extLst>
              <a:ext uri="{FF2B5EF4-FFF2-40B4-BE49-F238E27FC236}">
                <a16:creationId xmlns:a16="http://schemas.microsoft.com/office/drawing/2014/main" id="{B39FD579-3334-AA49-8C7F-768033BE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cxnSp>
        <p:nvCxnSpPr>
          <p:cNvPr id="33" name="Line">
            <a:extLst>
              <a:ext uri="{FF2B5EF4-FFF2-40B4-BE49-F238E27FC236}">
                <a16:creationId xmlns:a16="http://schemas.microsoft.com/office/drawing/2014/main" id="{E61121D3-034C-A148-89AD-C240C1E7F6F7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8410660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0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8" pos="6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lack Bar">
            <a:extLst>
              <a:ext uri="{FF2B5EF4-FFF2-40B4-BE49-F238E27FC236}">
                <a16:creationId xmlns:a16="http://schemas.microsoft.com/office/drawing/2014/main" id="{6283C7A5-FA96-634B-82F6-99BF44D2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49859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213" y="1345166"/>
            <a:ext cx="5491495" cy="341599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25" name="Body Text">
            <a:extLst>
              <a:ext uri="{FF2B5EF4-FFF2-40B4-BE49-F238E27FC236}">
                <a16:creationId xmlns:a16="http://schemas.microsoft.com/office/drawing/2014/main" id="{9F798712-4535-8340-942F-27FFD5E3FE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1465" y="1962540"/>
            <a:ext cx="5524500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</p:txBody>
      </p:sp>
      <p:cxnSp>
        <p:nvCxnSpPr>
          <p:cNvPr id="30" name="Line">
            <a:extLst>
              <a:ext uri="{FF2B5EF4-FFF2-40B4-BE49-F238E27FC236}">
                <a16:creationId xmlns:a16="http://schemas.microsoft.com/office/drawing/2014/main" id="{58350E96-57A4-414B-9B8B-1430C2B4D38E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">
            <a:extLst>
              <a:ext uri="{FF2B5EF4-FFF2-40B4-BE49-F238E27FC236}">
                <a16:creationId xmlns:a16="http://schemas.microsoft.com/office/drawing/2014/main" id="{49E8753C-A442-034F-B0F4-92D22B324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5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984">
          <p15:clr>
            <a:srgbClr val="FBAE40"/>
          </p15:clr>
        </p15:guide>
        <p15:guide id="8" pos="696">
          <p15:clr>
            <a:srgbClr val="FBAE40"/>
          </p15:clr>
        </p15:guide>
        <p15:guide id="9" pos="11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 &amp; Pic/Char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lack Bar">
            <a:extLst>
              <a:ext uri="{FF2B5EF4-FFF2-40B4-BE49-F238E27FC236}">
                <a16:creationId xmlns:a16="http://schemas.microsoft.com/office/drawing/2014/main" id="{87C91AFD-CCD5-AA40-82FE-4B69C615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2" name="Title">
            <a:extLst>
              <a:ext uri="{FF2B5EF4-FFF2-40B4-BE49-F238E27FC236}">
                <a16:creationId xmlns:a16="http://schemas.microsoft.com/office/drawing/2014/main" id="{73768DE6-FB80-874D-8DE0-986B46F1FD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49859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679" y="1345166"/>
            <a:ext cx="5466371" cy="338554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9" name="Body Text">
            <a:extLst>
              <a:ext uri="{FF2B5EF4-FFF2-40B4-BE49-F238E27FC236}">
                <a16:creationId xmlns:a16="http://schemas.microsoft.com/office/drawing/2014/main" id="{4B5CCD19-DE21-294C-8B0B-3103725AE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501" y="1917388"/>
            <a:ext cx="3443499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Picture or Chart" descr="Picture or Chart">
            <a:extLst>
              <a:ext uri="{FF2B5EF4-FFF2-40B4-BE49-F238E27FC236}">
                <a16:creationId xmlns:a16="http://schemas.microsoft.com/office/drawing/2014/main" id="{699BD747-48B6-2547-8F7C-25A44594F6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65675" y="1920875"/>
            <a:ext cx="3965575" cy="2982913"/>
          </a:xfrm>
        </p:spPr>
        <p:txBody>
          <a:bodyPr lIns="0" tIns="0" rIns="0" bIns="0" anchor="ctr" anchorCtr="0"/>
          <a:lstStyle>
            <a:lvl1pPr algn="ctr"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Insert picture or chart here</a:t>
            </a:r>
          </a:p>
        </p:txBody>
      </p:sp>
      <p:cxnSp>
        <p:nvCxnSpPr>
          <p:cNvPr id="25" name="Line">
            <a:extLst>
              <a:ext uri="{FF2B5EF4-FFF2-40B4-BE49-F238E27FC236}">
                <a16:creationId xmlns:a16="http://schemas.microsoft.com/office/drawing/2014/main" id="{BCC405A1-23C8-8E4E-940E-49CA3B709385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50D54855-2B56-7D4D-BC1F-BBB8B58B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6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6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" descr="Description of Picture">
            <a:extLst>
              <a:ext uri="{FF2B5EF4-FFF2-40B4-BE49-F238E27FC236}">
                <a16:creationId xmlns:a16="http://schemas.microsoft.com/office/drawing/2014/main" id="{B6A7C9B5-3617-0144-A4ED-16186741E8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hoto Caption">
            <a:extLst>
              <a:ext uri="{FF2B5EF4-FFF2-40B4-BE49-F238E27FC236}">
                <a16:creationId xmlns:a16="http://schemas.microsoft.com/office/drawing/2014/main" id="{0D6DAF39-EE35-6843-807B-FF770BE212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381000" y="304800"/>
            <a:ext cx="2879168" cy="125342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1" i="0" cap="none" spc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Brief photo caption. Place in top left or right corner. </a:t>
            </a:r>
            <a:r>
              <a:rPr lang="en-US" dirty="0" err="1"/>
              <a:t>Acumin</a:t>
            </a:r>
            <a:r>
              <a:rPr lang="en-US" dirty="0"/>
              <a:t> Pro Bold 18 pt. Make text black or white for legibility.</a:t>
            </a:r>
          </a:p>
        </p:txBody>
      </p:sp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5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2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0" y="0"/>
            <a:ext cx="9143999" cy="6852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170159" y="1466566"/>
            <a:ext cx="4814498" cy="1210973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8600" b="0" i="0" cap="none" spc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123</a:t>
            </a:r>
          </a:p>
        </p:txBody>
      </p:sp>
      <p:sp>
        <p:nvSpPr>
          <p:cNvPr id="20" name="Black Bar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1986208" y="2744421"/>
            <a:ext cx="5179092" cy="440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ubhead">
            <a:extLst>
              <a:ext uri="{FF2B5EF4-FFF2-40B4-BE49-F238E27FC236}">
                <a16:creationId xmlns:a16="http://schemas.microsoft.com/office/drawing/2014/main" id="{0B79470A-88E7-9241-9D11-9A69D76233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86207" y="2706475"/>
            <a:ext cx="5171597" cy="553998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3600" b="1" i="0" spc="3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OR TITLE</a:t>
            </a:r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6451" y="3540352"/>
            <a:ext cx="5008850" cy="1122744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normalizeH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Fact or highlight. </a:t>
            </a:r>
            <a:r>
              <a:rPr lang="en-US" dirty="0" err="1"/>
              <a:t>Acumin</a:t>
            </a:r>
            <a:r>
              <a:rPr lang="en-US" dirty="0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544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310760"/>
            <a:ext cx="548700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170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66">
            <a:extLst>
              <a:ext uri="{FF2B5EF4-FFF2-40B4-BE49-F238E27FC236}">
                <a16:creationId xmlns:a16="http://schemas.microsoft.com/office/drawing/2014/main" id="{9629C0A1-FA46-974B-8B59-DAFA34D587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F21F285B-3B58-4149-B959-9010CE63644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pic>
        <p:nvPicPr>
          <p:cNvPr id="12" name="Purdue CoBrand">
            <a:extLst>
              <a:ext uri="{FF2B5EF4-FFF2-40B4-BE49-F238E27FC236}">
                <a16:creationId xmlns:a16="http://schemas.microsoft.com/office/drawing/2014/main" id="{BCBD89D8-43BD-5D41-99C6-91B0B6A519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" r="44430" b="-2140"/>
          <a:stretch/>
        </p:blipFill>
        <p:spPr>
          <a:xfrm>
            <a:off x="5804002" y="6140098"/>
            <a:ext cx="2829133" cy="554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40ABC9-8673-5842-AB6C-97E21CAE77DF}"/>
              </a:ext>
            </a:extLst>
          </p:cNvPr>
          <p:cNvSpPr txBox="1"/>
          <p:nvPr userDrawn="1"/>
        </p:nvSpPr>
        <p:spPr>
          <a:xfrm>
            <a:off x="5276378" y="5586267"/>
            <a:ext cx="385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4221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7148" y="1305004"/>
            <a:ext cx="8557768" cy="5166916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  <a:p>
            <a:pPr lvl="1"/>
            <a:r>
              <a:rPr lang="en-US" altLang="ko-KR" dirty="0"/>
              <a:t>Words</a:t>
            </a:r>
            <a:endParaRPr lang="ko-KR" altLang="en-US" dirty="0"/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  <a:noFill/>
          <a:ln>
            <a:noFill/>
          </a:ln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67B3E873-1394-3543-8BD2-2C910090ECB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77148" y="756603"/>
            <a:ext cx="8557769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3002C-B894-EA4E-9F9C-C4794549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84369" y="1250205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Words</a:t>
            </a:r>
          </a:p>
          <a:p>
            <a:pPr lvl="1"/>
            <a:r>
              <a:rPr lang="en-US" altLang="ko-KR" dirty="0"/>
              <a:t>Words</a:t>
            </a:r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75369" y="1250205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Words</a:t>
            </a:r>
          </a:p>
          <a:p>
            <a:pPr lvl="1"/>
            <a:r>
              <a:rPr lang="en-US" altLang="ko-KR" dirty="0"/>
              <a:t>Words</a:t>
            </a:r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43238AEC-E676-EF48-A1EE-CE1856C5DB8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77148" y="756603"/>
            <a:ext cx="8577217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E7B0E-2C93-BA42-B420-3285D7F3E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EEA1B3E-FF6B-734D-830E-C9FC203C0A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  <a:noFill/>
          <a:ln>
            <a:noFill/>
          </a:ln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69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  <a:ln>
            <a:noFill/>
          </a:ln>
        </p:spPr>
        <p:txBody>
          <a:bodyPr anchor="t"/>
          <a:lstStyle>
            <a:lvl1pPr algn="ctr">
              <a:defRPr sz="4000" b="0" cap="none"/>
            </a:lvl1pPr>
          </a:lstStyle>
          <a:p>
            <a:r>
              <a:rPr lang="en-US" altLang="ko-KR" dirty="0"/>
              <a:t>Section heading</a:t>
            </a:r>
            <a:endParaRPr lang="ko-KR" altLang="en-US" dirty="0"/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5A7CBECB-F891-1E49-A038-D12E9EBD544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57794" y="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6" name="Line 66">
            <a:extLst>
              <a:ext uri="{FF2B5EF4-FFF2-40B4-BE49-F238E27FC236}">
                <a16:creationId xmlns:a16="http://schemas.microsoft.com/office/drawing/2014/main" id="{A0F4931F-670B-5345-A445-E4A05AED83C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78517" y="685800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5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-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258655"/>
            <a:ext cx="4040188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Left title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98417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58655"/>
            <a:ext cx="404177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Right title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1898417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9" name="Line 66">
            <a:extLst>
              <a:ext uri="{FF2B5EF4-FFF2-40B4-BE49-F238E27FC236}">
                <a16:creationId xmlns:a16="http://schemas.microsoft.com/office/drawing/2014/main" id="{2473502F-33E0-294C-B0A7-D634CB78173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77148" y="756603"/>
            <a:ext cx="8577217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69056-9B24-3340-82FF-6C6B5739D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A231EA3-1A2F-1844-B410-74339C343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  <a:noFill/>
          <a:ln>
            <a:noFill/>
          </a:ln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6">
            <a:extLst>
              <a:ext uri="{FF2B5EF4-FFF2-40B4-BE49-F238E27FC236}">
                <a16:creationId xmlns:a16="http://schemas.microsoft.com/office/drawing/2014/main" id="{5FBB5167-3962-F644-A1B0-164B485334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37071" y="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E355375E-B5F3-774A-87F7-3A95BA8BDF7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57794" y="685800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6F63A-CE5C-9B40-933E-022B0D8B1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9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6">
            <a:extLst>
              <a:ext uri="{FF2B5EF4-FFF2-40B4-BE49-F238E27FC236}">
                <a16:creationId xmlns:a16="http://schemas.microsoft.com/office/drawing/2014/main" id="{5FBB5167-3962-F644-A1B0-164B485334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37071" y="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E355375E-B5F3-774A-87F7-3A95BA8BDF7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57794" y="685800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72F7B82-6823-A344-B297-9A5CC48E1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77888" y="765140"/>
            <a:ext cx="3137521" cy="24683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7CA502D-41E1-4240-B817-57AFD70BC6F0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204723" y="765140"/>
            <a:ext cx="3137521" cy="24683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D1C72364-3DC9-604F-9514-883DF7EEBE18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877887" y="3596647"/>
            <a:ext cx="3137521" cy="24683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4193784B-AAFC-0447-AC84-915471C69183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204723" y="3616525"/>
            <a:ext cx="3137521" cy="24683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036BF46-3CC3-FB43-A785-15DF5595B7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7819" y="213987"/>
            <a:ext cx="3136900" cy="550603"/>
          </a:xfr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8484378F-A4EB-7845-937E-05F9671789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5344" y="213987"/>
            <a:ext cx="3136900" cy="550603"/>
          </a:xfr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1EB6C479-EE50-B041-BED8-613EFA5D95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819" y="6093410"/>
            <a:ext cx="3136900" cy="550603"/>
          </a:xfr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7D0CA80B-F16F-FF48-80A3-27652129D3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5344" y="6093410"/>
            <a:ext cx="3136900" cy="550603"/>
          </a:xfr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B7F21-D986-DE48-8D0B-E206BB7441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9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/>
              <a:t>Remarks</a:t>
            </a:r>
            <a:endParaRPr lang="ko-KR" altLang="en-US" dirty="0"/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00379C94-9660-514E-8573-54286DE8941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37071" y="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Line 66">
            <a:extLst>
              <a:ext uri="{FF2B5EF4-FFF2-40B4-BE49-F238E27FC236}">
                <a16:creationId xmlns:a16="http://schemas.microsoft.com/office/drawing/2014/main" id="{D15DDF22-1F41-F644-A1F1-7ADD56BDE3A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57794" y="685800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66D20-E8C7-904C-94FE-895061C60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1860" y="6457506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6965342-B6F4-4E4D-AE27-465DB42B2B5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746670" y="6562249"/>
            <a:ext cx="292555" cy="1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25" r:id="rId11"/>
    <p:sldLayoutId id="2147483709" r:id="rId12"/>
    <p:sldLayoutId id="2147483720" r:id="rId13"/>
    <p:sldLayoutId id="2147483721" r:id="rId14"/>
    <p:sldLayoutId id="2147483722" r:id="rId15"/>
    <p:sldLayoutId id="2147483723" r:id="rId16"/>
    <p:sldLayoutId id="2147483739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none" spc="200" baseline="0">
          <a:solidFill>
            <a:srgbClr val="262626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9D1F61-B74F-FD46-9676-D29849AD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211" y="224171"/>
            <a:ext cx="9304421" cy="1809834"/>
          </a:xfrm>
        </p:spPr>
        <p:txBody>
          <a:bodyPr>
            <a:noAutofit/>
          </a:bodyPr>
          <a:lstStyle/>
          <a:p>
            <a:r>
              <a:rPr lang="en-US" sz="4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Interview Study on Third-Party Cyber Threat Hunting Processes in the U.S. Department of Homeland Security</a:t>
            </a:r>
            <a:endParaRPr lang="zh-CN" altLang="en-US" sz="4000" i="1" dirty="0"/>
          </a:p>
        </p:txBody>
      </p:sp>
      <p:sp>
        <p:nvSpPr>
          <p:cNvPr id="23" name="Google Shape;57;p13">
            <a:extLst>
              <a:ext uri="{FF2B5EF4-FFF2-40B4-BE49-F238E27FC236}">
                <a16:creationId xmlns:a16="http://schemas.microsoft.com/office/drawing/2014/main" id="{2D7969D1-77F4-0259-15D8-C92EBE3B8611}"/>
              </a:ext>
            </a:extLst>
          </p:cNvPr>
          <p:cNvSpPr txBox="1"/>
          <p:nvPr/>
        </p:nvSpPr>
        <p:spPr>
          <a:xfrm>
            <a:off x="5482231" y="5055116"/>
            <a:ext cx="2515453" cy="76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James C. Davis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Purdue University</a:t>
            </a:r>
            <a:endParaRPr i="1"/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B0AC734-D4E0-F7ED-376C-70B318EB1ECF}"/>
              </a:ext>
            </a:extLst>
          </p:cNvPr>
          <p:cNvSpPr txBox="1"/>
          <p:nvPr/>
        </p:nvSpPr>
        <p:spPr>
          <a:xfrm>
            <a:off x="633632" y="5055116"/>
            <a:ext cx="3344809" cy="76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William P. Maxam III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US Coast Guard</a:t>
            </a:r>
            <a:endParaRPr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EC771-2DB5-AEDF-0490-7E6646E47675}"/>
              </a:ext>
            </a:extLst>
          </p:cNvPr>
          <p:cNvSpPr txBox="1"/>
          <p:nvPr/>
        </p:nvSpPr>
        <p:spPr>
          <a:xfrm>
            <a:off x="4363453" y="6015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49BCB-849B-1B41-C390-F2B6E85F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87" y="2659643"/>
            <a:ext cx="1562100" cy="2362200"/>
          </a:xfrm>
          <a:prstGeom prst="rect">
            <a:avLst/>
          </a:prstGeom>
        </p:spPr>
      </p:pic>
      <p:pic>
        <p:nvPicPr>
          <p:cNvPr id="7" name="Google Shape;65;p13">
            <a:extLst>
              <a:ext uri="{FF2B5EF4-FFF2-40B4-BE49-F238E27FC236}">
                <a16:creationId xmlns:a16="http://schemas.microsoft.com/office/drawing/2014/main" id="{E7E6C41E-B137-54D7-F28C-84C4BDD1D65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318" y="2912895"/>
            <a:ext cx="1855695" cy="18556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3A1719-B8DA-C3CD-5218-C3F9B3F55092}"/>
              </a:ext>
            </a:extLst>
          </p:cNvPr>
          <p:cNvSpPr txBox="1"/>
          <p:nvPr/>
        </p:nvSpPr>
        <p:spPr>
          <a:xfrm>
            <a:off x="2589020" y="2162158"/>
            <a:ext cx="396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To be presented at USENIX Security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69273-0504-5482-A746-E22DEF5CE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75" y="1878723"/>
            <a:ext cx="863348" cy="856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76C39C-0BB0-0621-0748-17C28B52D21C}"/>
              </a:ext>
            </a:extLst>
          </p:cNvPr>
          <p:cNvSpPr txBox="1"/>
          <p:nvPr/>
        </p:nvSpPr>
        <p:spPr>
          <a:xfrm>
            <a:off x="7596837" y="2008397"/>
            <a:ext cx="80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Paper!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57336F-2131-B9C0-18E6-65C4E5C70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7029" y="5305388"/>
            <a:ext cx="1171568" cy="11647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CA206-D60C-69E7-17D9-31B7D8841493}"/>
              </a:ext>
            </a:extLst>
          </p:cNvPr>
          <p:cNvSpPr txBox="1"/>
          <p:nvPr/>
        </p:nvSpPr>
        <p:spPr>
          <a:xfrm>
            <a:off x="7850504" y="6470105"/>
            <a:ext cx="12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Lab website</a:t>
            </a:r>
          </a:p>
        </p:txBody>
      </p:sp>
    </p:spTree>
    <p:extLst>
      <p:ext uri="{BB962C8B-B14F-4D97-AF65-F5344CB8AC3E}">
        <p14:creationId xmlns:p14="http://schemas.microsoft.com/office/powerpoint/2010/main" val="68115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A584C7-FB3C-6D44-8B7E-26AB6FD5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964" y="392220"/>
            <a:ext cx="5064071" cy="909637"/>
          </a:xfrm>
        </p:spPr>
        <p:txBody>
          <a:bodyPr>
            <a:noAutofit/>
          </a:bodyPr>
          <a:lstStyle/>
          <a:p>
            <a:r>
              <a:rPr lang="en-US" sz="4400" b="1"/>
              <a:t>Talk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242C7-4E02-7346-9C72-0510920661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4558" y="6492875"/>
            <a:ext cx="366712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7588A-740C-1D48-98BF-A2759B1261F8}"/>
              </a:ext>
            </a:extLst>
          </p:cNvPr>
          <p:cNvSpPr txBox="1"/>
          <p:nvPr/>
        </p:nvSpPr>
        <p:spPr>
          <a:xfrm>
            <a:off x="185050" y="1768972"/>
            <a:ext cx="8269508" cy="3709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sz="3200"/>
              <a:t>Threat Hunt and the landscape of cyber ops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sz="3200"/>
              <a:t>Knowledge gaps and research questions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sz="3200"/>
              <a:t>Method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sz="3200"/>
              <a:t>Results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sz="320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426808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925775-814F-BF19-A2AB-1A30E2379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13" y="1818837"/>
            <a:ext cx="8556625" cy="41394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D3B565-A0D8-CF49-315F-83B97AEF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Cybersecurity ops and stages</a:t>
            </a:r>
          </a:p>
        </p:txBody>
      </p:sp>
    </p:spTree>
    <p:extLst>
      <p:ext uri="{BB962C8B-B14F-4D97-AF65-F5344CB8AC3E}">
        <p14:creationId xmlns:p14="http://schemas.microsoft.com/office/powerpoint/2010/main" val="276180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E57D0-6FAD-821E-620F-8E849917E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16" y="1524000"/>
            <a:ext cx="8764229" cy="493350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9E12DF-8594-61A6-49C3-10A9B99E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Saturation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F2B43-D883-2414-5ADE-42DA6F62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A81FCF-0FCA-6A47-311C-F0A9FC40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5452"/>
            <a:ext cx="9115846" cy="478054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E04A5F-EC37-47DD-5C81-9D4EC605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Simplified TH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40895-81FA-8C73-FD50-BB636CC6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3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EDC5F-3015-019E-D311-10391D3FB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8358"/>
            <a:ext cx="9144000" cy="602917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F0A24C-F292-A0F0-14E3-70C1370B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Full TH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BB109-E692-9D28-67F5-C44F64DD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7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BD2B62-39AC-AAC7-2CDA-4A6400BB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>
                <a:effectLst/>
              </a:rPr>
              <a:t>Process challenges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C190-E5B0-BDED-FF09-9E5E8DFA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4FB573-8D0B-4DA1-EDAF-E0B5E07D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98178"/>
              </p:ext>
            </p:extLst>
          </p:nvPr>
        </p:nvGraphicFramePr>
        <p:xfrm>
          <a:off x="277147" y="1396999"/>
          <a:ext cx="8738516" cy="506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258">
                  <a:extLst>
                    <a:ext uri="{9D8B030D-6E8A-4147-A177-3AD203B41FA5}">
                      <a16:colId xmlns:a16="http://schemas.microsoft.com/office/drawing/2014/main" val="2071289436"/>
                    </a:ext>
                  </a:extLst>
                </a:gridCol>
                <a:gridCol w="4369258">
                  <a:extLst>
                    <a:ext uri="{9D8B030D-6E8A-4147-A177-3AD203B41FA5}">
                      <a16:colId xmlns:a16="http://schemas.microsoft.com/office/drawing/2014/main" val="672992382"/>
                    </a:ext>
                  </a:extLst>
                </a:gridCol>
              </a:tblGrid>
              <a:tr h="1022705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accent4"/>
                          </a:solidFill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accent4"/>
                          </a:solidFill>
                        </a:rPr>
                        <a:t># subjects mentioning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11888"/>
                  </a:ext>
                </a:extLst>
              </a:tr>
              <a:tr h="807560">
                <a:tc>
                  <a:txBody>
                    <a:bodyPr/>
                    <a:lstStyle/>
                    <a:p>
                      <a:r>
                        <a:rPr lang="en-US" sz="2800"/>
                        <a:t>Poor measures of 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1074"/>
                  </a:ext>
                </a:extLst>
              </a:tr>
              <a:tr h="807560">
                <a:tc>
                  <a:txBody>
                    <a:bodyPr/>
                    <a:lstStyle/>
                    <a:p>
                      <a:r>
                        <a:rPr lang="en-US" sz="2800"/>
                        <a:t>Insufficient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74879"/>
                  </a:ext>
                </a:extLst>
              </a:tr>
              <a:tr h="807560">
                <a:tc>
                  <a:txBody>
                    <a:bodyPr/>
                    <a:lstStyle/>
                    <a:p>
                      <a:r>
                        <a:rPr lang="en-US" sz="2800"/>
                        <a:t>Teams need more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23773"/>
                  </a:ext>
                </a:extLst>
              </a:tr>
              <a:tr h="807560">
                <a:tc>
                  <a:txBody>
                    <a:bodyPr/>
                    <a:lstStyle/>
                    <a:p>
                      <a:r>
                        <a:rPr lang="en-US" sz="2800"/>
                        <a:t>Inappropriate process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37708"/>
                  </a:ext>
                </a:extLst>
              </a:tr>
              <a:tr h="807560">
                <a:tc>
                  <a:txBody>
                    <a:bodyPr/>
                    <a:lstStyle/>
                    <a:p>
                      <a:r>
                        <a:rPr lang="en-US" sz="2800"/>
                        <a:t>High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5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D2860AC7-5E79-4F4F-B3F3-9858261B3605}"/>
              </a:ext>
            </a:extLst>
          </p:cNvPr>
          <p:cNvSpPr txBox="1">
            <a:spLocks/>
          </p:cNvSpPr>
          <p:nvPr/>
        </p:nvSpPr>
        <p:spPr>
          <a:xfrm>
            <a:off x="2222789" y="497912"/>
            <a:ext cx="5064071" cy="90963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4400"/>
              <a:t>Future directions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CC9B2-61F5-9E8A-9D17-3581935DF2FB}"/>
              </a:ext>
            </a:extLst>
          </p:cNvPr>
          <p:cNvSpPr txBox="1"/>
          <p:nvPr/>
        </p:nvSpPr>
        <p:spPr>
          <a:xfrm>
            <a:off x="0" y="1995482"/>
            <a:ext cx="9052980" cy="348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3000" b="1" dirty="0"/>
              <a:t>We want to know more about the PTM supply chain!</a:t>
            </a:r>
          </a:p>
          <a:p>
            <a:pPr lvl="1" algn="ctr">
              <a:lnSpc>
                <a:spcPct val="150000"/>
              </a:lnSpc>
            </a:pPr>
            <a:endParaRPr lang="en-US" sz="3000" b="1" dirty="0"/>
          </a:p>
          <a:p>
            <a:pPr lvl="1" algn="ctr">
              <a:lnSpc>
                <a:spcPct val="150000"/>
              </a:lnSpc>
            </a:pPr>
            <a:r>
              <a:rPr lang="en-US" sz="3000" b="1" dirty="0"/>
              <a:t>We need more to ensure its security!</a:t>
            </a:r>
          </a:p>
          <a:p>
            <a:pPr lvl="1" algn="ctr">
              <a:lnSpc>
                <a:spcPct val="150000"/>
              </a:lnSpc>
            </a:pPr>
            <a:endParaRPr lang="en-US" sz="3000" dirty="0"/>
          </a:p>
          <a:p>
            <a:pPr lvl="1" algn="ctr"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214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7839-95B3-77B8-0BB8-EDCDAE63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slides</a:t>
            </a:r>
          </a:p>
        </p:txBody>
      </p:sp>
    </p:spTree>
    <p:extLst>
      <p:ext uri="{BB962C8B-B14F-4D97-AF65-F5344CB8AC3E}">
        <p14:creationId xmlns:p14="http://schemas.microsoft.com/office/powerpoint/2010/main" val="10561027"/>
      </p:ext>
    </p:extLst>
  </p:cSld>
  <p:clrMapOvr>
    <a:masterClrMapping/>
  </p:clrMapOvr>
</p:sld>
</file>

<file path=ppt/theme/theme1.xml><?xml version="1.0" encoding="utf-8"?>
<a:theme xmlns:a="http://schemas.openxmlformats.org/drawingml/2006/main" name="Purdue1">
  <a:themeElements>
    <a:clrScheme name="PurdueColors">
      <a:dk1>
        <a:srgbClr val="000000"/>
      </a:dk1>
      <a:lt1>
        <a:srgbClr val="000000"/>
      </a:lt1>
      <a:dk2>
        <a:srgbClr val="C4BFC0"/>
      </a:dk2>
      <a:lt2>
        <a:srgbClr val="C9B991"/>
      </a:lt2>
      <a:accent1>
        <a:srgbClr val="8E6F3E"/>
      </a:accent1>
      <a:accent2>
        <a:srgbClr val="555960"/>
      </a:accent2>
      <a:accent3>
        <a:srgbClr val="C9B991"/>
      </a:accent3>
      <a:accent4>
        <a:srgbClr val="FFFFFF"/>
      </a:accent4>
      <a:accent5>
        <a:srgbClr val="000000"/>
      </a:accent5>
      <a:accent6>
        <a:srgbClr val="555960"/>
      </a:accent6>
      <a:hlink>
        <a:srgbClr val="000000"/>
      </a:hlink>
      <a:folHlink>
        <a:srgbClr val="55596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-CoBrand_Template_Gold_Theme_Std_Screen_2.pptx" id="{33130098-72E9-B14B-8D33-14895F32E203}" vid="{24A02D5D-460C-B047-B557-67731F776B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E3AD06B-D8D1-A94A-84D8-5094694EB87E}">
  <we:reference id="wa104381063" version="1.0.0.1" store="en-001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PU-CoBrand_Template_Gold_Theme_Std_Screen_2</Template>
  <TotalTime>7440</TotalTime>
  <Words>179</Words>
  <Application>Microsoft Macintosh PowerPoint</Application>
  <PresentationFormat>On-screen Show (4:3)</PresentationFormat>
  <Paragraphs>47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Acumin Pro</vt:lpstr>
      <vt:lpstr>Arial</vt:lpstr>
      <vt:lpstr>Calibri</vt:lpstr>
      <vt:lpstr>Times</vt:lpstr>
      <vt:lpstr>Wingdings</vt:lpstr>
      <vt:lpstr>Purdue1</vt:lpstr>
      <vt:lpstr>An Interview Study on Third-Party Cyber Threat Hunting Processes in the U.S. Department of Homeland Security</vt:lpstr>
      <vt:lpstr>Talk overview</vt:lpstr>
      <vt:lpstr>Cybersecurity ops and stages</vt:lpstr>
      <vt:lpstr>Saturation</vt:lpstr>
      <vt:lpstr>Simplified TH model</vt:lpstr>
      <vt:lpstr>Full TH model</vt:lpstr>
      <vt:lpstr>Process challenges</vt:lpstr>
      <vt:lpstr>PowerPoint Presentation</vt:lpstr>
      <vt:lpstr>Bonus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Bowers, Anna K</dc:creator>
  <cp:lastModifiedBy>Davis, James C</cp:lastModifiedBy>
  <cp:revision>513</cp:revision>
  <dcterms:created xsi:type="dcterms:W3CDTF">2020-02-21T23:00:33Z</dcterms:created>
  <dcterms:modified xsi:type="dcterms:W3CDTF">2024-04-02T20:54:05Z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2023-10-09T19:29:05Z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8ed6298a-930d-4f05-8dab-8e6dc41922d2</vt:lpwstr>
  </property>
  <property fmtid="{D5CDD505-2E9C-101B-9397-08002B2CF9AE}" pid="8" name="MSIP_Label_4044bd30-2ed7-4c9d-9d12-46200872a97b_ContentBits">
    <vt:lpwstr>0</vt:lpwstr>
  </property>
</Properties>
</file>