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9"/>
  </p:notesMasterIdLst>
  <p:sldIdLst>
    <p:sldId id="263" r:id="rId2"/>
    <p:sldId id="273" r:id="rId3"/>
    <p:sldId id="312" r:id="rId4"/>
    <p:sldId id="314" r:id="rId5"/>
    <p:sldId id="313" r:id="rId6"/>
    <p:sldId id="316" r:id="rId7"/>
    <p:sldId id="317" r:id="rId8"/>
    <p:sldId id="318" r:id="rId9"/>
    <p:sldId id="321" r:id="rId10"/>
    <p:sldId id="322" r:id="rId11"/>
    <p:sldId id="320" r:id="rId12"/>
    <p:sldId id="323" r:id="rId13"/>
    <p:sldId id="324" r:id="rId14"/>
    <p:sldId id="302" r:id="rId15"/>
    <p:sldId id="296" r:id="rId16"/>
    <p:sldId id="315" r:id="rId17"/>
    <p:sldId id="31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A5AB068-7A7A-4130-A1E8-3F1CCEB972C9}">
          <p14:sldIdLst>
            <p14:sldId id="263"/>
            <p14:sldId id="273"/>
            <p14:sldId id="312"/>
            <p14:sldId id="314"/>
            <p14:sldId id="313"/>
            <p14:sldId id="316"/>
            <p14:sldId id="317"/>
            <p14:sldId id="318"/>
            <p14:sldId id="321"/>
            <p14:sldId id="322"/>
            <p14:sldId id="320"/>
            <p14:sldId id="323"/>
            <p14:sldId id="324"/>
            <p14:sldId id="302"/>
            <p14:sldId id="296"/>
            <p14:sldId id="315"/>
            <p14:sldId id="31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91B268-5EE8-D404-2763-F835E6FB19CD}" name="Aravind Kumar Machiry" initials="AM" userId="S::amachiry@purdue.edu::61a28cd2-5712-4a6d-98f1-42b082c9dc57" providerId="AD"/>
  <p188:author id="{56639388-FCF7-8068-FC44-CE1BACD2A7A3}" name="Amusuo, Paschal Chukwuebuk" initials="APC" userId="S::pamusuo@purdue.edu::7dff2cd1-484a-42a3-834a-12fd88b46653" providerId="AD"/>
  <p188:author id="{23FFB2F9-B20B-F3D9-E2CF-8A1B6FB546FE}" name="Davis, James C" initials="DC" userId="S::davisjam@purdue.edu::84778d94-b1cc-4a48-87ce-749e1d7d6e7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avis, James C" initials="DJC" lastIdx="3" clrIdx="0">
    <p:extLst>
      <p:ext uri="{19B8F6BF-5375-455C-9EA6-DF929625EA0E}">
        <p15:presenceInfo xmlns:p15="http://schemas.microsoft.com/office/powerpoint/2012/main" userId="S::davisjam@purdue.edu::84778d94-b1cc-4a48-87ce-749e1d7d6e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17505"/>
    <a:srgbClr val="4A90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729"/>
    <p:restoredTop sz="70868"/>
  </p:normalViewPr>
  <p:slideViewPr>
    <p:cSldViewPr snapToGrid="0">
      <p:cViewPr>
        <p:scale>
          <a:sx n="100" d="100"/>
          <a:sy n="100" d="100"/>
        </p:scale>
        <p:origin x="144" y="14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s, James C" userId="84778d94-b1cc-4a48-87ce-749e1d7d6e72" providerId="ADAL" clId="{F3332365-2F43-7841-A006-A499CFA0F0FD}"/>
    <pc:docChg chg="undo custSel addSld delSld modSld sldOrd modMainMaster modSection">
      <pc:chgData name="Davis, James C" userId="84778d94-b1cc-4a48-87ce-749e1d7d6e72" providerId="ADAL" clId="{F3332365-2F43-7841-A006-A499CFA0F0FD}" dt="2024-04-15T02:01:51.089" v="5696" actId="14100"/>
      <pc:docMkLst>
        <pc:docMk/>
      </pc:docMkLst>
      <pc:sldChg chg="addSp delSp modSp mod delCm modCm modNotesTx">
        <pc:chgData name="Davis, James C" userId="84778d94-b1cc-4a48-87ce-749e1d7d6e72" providerId="ADAL" clId="{F3332365-2F43-7841-A006-A499CFA0F0FD}" dt="2024-04-15T01:51:51.615" v="5260" actId="20577"/>
        <pc:sldMkLst>
          <pc:docMk/>
          <pc:sldMk cId="681153070" sldId="263"/>
        </pc:sldMkLst>
        <pc:spChg chg="mod">
          <ac:chgData name="Davis, James C" userId="84778d94-b1cc-4a48-87ce-749e1d7d6e72" providerId="ADAL" clId="{F3332365-2F43-7841-A006-A499CFA0F0FD}" dt="2024-04-14T23:52:52.048" v="282" actId="14100"/>
          <ac:spMkLst>
            <pc:docMk/>
            <pc:sldMk cId="681153070" sldId="263"/>
            <ac:spMk id="2" creationId="{7A610390-B9F9-1640-9974-0C21350E01C9}"/>
          </ac:spMkLst>
        </pc:spChg>
        <pc:spChg chg="del">
          <ac:chgData name="Davis, James C" userId="84778d94-b1cc-4a48-87ce-749e1d7d6e72" providerId="ADAL" clId="{F3332365-2F43-7841-A006-A499CFA0F0FD}" dt="2024-04-14T23:51:03.264" v="90" actId="478"/>
          <ac:spMkLst>
            <pc:docMk/>
            <pc:sldMk cId="681153070" sldId="263"/>
            <ac:spMk id="6" creationId="{97B22D48-A395-DA43-BD56-73B6F8BCBF40}"/>
          </ac:spMkLst>
        </pc:spChg>
        <pc:spChg chg="del">
          <ac:chgData name="Davis, James C" userId="84778d94-b1cc-4a48-87ce-749e1d7d6e72" providerId="ADAL" clId="{F3332365-2F43-7841-A006-A499CFA0F0FD}" dt="2024-04-14T23:50:18.081" v="8" actId="478"/>
          <ac:spMkLst>
            <pc:docMk/>
            <pc:sldMk cId="681153070" sldId="263"/>
            <ac:spMk id="15" creationId="{FD52635F-267F-B61C-46BD-55CF6B7E8C8E}"/>
          </ac:spMkLst>
        </pc:spChg>
        <pc:spChg chg="del">
          <ac:chgData name="Davis, James C" userId="84778d94-b1cc-4a48-87ce-749e1d7d6e72" providerId="ADAL" clId="{F3332365-2F43-7841-A006-A499CFA0F0FD}" dt="2024-04-14T23:50:14.560" v="6" actId="478"/>
          <ac:spMkLst>
            <pc:docMk/>
            <pc:sldMk cId="681153070" sldId="263"/>
            <ac:spMk id="16" creationId="{E9D37568-3D85-5576-67F3-08E24D17C367}"/>
          </ac:spMkLst>
        </pc:spChg>
        <pc:spChg chg="mod">
          <ac:chgData name="Davis, James C" userId="84778d94-b1cc-4a48-87ce-749e1d7d6e72" providerId="ADAL" clId="{F3332365-2F43-7841-A006-A499CFA0F0FD}" dt="2024-04-14T23:54:00.659" v="338" actId="20577"/>
          <ac:spMkLst>
            <pc:docMk/>
            <pc:sldMk cId="681153070" sldId="263"/>
            <ac:spMk id="17" creationId="{608C86A9-87EB-B462-3580-B2B62BDB6DB6}"/>
          </ac:spMkLst>
        </pc:spChg>
        <pc:spChg chg="del">
          <ac:chgData name="Davis, James C" userId="84778d94-b1cc-4a48-87ce-749e1d7d6e72" providerId="ADAL" clId="{F3332365-2F43-7841-A006-A499CFA0F0FD}" dt="2024-04-14T23:50:14.560" v="6" actId="478"/>
          <ac:spMkLst>
            <pc:docMk/>
            <pc:sldMk cId="681153070" sldId="263"/>
            <ac:spMk id="18" creationId="{B0D9198A-B45C-C6BE-76BD-3C379AA9C027}"/>
          </ac:spMkLst>
        </pc:spChg>
        <pc:spChg chg="del">
          <ac:chgData name="Davis, James C" userId="84778d94-b1cc-4a48-87ce-749e1d7d6e72" providerId="ADAL" clId="{F3332365-2F43-7841-A006-A499CFA0F0FD}" dt="2024-04-14T23:50:14.560" v="6" actId="478"/>
          <ac:spMkLst>
            <pc:docMk/>
            <pc:sldMk cId="681153070" sldId="263"/>
            <ac:spMk id="19" creationId="{5D6DFC3A-A5A9-4D7B-9892-2956E51E287E}"/>
          </ac:spMkLst>
        </pc:spChg>
        <pc:spChg chg="add mod">
          <ac:chgData name="Davis, James C" userId="84778d94-b1cc-4a48-87ce-749e1d7d6e72" providerId="ADAL" clId="{F3332365-2F43-7841-A006-A499CFA0F0FD}" dt="2024-04-15T01:51:51.615" v="5260" actId="20577"/>
          <ac:spMkLst>
            <pc:docMk/>
            <pc:sldMk cId="681153070" sldId="263"/>
            <ac:spMk id="20" creationId="{4438D955-5EEB-CEB2-7B48-77E1882DE751}"/>
          </ac:spMkLst>
        </pc:spChg>
        <pc:picChg chg="del">
          <ac:chgData name="Davis, James C" userId="84778d94-b1cc-4a48-87ce-749e1d7d6e72" providerId="ADAL" clId="{F3332365-2F43-7841-A006-A499CFA0F0FD}" dt="2024-04-14T23:50:14.560" v="6" actId="478"/>
          <ac:picMkLst>
            <pc:docMk/>
            <pc:sldMk cId="681153070" sldId="263"/>
            <ac:picMk id="3" creationId="{55512CEE-7B6A-6F1C-1431-0427A8DA8FD5}"/>
          </ac:picMkLst>
        </pc:picChg>
        <pc:picChg chg="del">
          <ac:chgData name="Davis, James C" userId="84778d94-b1cc-4a48-87ce-749e1d7d6e72" providerId="ADAL" clId="{F3332365-2F43-7841-A006-A499CFA0F0FD}" dt="2024-04-14T23:50:14.560" v="6" actId="478"/>
          <ac:picMkLst>
            <pc:docMk/>
            <pc:sldMk cId="681153070" sldId="263"/>
            <ac:picMk id="4" creationId="{A109130A-BDDA-73B1-8B43-6B08699A6A2B}"/>
          </ac:picMkLst>
        </pc:picChg>
        <pc:picChg chg="del">
          <ac:chgData name="Davis, James C" userId="84778d94-b1cc-4a48-87ce-749e1d7d6e72" providerId="ADAL" clId="{F3332365-2F43-7841-A006-A499CFA0F0FD}" dt="2024-04-14T23:50:14.560" v="6" actId="478"/>
          <ac:picMkLst>
            <pc:docMk/>
            <pc:sldMk cId="681153070" sldId="263"/>
            <ac:picMk id="5" creationId="{036AD0A3-081A-BF65-2869-967E4F3DFE59}"/>
          </ac:picMkLst>
        </pc:picChg>
        <pc:picChg chg="del">
          <ac:chgData name="Davis, James C" userId="84778d94-b1cc-4a48-87ce-749e1d7d6e72" providerId="ADAL" clId="{F3332365-2F43-7841-A006-A499CFA0F0FD}" dt="2024-04-14T23:50:14.560" v="6" actId="478"/>
          <ac:picMkLst>
            <pc:docMk/>
            <pc:sldMk cId="681153070" sldId="263"/>
            <ac:picMk id="7" creationId="{6C0A34AD-3658-AFE7-C07D-872FB35C36F8}"/>
          </ac:picMkLst>
        </pc:picChg>
        <pc:picChg chg="del">
          <ac:chgData name="Davis, James C" userId="84778d94-b1cc-4a48-87ce-749e1d7d6e72" providerId="ADAL" clId="{F3332365-2F43-7841-A006-A499CFA0F0FD}" dt="2024-04-14T23:51:03.264" v="90" actId="478"/>
          <ac:picMkLst>
            <pc:docMk/>
            <pc:sldMk cId="681153070" sldId="263"/>
            <ac:picMk id="8" creationId="{94C519BE-A4F2-870B-73FD-31F7DC7B2938}"/>
          </ac:picMkLst>
        </pc:picChg>
        <pc:picChg chg="del">
          <ac:chgData name="Davis, James C" userId="84778d94-b1cc-4a48-87ce-749e1d7d6e72" providerId="ADAL" clId="{F3332365-2F43-7841-A006-A499CFA0F0FD}" dt="2024-04-14T23:51:00.675" v="89" actId="478"/>
          <ac:picMkLst>
            <pc:docMk/>
            <pc:sldMk cId="681153070" sldId="263"/>
            <ac:picMk id="9" creationId="{7BAB19AB-B10F-32EC-9961-3AA7F2E7B1CE}"/>
          </ac:picMkLst>
        </pc:picChg>
        <pc:picChg chg="del">
          <ac:chgData name="Davis, James C" userId="84778d94-b1cc-4a48-87ce-749e1d7d6e72" providerId="ADAL" clId="{F3332365-2F43-7841-A006-A499CFA0F0FD}" dt="2024-04-14T23:51:03.264" v="90" actId="478"/>
          <ac:picMkLst>
            <pc:docMk/>
            <pc:sldMk cId="681153070" sldId="263"/>
            <ac:picMk id="10" creationId="{E6D8CFE2-20EE-30FB-8BF4-B67B9EAFFDE2}"/>
          </ac:picMkLst>
        </pc:picChg>
        <pc:picChg chg="del">
          <ac:chgData name="Davis, James C" userId="84778d94-b1cc-4a48-87ce-749e1d7d6e72" providerId="ADAL" clId="{F3332365-2F43-7841-A006-A499CFA0F0FD}" dt="2024-04-14T23:51:03.264" v="90" actId="478"/>
          <ac:picMkLst>
            <pc:docMk/>
            <pc:sldMk cId="681153070" sldId="263"/>
            <ac:picMk id="11" creationId="{5905DDF5-E763-C809-BF17-07FB2F468057}"/>
          </ac:picMkLst>
        </pc:picChg>
        <pc:picChg chg="del">
          <ac:chgData name="Davis, James C" userId="84778d94-b1cc-4a48-87ce-749e1d7d6e72" providerId="ADAL" clId="{F3332365-2F43-7841-A006-A499CFA0F0FD}" dt="2024-04-14T23:51:03.264" v="90" actId="478"/>
          <ac:picMkLst>
            <pc:docMk/>
            <pc:sldMk cId="681153070" sldId="263"/>
            <ac:picMk id="12" creationId="{EF4F1037-46CC-4310-A640-4928719F688B}"/>
          </ac:picMkLst>
        </pc:picChg>
        <pc:picChg chg="add mod">
          <ac:chgData name="Davis, James C" userId="84778d94-b1cc-4a48-87ce-749e1d7d6e72" providerId="ADAL" clId="{F3332365-2F43-7841-A006-A499CFA0F0FD}" dt="2024-04-14T23:54:08.884" v="339" actId="1076"/>
          <ac:picMkLst>
            <pc:docMk/>
            <pc:sldMk cId="681153070" sldId="263"/>
            <ac:picMk id="13" creationId="{95D59741-A723-BCA4-653C-5A1CF757CD81}"/>
          </ac:picMkLst>
        </pc:picChg>
        <pc:picChg chg="del">
          <ac:chgData name="Davis, James C" userId="84778d94-b1cc-4a48-87ce-749e1d7d6e72" providerId="ADAL" clId="{F3332365-2F43-7841-A006-A499CFA0F0FD}" dt="2024-04-14T23:50:14.560" v="6" actId="478"/>
          <ac:picMkLst>
            <pc:docMk/>
            <pc:sldMk cId="681153070" sldId="263"/>
            <ac:picMk id="23" creationId="{0E7C2529-6B3B-B36D-8A2B-39EA5494CEC9}"/>
          </ac:picMkLst>
        </pc:picChg>
        <pc:extLst>
          <p:ext xmlns:p="http://schemas.openxmlformats.org/presentationml/2006/main" uri="{D6D511B9-2390-475A-947B-AFAB55BFBCF1}">
            <pc226:cmChg xmlns:pc226="http://schemas.microsoft.com/office/powerpoint/2022/06/main/command" chg="del">
              <pc226:chgData name="Davis, James C" userId="84778d94-b1cc-4a48-87ce-749e1d7d6e72" providerId="ADAL" clId="{F3332365-2F43-7841-A006-A499CFA0F0FD}" dt="2024-04-14T23:53:46.889" v="334"/>
              <pc2:cmMkLst xmlns:pc2="http://schemas.microsoft.com/office/powerpoint/2019/9/main/command">
                <pc:docMk/>
                <pc:sldMk cId="681153070" sldId="263"/>
                <pc2:cmMk id="{60D6F212-7F0C-478B-8346-E2869EA9008D}"/>
              </pc2:cmMkLst>
            </pc226:cmChg>
            <pc226:cmChg xmlns:pc226="http://schemas.microsoft.com/office/powerpoint/2022/06/main/command" chg="del">
              <pc226:chgData name="Davis, James C" userId="84778d94-b1cc-4a48-87ce-749e1d7d6e72" providerId="ADAL" clId="{F3332365-2F43-7841-A006-A499CFA0F0FD}" dt="2024-04-14T23:53:42.062" v="331"/>
              <pc2:cmMkLst xmlns:pc2="http://schemas.microsoft.com/office/powerpoint/2019/9/main/command">
                <pc:docMk/>
                <pc:sldMk cId="681153070" sldId="263"/>
                <pc2:cmMk id="{452C1434-D74A-4472-A4BD-0773FE0D838B}"/>
              </pc2:cmMkLst>
            </pc226:cmChg>
            <pc226:cmChg xmlns:pc226="http://schemas.microsoft.com/office/powerpoint/2022/06/main/command" chg="del mod">
              <pc226:chgData name="Davis, James C" userId="84778d94-b1cc-4a48-87ce-749e1d7d6e72" providerId="ADAL" clId="{F3332365-2F43-7841-A006-A499CFA0F0FD}" dt="2024-04-14T23:53:44.124" v="333"/>
              <pc2:cmMkLst xmlns:pc2="http://schemas.microsoft.com/office/powerpoint/2019/9/main/command">
                <pc:docMk/>
                <pc:sldMk cId="681153070" sldId="263"/>
                <pc2:cmMk id="{20E9BB52-B112-49D7-9951-9575D017684E}"/>
              </pc2:cmMkLst>
            </pc226:cmChg>
            <pc226:cmChg xmlns:pc226="http://schemas.microsoft.com/office/powerpoint/2022/06/main/command" chg="del">
              <pc226:chgData name="Davis, James C" userId="84778d94-b1cc-4a48-87ce-749e1d7d6e72" providerId="ADAL" clId="{F3332365-2F43-7841-A006-A499CFA0F0FD}" dt="2024-04-14T23:53:42.986" v="332"/>
              <pc2:cmMkLst xmlns:pc2="http://schemas.microsoft.com/office/powerpoint/2019/9/main/command">
                <pc:docMk/>
                <pc:sldMk cId="681153070" sldId="263"/>
                <pc2:cmMk id="{755728DB-9975-4557-AC96-191B85CF05D6}"/>
              </pc2:cmMkLst>
            </pc226:cmChg>
            <pc226:cmChg xmlns:pc226="http://schemas.microsoft.com/office/powerpoint/2022/06/main/command" chg="del mod">
              <pc226:chgData name="Davis, James C" userId="84778d94-b1cc-4a48-87ce-749e1d7d6e72" providerId="ADAL" clId="{F3332365-2F43-7841-A006-A499CFA0F0FD}" dt="2024-04-14T23:53:48.502" v="335"/>
              <pc2:cmMkLst xmlns:pc2="http://schemas.microsoft.com/office/powerpoint/2019/9/main/command">
                <pc:docMk/>
                <pc:sldMk cId="681153070" sldId="263"/>
                <pc2:cmMk id="{CEDEA4DD-3B9F-4FDA-B175-85D7212F774D}"/>
              </pc2:cmMkLst>
            </pc226:cmChg>
          </p:ext>
        </pc:extLst>
      </pc:sldChg>
      <pc:sldChg chg="addSp modSp mod modAnim modShow delCm modNotesTx">
        <pc:chgData name="Davis, James C" userId="84778d94-b1cc-4a48-87ce-749e1d7d6e72" providerId="ADAL" clId="{F3332365-2F43-7841-A006-A499CFA0F0FD}" dt="2024-04-15T01:52:40.995" v="5299" actId="255"/>
        <pc:sldMkLst>
          <pc:docMk/>
          <pc:sldMk cId="2295762567" sldId="273"/>
        </pc:sldMkLst>
        <pc:spChg chg="mod">
          <ac:chgData name="Davis, James C" userId="84778d94-b1cc-4a48-87ce-749e1d7d6e72" providerId="ADAL" clId="{F3332365-2F43-7841-A006-A499CFA0F0FD}" dt="2024-04-15T01:52:40.995" v="5299" actId="255"/>
          <ac:spMkLst>
            <pc:docMk/>
            <pc:sldMk cId="2295762567" sldId="273"/>
            <ac:spMk id="2" creationId="{F62ED253-0B59-E502-954D-1F43892483C8}"/>
          </ac:spMkLst>
        </pc:spChg>
        <pc:spChg chg="add mod">
          <ac:chgData name="Davis, James C" userId="84778d94-b1cc-4a48-87ce-749e1d7d6e72" providerId="ADAL" clId="{F3332365-2F43-7841-A006-A499CFA0F0FD}" dt="2024-04-15T01:52:14.763" v="5280" actId="5793"/>
          <ac:spMkLst>
            <pc:docMk/>
            <pc:sldMk cId="2295762567" sldId="273"/>
            <ac:spMk id="5" creationId="{1A8B1F0E-09B1-E214-D13F-71F27E2321DF}"/>
          </ac:spMkLst>
        </pc:spChg>
        <pc:extLst>
          <p:ext xmlns:p="http://schemas.openxmlformats.org/presentationml/2006/main" uri="{D6D511B9-2390-475A-947B-AFAB55BFBCF1}">
            <pc226:cmChg xmlns:pc226="http://schemas.microsoft.com/office/powerpoint/2022/06/main/command" chg="del">
              <pc226:chgData name="Davis, James C" userId="84778d94-b1cc-4a48-87ce-749e1d7d6e72" providerId="ADAL" clId="{F3332365-2F43-7841-A006-A499CFA0F0FD}" dt="2024-04-14T23:54:17.453" v="340"/>
              <pc2:cmMkLst xmlns:pc2="http://schemas.microsoft.com/office/powerpoint/2019/9/main/command">
                <pc:docMk/>
                <pc:sldMk cId="2295762567" sldId="273"/>
                <pc2:cmMk id="{E59C3095-BC21-4293-B111-5C9A4ADA5138}"/>
              </pc2:cmMkLst>
            </pc226:cmChg>
          </p:ext>
        </pc:extLst>
      </pc:sldChg>
      <pc:sldChg chg="del">
        <pc:chgData name="Davis, James C" userId="84778d94-b1cc-4a48-87ce-749e1d7d6e72" providerId="ADAL" clId="{F3332365-2F43-7841-A006-A499CFA0F0FD}" dt="2024-04-15T01:15:54.478" v="2544" actId="2696"/>
        <pc:sldMkLst>
          <pc:docMk/>
          <pc:sldMk cId="307597866" sldId="274"/>
        </pc:sldMkLst>
      </pc:sldChg>
      <pc:sldChg chg="del">
        <pc:chgData name="Davis, James C" userId="84778d94-b1cc-4a48-87ce-749e1d7d6e72" providerId="ADAL" clId="{F3332365-2F43-7841-A006-A499CFA0F0FD}" dt="2024-04-15T01:15:54.448" v="2539" actId="2696"/>
        <pc:sldMkLst>
          <pc:docMk/>
          <pc:sldMk cId="2030670952" sldId="276"/>
        </pc:sldMkLst>
      </pc:sldChg>
      <pc:sldChg chg="del">
        <pc:chgData name="Davis, James C" userId="84778d94-b1cc-4a48-87ce-749e1d7d6e72" providerId="ADAL" clId="{F3332365-2F43-7841-A006-A499CFA0F0FD}" dt="2024-04-15T01:15:54.467" v="2542" actId="2696"/>
        <pc:sldMkLst>
          <pc:docMk/>
          <pc:sldMk cId="379478617" sldId="277"/>
        </pc:sldMkLst>
      </pc:sldChg>
      <pc:sldChg chg="del">
        <pc:chgData name="Davis, James C" userId="84778d94-b1cc-4a48-87ce-749e1d7d6e72" providerId="ADAL" clId="{F3332365-2F43-7841-A006-A499CFA0F0FD}" dt="2024-04-15T01:15:54.472" v="2543" actId="2696"/>
        <pc:sldMkLst>
          <pc:docMk/>
          <pc:sldMk cId="3090829083" sldId="278"/>
        </pc:sldMkLst>
      </pc:sldChg>
      <pc:sldChg chg="del">
        <pc:chgData name="Davis, James C" userId="84778d94-b1cc-4a48-87ce-749e1d7d6e72" providerId="ADAL" clId="{F3332365-2F43-7841-A006-A499CFA0F0FD}" dt="2024-04-15T01:15:54.408" v="2532" actId="2696"/>
        <pc:sldMkLst>
          <pc:docMk/>
          <pc:sldMk cId="1136516758" sldId="279"/>
        </pc:sldMkLst>
      </pc:sldChg>
      <pc:sldChg chg="del">
        <pc:chgData name="Davis, James C" userId="84778d94-b1cc-4a48-87ce-749e1d7d6e72" providerId="ADAL" clId="{F3332365-2F43-7841-A006-A499CFA0F0FD}" dt="2024-04-15T00:10:53.201" v="2047" actId="2696"/>
        <pc:sldMkLst>
          <pc:docMk/>
          <pc:sldMk cId="3112529915" sldId="280"/>
        </pc:sldMkLst>
      </pc:sldChg>
      <pc:sldChg chg="del">
        <pc:chgData name="Davis, James C" userId="84778d94-b1cc-4a48-87ce-749e1d7d6e72" providerId="ADAL" clId="{F3332365-2F43-7841-A006-A499CFA0F0FD}" dt="2024-04-15T01:15:54.454" v="2540" actId="2696"/>
        <pc:sldMkLst>
          <pc:docMk/>
          <pc:sldMk cId="101396696" sldId="281"/>
        </pc:sldMkLst>
      </pc:sldChg>
      <pc:sldChg chg="del">
        <pc:chgData name="Davis, James C" userId="84778d94-b1cc-4a48-87ce-749e1d7d6e72" providerId="ADAL" clId="{F3332365-2F43-7841-A006-A499CFA0F0FD}" dt="2024-04-15T01:15:54.431" v="2536" actId="2696"/>
        <pc:sldMkLst>
          <pc:docMk/>
          <pc:sldMk cId="1426214902" sldId="282"/>
        </pc:sldMkLst>
      </pc:sldChg>
      <pc:sldChg chg="del">
        <pc:chgData name="Davis, James C" userId="84778d94-b1cc-4a48-87ce-749e1d7d6e72" providerId="ADAL" clId="{F3332365-2F43-7841-A006-A499CFA0F0FD}" dt="2024-04-15T00:10:53.183" v="2043" actId="2696"/>
        <pc:sldMkLst>
          <pc:docMk/>
          <pc:sldMk cId="303136943" sldId="285"/>
        </pc:sldMkLst>
      </pc:sldChg>
      <pc:sldChg chg="del">
        <pc:chgData name="Davis, James C" userId="84778d94-b1cc-4a48-87ce-749e1d7d6e72" providerId="ADAL" clId="{F3332365-2F43-7841-A006-A499CFA0F0FD}" dt="2024-04-15T01:15:54.482" v="2545" actId="2696"/>
        <pc:sldMkLst>
          <pc:docMk/>
          <pc:sldMk cId="3137460815" sldId="287"/>
        </pc:sldMkLst>
      </pc:sldChg>
      <pc:sldChg chg="del">
        <pc:chgData name="Davis, James C" userId="84778d94-b1cc-4a48-87ce-749e1d7d6e72" providerId="ADAL" clId="{F3332365-2F43-7841-A006-A499CFA0F0FD}" dt="2024-04-15T01:15:54.437" v="2537" actId="2696"/>
        <pc:sldMkLst>
          <pc:docMk/>
          <pc:sldMk cId="3912601503" sldId="288"/>
        </pc:sldMkLst>
      </pc:sldChg>
      <pc:sldChg chg="del">
        <pc:chgData name="Davis, James C" userId="84778d94-b1cc-4a48-87ce-749e1d7d6e72" providerId="ADAL" clId="{F3332365-2F43-7841-A006-A499CFA0F0FD}" dt="2024-04-15T01:15:54.414" v="2533" actId="2696"/>
        <pc:sldMkLst>
          <pc:docMk/>
          <pc:sldMk cId="2182436027" sldId="289"/>
        </pc:sldMkLst>
      </pc:sldChg>
      <pc:sldChg chg="del">
        <pc:chgData name="Davis, James C" userId="84778d94-b1cc-4a48-87ce-749e1d7d6e72" providerId="ADAL" clId="{F3332365-2F43-7841-A006-A499CFA0F0FD}" dt="2024-04-15T00:10:53.149" v="2041" actId="2696"/>
        <pc:sldMkLst>
          <pc:docMk/>
          <pc:sldMk cId="2037967086" sldId="290"/>
        </pc:sldMkLst>
      </pc:sldChg>
      <pc:sldChg chg="del">
        <pc:chgData name="Davis, James C" userId="84778d94-b1cc-4a48-87ce-749e1d7d6e72" providerId="ADAL" clId="{F3332365-2F43-7841-A006-A499CFA0F0FD}" dt="2024-04-15T01:15:54.402" v="2531" actId="2696"/>
        <pc:sldMkLst>
          <pc:docMk/>
          <pc:sldMk cId="795104176" sldId="291"/>
        </pc:sldMkLst>
      </pc:sldChg>
      <pc:sldChg chg="del">
        <pc:chgData name="Davis, James C" userId="84778d94-b1cc-4a48-87ce-749e1d7d6e72" providerId="ADAL" clId="{F3332365-2F43-7841-A006-A499CFA0F0FD}" dt="2024-04-15T01:15:54.420" v="2534" actId="2696"/>
        <pc:sldMkLst>
          <pc:docMk/>
          <pc:sldMk cId="3218335509" sldId="292"/>
        </pc:sldMkLst>
      </pc:sldChg>
      <pc:sldChg chg="del">
        <pc:chgData name="Davis, James C" userId="84778d94-b1cc-4a48-87ce-749e1d7d6e72" providerId="ADAL" clId="{F3332365-2F43-7841-A006-A499CFA0F0FD}" dt="2024-04-15T01:15:54.443" v="2538" actId="2696"/>
        <pc:sldMkLst>
          <pc:docMk/>
          <pc:sldMk cId="2142412780" sldId="294"/>
        </pc:sldMkLst>
      </pc:sldChg>
      <pc:sldChg chg="del">
        <pc:chgData name="Davis, James C" userId="84778d94-b1cc-4a48-87ce-749e1d7d6e72" providerId="ADAL" clId="{F3332365-2F43-7841-A006-A499CFA0F0FD}" dt="2024-04-15T01:15:54.487" v="2546" actId="2696"/>
        <pc:sldMkLst>
          <pc:docMk/>
          <pc:sldMk cId="1351075636" sldId="295"/>
        </pc:sldMkLst>
      </pc:sldChg>
      <pc:sldChg chg="del">
        <pc:chgData name="Davis, James C" userId="84778d94-b1cc-4a48-87ce-749e1d7d6e72" providerId="ADAL" clId="{F3332365-2F43-7841-A006-A499CFA0F0FD}" dt="2024-04-15T01:15:54.398" v="2530" actId="2696"/>
        <pc:sldMkLst>
          <pc:docMk/>
          <pc:sldMk cId="2480715758" sldId="297"/>
        </pc:sldMkLst>
      </pc:sldChg>
      <pc:sldChg chg="del">
        <pc:chgData name="Davis, James C" userId="84778d94-b1cc-4a48-87ce-749e1d7d6e72" providerId="ADAL" clId="{F3332365-2F43-7841-A006-A499CFA0F0FD}" dt="2024-04-15T00:10:53.178" v="2042" actId="2696"/>
        <pc:sldMkLst>
          <pc:docMk/>
          <pc:sldMk cId="2876897637" sldId="298"/>
        </pc:sldMkLst>
      </pc:sldChg>
      <pc:sldChg chg="del">
        <pc:chgData name="Davis, James C" userId="84778d94-b1cc-4a48-87ce-749e1d7d6e72" providerId="ADAL" clId="{F3332365-2F43-7841-A006-A499CFA0F0FD}" dt="2024-04-15T00:10:53.187" v="2044" actId="2696"/>
        <pc:sldMkLst>
          <pc:docMk/>
          <pc:sldMk cId="3285845332" sldId="299"/>
        </pc:sldMkLst>
      </pc:sldChg>
      <pc:sldChg chg="del">
        <pc:chgData name="Davis, James C" userId="84778d94-b1cc-4a48-87ce-749e1d7d6e72" providerId="ADAL" clId="{F3332365-2F43-7841-A006-A499CFA0F0FD}" dt="2024-04-15T00:10:53.190" v="2045" actId="2696"/>
        <pc:sldMkLst>
          <pc:docMk/>
          <pc:sldMk cId="2064402739" sldId="300"/>
        </pc:sldMkLst>
      </pc:sldChg>
      <pc:sldChg chg="addSp delSp modSp mod chgLayout modNotesTx">
        <pc:chgData name="Davis, James C" userId="84778d94-b1cc-4a48-87ce-749e1d7d6e72" providerId="ADAL" clId="{F3332365-2F43-7841-A006-A499CFA0F0FD}" dt="2024-04-15T01:51:17.433" v="5232" actId="1076"/>
        <pc:sldMkLst>
          <pc:docMk/>
          <pc:sldMk cId="2599654013" sldId="302"/>
        </pc:sldMkLst>
        <pc:spChg chg="add del mod">
          <ac:chgData name="Davis, James C" userId="84778d94-b1cc-4a48-87ce-749e1d7d6e72" providerId="ADAL" clId="{F3332365-2F43-7841-A006-A499CFA0F0FD}" dt="2024-04-15T01:47:30.014" v="4780" actId="6264"/>
          <ac:spMkLst>
            <pc:docMk/>
            <pc:sldMk cId="2599654013" sldId="302"/>
            <ac:spMk id="2" creationId="{C8D55CF9-C70A-A611-8D2F-A8CAFDB34B3E}"/>
          </ac:spMkLst>
        </pc:spChg>
        <pc:spChg chg="mod ord">
          <ac:chgData name="Davis, James C" userId="84778d94-b1cc-4a48-87ce-749e1d7d6e72" providerId="ADAL" clId="{F3332365-2F43-7841-A006-A499CFA0F0FD}" dt="2024-04-15T01:50:34.680" v="5100" actId="20577"/>
          <ac:spMkLst>
            <pc:docMk/>
            <pc:sldMk cId="2599654013" sldId="302"/>
            <ac:spMk id="3" creationId="{A6E83CE6-7CA6-022C-331A-154ADF6C175F}"/>
          </ac:spMkLst>
        </pc:spChg>
        <pc:spChg chg="mod ord">
          <ac:chgData name="Davis, James C" userId="84778d94-b1cc-4a48-87ce-749e1d7d6e72" providerId="ADAL" clId="{F3332365-2F43-7841-A006-A499CFA0F0FD}" dt="2024-04-15T01:47:30.014" v="4780" actId="6264"/>
          <ac:spMkLst>
            <pc:docMk/>
            <pc:sldMk cId="2599654013" sldId="302"/>
            <ac:spMk id="4" creationId="{5D408A92-A546-ED05-1663-35CBE11D8854}"/>
          </ac:spMkLst>
        </pc:spChg>
        <pc:spChg chg="del">
          <ac:chgData name="Davis, James C" userId="84778d94-b1cc-4a48-87ce-749e1d7d6e72" providerId="ADAL" clId="{F3332365-2F43-7841-A006-A499CFA0F0FD}" dt="2024-04-15T01:47:27.988" v="4779" actId="478"/>
          <ac:spMkLst>
            <pc:docMk/>
            <pc:sldMk cId="2599654013" sldId="302"/>
            <ac:spMk id="6" creationId="{45D2367B-CF5A-B50A-FC98-602C5F9F0468}"/>
          </ac:spMkLst>
        </pc:spChg>
        <pc:spChg chg="add del mod">
          <ac:chgData name="Davis, James C" userId="84778d94-b1cc-4a48-87ce-749e1d7d6e72" providerId="ADAL" clId="{F3332365-2F43-7841-A006-A499CFA0F0FD}" dt="2024-04-15T01:47:30.014" v="4780" actId="6264"/>
          <ac:spMkLst>
            <pc:docMk/>
            <pc:sldMk cId="2599654013" sldId="302"/>
            <ac:spMk id="8" creationId="{A42D5649-3962-C8E8-8C21-4C16BCE40E18}"/>
          </ac:spMkLst>
        </pc:spChg>
        <pc:spChg chg="add mod ord">
          <ac:chgData name="Davis, James C" userId="84778d94-b1cc-4a48-87ce-749e1d7d6e72" providerId="ADAL" clId="{F3332365-2F43-7841-A006-A499CFA0F0FD}" dt="2024-04-15T01:50:57.267" v="5192" actId="403"/>
          <ac:spMkLst>
            <pc:docMk/>
            <pc:sldMk cId="2599654013" sldId="302"/>
            <ac:spMk id="9" creationId="{11123795-DCE6-9457-9A37-E92A2D29CEF8}"/>
          </ac:spMkLst>
        </pc:spChg>
        <pc:spChg chg="add del mod">
          <ac:chgData name="Davis, James C" userId="84778d94-b1cc-4a48-87ce-749e1d7d6e72" providerId="ADAL" clId="{F3332365-2F43-7841-A006-A499CFA0F0FD}" dt="2024-04-15T01:51:06.699" v="5195"/>
          <ac:spMkLst>
            <pc:docMk/>
            <pc:sldMk cId="2599654013" sldId="302"/>
            <ac:spMk id="10" creationId="{06D99921-2FAE-B8E1-3BBC-EB4E597937E7}"/>
          </ac:spMkLst>
        </pc:spChg>
        <pc:spChg chg="add mod">
          <ac:chgData name="Davis, James C" userId="84778d94-b1cc-4a48-87ce-749e1d7d6e72" providerId="ADAL" clId="{F3332365-2F43-7841-A006-A499CFA0F0FD}" dt="2024-04-15T01:51:17.433" v="5232" actId="1076"/>
          <ac:spMkLst>
            <pc:docMk/>
            <pc:sldMk cId="2599654013" sldId="302"/>
            <ac:spMk id="11" creationId="{CEBF9CB3-98E1-C07D-22B6-E532DB96366E}"/>
          </ac:spMkLst>
        </pc:spChg>
        <pc:spChg chg="del">
          <ac:chgData name="Davis, James C" userId="84778d94-b1cc-4a48-87ce-749e1d7d6e72" providerId="ADAL" clId="{F3332365-2F43-7841-A006-A499CFA0F0FD}" dt="2024-04-15T01:47:27.988" v="4779" actId="478"/>
          <ac:spMkLst>
            <pc:docMk/>
            <pc:sldMk cId="2599654013" sldId="302"/>
            <ac:spMk id="47" creationId="{866488F2-1497-F56C-504D-CAD9AD50A5D6}"/>
          </ac:spMkLst>
        </pc:spChg>
        <pc:spChg chg="del">
          <ac:chgData name="Davis, James C" userId="84778d94-b1cc-4a48-87ce-749e1d7d6e72" providerId="ADAL" clId="{F3332365-2F43-7841-A006-A499CFA0F0FD}" dt="2024-04-15T01:47:27.988" v="4779" actId="478"/>
          <ac:spMkLst>
            <pc:docMk/>
            <pc:sldMk cId="2599654013" sldId="302"/>
            <ac:spMk id="55" creationId="{C29BD631-434B-FA77-75CC-B9B3ABA7CA5A}"/>
          </ac:spMkLst>
        </pc:spChg>
        <pc:spChg chg="del">
          <ac:chgData name="Davis, James C" userId="84778d94-b1cc-4a48-87ce-749e1d7d6e72" providerId="ADAL" clId="{F3332365-2F43-7841-A006-A499CFA0F0FD}" dt="2024-04-15T01:47:27.988" v="4779" actId="478"/>
          <ac:spMkLst>
            <pc:docMk/>
            <pc:sldMk cId="2599654013" sldId="302"/>
            <ac:spMk id="57" creationId="{5B74C294-1190-3F60-003D-31A09F014B47}"/>
          </ac:spMkLst>
        </pc:spChg>
        <pc:picChg chg="del">
          <ac:chgData name="Davis, James C" userId="84778d94-b1cc-4a48-87ce-749e1d7d6e72" providerId="ADAL" clId="{F3332365-2F43-7841-A006-A499CFA0F0FD}" dt="2024-04-15T01:47:27.988" v="4779" actId="478"/>
          <ac:picMkLst>
            <pc:docMk/>
            <pc:sldMk cId="2599654013" sldId="302"/>
            <ac:picMk id="5" creationId="{39C089EB-B4A9-F548-5D4A-6108EE1C62F2}"/>
          </ac:picMkLst>
        </pc:picChg>
        <pc:picChg chg="del">
          <ac:chgData name="Davis, James C" userId="84778d94-b1cc-4a48-87ce-749e1d7d6e72" providerId="ADAL" clId="{F3332365-2F43-7841-A006-A499CFA0F0FD}" dt="2024-04-15T01:47:27.988" v="4779" actId="478"/>
          <ac:picMkLst>
            <pc:docMk/>
            <pc:sldMk cId="2599654013" sldId="302"/>
            <ac:picMk id="7" creationId="{A61FEBC4-85C6-FE41-033E-23113ADE1FA8}"/>
          </ac:picMkLst>
        </pc:picChg>
        <pc:picChg chg="del">
          <ac:chgData name="Davis, James C" userId="84778d94-b1cc-4a48-87ce-749e1d7d6e72" providerId="ADAL" clId="{F3332365-2F43-7841-A006-A499CFA0F0FD}" dt="2024-04-15T01:47:27.988" v="4779" actId="478"/>
          <ac:picMkLst>
            <pc:docMk/>
            <pc:sldMk cId="2599654013" sldId="302"/>
            <ac:picMk id="46" creationId="{25FDC561-E106-841F-C693-C29C3A5CD368}"/>
          </ac:picMkLst>
        </pc:picChg>
        <pc:picChg chg="del">
          <ac:chgData name="Davis, James C" userId="84778d94-b1cc-4a48-87ce-749e1d7d6e72" providerId="ADAL" clId="{F3332365-2F43-7841-A006-A499CFA0F0FD}" dt="2024-04-15T01:47:27.988" v="4779" actId="478"/>
          <ac:picMkLst>
            <pc:docMk/>
            <pc:sldMk cId="2599654013" sldId="302"/>
            <ac:picMk id="48" creationId="{4629FC82-51FA-F63E-D470-81DCFB2EE387}"/>
          </ac:picMkLst>
        </pc:picChg>
        <pc:picChg chg="del">
          <ac:chgData name="Davis, James C" userId="84778d94-b1cc-4a48-87ce-749e1d7d6e72" providerId="ADAL" clId="{F3332365-2F43-7841-A006-A499CFA0F0FD}" dt="2024-04-15T01:47:27.988" v="4779" actId="478"/>
          <ac:picMkLst>
            <pc:docMk/>
            <pc:sldMk cId="2599654013" sldId="302"/>
            <ac:picMk id="50" creationId="{50768EED-D8C9-F8FD-9F6D-AF6E438C1D42}"/>
          </ac:picMkLst>
        </pc:picChg>
        <pc:picChg chg="del">
          <ac:chgData name="Davis, James C" userId="84778d94-b1cc-4a48-87ce-749e1d7d6e72" providerId="ADAL" clId="{F3332365-2F43-7841-A006-A499CFA0F0FD}" dt="2024-04-15T01:47:27.988" v="4779" actId="478"/>
          <ac:picMkLst>
            <pc:docMk/>
            <pc:sldMk cId="2599654013" sldId="302"/>
            <ac:picMk id="54" creationId="{CA498A3A-F934-18E3-5475-049E02B3790E}"/>
          </ac:picMkLst>
        </pc:picChg>
        <pc:picChg chg="del">
          <ac:chgData name="Davis, James C" userId="84778d94-b1cc-4a48-87ce-749e1d7d6e72" providerId="ADAL" clId="{F3332365-2F43-7841-A006-A499CFA0F0FD}" dt="2024-04-15T01:47:27.988" v="4779" actId="478"/>
          <ac:picMkLst>
            <pc:docMk/>
            <pc:sldMk cId="2599654013" sldId="302"/>
            <ac:picMk id="56" creationId="{7D1D5D3B-A0A0-E048-6304-EC268F570E01}"/>
          </ac:picMkLst>
        </pc:picChg>
      </pc:sldChg>
      <pc:sldChg chg="del">
        <pc:chgData name="Davis, James C" userId="84778d94-b1cc-4a48-87ce-749e1d7d6e72" providerId="ADAL" clId="{F3332365-2F43-7841-A006-A499CFA0F0FD}" dt="2024-04-15T01:15:54.329" v="2527" actId="2696"/>
        <pc:sldMkLst>
          <pc:docMk/>
          <pc:sldMk cId="3444674970" sldId="304"/>
        </pc:sldMkLst>
      </pc:sldChg>
      <pc:sldChg chg="del">
        <pc:chgData name="Davis, James C" userId="84778d94-b1cc-4a48-87ce-749e1d7d6e72" providerId="ADAL" clId="{F3332365-2F43-7841-A006-A499CFA0F0FD}" dt="2024-04-15T01:15:54.425" v="2535" actId="2696"/>
        <pc:sldMkLst>
          <pc:docMk/>
          <pc:sldMk cId="2553257509" sldId="305"/>
        </pc:sldMkLst>
      </pc:sldChg>
      <pc:sldChg chg="del">
        <pc:chgData name="Davis, James C" userId="84778d94-b1cc-4a48-87ce-749e1d7d6e72" providerId="ADAL" clId="{F3332365-2F43-7841-A006-A499CFA0F0FD}" dt="2024-04-15T00:10:53.195" v="2046" actId="2696"/>
        <pc:sldMkLst>
          <pc:docMk/>
          <pc:sldMk cId="4218068318" sldId="306"/>
        </pc:sldMkLst>
      </pc:sldChg>
      <pc:sldChg chg="modSp del mod">
        <pc:chgData name="Davis, James C" userId="84778d94-b1cc-4a48-87ce-749e1d7d6e72" providerId="ADAL" clId="{F3332365-2F43-7841-A006-A499CFA0F0FD}" dt="2024-04-14T23:54:43.204" v="346" actId="2696"/>
        <pc:sldMkLst>
          <pc:docMk/>
          <pc:sldMk cId="2430834682" sldId="307"/>
        </pc:sldMkLst>
        <pc:spChg chg="mod">
          <ac:chgData name="Davis, James C" userId="84778d94-b1cc-4a48-87ce-749e1d7d6e72" providerId="ADAL" clId="{F3332365-2F43-7841-A006-A499CFA0F0FD}" dt="2024-04-14T23:54:27.594" v="344" actId="20577"/>
          <ac:spMkLst>
            <pc:docMk/>
            <pc:sldMk cId="2430834682" sldId="307"/>
            <ac:spMk id="3" creationId="{FB9186F1-5591-8E9E-8590-F73C5F481534}"/>
          </ac:spMkLst>
        </pc:spChg>
      </pc:sldChg>
      <pc:sldChg chg="del">
        <pc:chgData name="Davis, James C" userId="84778d94-b1cc-4a48-87ce-749e1d7d6e72" providerId="ADAL" clId="{F3332365-2F43-7841-A006-A499CFA0F0FD}" dt="2024-04-15T01:15:54.383" v="2528" actId="2696"/>
        <pc:sldMkLst>
          <pc:docMk/>
          <pc:sldMk cId="472455801" sldId="308"/>
        </pc:sldMkLst>
      </pc:sldChg>
      <pc:sldChg chg="del">
        <pc:chgData name="Davis, James C" userId="84778d94-b1cc-4a48-87ce-749e1d7d6e72" providerId="ADAL" clId="{F3332365-2F43-7841-A006-A499CFA0F0FD}" dt="2024-04-15T01:15:54.491" v="2547" actId="2696"/>
        <pc:sldMkLst>
          <pc:docMk/>
          <pc:sldMk cId="4269105979" sldId="309"/>
        </pc:sldMkLst>
      </pc:sldChg>
      <pc:sldChg chg="del">
        <pc:chgData name="Davis, James C" userId="84778d94-b1cc-4a48-87ce-749e1d7d6e72" providerId="ADAL" clId="{F3332365-2F43-7841-A006-A499CFA0F0FD}" dt="2024-04-15T01:15:54.392" v="2529" actId="2696"/>
        <pc:sldMkLst>
          <pc:docMk/>
          <pc:sldMk cId="38060957" sldId="310"/>
        </pc:sldMkLst>
      </pc:sldChg>
      <pc:sldChg chg="del">
        <pc:chgData name="Davis, James C" userId="84778d94-b1cc-4a48-87ce-749e1d7d6e72" providerId="ADAL" clId="{F3332365-2F43-7841-A006-A499CFA0F0FD}" dt="2024-04-15T01:15:54.461" v="2541" actId="2696"/>
        <pc:sldMkLst>
          <pc:docMk/>
          <pc:sldMk cId="4176920234" sldId="311"/>
        </pc:sldMkLst>
      </pc:sldChg>
      <pc:sldChg chg="modSp new mod modNotesTx">
        <pc:chgData name="Davis, James C" userId="84778d94-b1cc-4a48-87ce-749e1d7d6e72" providerId="ADAL" clId="{F3332365-2F43-7841-A006-A499CFA0F0FD}" dt="2024-04-15T00:05:47.100" v="1542" actId="20577"/>
        <pc:sldMkLst>
          <pc:docMk/>
          <pc:sldMk cId="3968278589" sldId="312"/>
        </pc:sldMkLst>
        <pc:spChg chg="mod">
          <ac:chgData name="Davis, James C" userId="84778d94-b1cc-4a48-87ce-749e1d7d6e72" providerId="ADAL" clId="{F3332365-2F43-7841-A006-A499CFA0F0FD}" dt="2024-04-14T23:57:04.731" v="642" actId="20577"/>
          <ac:spMkLst>
            <pc:docMk/>
            <pc:sldMk cId="3968278589" sldId="312"/>
            <ac:spMk id="2" creationId="{84DBEE0E-C8F6-AA6F-4950-621FD6C72CB2}"/>
          </ac:spMkLst>
        </pc:spChg>
        <pc:spChg chg="mod">
          <ac:chgData name="Davis, James C" userId="84778d94-b1cc-4a48-87ce-749e1d7d6e72" providerId="ADAL" clId="{F3332365-2F43-7841-A006-A499CFA0F0FD}" dt="2024-04-14T23:55:01.434" v="362" actId="20577"/>
          <ac:spMkLst>
            <pc:docMk/>
            <pc:sldMk cId="3968278589" sldId="312"/>
            <ac:spMk id="3" creationId="{2C22DD05-485E-BA6B-4B37-D867508ACF15}"/>
          </ac:spMkLst>
        </pc:spChg>
      </pc:sldChg>
      <pc:sldChg chg="addSp delSp modSp new mod modNotesTx">
        <pc:chgData name="Davis, James C" userId="84778d94-b1cc-4a48-87ce-749e1d7d6e72" providerId="ADAL" clId="{F3332365-2F43-7841-A006-A499CFA0F0FD}" dt="2024-04-15T01:18:47.266" v="2674" actId="20577"/>
        <pc:sldMkLst>
          <pc:docMk/>
          <pc:sldMk cId="1137957121" sldId="313"/>
        </pc:sldMkLst>
        <pc:spChg chg="mod">
          <ac:chgData name="Davis, James C" userId="84778d94-b1cc-4a48-87ce-749e1d7d6e72" providerId="ADAL" clId="{F3332365-2F43-7841-A006-A499CFA0F0FD}" dt="2024-04-15T01:18:47.266" v="2674" actId="20577"/>
          <ac:spMkLst>
            <pc:docMk/>
            <pc:sldMk cId="1137957121" sldId="313"/>
            <ac:spMk id="2" creationId="{80561292-67A9-B71D-51FE-FDC5F755F1CF}"/>
          </ac:spMkLst>
        </pc:spChg>
        <pc:spChg chg="mod">
          <ac:chgData name="Davis, James C" userId="84778d94-b1cc-4a48-87ce-749e1d7d6e72" providerId="ADAL" clId="{F3332365-2F43-7841-A006-A499CFA0F0FD}" dt="2024-04-15T01:18:22.317" v="2658" actId="21"/>
          <ac:spMkLst>
            <pc:docMk/>
            <pc:sldMk cId="1137957121" sldId="313"/>
            <ac:spMk id="3" creationId="{30120F56-B30B-3E0C-9714-0A1F7F5B12C5}"/>
          </ac:spMkLst>
        </pc:spChg>
        <pc:picChg chg="add del mod">
          <ac:chgData name="Davis, James C" userId="84778d94-b1cc-4a48-87ce-749e1d7d6e72" providerId="ADAL" clId="{F3332365-2F43-7841-A006-A499CFA0F0FD}" dt="2024-04-15T01:18:03.109" v="2651" actId="21"/>
          <ac:picMkLst>
            <pc:docMk/>
            <pc:sldMk cId="1137957121" sldId="313"/>
            <ac:picMk id="5" creationId="{0AB4FE60-D2BE-1B3C-13B4-02AC77F76703}"/>
          </ac:picMkLst>
        </pc:picChg>
        <pc:picChg chg="add del mod">
          <ac:chgData name="Davis, James C" userId="84778d94-b1cc-4a48-87ce-749e1d7d6e72" providerId="ADAL" clId="{F3332365-2F43-7841-A006-A499CFA0F0FD}" dt="2024-04-15T01:18:37.606" v="2668" actId="21"/>
          <ac:picMkLst>
            <pc:docMk/>
            <pc:sldMk cId="1137957121" sldId="313"/>
            <ac:picMk id="6" creationId="{302C6233-313B-1A7F-67EC-2F1C54F2A3EB}"/>
          </ac:picMkLst>
        </pc:picChg>
      </pc:sldChg>
      <pc:sldChg chg="addSp delSp modSp new mod modClrScheme chgLayout modNotesTx">
        <pc:chgData name="Davis, James C" userId="84778d94-b1cc-4a48-87ce-749e1d7d6e72" providerId="ADAL" clId="{F3332365-2F43-7841-A006-A499CFA0F0FD}" dt="2024-04-15T00:08:55.333" v="1896" actId="114"/>
        <pc:sldMkLst>
          <pc:docMk/>
          <pc:sldMk cId="1585868864" sldId="314"/>
        </pc:sldMkLst>
        <pc:spChg chg="del">
          <ac:chgData name="Davis, James C" userId="84778d94-b1cc-4a48-87ce-749e1d7d6e72" providerId="ADAL" clId="{F3332365-2F43-7841-A006-A499CFA0F0FD}" dt="2024-04-15T00:06:07.356" v="1544" actId="700"/>
          <ac:spMkLst>
            <pc:docMk/>
            <pc:sldMk cId="1585868864" sldId="314"/>
            <ac:spMk id="2" creationId="{B88E9C68-65A6-1593-D4BE-B919D19EB872}"/>
          </ac:spMkLst>
        </pc:spChg>
        <pc:spChg chg="del">
          <ac:chgData name="Davis, James C" userId="84778d94-b1cc-4a48-87ce-749e1d7d6e72" providerId="ADAL" clId="{F3332365-2F43-7841-A006-A499CFA0F0FD}" dt="2024-04-15T00:06:07.356" v="1544" actId="700"/>
          <ac:spMkLst>
            <pc:docMk/>
            <pc:sldMk cId="1585868864" sldId="314"/>
            <ac:spMk id="3" creationId="{32703B1E-49F0-2CB6-7CFF-C96F96B607AE}"/>
          </ac:spMkLst>
        </pc:spChg>
        <pc:spChg chg="mod ord">
          <ac:chgData name="Davis, James C" userId="84778d94-b1cc-4a48-87ce-749e1d7d6e72" providerId="ADAL" clId="{F3332365-2F43-7841-A006-A499CFA0F0FD}" dt="2024-04-15T00:06:07.356" v="1544" actId="700"/>
          <ac:spMkLst>
            <pc:docMk/>
            <pc:sldMk cId="1585868864" sldId="314"/>
            <ac:spMk id="4" creationId="{BDF53FDC-F9AB-01AC-7F03-E3C0DC3849D4}"/>
          </ac:spMkLst>
        </pc:spChg>
        <pc:spChg chg="add mod">
          <ac:chgData name="Davis, James C" userId="84778d94-b1cc-4a48-87ce-749e1d7d6e72" providerId="ADAL" clId="{F3332365-2F43-7841-A006-A499CFA0F0FD}" dt="2024-04-15T00:07:05.828" v="1743" actId="1076"/>
          <ac:spMkLst>
            <pc:docMk/>
            <pc:sldMk cId="1585868864" sldId="314"/>
            <ac:spMk id="6" creationId="{264158B6-0800-1EBC-1AEF-04CAE802250B}"/>
          </ac:spMkLst>
        </pc:spChg>
        <pc:picChg chg="add mod">
          <ac:chgData name="Davis, James C" userId="84778d94-b1cc-4a48-87ce-749e1d7d6e72" providerId="ADAL" clId="{F3332365-2F43-7841-A006-A499CFA0F0FD}" dt="2024-04-15T00:06:10.410" v="1546" actId="1076"/>
          <ac:picMkLst>
            <pc:docMk/>
            <pc:sldMk cId="1585868864" sldId="314"/>
            <ac:picMk id="5" creationId="{8CBD2BE4-D6B3-C915-8C6A-89567DF0FB04}"/>
          </ac:picMkLst>
        </pc:picChg>
      </pc:sldChg>
      <pc:sldChg chg="addSp delSp modSp new mod modClrScheme chgLayout modNotesTx">
        <pc:chgData name="Davis, James C" userId="84778d94-b1cc-4a48-87ce-749e1d7d6e72" providerId="ADAL" clId="{F3332365-2F43-7841-A006-A499CFA0F0FD}" dt="2024-04-15T01:15:39.688" v="2526" actId="20577"/>
        <pc:sldMkLst>
          <pc:docMk/>
          <pc:sldMk cId="145851440" sldId="315"/>
        </pc:sldMkLst>
        <pc:spChg chg="del mod ord">
          <ac:chgData name="Davis, James C" userId="84778d94-b1cc-4a48-87ce-749e1d7d6e72" providerId="ADAL" clId="{F3332365-2F43-7841-A006-A499CFA0F0FD}" dt="2024-04-15T00:10:57.701" v="2049" actId="700"/>
          <ac:spMkLst>
            <pc:docMk/>
            <pc:sldMk cId="145851440" sldId="315"/>
            <ac:spMk id="2" creationId="{6C0DD92B-53E7-36EE-5AA3-FE1BBA9716FE}"/>
          </ac:spMkLst>
        </pc:spChg>
        <pc:spChg chg="mod ord">
          <ac:chgData name="Davis, James C" userId="84778d94-b1cc-4a48-87ce-749e1d7d6e72" providerId="ADAL" clId="{F3332365-2F43-7841-A006-A499CFA0F0FD}" dt="2024-04-15T00:10:57.701" v="2049" actId="700"/>
          <ac:spMkLst>
            <pc:docMk/>
            <pc:sldMk cId="145851440" sldId="315"/>
            <ac:spMk id="3" creationId="{AC53C9C9-F6D9-D170-E5B7-0798883B848C}"/>
          </ac:spMkLst>
        </pc:spChg>
        <pc:spChg chg="add mod ord">
          <ac:chgData name="Davis, James C" userId="84778d94-b1cc-4a48-87ce-749e1d7d6e72" providerId="ADAL" clId="{F3332365-2F43-7841-A006-A499CFA0F0FD}" dt="2024-04-15T00:11:04.186" v="2089" actId="20577"/>
          <ac:spMkLst>
            <pc:docMk/>
            <pc:sldMk cId="145851440" sldId="315"/>
            <ac:spMk id="4" creationId="{8A470442-4D10-E016-FBD8-752ABB886189}"/>
          </ac:spMkLst>
        </pc:spChg>
        <pc:spChg chg="add mod ord">
          <ac:chgData name="Davis, James C" userId="84778d94-b1cc-4a48-87ce-749e1d7d6e72" providerId="ADAL" clId="{F3332365-2F43-7841-A006-A499CFA0F0FD}" dt="2024-04-15T01:15:39.688" v="2526" actId="20577"/>
          <ac:spMkLst>
            <pc:docMk/>
            <pc:sldMk cId="145851440" sldId="315"/>
            <ac:spMk id="5" creationId="{A287B8DF-3887-8A41-7C5A-825EECD2404B}"/>
          </ac:spMkLst>
        </pc:spChg>
      </pc:sldChg>
      <pc:sldChg chg="addSp modSp new mod modAnim modNotesTx">
        <pc:chgData name="Davis, James C" userId="84778d94-b1cc-4a48-87ce-749e1d7d6e72" providerId="ADAL" clId="{F3332365-2F43-7841-A006-A499CFA0F0FD}" dt="2024-04-15T01:53:38.518" v="5337" actId="1036"/>
        <pc:sldMkLst>
          <pc:docMk/>
          <pc:sldMk cId="3316891798" sldId="316"/>
        </pc:sldMkLst>
        <pc:spChg chg="mod">
          <ac:chgData name="Davis, James C" userId="84778d94-b1cc-4a48-87ce-749e1d7d6e72" providerId="ADAL" clId="{F3332365-2F43-7841-A006-A499CFA0F0FD}" dt="2024-04-15T01:53:38.518" v="5337" actId="1036"/>
          <ac:spMkLst>
            <pc:docMk/>
            <pc:sldMk cId="3316891798" sldId="316"/>
            <ac:spMk id="2" creationId="{527173A9-E3AC-78BF-2FB3-AE7DC6735462}"/>
          </ac:spMkLst>
        </pc:spChg>
        <pc:spChg chg="mod">
          <ac:chgData name="Davis, James C" userId="84778d94-b1cc-4a48-87ce-749e1d7d6e72" providerId="ADAL" clId="{F3332365-2F43-7841-A006-A499CFA0F0FD}" dt="2024-04-15T01:20:05.923" v="2779" actId="20577"/>
          <ac:spMkLst>
            <pc:docMk/>
            <pc:sldMk cId="3316891798" sldId="316"/>
            <ac:spMk id="3" creationId="{FB67D290-36A4-BC7A-F46C-2CACD37F5548}"/>
          </ac:spMkLst>
        </pc:spChg>
        <pc:picChg chg="add mod">
          <ac:chgData name="Davis, James C" userId="84778d94-b1cc-4a48-87ce-749e1d7d6e72" providerId="ADAL" clId="{F3332365-2F43-7841-A006-A499CFA0F0FD}" dt="2024-04-15T01:53:38.518" v="5337" actId="1036"/>
          <ac:picMkLst>
            <pc:docMk/>
            <pc:sldMk cId="3316891798" sldId="316"/>
            <ac:picMk id="5" creationId="{8E4ED910-7B81-50AE-7B62-5CA8FB842C75}"/>
          </ac:picMkLst>
        </pc:picChg>
      </pc:sldChg>
      <pc:sldChg chg="addSp delSp modSp new mod modAnim modNotesTx">
        <pc:chgData name="Davis, James C" userId="84778d94-b1cc-4a48-87ce-749e1d7d6e72" providerId="ADAL" clId="{F3332365-2F43-7841-A006-A499CFA0F0FD}" dt="2024-04-15T01:29:45.920" v="3679"/>
        <pc:sldMkLst>
          <pc:docMk/>
          <pc:sldMk cId="3760979955" sldId="317"/>
        </pc:sldMkLst>
        <pc:spChg chg="del">
          <ac:chgData name="Davis, James C" userId="84778d94-b1cc-4a48-87ce-749e1d7d6e72" providerId="ADAL" clId="{F3332365-2F43-7841-A006-A499CFA0F0FD}" dt="2024-04-15T01:21:54.108" v="2896" actId="478"/>
          <ac:spMkLst>
            <pc:docMk/>
            <pc:sldMk cId="3760979955" sldId="317"/>
            <ac:spMk id="2" creationId="{D81BEC3E-E700-F63A-E9C7-31B7993FD152}"/>
          </ac:spMkLst>
        </pc:spChg>
        <pc:spChg chg="mod">
          <ac:chgData name="Davis, James C" userId="84778d94-b1cc-4a48-87ce-749e1d7d6e72" providerId="ADAL" clId="{F3332365-2F43-7841-A006-A499CFA0F0FD}" dt="2024-04-15T01:25:47" v="3083" actId="20577"/>
          <ac:spMkLst>
            <pc:docMk/>
            <pc:sldMk cId="3760979955" sldId="317"/>
            <ac:spMk id="3" creationId="{38DF5C23-3818-E7FE-5D28-093A07468C23}"/>
          </ac:spMkLst>
        </pc:spChg>
        <pc:spChg chg="add mod">
          <ac:chgData name="Davis, James C" userId="84778d94-b1cc-4a48-87ce-749e1d7d6e72" providerId="ADAL" clId="{F3332365-2F43-7841-A006-A499CFA0F0FD}" dt="2024-04-15T01:25:21.719" v="3046" actId="1035"/>
          <ac:spMkLst>
            <pc:docMk/>
            <pc:sldMk cId="3760979955" sldId="317"/>
            <ac:spMk id="6" creationId="{C546BB37-A770-962A-4655-811D9BC6E1EB}"/>
          </ac:spMkLst>
        </pc:spChg>
        <pc:picChg chg="add mod modCrop">
          <ac:chgData name="Davis, James C" userId="84778d94-b1cc-4a48-87ce-749e1d7d6e72" providerId="ADAL" clId="{F3332365-2F43-7841-A006-A499CFA0F0FD}" dt="2024-04-15T01:22:49.339" v="2909" actId="732"/>
          <ac:picMkLst>
            <pc:docMk/>
            <pc:sldMk cId="3760979955" sldId="317"/>
            <ac:picMk id="5" creationId="{D797DE6C-277A-6AC4-3D1A-7713D79406A0}"/>
          </ac:picMkLst>
        </pc:picChg>
      </pc:sldChg>
      <pc:sldChg chg="addSp delSp modSp new mod modAnim modNotesTx">
        <pc:chgData name="Davis, James C" userId="84778d94-b1cc-4a48-87ce-749e1d7d6e72" providerId="ADAL" clId="{F3332365-2F43-7841-A006-A499CFA0F0FD}" dt="2024-04-15T01:25:27.535" v="3048" actId="14100"/>
        <pc:sldMkLst>
          <pc:docMk/>
          <pc:sldMk cId="1532157891" sldId="318"/>
        </pc:sldMkLst>
        <pc:spChg chg="del">
          <ac:chgData name="Davis, James C" userId="84778d94-b1cc-4a48-87ce-749e1d7d6e72" providerId="ADAL" clId="{F3332365-2F43-7841-A006-A499CFA0F0FD}" dt="2024-04-15T01:24:34.154" v="3018" actId="478"/>
          <ac:spMkLst>
            <pc:docMk/>
            <pc:sldMk cId="1532157891" sldId="318"/>
            <ac:spMk id="2" creationId="{08772BC7-4203-1F87-5B71-298F835FCE5D}"/>
          </ac:spMkLst>
        </pc:spChg>
        <pc:spChg chg="mod">
          <ac:chgData name="Davis, James C" userId="84778d94-b1cc-4a48-87ce-749e1d7d6e72" providerId="ADAL" clId="{F3332365-2F43-7841-A006-A499CFA0F0FD}" dt="2024-04-15T01:24:32.405" v="3017" actId="20577"/>
          <ac:spMkLst>
            <pc:docMk/>
            <pc:sldMk cId="1532157891" sldId="318"/>
            <ac:spMk id="3" creationId="{1B762F8F-7B3A-6529-D489-23268A22DD0B}"/>
          </ac:spMkLst>
        </pc:spChg>
        <pc:spChg chg="add mod">
          <ac:chgData name="Davis, James C" userId="84778d94-b1cc-4a48-87ce-749e1d7d6e72" providerId="ADAL" clId="{F3332365-2F43-7841-A006-A499CFA0F0FD}" dt="2024-04-15T01:25:27.535" v="3048" actId="14100"/>
          <ac:spMkLst>
            <pc:docMk/>
            <pc:sldMk cId="1532157891" sldId="318"/>
            <ac:spMk id="6" creationId="{153000C2-AE0A-28CE-4314-590EE8A577B6}"/>
          </ac:spMkLst>
        </pc:spChg>
        <pc:picChg chg="add mod">
          <ac:chgData name="Davis, James C" userId="84778d94-b1cc-4a48-87ce-749e1d7d6e72" providerId="ADAL" clId="{F3332365-2F43-7841-A006-A499CFA0F0FD}" dt="2024-04-15T01:25:07.840" v="3042" actId="14100"/>
          <ac:picMkLst>
            <pc:docMk/>
            <pc:sldMk cId="1532157891" sldId="318"/>
            <ac:picMk id="5" creationId="{0314D452-C4CB-1D40-D90E-AC98AFB7C13D}"/>
          </ac:picMkLst>
        </pc:picChg>
      </pc:sldChg>
      <pc:sldChg chg="addSp delSp modSp new mod addCm delCm modNotesTx">
        <pc:chgData name="Davis, James C" userId="84778d94-b1cc-4a48-87ce-749e1d7d6e72" providerId="ADAL" clId="{F3332365-2F43-7841-A006-A499CFA0F0FD}" dt="2024-04-15T01:27:40.048" v="3294" actId="1592"/>
        <pc:sldMkLst>
          <pc:docMk/>
          <pc:sldMk cId="1436531338" sldId="319"/>
        </pc:sldMkLst>
        <pc:spChg chg="del">
          <ac:chgData name="Davis, James C" userId="84778d94-b1cc-4a48-87ce-749e1d7d6e72" providerId="ADAL" clId="{F3332365-2F43-7841-A006-A499CFA0F0FD}" dt="2024-04-15T01:26:24.309" v="3116" actId="478"/>
          <ac:spMkLst>
            <pc:docMk/>
            <pc:sldMk cId="1436531338" sldId="319"/>
            <ac:spMk id="2" creationId="{2296A336-2311-8B9B-DEC5-14D739270043}"/>
          </ac:spMkLst>
        </pc:spChg>
        <pc:spChg chg="mod">
          <ac:chgData name="Davis, James C" userId="84778d94-b1cc-4a48-87ce-749e1d7d6e72" providerId="ADAL" clId="{F3332365-2F43-7841-A006-A499CFA0F0FD}" dt="2024-04-15T01:26:22.888" v="3115" actId="20577"/>
          <ac:spMkLst>
            <pc:docMk/>
            <pc:sldMk cId="1436531338" sldId="319"/>
            <ac:spMk id="3" creationId="{93F203A8-FBF1-2878-08C3-507B12B4F278}"/>
          </ac:spMkLst>
        </pc:spChg>
        <pc:picChg chg="add mod">
          <ac:chgData name="Davis, James C" userId="84778d94-b1cc-4a48-87ce-749e1d7d6e72" providerId="ADAL" clId="{F3332365-2F43-7841-A006-A499CFA0F0FD}" dt="2024-04-15T01:26:29.803" v="3119" actId="14100"/>
          <ac:picMkLst>
            <pc:docMk/>
            <pc:sldMk cId="1436531338" sldId="319"/>
            <ac:picMk id="5" creationId="{B563A546-5B04-89F8-B304-5EB4476F8D99}"/>
          </ac:picMkLst>
        </pc:picChg>
      </pc:sldChg>
      <pc:sldChg chg="addSp delSp modSp new mod ord delAnim modAnim modNotesTx">
        <pc:chgData name="Davis, James C" userId="84778d94-b1cc-4a48-87ce-749e1d7d6e72" providerId="ADAL" clId="{F3332365-2F43-7841-A006-A499CFA0F0FD}" dt="2024-04-15T01:54:04.779" v="5341" actId="20578"/>
        <pc:sldMkLst>
          <pc:docMk/>
          <pc:sldMk cId="3726673759" sldId="320"/>
        </pc:sldMkLst>
        <pc:spChg chg="del">
          <ac:chgData name="Davis, James C" userId="84778d94-b1cc-4a48-87ce-749e1d7d6e72" providerId="ADAL" clId="{F3332365-2F43-7841-A006-A499CFA0F0FD}" dt="2024-04-15T01:38:20.780" v="4297" actId="478"/>
          <ac:spMkLst>
            <pc:docMk/>
            <pc:sldMk cId="3726673759" sldId="320"/>
            <ac:spMk id="2" creationId="{39E740CD-B727-C6C0-C390-674AB0BB4933}"/>
          </ac:spMkLst>
        </pc:spChg>
        <pc:spChg chg="mod">
          <ac:chgData name="Davis, James C" userId="84778d94-b1cc-4a48-87ce-749e1d7d6e72" providerId="ADAL" clId="{F3332365-2F43-7841-A006-A499CFA0F0FD}" dt="2024-04-15T01:38:06.126" v="4296" actId="20577"/>
          <ac:spMkLst>
            <pc:docMk/>
            <pc:sldMk cId="3726673759" sldId="320"/>
            <ac:spMk id="3" creationId="{89B9CD73-ED4A-BAEA-469D-359ED66850CB}"/>
          </ac:spMkLst>
        </pc:spChg>
        <pc:spChg chg="add del">
          <ac:chgData name="Davis, James C" userId="84778d94-b1cc-4a48-87ce-749e1d7d6e72" providerId="ADAL" clId="{F3332365-2F43-7841-A006-A499CFA0F0FD}" dt="2024-04-15T01:39:42.392" v="4304" actId="478"/>
          <ac:spMkLst>
            <pc:docMk/>
            <pc:sldMk cId="3726673759" sldId="320"/>
            <ac:spMk id="8" creationId="{745A0E87-CB58-8E6C-2607-1E6B71DCD0D8}"/>
          </ac:spMkLst>
        </pc:spChg>
        <pc:picChg chg="add mod">
          <ac:chgData name="Davis, James C" userId="84778d94-b1cc-4a48-87ce-749e1d7d6e72" providerId="ADAL" clId="{F3332365-2F43-7841-A006-A499CFA0F0FD}" dt="2024-04-15T01:39:52.367" v="4309" actId="1076"/>
          <ac:picMkLst>
            <pc:docMk/>
            <pc:sldMk cId="3726673759" sldId="320"/>
            <ac:picMk id="5" creationId="{ECE39C0F-DAF8-9324-1DCB-B14E6C92A26A}"/>
          </ac:picMkLst>
        </pc:picChg>
        <pc:picChg chg="add mod">
          <ac:chgData name="Davis, James C" userId="84778d94-b1cc-4a48-87ce-749e1d7d6e72" providerId="ADAL" clId="{F3332365-2F43-7841-A006-A499CFA0F0FD}" dt="2024-04-15T01:39:54.948" v="4310" actId="1076"/>
          <ac:picMkLst>
            <pc:docMk/>
            <pc:sldMk cId="3726673759" sldId="320"/>
            <ac:picMk id="6" creationId="{0E3F6BBD-DDD1-FAB0-AA53-4D06A11B2971}"/>
          </ac:picMkLst>
        </pc:picChg>
        <pc:picChg chg="add mod">
          <ac:chgData name="Davis, James C" userId="84778d94-b1cc-4a48-87ce-749e1d7d6e72" providerId="ADAL" clId="{F3332365-2F43-7841-A006-A499CFA0F0FD}" dt="2024-04-15T01:39:47.419" v="4305" actId="1076"/>
          <ac:picMkLst>
            <pc:docMk/>
            <pc:sldMk cId="3726673759" sldId="320"/>
            <ac:picMk id="7" creationId="{D990A305-59FC-5AF4-BB1B-7AD1BCE25CC9}"/>
          </ac:picMkLst>
        </pc:picChg>
        <pc:picChg chg="add mod">
          <ac:chgData name="Davis, James C" userId="84778d94-b1cc-4a48-87ce-749e1d7d6e72" providerId="ADAL" clId="{F3332365-2F43-7841-A006-A499CFA0F0FD}" dt="2024-04-15T01:39:50.623" v="4307" actId="1076"/>
          <ac:picMkLst>
            <pc:docMk/>
            <pc:sldMk cId="3726673759" sldId="320"/>
            <ac:picMk id="9" creationId="{1C625FD9-5EDD-0E76-F418-624F82D1782C}"/>
          </ac:picMkLst>
        </pc:picChg>
        <pc:picChg chg="add del mod">
          <ac:chgData name="Davis, James C" userId="84778d94-b1cc-4a48-87ce-749e1d7d6e72" providerId="ADAL" clId="{F3332365-2F43-7841-A006-A499CFA0F0FD}" dt="2024-04-15T01:40:02.191" v="4312" actId="478"/>
          <ac:picMkLst>
            <pc:docMk/>
            <pc:sldMk cId="3726673759" sldId="320"/>
            <ac:picMk id="10" creationId="{A03D430B-0547-201F-0D42-AFEE472335B2}"/>
          </ac:picMkLst>
        </pc:picChg>
        <pc:picChg chg="add del mod">
          <ac:chgData name="Davis, James C" userId="84778d94-b1cc-4a48-87ce-749e1d7d6e72" providerId="ADAL" clId="{F3332365-2F43-7841-A006-A499CFA0F0FD}" dt="2024-04-15T01:40:02.191" v="4312" actId="478"/>
          <ac:picMkLst>
            <pc:docMk/>
            <pc:sldMk cId="3726673759" sldId="320"/>
            <ac:picMk id="11" creationId="{2DB1C187-239F-6A76-63E9-D66329E71B64}"/>
          </ac:picMkLst>
        </pc:picChg>
        <pc:picChg chg="add mod">
          <ac:chgData name="Davis, James C" userId="84778d94-b1cc-4a48-87ce-749e1d7d6e72" providerId="ADAL" clId="{F3332365-2F43-7841-A006-A499CFA0F0FD}" dt="2024-04-15T01:40:08.415" v="4314" actId="1076"/>
          <ac:picMkLst>
            <pc:docMk/>
            <pc:sldMk cId="3726673759" sldId="320"/>
            <ac:picMk id="12" creationId="{5D4B5F37-9B6E-3D59-A099-A020ED8D94FC}"/>
          </ac:picMkLst>
        </pc:picChg>
        <pc:picChg chg="add mod">
          <ac:chgData name="Davis, James C" userId="84778d94-b1cc-4a48-87ce-749e1d7d6e72" providerId="ADAL" clId="{F3332365-2F43-7841-A006-A499CFA0F0FD}" dt="2024-04-15T01:40:14.622" v="4316" actId="1076"/>
          <ac:picMkLst>
            <pc:docMk/>
            <pc:sldMk cId="3726673759" sldId="320"/>
            <ac:picMk id="13" creationId="{627564C7-22A4-95F0-4704-F6D7F188AC5E}"/>
          </ac:picMkLst>
        </pc:picChg>
      </pc:sldChg>
      <pc:sldChg chg="addSp delSp modSp new mod ord modAnim modNotesTx">
        <pc:chgData name="Davis, James C" userId="84778d94-b1cc-4a48-87ce-749e1d7d6e72" providerId="ADAL" clId="{F3332365-2F43-7841-A006-A499CFA0F0FD}" dt="2024-04-15T02:01:20.626" v="5688" actId="113"/>
        <pc:sldMkLst>
          <pc:docMk/>
          <pc:sldMk cId="992665303" sldId="321"/>
        </pc:sldMkLst>
        <pc:spChg chg="del">
          <ac:chgData name="Davis, James C" userId="84778d94-b1cc-4a48-87ce-749e1d7d6e72" providerId="ADAL" clId="{F3332365-2F43-7841-A006-A499CFA0F0FD}" dt="2024-04-15T01:30:33.616" v="3731" actId="478"/>
          <ac:spMkLst>
            <pc:docMk/>
            <pc:sldMk cId="992665303" sldId="321"/>
            <ac:spMk id="2" creationId="{BE9FE25D-AC8D-065F-2EEF-5F5700D108A6}"/>
          </ac:spMkLst>
        </pc:spChg>
        <pc:spChg chg="mod">
          <ac:chgData name="Davis, James C" userId="84778d94-b1cc-4a48-87ce-749e1d7d6e72" providerId="ADAL" clId="{F3332365-2F43-7841-A006-A499CFA0F0FD}" dt="2024-04-15T02:01:20.626" v="5688" actId="113"/>
          <ac:spMkLst>
            <pc:docMk/>
            <pc:sldMk cId="992665303" sldId="321"/>
            <ac:spMk id="3" creationId="{BA2AE784-7FFB-FFEA-D556-49C16E619ABE}"/>
          </ac:spMkLst>
        </pc:spChg>
        <pc:spChg chg="add mod">
          <ac:chgData name="Davis, James C" userId="84778d94-b1cc-4a48-87ce-749e1d7d6e72" providerId="ADAL" clId="{F3332365-2F43-7841-A006-A499CFA0F0FD}" dt="2024-04-15T01:32:38.904" v="3879" actId="20577"/>
          <ac:spMkLst>
            <pc:docMk/>
            <pc:sldMk cId="992665303" sldId="321"/>
            <ac:spMk id="8" creationId="{BD1E3C86-735F-2E39-E9DB-92CBA9E4C47F}"/>
          </ac:spMkLst>
        </pc:spChg>
        <pc:spChg chg="add mod">
          <ac:chgData name="Davis, James C" userId="84778d94-b1cc-4a48-87ce-749e1d7d6e72" providerId="ADAL" clId="{F3332365-2F43-7841-A006-A499CFA0F0FD}" dt="2024-04-15T01:36:31.283" v="4166" actId="1036"/>
          <ac:spMkLst>
            <pc:docMk/>
            <pc:sldMk cId="992665303" sldId="321"/>
            <ac:spMk id="9" creationId="{7655E3F1-79E9-F29F-2C20-0D6AAF294DBA}"/>
          </ac:spMkLst>
        </pc:spChg>
        <pc:spChg chg="add mod">
          <ac:chgData name="Davis, James C" userId="84778d94-b1cc-4a48-87ce-749e1d7d6e72" providerId="ADAL" clId="{F3332365-2F43-7841-A006-A499CFA0F0FD}" dt="2024-04-15T02:00:36.849" v="5676" actId="14100"/>
          <ac:spMkLst>
            <pc:docMk/>
            <pc:sldMk cId="992665303" sldId="321"/>
            <ac:spMk id="11" creationId="{726B3081-EAED-D637-64CD-2362A6C4E9B8}"/>
          </ac:spMkLst>
        </pc:spChg>
        <pc:spChg chg="add mod">
          <ac:chgData name="Davis, James C" userId="84778d94-b1cc-4a48-87ce-749e1d7d6e72" providerId="ADAL" clId="{F3332365-2F43-7841-A006-A499CFA0F0FD}" dt="2024-04-15T02:00:57.362" v="5679" actId="14100"/>
          <ac:spMkLst>
            <pc:docMk/>
            <pc:sldMk cId="992665303" sldId="321"/>
            <ac:spMk id="12" creationId="{BE2F9B90-078F-0B7E-FD2F-018D0600F375}"/>
          </ac:spMkLst>
        </pc:spChg>
        <pc:picChg chg="add del mod">
          <ac:chgData name="Davis, James C" userId="84778d94-b1cc-4a48-87ce-749e1d7d6e72" providerId="ADAL" clId="{F3332365-2F43-7841-A006-A499CFA0F0FD}" dt="2024-04-15T01:31:42.640" v="3742" actId="478"/>
          <ac:picMkLst>
            <pc:docMk/>
            <pc:sldMk cId="992665303" sldId="321"/>
            <ac:picMk id="5" creationId="{011D0339-37D3-5291-6280-941C98B79DEB}"/>
          </ac:picMkLst>
        </pc:picChg>
        <pc:picChg chg="add del mod">
          <ac:chgData name="Davis, James C" userId="84778d94-b1cc-4a48-87ce-749e1d7d6e72" providerId="ADAL" clId="{F3332365-2F43-7841-A006-A499CFA0F0FD}" dt="2024-04-15T01:36:26.054" v="4152" actId="478"/>
          <ac:picMkLst>
            <pc:docMk/>
            <pc:sldMk cId="992665303" sldId="321"/>
            <ac:picMk id="6" creationId="{0DC3FF3E-1BEA-77CD-8525-6A293CD04E48}"/>
          </ac:picMkLst>
        </pc:picChg>
        <pc:picChg chg="add mod">
          <ac:chgData name="Davis, James C" userId="84778d94-b1cc-4a48-87ce-749e1d7d6e72" providerId="ADAL" clId="{F3332365-2F43-7841-A006-A499CFA0F0FD}" dt="2024-04-15T01:54:18.180" v="5342" actId="2085"/>
          <ac:picMkLst>
            <pc:docMk/>
            <pc:sldMk cId="992665303" sldId="321"/>
            <ac:picMk id="7" creationId="{A3F1D5B8-45EB-2894-17D0-13FC0E72BE54}"/>
          </ac:picMkLst>
        </pc:picChg>
        <pc:picChg chg="add mod">
          <ac:chgData name="Davis, James C" userId="84778d94-b1cc-4a48-87ce-749e1d7d6e72" providerId="ADAL" clId="{F3332365-2F43-7841-A006-A499CFA0F0FD}" dt="2024-04-15T01:36:27.985" v="4154" actId="1076"/>
          <ac:picMkLst>
            <pc:docMk/>
            <pc:sldMk cId="992665303" sldId="321"/>
            <ac:picMk id="10" creationId="{337C7FCB-9B51-BB7D-6E68-F14C3D19FD3D}"/>
          </ac:picMkLst>
        </pc:picChg>
      </pc:sldChg>
      <pc:sldChg chg="addSp delSp modSp add mod modAnim modNotesTx">
        <pc:chgData name="Davis, James C" userId="84778d94-b1cc-4a48-87ce-749e1d7d6e72" providerId="ADAL" clId="{F3332365-2F43-7841-A006-A499CFA0F0FD}" dt="2024-04-15T02:01:28.236" v="5695" actId="113"/>
        <pc:sldMkLst>
          <pc:docMk/>
          <pc:sldMk cId="2316097992" sldId="322"/>
        </pc:sldMkLst>
        <pc:spChg chg="mod">
          <ac:chgData name="Davis, James C" userId="84778d94-b1cc-4a48-87ce-749e1d7d6e72" providerId="ADAL" clId="{F3332365-2F43-7841-A006-A499CFA0F0FD}" dt="2024-04-15T02:01:28.236" v="5695" actId="113"/>
          <ac:spMkLst>
            <pc:docMk/>
            <pc:sldMk cId="2316097992" sldId="322"/>
            <ac:spMk id="3" creationId="{BA2AE784-7FFB-FFEA-D556-49C16E619ABE}"/>
          </ac:spMkLst>
        </pc:spChg>
        <pc:spChg chg="mod">
          <ac:chgData name="Davis, James C" userId="84778d94-b1cc-4a48-87ce-749e1d7d6e72" providerId="ADAL" clId="{F3332365-2F43-7841-A006-A499CFA0F0FD}" dt="2024-04-15T01:33:14.485" v="3940" actId="20577"/>
          <ac:spMkLst>
            <pc:docMk/>
            <pc:sldMk cId="2316097992" sldId="322"/>
            <ac:spMk id="8" creationId="{BD1E3C86-735F-2E39-E9DB-92CBA9E4C47F}"/>
          </ac:spMkLst>
        </pc:spChg>
        <pc:spChg chg="mod">
          <ac:chgData name="Davis, James C" userId="84778d94-b1cc-4a48-87ce-749e1d7d6e72" providerId="ADAL" clId="{F3332365-2F43-7841-A006-A499CFA0F0FD}" dt="2024-04-15T01:34:05.457" v="4018" actId="20577"/>
          <ac:spMkLst>
            <pc:docMk/>
            <pc:sldMk cId="2316097992" sldId="322"/>
            <ac:spMk id="9" creationId="{7655E3F1-79E9-F29F-2C20-0D6AAF294DBA}"/>
          </ac:spMkLst>
        </pc:spChg>
        <pc:spChg chg="add del">
          <ac:chgData name="Davis, James C" userId="84778d94-b1cc-4a48-87ce-749e1d7d6e72" providerId="ADAL" clId="{F3332365-2F43-7841-A006-A499CFA0F0FD}" dt="2024-04-15T01:35:11.762" v="4030" actId="22"/>
          <ac:spMkLst>
            <pc:docMk/>
            <pc:sldMk cId="2316097992" sldId="322"/>
            <ac:spMk id="11" creationId="{A41CF1AB-05D1-FF94-11D1-7F62D90FD600}"/>
          </ac:spMkLst>
        </pc:spChg>
        <pc:spChg chg="add mod">
          <ac:chgData name="Davis, James C" userId="84778d94-b1cc-4a48-87ce-749e1d7d6e72" providerId="ADAL" clId="{F3332365-2F43-7841-A006-A499CFA0F0FD}" dt="2024-04-15T01:59:25.374" v="5654" actId="1038"/>
          <ac:spMkLst>
            <pc:docMk/>
            <pc:sldMk cId="2316097992" sldId="322"/>
            <ac:spMk id="12" creationId="{BBB29B3E-7E1F-F0E1-D3AE-B283058A7737}"/>
          </ac:spMkLst>
        </pc:spChg>
        <pc:spChg chg="add mod">
          <ac:chgData name="Davis, James C" userId="84778d94-b1cc-4a48-87ce-749e1d7d6e72" providerId="ADAL" clId="{F3332365-2F43-7841-A006-A499CFA0F0FD}" dt="2024-04-15T01:59:44.220" v="5667" actId="14100"/>
          <ac:spMkLst>
            <pc:docMk/>
            <pc:sldMk cId="2316097992" sldId="322"/>
            <ac:spMk id="13" creationId="{AB4DED92-7F46-3327-8291-456EBFDDD9CA}"/>
          </ac:spMkLst>
        </pc:spChg>
        <pc:picChg chg="add mod">
          <ac:chgData name="Davis, James C" userId="84778d94-b1cc-4a48-87ce-749e1d7d6e72" providerId="ADAL" clId="{F3332365-2F43-7841-A006-A499CFA0F0FD}" dt="2024-04-15T01:33:06.561" v="3916" actId="1076"/>
          <ac:picMkLst>
            <pc:docMk/>
            <pc:sldMk cId="2316097992" sldId="322"/>
            <ac:picMk id="2" creationId="{15A94550-3627-9D4B-7D6A-8BEBD34760FE}"/>
          </ac:picMkLst>
        </pc:picChg>
        <pc:picChg chg="add mod">
          <ac:chgData name="Davis, James C" userId="84778d94-b1cc-4a48-87ce-749e1d7d6e72" providerId="ADAL" clId="{F3332365-2F43-7841-A006-A499CFA0F0FD}" dt="2024-04-15T01:33:36.618" v="3945" actId="1076"/>
          <ac:picMkLst>
            <pc:docMk/>
            <pc:sldMk cId="2316097992" sldId="322"/>
            <ac:picMk id="5" creationId="{598CEB26-4D2F-715E-A48B-C8ACCBEDC4DB}"/>
          </ac:picMkLst>
        </pc:picChg>
        <pc:picChg chg="del">
          <ac:chgData name="Davis, James C" userId="84778d94-b1cc-4a48-87ce-749e1d7d6e72" providerId="ADAL" clId="{F3332365-2F43-7841-A006-A499CFA0F0FD}" dt="2024-04-15T01:33:03.555" v="3914" actId="478"/>
          <ac:picMkLst>
            <pc:docMk/>
            <pc:sldMk cId="2316097992" sldId="322"/>
            <ac:picMk id="6" creationId="{0DC3FF3E-1BEA-77CD-8525-6A293CD04E48}"/>
          </ac:picMkLst>
        </pc:picChg>
        <pc:picChg chg="del">
          <ac:chgData name="Davis, James C" userId="84778d94-b1cc-4a48-87ce-749e1d7d6e72" providerId="ADAL" clId="{F3332365-2F43-7841-A006-A499CFA0F0FD}" dt="2024-04-15T01:33:30.085" v="3941" actId="478"/>
          <ac:picMkLst>
            <pc:docMk/>
            <pc:sldMk cId="2316097992" sldId="322"/>
            <ac:picMk id="7" creationId="{A3F1D5B8-45EB-2894-17D0-13FC0E72BE54}"/>
          </ac:picMkLst>
        </pc:picChg>
      </pc:sldChg>
      <pc:sldChg chg="addSp delSp modSp new mod modAnim chgLayout modNotesTx">
        <pc:chgData name="Davis, James C" userId="84778d94-b1cc-4a48-87ce-749e1d7d6e72" providerId="ADAL" clId="{F3332365-2F43-7841-A006-A499CFA0F0FD}" dt="2024-04-15T01:58:47.101" v="5638" actId="2085"/>
        <pc:sldMkLst>
          <pc:docMk/>
          <pc:sldMk cId="697777494" sldId="323"/>
        </pc:sldMkLst>
        <pc:spChg chg="del">
          <ac:chgData name="Davis, James C" userId="84778d94-b1cc-4a48-87ce-749e1d7d6e72" providerId="ADAL" clId="{F3332365-2F43-7841-A006-A499CFA0F0FD}" dt="2024-04-15T01:41:58.435" v="4612" actId="478"/>
          <ac:spMkLst>
            <pc:docMk/>
            <pc:sldMk cId="697777494" sldId="323"/>
            <ac:spMk id="2" creationId="{CA91A927-7DDF-E30A-94E4-5C4B0074A0C6}"/>
          </ac:spMkLst>
        </pc:spChg>
        <pc:spChg chg="mod ord">
          <ac:chgData name="Davis, James C" userId="84778d94-b1cc-4a48-87ce-749e1d7d6e72" providerId="ADAL" clId="{F3332365-2F43-7841-A006-A499CFA0F0FD}" dt="2024-04-15T01:45:00.962" v="4694" actId="6264"/>
          <ac:spMkLst>
            <pc:docMk/>
            <pc:sldMk cId="697777494" sldId="323"/>
            <ac:spMk id="3" creationId="{4609AEAD-E3C6-5A46-8E97-C26DF2E45296}"/>
          </ac:spMkLst>
        </pc:spChg>
        <pc:spChg chg="mod ord">
          <ac:chgData name="Davis, James C" userId="84778d94-b1cc-4a48-87ce-749e1d7d6e72" providerId="ADAL" clId="{F3332365-2F43-7841-A006-A499CFA0F0FD}" dt="2024-04-15T01:45:00.962" v="4694" actId="6264"/>
          <ac:spMkLst>
            <pc:docMk/>
            <pc:sldMk cId="697777494" sldId="323"/>
            <ac:spMk id="4" creationId="{ED636497-D2B7-7035-35E9-5A0D48ECC919}"/>
          </ac:spMkLst>
        </pc:spChg>
        <pc:spChg chg="add del mod">
          <ac:chgData name="Davis, James C" userId="84778d94-b1cc-4a48-87ce-749e1d7d6e72" providerId="ADAL" clId="{F3332365-2F43-7841-A006-A499CFA0F0FD}" dt="2024-04-15T01:54:50.427" v="5343" actId="21"/>
          <ac:spMkLst>
            <pc:docMk/>
            <pc:sldMk cId="697777494" sldId="323"/>
            <ac:spMk id="6" creationId="{B0B5C716-7BA2-DCCF-BB24-C79AEF33BCCB}"/>
          </ac:spMkLst>
        </pc:spChg>
        <pc:spChg chg="add del mod">
          <ac:chgData name="Davis, James C" userId="84778d94-b1cc-4a48-87ce-749e1d7d6e72" providerId="ADAL" clId="{F3332365-2F43-7841-A006-A499CFA0F0FD}" dt="2024-04-15T01:45:00.962" v="4694" actId="6264"/>
          <ac:spMkLst>
            <pc:docMk/>
            <pc:sldMk cId="697777494" sldId="323"/>
            <ac:spMk id="8" creationId="{E81C0C78-BC75-DA38-0B53-8E564BF25DCE}"/>
          </ac:spMkLst>
        </pc:spChg>
        <pc:spChg chg="add del mod">
          <ac:chgData name="Davis, James C" userId="84778d94-b1cc-4a48-87ce-749e1d7d6e72" providerId="ADAL" clId="{F3332365-2F43-7841-A006-A499CFA0F0FD}" dt="2024-04-15T01:45:00.962" v="4694" actId="6264"/>
          <ac:spMkLst>
            <pc:docMk/>
            <pc:sldMk cId="697777494" sldId="323"/>
            <ac:spMk id="9" creationId="{B413A1EC-223D-9109-FEA0-3AE9A789599B}"/>
          </ac:spMkLst>
        </pc:spChg>
        <pc:spChg chg="add del mod ord">
          <ac:chgData name="Davis, James C" userId="84778d94-b1cc-4a48-87ce-749e1d7d6e72" providerId="ADAL" clId="{F3332365-2F43-7841-A006-A499CFA0F0FD}" dt="2024-04-15T01:45:02.572" v="4695" actId="478"/>
          <ac:spMkLst>
            <pc:docMk/>
            <pc:sldMk cId="697777494" sldId="323"/>
            <ac:spMk id="10" creationId="{75ED5A4B-7794-0A47-BB5D-62D58CEDF8BC}"/>
          </ac:spMkLst>
        </pc:spChg>
        <pc:spChg chg="add mod">
          <ac:chgData name="Davis, James C" userId="84778d94-b1cc-4a48-87ce-749e1d7d6e72" providerId="ADAL" clId="{F3332365-2F43-7841-A006-A499CFA0F0FD}" dt="2024-04-15T01:55:02.088" v="5347" actId="1076"/>
          <ac:spMkLst>
            <pc:docMk/>
            <pc:sldMk cId="697777494" sldId="323"/>
            <ac:spMk id="12" creationId="{57FC0EA4-750A-DC43-5C1D-D36B55425414}"/>
          </ac:spMkLst>
        </pc:spChg>
        <pc:spChg chg="add mod">
          <ac:chgData name="Davis, James C" userId="84778d94-b1cc-4a48-87ce-749e1d7d6e72" providerId="ADAL" clId="{F3332365-2F43-7841-A006-A499CFA0F0FD}" dt="2024-04-15T01:55:33.283" v="5410" actId="20577"/>
          <ac:spMkLst>
            <pc:docMk/>
            <pc:sldMk cId="697777494" sldId="323"/>
            <ac:spMk id="13" creationId="{54A104C4-38E0-3A15-94AE-DCCAA5AE4C15}"/>
          </ac:spMkLst>
        </pc:spChg>
        <pc:spChg chg="add mod">
          <ac:chgData name="Davis, James C" userId="84778d94-b1cc-4a48-87ce-749e1d7d6e72" providerId="ADAL" clId="{F3332365-2F43-7841-A006-A499CFA0F0FD}" dt="2024-04-15T01:56:09.851" v="5488" actId="20577"/>
          <ac:spMkLst>
            <pc:docMk/>
            <pc:sldMk cId="697777494" sldId="323"/>
            <ac:spMk id="14" creationId="{D805CD6A-A4A9-EE09-7DCB-5052DBFCD80E}"/>
          </ac:spMkLst>
        </pc:spChg>
        <pc:spChg chg="add mod">
          <ac:chgData name="Davis, James C" userId="84778d94-b1cc-4a48-87ce-749e1d7d6e72" providerId="ADAL" clId="{F3332365-2F43-7841-A006-A499CFA0F0FD}" dt="2024-04-15T01:58:32.657" v="5637" actId="14100"/>
          <ac:spMkLst>
            <pc:docMk/>
            <pc:sldMk cId="697777494" sldId="323"/>
            <ac:spMk id="15" creationId="{4AD2E1E5-6E95-24F0-9469-94AD5CA7977E}"/>
          </ac:spMkLst>
        </pc:spChg>
        <pc:picChg chg="add del mod">
          <ac:chgData name="Davis, James C" userId="84778d94-b1cc-4a48-87ce-749e1d7d6e72" providerId="ADAL" clId="{F3332365-2F43-7841-A006-A499CFA0F0FD}" dt="2024-04-15T01:54:50.427" v="5343" actId="21"/>
          <ac:picMkLst>
            <pc:docMk/>
            <pc:sldMk cId="697777494" sldId="323"/>
            <ac:picMk id="5" creationId="{0EED7937-E2A5-F006-4FD5-061DFF57EFCF}"/>
          </ac:picMkLst>
        </pc:picChg>
        <pc:picChg chg="add mod">
          <ac:chgData name="Davis, James C" userId="84778d94-b1cc-4a48-87ce-749e1d7d6e72" providerId="ADAL" clId="{F3332365-2F43-7841-A006-A499CFA0F0FD}" dt="2024-04-15T01:58:47.101" v="5638" actId="2085"/>
          <ac:picMkLst>
            <pc:docMk/>
            <pc:sldMk cId="697777494" sldId="323"/>
            <ac:picMk id="7" creationId="{F3933BD8-7C30-728E-8D8C-15F3EDB09E6C}"/>
          </ac:picMkLst>
        </pc:picChg>
        <pc:picChg chg="add mod">
          <ac:chgData name="Davis, James C" userId="84778d94-b1cc-4a48-87ce-749e1d7d6e72" providerId="ADAL" clId="{F3332365-2F43-7841-A006-A499CFA0F0FD}" dt="2024-04-15T01:58:47.101" v="5638" actId="2085"/>
          <ac:picMkLst>
            <pc:docMk/>
            <pc:sldMk cId="697777494" sldId="323"/>
            <ac:picMk id="11" creationId="{CB4F5674-B4BB-F1BD-84B5-2CB927FB9B74}"/>
          </ac:picMkLst>
        </pc:picChg>
      </pc:sldChg>
      <pc:sldChg chg="addSp delSp modSp new mod modAnim modNotesTx">
        <pc:chgData name="Davis, James C" userId="84778d94-b1cc-4a48-87ce-749e1d7d6e72" providerId="ADAL" clId="{F3332365-2F43-7841-A006-A499CFA0F0FD}" dt="2024-04-15T02:01:51.089" v="5696" actId="14100"/>
        <pc:sldMkLst>
          <pc:docMk/>
          <pc:sldMk cId="1947926691" sldId="324"/>
        </pc:sldMkLst>
        <pc:spChg chg="del">
          <ac:chgData name="Davis, James C" userId="84778d94-b1cc-4a48-87ce-749e1d7d6e72" providerId="ADAL" clId="{F3332365-2F43-7841-A006-A499CFA0F0FD}" dt="2024-04-15T01:45:52.693" v="4753" actId="478"/>
          <ac:spMkLst>
            <pc:docMk/>
            <pc:sldMk cId="1947926691" sldId="324"/>
            <ac:spMk id="2" creationId="{D61BFA96-C67F-D06C-67FE-CDBAEF12CBA3}"/>
          </ac:spMkLst>
        </pc:spChg>
        <pc:spChg chg="mod">
          <ac:chgData name="Davis, James C" userId="84778d94-b1cc-4a48-87ce-749e1d7d6e72" providerId="ADAL" clId="{F3332365-2F43-7841-A006-A499CFA0F0FD}" dt="2024-04-15T01:45:51.322" v="4752" actId="20577"/>
          <ac:spMkLst>
            <pc:docMk/>
            <pc:sldMk cId="1947926691" sldId="324"/>
            <ac:spMk id="3" creationId="{AD5E01E3-A8C0-02F6-CC84-827C358EE92E}"/>
          </ac:spMkLst>
        </pc:spChg>
        <pc:spChg chg="add mod">
          <ac:chgData name="Davis, James C" userId="84778d94-b1cc-4a48-87ce-749e1d7d6e72" providerId="ADAL" clId="{F3332365-2F43-7841-A006-A499CFA0F0FD}" dt="2024-04-15T01:56:28.541" v="5555" actId="20577"/>
          <ac:spMkLst>
            <pc:docMk/>
            <pc:sldMk cId="1947926691" sldId="324"/>
            <ac:spMk id="7" creationId="{2C8D3023-8E5C-7764-686C-D1884B4E2AB2}"/>
          </ac:spMkLst>
        </pc:spChg>
        <pc:spChg chg="add mod">
          <ac:chgData name="Davis, James C" userId="84778d94-b1cc-4a48-87ce-749e1d7d6e72" providerId="ADAL" clId="{F3332365-2F43-7841-A006-A499CFA0F0FD}" dt="2024-04-15T01:56:46.023" v="5619" actId="1036"/>
          <ac:spMkLst>
            <pc:docMk/>
            <pc:sldMk cId="1947926691" sldId="324"/>
            <ac:spMk id="8" creationId="{CF0E705E-245C-49E3-ED72-3A2BB0235CAE}"/>
          </ac:spMkLst>
        </pc:spChg>
        <pc:spChg chg="add mod">
          <ac:chgData name="Davis, James C" userId="84778d94-b1cc-4a48-87ce-749e1d7d6e72" providerId="ADAL" clId="{F3332365-2F43-7841-A006-A499CFA0F0FD}" dt="2024-04-15T02:01:51.089" v="5696" actId="14100"/>
          <ac:spMkLst>
            <pc:docMk/>
            <pc:sldMk cId="1947926691" sldId="324"/>
            <ac:spMk id="9" creationId="{C7498CDF-29AA-9755-6C5D-6D4EFF57ADB6}"/>
          </ac:spMkLst>
        </pc:spChg>
        <pc:spChg chg="add mod">
          <ac:chgData name="Davis, James C" userId="84778d94-b1cc-4a48-87ce-749e1d7d6e72" providerId="ADAL" clId="{F3332365-2F43-7841-A006-A499CFA0F0FD}" dt="2024-04-15T01:57:57.326" v="5631" actId="14100"/>
          <ac:spMkLst>
            <pc:docMk/>
            <pc:sldMk cId="1947926691" sldId="324"/>
            <ac:spMk id="10" creationId="{11AA54C7-34CF-2A36-9B1B-94809A82B066}"/>
          </ac:spMkLst>
        </pc:spChg>
        <pc:picChg chg="add mod">
          <ac:chgData name="Davis, James C" userId="84778d94-b1cc-4a48-87ce-749e1d7d6e72" providerId="ADAL" clId="{F3332365-2F43-7841-A006-A499CFA0F0FD}" dt="2024-04-15T01:58:55.343" v="5639" actId="2085"/>
          <ac:picMkLst>
            <pc:docMk/>
            <pc:sldMk cId="1947926691" sldId="324"/>
            <ac:picMk id="5" creationId="{448185A7-03EC-798E-1D65-30791CBE04BE}"/>
          </ac:picMkLst>
        </pc:picChg>
        <pc:picChg chg="add mod">
          <ac:chgData name="Davis, James C" userId="84778d94-b1cc-4a48-87ce-749e1d7d6e72" providerId="ADAL" clId="{F3332365-2F43-7841-A006-A499CFA0F0FD}" dt="2024-04-15T01:58:55.343" v="5639" actId="2085"/>
          <ac:picMkLst>
            <pc:docMk/>
            <pc:sldMk cId="1947926691" sldId="324"/>
            <ac:picMk id="6" creationId="{62C7A592-1206-9A4A-FDCF-057D4B354856}"/>
          </ac:picMkLst>
        </pc:picChg>
      </pc:sldChg>
      <pc:sldMasterChg chg="modSldLayout">
        <pc:chgData name="Davis, James C" userId="84778d94-b1cc-4a48-87ce-749e1d7d6e72" providerId="ADAL" clId="{F3332365-2F43-7841-A006-A499CFA0F0FD}" dt="2024-04-14T23:51:12.813" v="91" actId="21"/>
        <pc:sldMasterMkLst>
          <pc:docMk/>
          <pc:sldMasterMk cId="3595336832" sldId="2147483708"/>
        </pc:sldMasterMkLst>
        <pc:sldLayoutChg chg="delSp">
          <pc:chgData name="Davis, James C" userId="84778d94-b1cc-4a48-87ce-749e1d7d6e72" providerId="ADAL" clId="{F3332365-2F43-7841-A006-A499CFA0F0FD}" dt="2024-04-14T23:51:12.813" v="91" actId="21"/>
          <pc:sldLayoutMkLst>
            <pc:docMk/>
            <pc:sldMasterMk cId="3595336832" sldId="2147483708"/>
            <pc:sldLayoutMk cId="4232609549" sldId="2147483726"/>
          </pc:sldLayoutMkLst>
          <pc:picChg chg="del">
            <ac:chgData name="Davis, James C" userId="84778d94-b1cc-4a48-87ce-749e1d7d6e72" providerId="ADAL" clId="{F3332365-2F43-7841-A006-A499CFA0F0FD}" dt="2024-04-14T23:51:12.813" v="91" actId="21"/>
            <ac:picMkLst>
              <pc:docMk/>
              <pc:sldMasterMk cId="3595336832" sldId="2147483708"/>
              <pc:sldLayoutMk cId="4232609549" sldId="2147483726"/>
              <ac:picMk id="1026" creationId="{DA2A365A-4E3B-2A48-8812-990B2A2EE92D}"/>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E8B4C4-0720-F64E-9EEE-9472CF165DC6}" type="datetimeFigureOut">
              <a:t>4/14/24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209F92-05EE-6F4A-AD9C-ED35F0F76927}" type="slidenum">
              <a:t>‹#›</a:t>
            </a:fld>
            <a:endParaRPr lang="en-US"/>
          </a:p>
        </p:txBody>
      </p:sp>
    </p:spTree>
    <p:extLst>
      <p:ext uri="{BB962C8B-B14F-4D97-AF65-F5344CB8AC3E}">
        <p14:creationId xmlns:p14="http://schemas.microsoft.com/office/powerpoint/2010/main" val="524556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rPr>
              <a:t>This work was funded by an “AI in Teaching and Learning” grant from the Purdue Office of the Provost.</a:t>
            </a:r>
          </a:p>
          <a:p>
            <a:endParaRPr lang="en-US">
              <a:effectLst/>
            </a:endParaRPr>
          </a:p>
          <a:p>
            <a:r>
              <a:rPr lang="en-US">
                <a:effectLst/>
              </a:rPr>
              <a:t>The work of Ben Arie Tanay and Lexy Arinze was supported by the Purdue Engineering Education Explorers Program.</a:t>
            </a:r>
          </a:p>
          <a:p>
            <a:endParaRPr lang="en-US">
              <a:effectLst/>
            </a:endParaRPr>
          </a:p>
          <a:p>
            <a:r>
              <a:rPr lang="en-US">
                <a:effectLst/>
              </a:rPr>
              <a:t>The work of Siddhant S. Joshi was supported by an ECE Elmore grant promoting cybersecurity in the computer engineering curriculum.</a:t>
            </a:r>
          </a:p>
        </p:txBody>
      </p:sp>
      <p:sp>
        <p:nvSpPr>
          <p:cNvPr id="4" name="Slide Number Placeholder 3"/>
          <p:cNvSpPr>
            <a:spLocks noGrp="1"/>
          </p:cNvSpPr>
          <p:nvPr>
            <p:ph type="sldNum" sz="quarter" idx="5"/>
          </p:nvPr>
        </p:nvSpPr>
        <p:spPr/>
        <p:txBody>
          <a:bodyPr/>
          <a:lstStyle/>
          <a:p>
            <a:fld id="{FF209F92-05EE-6F4A-AD9C-ED35F0F76927}" type="slidenum">
              <a:rPr lang="en-US" smtClean="0"/>
              <a:t>1</a:t>
            </a:fld>
            <a:endParaRPr lang="en-US"/>
          </a:p>
        </p:txBody>
      </p:sp>
    </p:spTree>
    <p:extLst>
      <p:ext uri="{BB962C8B-B14F-4D97-AF65-F5344CB8AC3E}">
        <p14:creationId xmlns:p14="http://schemas.microsoft.com/office/powerpoint/2010/main" val="662186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effectLst/>
              </a:rPr>
              <a:t>Communication aid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Six students used LLMs to benefit their writing and communication endeavors. This example highlights how ChatGPT was used in such a manner. Most commonly, students cited using LLMs to edit similar correspondences, such as generating emails to the professor or check for grammatical errors on an assignment.</a:t>
            </a:r>
            <a:endParaRPr lang="en-US" b="1">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a:effectLst/>
              </a:rPr>
              <a:t>Project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Three students indicated that they used LLMs to assist in administrative duties, such as project management and organizational planning. The following quote demonstrates how one of the students tasked ChatGPT with generating a timeline and the division for labor of the project at the start of the semester: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Par. 6 gave exact instruction to ChatGPT for generating a project timeline from the perspective of a manager and was interviewee to report doing so. However, other students discussed the role of LLMs for other tasks related to professional skills like organization: </a:t>
            </a:r>
          </a:p>
          <a:p>
            <a:endParaRPr lang="en-US"/>
          </a:p>
        </p:txBody>
      </p:sp>
      <p:sp>
        <p:nvSpPr>
          <p:cNvPr id="4" name="Slide Number Placeholder 3"/>
          <p:cNvSpPr>
            <a:spLocks noGrp="1"/>
          </p:cNvSpPr>
          <p:nvPr>
            <p:ph type="sldNum" sz="quarter" idx="5"/>
          </p:nvPr>
        </p:nvSpPr>
        <p:spPr/>
        <p:txBody>
          <a:bodyPr/>
          <a:lstStyle/>
          <a:p>
            <a:fld id="{FF209F92-05EE-6F4A-AD9C-ED35F0F76927}" type="slidenum">
              <a:rPr lang="en-US"/>
              <a:t>10</a:t>
            </a:fld>
            <a:endParaRPr lang="en-US"/>
          </a:p>
        </p:txBody>
      </p:sp>
    </p:spTree>
    <p:extLst>
      <p:ext uri="{BB962C8B-B14F-4D97-AF65-F5344CB8AC3E}">
        <p14:creationId xmlns:p14="http://schemas.microsoft.com/office/powerpoint/2010/main" val="3501111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Animations highlight rows that are positive (checks) and negative (Xes)</a:t>
            </a:r>
          </a:p>
          <a:p>
            <a:endParaRPr lang="en-US"/>
          </a:p>
          <a:p>
            <a:r>
              <a:rPr lang="en-US"/>
              <a:t>The middle row, unmarked, indicates nuance – maybe don’t try this with novices</a:t>
            </a:r>
          </a:p>
        </p:txBody>
      </p:sp>
      <p:sp>
        <p:nvSpPr>
          <p:cNvPr id="4" name="Slide Number Placeholder 3"/>
          <p:cNvSpPr>
            <a:spLocks noGrp="1"/>
          </p:cNvSpPr>
          <p:nvPr>
            <p:ph type="sldNum" sz="quarter" idx="5"/>
          </p:nvPr>
        </p:nvSpPr>
        <p:spPr/>
        <p:txBody>
          <a:bodyPr/>
          <a:lstStyle/>
          <a:p>
            <a:fld id="{FF209F92-05EE-6F4A-AD9C-ED35F0F76927}" type="slidenum">
              <a:rPr lang="en-US"/>
              <a:t>11</a:t>
            </a:fld>
            <a:endParaRPr lang="en-US"/>
          </a:p>
        </p:txBody>
      </p:sp>
    </p:spTree>
    <p:extLst>
      <p:ext uri="{BB962C8B-B14F-4D97-AF65-F5344CB8AC3E}">
        <p14:creationId xmlns:p14="http://schemas.microsoft.com/office/powerpoint/2010/main" val="1212188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Eight students cited that using LLMs greatly facilitated the knowledge acquisition process. One of these students made note of his abilities to retain new LLM-provided information in the provided snippet: </a:t>
            </a:r>
          </a:p>
          <a:p>
            <a:endParaRPr lang="en-US">
              <a:effectLst/>
            </a:endParaRPr>
          </a:p>
          <a:p>
            <a:r>
              <a:rPr lang="en-US">
                <a:effectLst/>
              </a:rPr>
              <a:t>Here, Par. 2 is aware of how much nuance LLMs omit when they generate content. He then goes on to explain that being exposed to the new knowledge in the first place and interacting with it via prompt engineering is just as valuable to his learning. </a:t>
            </a:r>
          </a:p>
          <a:p>
            <a:endParaRPr lang="en-US">
              <a:effectLst/>
            </a:endParaRPr>
          </a:p>
          <a:p>
            <a:r>
              <a:rPr lang="en-US" b="1">
                <a:effectLst/>
              </a:rPr>
              <a:t>QUOTE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Eight students also cited that LLMs played a key role in identifying and implementing software engineering solutions to their projects. The following quote provides insight on how LLMs can be used to reduce the amount of time to find solutions </a:t>
            </a:r>
          </a:p>
          <a:p>
            <a:endParaRPr lang="en-US">
              <a:effectLst/>
            </a:endParaRPr>
          </a:p>
        </p:txBody>
      </p:sp>
      <p:sp>
        <p:nvSpPr>
          <p:cNvPr id="4" name="Slide Number Placeholder 3"/>
          <p:cNvSpPr>
            <a:spLocks noGrp="1"/>
          </p:cNvSpPr>
          <p:nvPr>
            <p:ph type="sldNum" sz="quarter" idx="5"/>
          </p:nvPr>
        </p:nvSpPr>
        <p:spPr/>
        <p:txBody>
          <a:bodyPr/>
          <a:lstStyle/>
          <a:p>
            <a:fld id="{FF209F92-05EE-6F4A-AD9C-ED35F0F76927}" type="slidenum">
              <a:rPr lang="en-US"/>
              <a:t>12</a:t>
            </a:fld>
            <a:endParaRPr lang="en-US"/>
          </a:p>
        </p:txBody>
      </p:sp>
    </p:spTree>
    <p:extLst>
      <p:ext uri="{BB962C8B-B14F-4D97-AF65-F5344CB8AC3E}">
        <p14:creationId xmlns:p14="http://schemas.microsoft.com/office/powerpoint/2010/main" val="1225351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Six students said that extracting the most value out of LLMs requires a minimum amount of background experience or information relevant to the project. When asked where in their department’s curriculum should students be exposed to LLMs, one student stated the following </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Par. 3’s point is that learning algorithms from LLMs without having a foundational working knowledge of the C language can be ineffective. His concern for the mis-adoption of LLMs does not extend to his experience in ECE 461 however, as he believed that the foundations required for ECE 461 have already been built by previous classes. Other participants shared similar concerns towards introducing LLMs to a student before a solid foundation of knowledge can form. </a:t>
            </a:r>
          </a:p>
          <a:p>
            <a:endParaRPr lang="en-US"/>
          </a:p>
        </p:txBody>
      </p:sp>
      <p:sp>
        <p:nvSpPr>
          <p:cNvPr id="4" name="Slide Number Placeholder 3"/>
          <p:cNvSpPr>
            <a:spLocks noGrp="1"/>
          </p:cNvSpPr>
          <p:nvPr>
            <p:ph type="sldNum" sz="quarter" idx="5"/>
          </p:nvPr>
        </p:nvSpPr>
        <p:spPr/>
        <p:txBody>
          <a:bodyPr/>
          <a:lstStyle/>
          <a:p>
            <a:fld id="{FF209F92-05EE-6F4A-AD9C-ED35F0F76927}" type="slidenum">
              <a:rPr lang="en-US"/>
              <a:t>13</a:t>
            </a:fld>
            <a:endParaRPr lang="en-US"/>
          </a:p>
        </p:txBody>
      </p:sp>
    </p:spTree>
    <p:extLst>
      <p:ext uri="{BB962C8B-B14F-4D97-AF65-F5344CB8AC3E}">
        <p14:creationId xmlns:p14="http://schemas.microsoft.com/office/powerpoint/2010/main" val="1337708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rPr>
              <a:t>First, as a research group, we underestimated the level of maturity and nuance with which undergraduate students would relate to LLMs. Interviewees were aware of the hazards of LLMs, such as the accuracy of generated content, the ethical dilemma of plagiarism, and the many societal, corporate, and individual perspectives on intellectual property theft. What tasks students deemed worthy of LLM aid varied between responses as well. Tasks that some students considered “grunt work” and felt comfortable assigning the LLM to solve, others felt was meaningful work and insisted in doing themselves. </a:t>
            </a:r>
          </a:p>
          <a:p>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In response to RQ1, we found that all interviewees used LLMs for coding support. More than half of the interviewees also used LLMs for writing support (e.g., emails and reports) or idea generation, both technical and conceptual. A significant minority of students also used LLMs as project managers. These findings are significant because although some previous studies have explored how students could use LLMs in their academic pursuits [12], this study is the first to observe how engineering students use LLMs in a context that both mandates but does not restrict their usage to particular use cases. Additionally, project management manifested as a unique use case from this study, which has not been observed in previous relevant literature. This discovery may be related to the large scope of the course project, as well as the lack of formal project management training in the curriculum. </a:t>
            </a:r>
          </a:p>
          <a:p>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Our findings reaffirm the background literature’s mention of challenges related to LLM usage in academia like over-reliance and generated content bias [13]. However, they present new educational challenges not outlined in previous literature, namely the issue of feeling the need to have prerequisite knowledge before interacting with LLMs. What knowledge, precisely, is necessary?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Times New Roman" panose="02020603050405020304" pitchFamily="18" charset="0"/>
              </a:rPr>
              <a:t>Our findings on the usage of LLMs in a software engineering course can help educators explore the role of this emerging technology in their respective academic settings.</a:t>
            </a:r>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p:txBody>
      </p:sp>
      <p:sp>
        <p:nvSpPr>
          <p:cNvPr id="4" name="Slide Number Placeholder 3"/>
          <p:cNvSpPr>
            <a:spLocks noGrp="1"/>
          </p:cNvSpPr>
          <p:nvPr>
            <p:ph type="sldNum" sz="quarter" idx="5"/>
          </p:nvPr>
        </p:nvSpPr>
        <p:spPr/>
        <p:txBody>
          <a:bodyPr/>
          <a:lstStyle/>
          <a:p>
            <a:fld id="{FF209F92-05EE-6F4A-AD9C-ED35F0F76927}" type="slidenum">
              <a:rPr lang="en-US"/>
              <a:t>14</a:t>
            </a:fld>
            <a:endParaRPr lang="en-US"/>
          </a:p>
        </p:txBody>
      </p:sp>
    </p:spTree>
    <p:extLst>
      <p:ext uri="{BB962C8B-B14F-4D97-AF65-F5344CB8AC3E}">
        <p14:creationId xmlns:p14="http://schemas.microsoft.com/office/powerpoint/2010/main" val="3834352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rPr>
              <a:t>“ECE 461: Software Engineering” is a senior-level course for electrical and computer engineering students at Purdue University [36]. The prerequisite coursework is two courses in programming and one course in data structures and algorithms, all taught in C. Most students have also taken a course in Python programming. The course learning outcomes are (1) an 6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a:effectLst/>
              </a:rPr>
            </a:br>
            <a:r>
              <a:rPr lang="en-US">
                <a:effectLst/>
              </a:rPr>
              <a:t>(1) An understanding of common models of the software engineering process (e.g., agile methods, plan-based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(2) </a:t>
            </a:r>
            <a:r>
              <a:rPr lang="en-US"/>
              <a:t>T</a:t>
            </a:r>
            <a:r>
              <a:rPr lang="en-US">
                <a:effectLst/>
              </a:rPr>
              <a:t>he ability to conduct the software engineering process (e.g., requirements elicitation, project specification, design, implementation, validation, maintenance and evolution, re-use, and security analysis);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(3) an understanding of the social aspects of software engineering, (e.g., teamwork and ethics).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r>
              <a:rPr lang="en-US">
                <a:effectLst/>
              </a:rPr>
              <a:t>The course uses project-based learning [37] to teach these learning outcomes. Students work on a course project in small teams in teams of four that spans the entire 16-week semester. The project has two phases. Phase 1 takes 4 weeks. After Phase 1, the teams exchange projects (to simulate brownfield engineering [38]) and undertake the 12-week Phase 2 on top of another team’s implementation of Phase 1. During Phase 1, the students are applying concepts they have learned in previous coursework, such as file I/O and command-line interfaces. In Phase 2, the course staff provide support as students self-learn modern software engineering practices (e.g., continuous integration and continuous deployment) and cloud computing technologies (e.g., component selection and integration via infrastructure-as-code). The majority of the implementation is required to be done in TypeScript, a programming language that is not covered in the curriculum. </a:t>
            </a:r>
          </a:p>
          <a:p>
            <a:endParaRPr lang="en-US"/>
          </a:p>
        </p:txBody>
      </p:sp>
      <p:sp>
        <p:nvSpPr>
          <p:cNvPr id="4" name="Slide Number Placeholder 3"/>
          <p:cNvSpPr>
            <a:spLocks noGrp="1"/>
          </p:cNvSpPr>
          <p:nvPr>
            <p:ph type="sldNum" sz="quarter" idx="5"/>
          </p:nvPr>
        </p:nvSpPr>
        <p:spPr/>
        <p:txBody>
          <a:bodyPr/>
          <a:lstStyle/>
          <a:p>
            <a:fld id="{FF209F92-05EE-6F4A-AD9C-ED35F0F76927}" type="slidenum">
              <a:rPr lang="en-US"/>
              <a:t>16</a:t>
            </a:fld>
            <a:endParaRPr lang="en-US"/>
          </a:p>
        </p:txBody>
      </p:sp>
    </p:spTree>
    <p:extLst>
      <p:ext uri="{BB962C8B-B14F-4D97-AF65-F5344CB8AC3E}">
        <p14:creationId xmlns:p14="http://schemas.microsoft.com/office/powerpoint/2010/main" val="1778283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a:t>
            </a:r>
          </a:p>
          <a:p>
            <a:endParaRPr lang="en-US"/>
          </a:p>
          <a:p>
            <a:r>
              <a:rPr lang="en-US"/>
              <a:t>TODO: BEN: I’m using an out-of-date version of the paper and these tables have more data in the final version. Please update this screenshot.</a:t>
            </a:r>
          </a:p>
        </p:txBody>
      </p:sp>
      <p:sp>
        <p:nvSpPr>
          <p:cNvPr id="4" name="Slide Number Placeholder 3"/>
          <p:cNvSpPr>
            <a:spLocks noGrp="1"/>
          </p:cNvSpPr>
          <p:nvPr>
            <p:ph type="sldNum" sz="quarter" idx="5"/>
          </p:nvPr>
        </p:nvSpPr>
        <p:spPr/>
        <p:txBody>
          <a:bodyPr/>
          <a:lstStyle/>
          <a:p>
            <a:fld id="{FF209F92-05EE-6F4A-AD9C-ED35F0F76927}" type="slidenum">
              <a:rPr lang="en-US"/>
              <a:t>17</a:t>
            </a:fld>
            <a:endParaRPr lang="en-US"/>
          </a:p>
        </p:txBody>
      </p:sp>
    </p:spTree>
    <p:extLst>
      <p:ext uri="{BB962C8B-B14F-4D97-AF65-F5344CB8AC3E}">
        <p14:creationId xmlns:p14="http://schemas.microsoft.com/office/powerpoint/2010/main" val="2996407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Our findings reveal that students used LLMs to assist with technical (e.g., coding) and logistical (e.g., project management) aspects of their projects.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We found that students perceived LLMs to greatly aid in their abilities to locate knowledge, create solutions, and work independently.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However, students also reported to be concerned with developing an overdependence on LLMs thereby weakening their ability to retain knowledge.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Our findings on the usage of LLMs in the software engineering landscape can help educators explore the role of this emerging technology in their respective academic settings. </a:t>
            </a:r>
          </a:p>
          <a:p>
            <a:endParaRPr lang="en-US">
              <a:effectLst/>
            </a:endParaRPr>
          </a:p>
        </p:txBody>
      </p:sp>
      <p:sp>
        <p:nvSpPr>
          <p:cNvPr id="4" name="Slide Number Placeholder 3"/>
          <p:cNvSpPr>
            <a:spLocks noGrp="1"/>
          </p:cNvSpPr>
          <p:nvPr>
            <p:ph type="sldNum" sz="quarter" idx="5"/>
          </p:nvPr>
        </p:nvSpPr>
        <p:spPr/>
        <p:txBody>
          <a:bodyPr/>
          <a:lstStyle/>
          <a:p>
            <a:fld id="{FF209F92-05EE-6F4A-AD9C-ED35F0F76927}" type="slidenum">
              <a:rPr lang="en-US" smtClean="0"/>
              <a:t>2</a:t>
            </a:fld>
            <a:endParaRPr lang="en-US"/>
          </a:p>
        </p:txBody>
      </p:sp>
    </p:spTree>
    <p:extLst>
      <p:ext uri="{BB962C8B-B14F-4D97-AF65-F5344CB8AC3E}">
        <p14:creationId xmlns:p14="http://schemas.microsoft.com/office/powerpoint/2010/main" val="4084787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effectLst/>
              </a:rPr>
              <a:t>LLMs as transformative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Large Language Models (LLMs) have begun to influence software engineering practice since the public release of GitHub's Copilot and OpenAI's ChatGPT in 2022. Tools built on LLM technology could revolutionize the way software engineering is practiced, offering interactive “assistants” that can answer questions and prototype software. It falls to software engineering educators to teach future software engineers how to use such tools well, by incorporating them into their pedagogy.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000000"/>
                </a:solidFill>
                <a:effectLst/>
              </a:rPr>
              <a:t>Large Language Models (LLMs) are </a:t>
            </a:r>
            <a:r>
              <a:rPr lang="en-US">
                <a:solidFill>
                  <a:srgbClr val="1F1F1F"/>
                </a:solidFill>
                <a:effectLst/>
              </a:rPr>
              <a:t>a recent advancement in natural language processing </a:t>
            </a:r>
            <a:r>
              <a:rPr lang="en-US">
                <a:solidFill>
                  <a:srgbClr val="000000"/>
                </a:solidFill>
                <a:effectLst/>
              </a:rPr>
              <a:t>(NLP). </a:t>
            </a:r>
            <a:r>
              <a:rPr lang="en-US">
                <a:solidFill>
                  <a:srgbClr val="1F1F1F"/>
                </a:solidFill>
                <a:effectLst/>
              </a:rPr>
              <a:t>These models are trained on large amount of textual data to understand and generate human-like language [7]. While early language models primarily focused on text generation (e.g., advertising copy), LLMs can tackle more complex tasks [1]. One application of interest is in interacting with computer programs, i.e., software, which can be represented with specialized text [14]. </a:t>
            </a:r>
            <a:endParaRPr lang="en-US"/>
          </a:p>
          <a:p>
            <a:br>
              <a:rPr lang="en-US">
                <a:effectLst/>
              </a:rPr>
            </a:br>
            <a:r>
              <a:rPr lang="en-US" b="1">
                <a:effectLst/>
              </a:rPr>
              <a:t>Academia:</a:t>
            </a:r>
          </a:p>
          <a:p>
            <a:r>
              <a:rPr lang="en-US">
                <a:effectLst/>
              </a:rPr>
              <a:t>While some institutions have banned ChatGPT, other institutions have opted to issue guidelines for its use. Additionally, researchers have proposed strategies to address potential issues in the educational and professional use of LLMs. As of yet, there have been few studies that report on the use of LLMs in the classroom. It is, therefore, important to evaluate students’ perception of LLMs and possible ways of adapting the computing curriculum to these shifting paradigms. </a:t>
            </a:r>
          </a:p>
          <a:p>
            <a:endParaRPr lang="en-US"/>
          </a:p>
        </p:txBody>
      </p:sp>
      <p:sp>
        <p:nvSpPr>
          <p:cNvPr id="4" name="Slide Number Placeholder 3"/>
          <p:cNvSpPr>
            <a:spLocks noGrp="1"/>
          </p:cNvSpPr>
          <p:nvPr>
            <p:ph type="sldNum" sz="quarter" idx="5"/>
          </p:nvPr>
        </p:nvSpPr>
        <p:spPr/>
        <p:txBody>
          <a:bodyPr/>
          <a:lstStyle/>
          <a:p>
            <a:fld id="{FF209F92-05EE-6F4A-AD9C-ED35F0F76927}" type="slidenum">
              <a:rPr lang="en-US"/>
              <a:t>3</a:t>
            </a:fld>
            <a:endParaRPr lang="en-US"/>
          </a:p>
        </p:txBody>
      </p:sp>
    </p:spTree>
    <p:extLst>
      <p:ext uri="{BB962C8B-B14F-4D97-AF65-F5344CB8AC3E}">
        <p14:creationId xmlns:p14="http://schemas.microsoft.com/office/powerpoint/2010/main" val="814760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a:effectLst/>
              </a:rPr>
              <a:t>(Explain the benefit, but also spend time talking about the hazard of this capability – sample speech:)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Similar to any technological advancement, there are educational challenges inherent in the use of LLMs, including students' overreliance, issues of plagiarism, and biases in the generated content [21]. These challenges highlight the need for policies and guidelines towards the responsible use of LLMs. Educational institutions are actively engaged in deliberations to determine the most effective strategies for incorporating LLMs into their curricula</a:t>
            </a:r>
          </a:p>
        </p:txBody>
      </p:sp>
      <p:sp>
        <p:nvSpPr>
          <p:cNvPr id="4" name="Slide Number Placeholder 3"/>
          <p:cNvSpPr>
            <a:spLocks noGrp="1"/>
          </p:cNvSpPr>
          <p:nvPr>
            <p:ph type="sldNum" sz="quarter" idx="5"/>
          </p:nvPr>
        </p:nvSpPr>
        <p:spPr/>
        <p:txBody>
          <a:bodyPr/>
          <a:lstStyle/>
          <a:p>
            <a:fld id="{FF209F92-05EE-6F4A-AD9C-ED35F0F76927}" type="slidenum">
              <a:rPr lang="en-US"/>
              <a:t>4</a:t>
            </a:fld>
            <a:endParaRPr lang="en-US"/>
          </a:p>
        </p:txBody>
      </p:sp>
    </p:spTree>
    <p:extLst>
      <p:ext uri="{BB962C8B-B14F-4D97-AF65-F5344CB8AC3E}">
        <p14:creationId xmlns:p14="http://schemas.microsoft.com/office/powerpoint/2010/main" val="880680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Prior studies on how students use LLMs in the classroom have focused on introductory courses when students are first learning programming languages. There has been less research on upper-level undergraduate students, particularly in a project-based classroom setting. Given the various roles that LLMs can play in software engineering projects [34], [16], [35], we wanted to understand how undergraduates studying software engineering approach the use of LLMs in their projects and their perceptions of how LLMs impact the overall project outcomes. Our study contributes insights into LLM use at the stage when students are moving beyond learning programming to applying these skills in a software engineering project.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endParaRPr lang="en-US"/>
          </a:p>
        </p:txBody>
      </p:sp>
      <p:sp>
        <p:nvSpPr>
          <p:cNvPr id="4" name="Slide Number Placeholder 3"/>
          <p:cNvSpPr>
            <a:spLocks noGrp="1"/>
          </p:cNvSpPr>
          <p:nvPr>
            <p:ph type="sldNum" sz="quarter" idx="5"/>
          </p:nvPr>
        </p:nvSpPr>
        <p:spPr/>
        <p:txBody>
          <a:bodyPr/>
          <a:lstStyle/>
          <a:p>
            <a:fld id="{FF209F92-05EE-6F4A-AD9C-ED35F0F76927}" type="slidenum">
              <a:rPr lang="en-US"/>
              <a:t>5</a:t>
            </a:fld>
            <a:endParaRPr lang="en-US"/>
          </a:p>
        </p:txBody>
      </p:sp>
    </p:spTree>
    <p:extLst>
      <p:ext uri="{BB962C8B-B14F-4D97-AF65-F5344CB8AC3E}">
        <p14:creationId xmlns:p14="http://schemas.microsoft.com/office/powerpoint/2010/main" val="278698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effectLst/>
              </a:rPr>
              <a:t>ABOUT THE COURSE</a:t>
            </a:r>
            <a:endParaRPr lang="en-US">
              <a:effectLst/>
            </a:endParaRPr>
          </a:p>
          <a:p>
            <a:r>
              <a:rPr lang="en-US">
                <a:effectLst/>
              </a:rPr>
              <a:t>“ECE 461: Software Engineering” is a senior-level course for electrical and computer engineering students at Purdue University [36]. The prerequisite coursework is two courses in programming and one course in data structures and algorithms, all taught in C. Most students have also taken a course in Python programming. The course learning outcomes are (1) an understanding of common models of the software engineering process (e.g., agile methods, plan-based methods); (2) the ability to conduct the software engineering process (e.g., requirements elicitation, project specification, design, implementation, validation, maintenance and evolution, re-use, and security analysis); and (3) an understanding of the social aspects of software engineering, (e.g., teamwork and ethics).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The course uses project-based learning [37] to teach these learning outcomes. Students work on a course project in small teams in teams of four that spans the entire 16-week semester. The project has two phases. Phase 1 takes 4 weeks. After Phase 1, the teams exchange projects (to simulate brownfield engineering [38]) and undertake the 12-week Phase 2 on top of another team’s implementation of Phase 1. During Phase 1, the students are applying concepts they have learned in previous coursework, such as file I/O and command-line interfaces. In Phase 2, the course staff provide support as students self-learn modern software engineering practices (e.g., continuous integration and continuous deployment) and cloud computing technologies (e.g., component selection and integration via infrastructure-as-code). The majority of the implementation is required to be done in TypeScript, a programming language that is not covered in the curriculum.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a:effectLst/>
              </a:rPr>
              <a:t>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With IRB approval, we conducted two rounds of in-person semi-structured interviews, with the same participants in both rounds. All participants consented to participate in the study. We conducted the first round of interviews during weeks 9-10 of the Fall 2023 semester, and the second round of interviews during weeks 15-16 of the same semester. Two researchers collaborated to conduct the interviews; each interview was conducted by one of them. The interviews for our study typically lasted for an hour and were audio recorded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To address our research questions, we used a thematic analysis approach. Thematic analysis is a data analysis technique that is driven by the research questions of the study and aims to identify and report themes emerging from the qualitative data [41]. We first divided the transcripts between two researchers who conducted the interviews. To promote full knowledge of the data, each researcher reviewed the transcripts of the interviews conducted by the other researcher. While reviewing the transcripts, the researchers documented memos of key ideas, common responses, and meaningful quotes. In discussion with the larger research team, these memos were grouped into distinctive buckets and a set of initial codes were generated from the data set. The two researchers who coded the data then met to discuss the codes and come to a consensus on the coding scheme. These researchers then coded the full set of transcripts using the agreed upon codes. After reviewing the quotes aligned with each code, the two coders identified potential themes in response to each research question. These potential themes were discussed by the whole research team to generate a final set of themes and subthemes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p:txBody>
      </p:sp>
      <p:sp>
        <p:nvSpPr>
          <p:cNvPr id="4" name="Slide Number Placeholder 3"/>
          <p:cNvSpPr>
            <a:spLocks noGrp="1"/>
          </p:cNvSpPr>
          <p:nvPr>
            <p:ph type="sldNum" sz="quarter" idx="5"/>
          </p:nvPr>
        </p:nvSpPr>
        <p:spPr/>
        <p:txBody>
          <a:bodyPr/>
          <a:lstStyle/>
          <a:p>
            <a:fld id="{FF209F92-05EE-6F4A-AD9C-ED35F0F76927}" type="slidenum">
              <a:rPr lang="en-US"/>
              <a:t>6</a:t>
            </a:fld>
            <a:endParaRPr lang="en-US"/>
          </a:p>
        </p:txBody>
      </p:sp>
    </p:spTree>
    <p:extLst>
      <p:ext uri="{BB962C8B-B14F-4D97-AF65-F5344CB8AC3E}">
        <p14:creationId xmlns:p14="http://schemas.microsoft.com/office/powerpoint/2010/main" val="647098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effectLst/>
              </a:rPr>
              <a:t>Subjects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There were 9 subjects, representing 7 teams in the course. Each subject participated in both interviews. 7 subjects were seniors; 2 subjects were juniors. All were male (the class was about 95% male).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a:effectLst/>
              </a:rPr>
              <a:t>Survey design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The interview protocol focused on three constructs: (1) participants’ experience with LLMs prior to ECE 461; (2) their experiences in using LLMs in ECE 461 coursework; and (3) their interpretations of how LLMs influenced their coursework and learning. Because we used a two-phase interview design, we varied the interview protocol slightly between the two rounds. The second round of interviews focused more on use cases of LLM’s and experiential interpretations, and less on past experiences. Additionally, we asked the participants to compare their experience with the LLMs between the first and second phase of the course project because the nature of the software engineering tasks changed between the two phases. Table 2 provides examples of the types of questions asked in each round of interviews. Both rounds’ interview protocols will be provided in the appendix. </a:t>
            </a:r>
          </a:p>
          <a:p>
            <a:endParaRPr lang="en-US"/>
          </a:p>
          <a:p>
            <a:r>
              <a:rPr lang="en-US" b="1"/>
              <a:t>Protocol development: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To develop the interview protocol, we first identified the main constructs that were of interest to our study. These main constructs were developed based on our literature review of similar previous studies [33], gaps identified from our literature review, and the ECE 461 instructor’s experience on teaching LLM usage in the classroom (they are also a co-author of this work). As such, we decided to focus on three constructs in our interviews (1) past experiences with using LLM’s before entering the course; (2) experience using LLM’s in the ECE 461 course project; and (3) Interpretation of experiences using LLM’s in coursework or projects. Once we identified these constructs, we developed an initial version of our protocol by iteratively discussing the interview questions and receiving feedback from senior members of our research team. Subsequently, one member of the research team conducted a pilot interview with the graduate teaching assistant of the ECE 461 course. This student had previously taken the ECE 461 course. After the pilot interview, the research team reconvened to refine the protocol and determine if the protocol was targeted to answer the research questions. For example, we rephrased questions to eliminate the possibility of one-word answers (e.g, “yes” or “no”). We also added questions to gain more context on students’ relationships with LLMs before enrolling in ECE 461. </a:t>
            </a:r>
          </a:p>
          <a:p>
            <a:endParaRPr lang="en-US" b="1"/>
          </a:p>
          <a:p>
            <a:r>
              <a:rPr lang="en-US" b="1"/>
              <a:t>Data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To address our research questions, we used a thematic analysis approach. Thematic analysis is a data analysis technique that is driven by the research questions of the study and aims to identify and report themes emerging from the qualitative data [41]. We first divided the transcripts between two researchers who conducted the interviews. To promote full knowledge of the data, each researcher reviewed the transcripts of the interviews conducted by the other researcher. While reviewing the transcripts, the researchers documented memos of key ideas, common responses, and meaningful quotes. In discussion with the larger research team, these memos were grouped into distinctive buckets and a set of initial codes were generated from the data set. The two researchers who coded the data then met to discuss the codes and come to a consensus on the coding scheme. These researchers then coded the full set of transcripts using the agreed upon codes. After reviewing the quotes aligned with each code, the two coders identified potential themes in response to each research question. These potential themes were discussed by the whole research team to generate a final set of themes and subthemes </a:t>
            </a:r>
          </a:p>
          <a:p>
            <a:endParaRPr lang="en-US" b="0"/>
          </a:p>
          <a:p>
            <a:endParaRPr lang="en-US"/>
          </a:p>
          <a:p>
            <a:r>
              <a:rPr lang="en-US"/>
              <a:t>===</a:t>
            </a:r>
          </a:p>
          <a:p>
            <a:endParaRPr lang="en-US"/>
          </a:p>
          <a:p>
            <a:r>
              <a:rPr lang="en-US"/>
              <a:t>TODO Ben: I approximated the number of represented teams, please fix this.</a:t>
            </a:r>
          </a:p>
        </p:txBody>
      </p:sp>
      <p:sp>
        <p:nvSpPr>
          <p:cNvPr id="4" name="Slide Number Placeholder 3"/>
          <p:cNvSpPr>
            <a:spLocks noGrp="1"/>
          </p:cNvSpPr>
          <p:nvPr>
            <p:ph type="sldNum" sz="quarter" idx="5"/>
          </p:nvPr>
        </p:nvSpPr>
        <p:spPr/>
        <p:txBody>
          <a:bodyPr/>
          <a:lstStyle/>
          <a:p>
            <a:fld id="{FF209F92-05EE-6F4A-AD9C-ED35F0F76927}" type="slidenum">
              <a:rPr lang="en-US"/>
              <a:t>7</a:t>
            </a:fld>
            <a:endParaRPr lang="en-US"/>
          </a:p>
        </p:txBody>
      </p:sp>
    </p:spTree>
    <p:extLst>
      <p:ext uri="{BB962C8B-B14F-4D97-AF65-F5344CB8AC3E}">
        <p14:creationId xmlns:p14="http://schemas.microsoft.com/office/powerpoint/2010/main" val="845792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ffectLst/>
              </a:rPr>
              <a:t>Answer to RQ1: How do students integrate LLMs into coursework when policies allow unrestricted access? </a:t>
            </a:r>
          </a:p>
          <a:p>
            <a:endParaRPr lang="en-US"/>
          </a:p>
          <a:p>
            <a:endParaRPr lang="en-US"/>
          </a:p>
        </p:txBody>
      </p:sp>
      <p:sp>
        <p:nvSpPr>
          <p:cNvPr id="4" name="Slide Number Placeholder 3"/>
          <p:cNvSpPr>
            <a:spLocks noGrp="1"/>
          </p:cNvSpPr>
          <p:nvPr>
            <p:ph type="sldNum" sz="quarter" idx="5"/>
          </p:nvPr>
        </p:nvSpPr>
        <p:spPr/>
        <p:txBody>
          <a:bodyPr/>
          <a:lstStyle/>
          <a:p>
            <a:fld id="{FF209F92-05EE-6F4A-AD9C-ED35F0F76927}" type="slidenum">
              <a:rPr lang="en-US"/>
              <a:t>8</a:t>
            </a:fld>
            <a:endParaRPr lang="en-US"/>
          </a:p>
        </p:txBody>
      </p:sp>
    </p:spTree>
    <p:extLst>
      <p:ext uri="{BB962C8B-B14F-4D97-AF65-F5344CB8AC3E}">
        <p14:creationId xmlns:p14="http://schemas.microsoft.com/office/powerpoint/2010/main" val="861690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effectLst/>
              </a:rPr>
              <a:t>Programming support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All nine students used LLMs to help them generate code or modify their pre-existing solutions. In the following example, Participant 9 provides an example of how he interacted with ChatGPT to generate code in TypeScript, a language he had no prior experience with: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In this case, Par. 9 demonstrates a common interaction protocol when interacting with ChatGPT: first, provide the LLM with context for the problem, then request a technical solution by asking a specific prompt. This approach to LLM interactions was first introduced to students by the course instructor as a part of the course materials.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a:effectLst/>
              </a:rPr>
              <a:t>Idea generation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Five students used LLMs to play a creative role throughout their projects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Students demonstrated the use of LLMs for directional decisions, such as this quote from Participant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Par. 1 shared his preferences for writing his own code but chose to outsource the scoping of the project to LLMs. Of all the students who used LLMs for idea generation, their use cases could fit into one of two buckets: idea generation for system-level design, or idea generation for debugging and editing their solutions.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endParaRPr lang="en-US"/>
          </a:p>
        </p:txBody>
      </p:sp>
      <p:sp>
        <p:nvSpPr>
          <p:cNvPr id="4" name="Slide Number Placeholder 3"/>
          <p:cNvSpPr>
            <a:spLocks noGrp="1"/>
          </p:cNvSpPr>
          <p:nvPr>
            <p:ph type="sldNum" sz="quarter" idx="5"/>
          </p:nvPr>
        </p:nvSpPr>
        <p:spPr/>
        <p:txBody>
          <a:bodyPr/>
          <a:lstStyle/>
          <a:p>
            <a:fld id="{FF209F92-05EE-6F4A-AD9C-ED35F0F76927}" type="slidenum">
              <a:rPr lang="en-US"/>
              <a:t>9</a:t>
            </a:fld>
            <a:endParaRPr lang="en-US"/>
          </a:p>
        </p:txBody>
      </p:sp>
    </p:spTree>
    <p:extLst>
      <p:ext uri="{BB962C8B-B14F-4D97-AF65-F5344CB8AC3E}">
        <p14:creationId xmlns:p14="http://schemas.microsoft.com/office/powerpoint/2010/main" val="97172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simple">
    <p:spTree>
      <p:nvGrpSpPr>
        <p:cNvPr id="1" name=""/>
        <p:cNvGrpSpPr/>
        <p:nvPr/>
      </p:nvGrpSpPr>
      <p:grpSpPr>
        <a:xfrm>
          <a:off x="0" y="0"/>
          <a:ext cx="0" cy="0"/>
          <a:chOff x="0" y="0"/>
          <a:chExt cx="0" cy="0"/>
        </a:xfrm>
      </p:grpSpPr>
      <p:sp>
        <p:nvSpPr>
          <p:cNvPr id="251918" name="Rectangle 14"/>
          <p:cNvSpPr>
            <a:spLocks noGrp="1" noChangeArrowheads="1"/>
          </p:cNvSpPr>
          <p:nvPr>
            <p:ph type="subTitle" idx="1"/>
          </p:nvPr>
        </p:nvSpPr>
        <p:spPr>
          <a:xfrm>
            <a:off x="1308100" y="3235325"/>
            <a:ext cx="6400800" cy="1881188"/>
          </a:xfrm>
        </p:spPr>
        <p:txBody>
          <a:bodyPr/>
          <a:lstStyle>
            <a:lvl1pPr marL="0" indent="0" algn="ctr">
              <a:buFont typeface="Times" pitchFamily="18" charset="0"/>
              <a:buNone/>
              <a:defRPr>
                <a:solidFill>
                  <a:srgbClr val="000000"/>
                </a:solidFill>
                <a:latin typeface="Calibri" panose="020F0502020204030204" pitchFamily="34" charset="0"/>
                <a:cs typeface="Calibri" panose="020F0502020204030204" pitchFamily="34" charset="0"/>
              </a:defRPr>
            </a:lvl1pPr>
          </a:lstStyle>
          <a:p>
            <a:r>
              <a:rPr lang="en-US" altLang="ko-KR"/>
              <a:t>Click to edit Master subtitle style</a:t>
            </a:r>
          </a:p>
        </p:txBody>
      </p:sp>
      <p:sp>
        <p:nvSpPr>
          <p:cNvPr id="251914" name="Rectangle 10"/>
          <p:cNvSpPr>
            <a:spLocks noGrp="1" noChangeArrowheads="1"/>
          </p:cNvSpPr>
          <p:nvPr>
            <p:ph type="ctrTitle" hasCustomPrompt="1"/>
          </p:nvPr>
        </p:nvSpPr>
        <p:spPr>
          <a:xfrm>
            <a:off x="1127125" y="2078038"/>
            <a:ext cx="7031038" cy="874712"/>
          </a:xfrm>
          <a:ln>
            <a:noFill/>
          </a:ln>
        </p:spPr>
        <p:txBody>
          <a:bodyPr/>
          <a:lstStyle>
            <a:lvl1pPr algn="ctr">
              <a:defRPr sz="3600" cap="none">
                <a:solidFill>
                  <a:srgbClr val="000000"/>
                </a:solidFill>
                <a:latin typeface="Calibri" panose="020F0502020204030204" pitchFamily="34" charset="0"/>
                <a:cs typeface="Calibri" panose="020F0502020204030204" pitchFamily="34" charset="0"/>
              </a:defRPr>
            </a:lvl1pPr>
          </a:lstStyle>
          <a:p>
            <a:r>
              <a:rPr lang="en-US" altLang="ko-KR"/>
              <a:t>Click to edit master title style</a:t>
            </a:r>
          </a:p>
        </p:txBody>
      </p:sp>
      <p:sp>
        <p:nvSpPr>
          <p:cNvPr id="8" name="Line 66">
            <a:extLst>
              <a:ext uri="{FF2B5EF4-FFF2-40B4-BE49-F238E27FC236}">
                <a16:creationId xmlns:a16="http://schemas.microsoft.com/office/drawing/2014/main" id="{9629C0A1-FA46-974B-8B59-DAFA34D587F5}"/>
              </a:ext>
            </a:extLst>
          </p:cNvPr>
          <p:cNvSpPr>
            <a:spLocks noChangeShapeType="1"/>
          </p:cNvSpPr>
          <p:nvPr userDrawn="1"/>
        </p:nvSpPr>
        <p:spPr bwMode="auto">
          <a:xfrm flipV="1">
            <a:off x="-16760" y="0"/>
            <a:ext cx="9144000" cy="0"/>
          </a:xfrm>
          <a:prstGeom prst="line">
            <a:avLst/>
          </a:prstGeom>
          <a:noFill/>
          <a:ln w="38100">
            <a:solidFill>
              <a:schemeClr val="accent1"/>
            </a:solidFill>
            <a:miter lim="800000"/>
            <a:headEnd/>
            <a:tailEnd/>
          </a:ln>
          <a:effectLst/>
        </p:spPr>
        <p:txBody>
          <a:bodyPr wrap="none"/>
          <a:lstStyle/>
          <a:p>
            <a:endParaRPr lang="ko-KR" altLang="en-US"/>
          </a:p>
        </p:txBody>
      </p:sp>
      <p:sp>
        <p:nvSpPr>
          <p:cNvPr id="11" name="Line 66">
            <a:extLst>
              <a:ext uri="{FF2B5EF4-FFF2-40B4-BE49-F238E27FC236}">
                <a16:creationId xmlns:a16="http://schemas.microsoft.com/office/drawing/2014/main" id="{F21F285B-3B58-4149-B959-9010CE636448}"/>
              </a:ext>
            </a:extLst>
          </p:cNvPr>
          <p:cNvSpPr>
            <a:spLocks noChangeShapeType="1"/>
          </p:cNvSpPr>
          <p:nvPr userDrawn="1"/>
        </p:nvSpPr>
        <p:spPr bwMode="auto">
          <a:xfrm flipV="1">
            <a:off x="0" y="6858000"/>
            <a:ext cx="9144000" cy="0"/>
          </a:xfrm>
          <a:prstGeom prst="line">
            <a:avLst/>
          </a:prstGeom>
          <a:noFill/>
          <a:ln w="38100">
            <a:solidFill>
              <a:schemeClr val="accent1"/>
            </a:solidFill>
            <a:miter lim="800000"/>
            <a:headEnd/>
            <a:tailEnd/>
          </a:ln>
          <a:effectLst/>
        </p:spPr>
        <p:txBody>
          <a:bodyPr wrap="none"/>
          <a:lstStyle/>
          <a:p>
            <a:endParaRPr lang="ko-KR" altLang="en-US"/>
          </a:p>
        </p:txBody>
      </p:sp>
      <p:sp>
        <p:nvSpPr>
          <p:cNvPr id="10" name="Slide Number Placeholder 4">
            <a:extLst>
              <a:ext uri="{FF2B5EF4-FFF2-40B4-BE49-F238E27FC236}">
                <a16:creationId xmlns:a16="http://schemas.microsoft.com/office/drawing/2014/main" id="{5F3C42A2-A875-7F49-9930-886B64F2621A}"/>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B45DA-9A0D-DC49-8E02-F30A5DDC21C3}" type="slidenum">
              <a:t>‹#›</a:t>
            </a:fld>
            <a:endParaRPr lang="en-US"/>
          </a:p>
        </p:txBody>
      </p:sp>
    </p:spTree>
    <p:extLst>
      <p:ext uri="{BB962C8B-B14F-4D97-AF65-F5344CB8AC3E}">
        <p14:creationId xmlns:p14="http://schemas.microsoft.com/office/powerpoint/2010/main" val="4232609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77148" y="1305004"/>
            <a:ext cx="8557768" cy="5166916"/>
          </a:xfrm>
        </p:spPr>
        <p:txBody>
          <a:bodyPr/>
          <a:lstStyle>
            <a:lvl2pPr>
              <a:defRPr/>
            </a:lvl2pPr>
            <a:lvl3pPr>
              <a:defRPr/>
            </a:lvl3pPr>
          </a:lstStyle>
          <a:p>
            <a:pPr lvl="0"/>
            <a:r>
              <a:rPr lang="en-US" altLang="ko-KR"/>
              <a:t>Words</a:t>
            </a:r>
            <a:endParaRPr lang="ko-KR" altLang="en-US"/>
          </a:p>
          <a:p>
            <a:pPr lvl="1"/>
            <a:r>
              <a:rPr lang="en-US" altLang="ko-KR"/>
              <a:t>Words</a:t>
            </a:r>
            <a:endParaRPr lang="ko-KR" altLang="en-US"/>
          </a:p>
          <a:p>
            <a:pPr lvl="2"/>
            <a:r>
              <a:rPr lang="en-US" altLang="ko-KR"/>
              <a:t>Words</a:t>
            </a:r>
          </a:p>
          <a:p>
            <a:pPr lvl="3"/>
            <a:r>
              <a:rPr lang="en-US" altLang="ko-KR"/>
              <a:t>Words</a:t>
            </a:r>
          </a:p>
          <a:p>
            <a:pPr lvl="4"/>
            <a:r>
              <a:rPr lang="en-US" altLang="ko-KR"/>
              <a:t>Words</a:t>
            </a:r>
            <a:endParaRPr lang="ko-KR" altLang="en-US"/>
          </a:p>
        </p:txBody>
      </p:sp>
      <p:sp>
        <p:nvSpPr>
          <p:cNvPr id="5" name="제목 1"/>
          <p:cNvSpPr>
            <a:spLocks noGrp="1"/>
          </p:cNvSpPr>
          <p:nvPr>
            <p:ph type="title" hasCustomPrompt="1"/>
          </p:nvPr>
        </p:nvSpPr>
        <p:spPr>
          <a:xfrm>
            <a:off x="277148" y="118428"/>
            <a:ext cx="8043862" cy="638175"/>
          </a:xfrm>
          <a:noFill/>
          <a:ln>
            <a:noFill/>
          </a:ln>
        </p:spPr>
        <p:txBody>
          <a:bodyPr/>
          <a:lstStyle>
            <a:lvl1pPr algn="l">
              <a:defRPr b="0"/>
            </a:lvl1pPr>
          </a:lstStyle>
          <a:p>
            <a:r>
              <a:rPr lang="en-US" altLang="ko-KR"/>
              <a:t>Title</a:t>
            </a:r>
            <a:endParaRPr lang="ko-KR" altLang="en-US"/>
          </a:p>
        </p:txBody>
      </p:sp>
      <p:sp>
        <p:nvSpPr>
          <p:cNvPr id="4" name="Line 66">
            <a:extLst>
              <a:ext uri="{FF2B5EF4-FFF2-40B4-BE49-F238E27FC236}">
                <a16:creationId xmlns:a16="http://schemas.microsoft.com/office/drawing/2014/main" id="{67B3E873-1394-3543-8BD2-2C910090ECBD}"/>
              </a:ext>
            </a:extLst>
          </p:cNvPr>
          <p:cNvSpPr>
            <a:spLocks noChangeShapeType="1"/>
          </p:cNvSpPr>
          <p:nvPr userDrawn="1"/>
        </p:nvSpPr>
        <p:spPr bwMode="auto">
          <a:xfrm flipV="1">
            <a:off x="277148" y="756603"/>
            <a:ext cx="8557769" cy="0"/>
          </a:xfrm>
          <a:prstGeom prst="line">
            <a:avLst/>
          </a:prstGeom>
          <a:noFill/>
          <a:ln w="38100">
            <a:solidFill>
              <a:schemeClr val="accent1"/>
            </a:solidFill>
            <a:miter lim="800000"/>
            <a:headEnd/>
            <a:tailEnd/>
          </a:ln>
          <a:effectLst/>
        </p:spPr>
        <p:txBody>
          <a:bodyPr wrap="none"/>
          <a:lstStyle/>
          <a:p>
            <a:endParaRPr lang="ko-KR" altLang="en-US"/>
          </a:p>
        </p:txBody>
      </p:sp>
      <p:sp>
        <p:nvSpPr>
          <p:cNvPr id="7" name="Slide Number Placeholder 4">
            <a:extLst>
              <a:ext uri="{FF2B5EF4-FFF2-40B4-BE49-F238E27FC236}">
                <a16:creationId xmlns:a16="http://schemas.microsoft.com/office/drawing/2014/main" id="{010635A2-0953-8C4C-807B-9F1EE80A1BFB}"/>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B45DA-9A0D-DC49-8E02-F30A5DDC21C3}" type="slidenum">
              <a:t>‹#›</a:t>
            </a:fld>
            <a:endParaRPr lang="en-US"/>
          </a:p>
        </p:txBody>
      </p:sp>
    </p:spTree>
    <p:extLst>
      <p:ext uri="{BB962C8B-B14F-4D97-AF65-F5344CB8AC3E}">
        <p14:creationId xmlns:p14="http://schemas.microsoft.com/office/powerpoint/2010/main" val="3328718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3" name="내용 개체 틀 2"/>
          <p:cNvSpPr>
            <a:spLocks noGrp="1"/>
          </p:cNvSpPr>
          <p:nvPr>
            <p:ph sz="half" idx="1" hasCustomPrompt="1"/>
          </p:nvPr>
        </p:nvSpPr>
        <p:spPr>
          <a:xfrm>
            <a:off x="484369" y="1250205"/>
            <a:ext cx="4038600" cy="4525963"/>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ltLang="ko-KR"/>
              <a:t>Words</a:t>
            </a:r>
          </a:p>
          <a:p>
            <a:pPr lvl="1"/>
            <a:r>
              <a:rPr lang="en-US" altLang="ko-KR"/>
              <a:t>Words</a:t>
            </a:r>
          </a:p>
          <a:p>
            <a:pPr lvl="2"/>
            <a:r>
              <a:rPr lang="en-US" altLang="ko-KR"/>
              <a:t>Words</a:t>
            </a:r>
          </a:p>
          <a:p>
            <a:pPr lvl="3"/>
            <a:r>
              <a:rPr lang="en-US" altLang="ko-KR"/>
              <a:t>Words</a:t>
            </a:r>
          </a:p>
          <a:p>
            <a:pPr lvl="4"/>
            <a:r>
              <a:rPr lang="en-US" altLang="ko-KR"/>
              <a:t>Words</a:t>
            </a:r>
            <a:endParaRPr lang="ko-KR" altLang="en-US"/>
          </a:p>
        </p:txBody>
      </p:sp>
      <p:sp>
        <p:nvSpPr>
          <p:cNvPr id="4" name="내용 개체 틀 3"/>
          <p:cNvSpPr>
            <a:spLocks noGrp="1"/>
          </p:cNvSpPr>
          <p:nvPr>
            <p:ph sz="half" idx="2" hasCustomPrompt="1"/>
          </p:nvPr>
        </p:nvSpPr>
        <p:spPr>
          <a:xfrm>
            <a:off x="4675369" y="1250205"/>
            <a:ext cx="4038600" cy="4525963"/>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ltLang="ko-KR"/>
              <a:t>Words</a:t>
            </a:r>
          </a:p>
          <a:p>
            <a:pPr lvl="1"/>
            <a:r>
              <a:rPr lang="en-US" altLang="ko-KR"/>
              <a:t>Words</a:t>
            </a:r>
          </a:p>
          <a:p>
            <a:pPr lvl="2"/>
            <a:r>
              <a:rPr lang="en-US" altLang="ko-KR"/>
              <a:t>Words</a:t>
            </a:r>
          </a:p>
          <a:p>
            <a:pPr lvl="3"/>
            <a:r>
              <a:rPr lang="en-US" altLang="ko-KR"/>
              <a:t>Words</a:t>
            </a:r>
          </a:p>
          <a:p>
            <a:pPr lvl="4"/>
            <a:r>
              <a:rPr lang="en-US" altLang="ko-KR"/>
              <a:t>Words</a:t>
            </a:r>
            <a:endParaRPr lang="ko-KR" altLang="en-US"/>
          </a:p>
        </p:txBody>
      </p:sp>
      <p:sp>
        <p:nvSpPr>
          <p:cNvPr id="7" name="Line 66">
            <a:extLst>
              <a:ext uri="{FF2B5EF4-FFF2-40B4-BE49-F238E27FC236}">
                <a16:creationId xmlns:a16="http://schemas.microsoft.com/office/drawing/2014/main" id="{43238AEC-E676-EF48-A1EE-CE1856C5DB86}"/>
              </a:ext>
            </a:extLst>
          </p:cNvPr>
          <p:cNvSpPr>
            <a:spLocks noChangeShapeType="1"/>
          </p:cNvSpPr>
          <p:nvPr userDrawn="1"/>
        </p:nvSpPr>
        <p:spPr bwMode="auto">
          <a:xfrm flipV="1">
            <a:off x="277148" y="756603"/>
            <a:ext cx="8577217" cy="0"/>
          </a:xfrm>
          <a:prstGeom prst="line">
            <a:avLst/>
          </a:prstGeom>
          <a:noFill/>
          <a:ln w="38100">
            <a:solidFill>
              <a:schemeClr val="accent1"/>
            </a:solidFill>
            <a:miter lim="800000"/>
            <a:headEnd/>
            <a:tailEnd/>
          </a:ln>
          <a:effectLst/>
        </p:spPr>
        <p:txBody>
          <a:bodyPr wrap="none"/>
          <a:lstStyle/>
          <a:p>
            <a:endParaRPr lang="ko-KR" altLang="en-US"/>
          </a:p>
        </p:txBody>
      </p:sp>
      <p:sp>
        <p:nvSpPr>
          <p:cNvPr id="12" name="제목 1">
            <a:extLst>
              <a:ext uri="{FF2B5EF4-FFF2-40B4-BE49-F238E27FC236}">
                <a16:creationId xmlns:a16="http://schemas.microsoft.com/office/drawing/2014/main" id="{4EEA1B3E-FF6B-734D-830E-C9FC203C0A8A}"/>
              </a:ext>
            </a:extLst>
          </p:cNvPr>
          <p:cNvSpPr>
            <a:spLocks noGrp="1"/>
          </p:cNvSpPr>
          <p:nvPr>
            <p:ph type="title" hasCustomPrompt="1"/>
          </p:nvPr>
        </p:nvSpPr>
        <p:spPr>
          <a:xfrm>
            <a:off x="277148" y="118428"/>
            <a:ext cx="8043862" cy="638175"/>
          </a:xfrm>
          <a:noFill/>
          <a:ln>
            <a:noFill/>
          </a:ln>
        </p:spPr>
        <p:txBody>
          <a:bodyPr/>
          <a:lstStyle>
            <a:lvl1pPr algn="l">
              <a:defRPr b="0"/>
            </a:lvl1pPr>
          </a:lstStyle>
          <a:p>
            <a:r>
              <a:rPr lang="en-US" altLang="ko-KR"/>
              <a:t>Title</a:t>
            </a:r>
            <a:endParaRPr lang="ko-KR" altLang="en-US"/>
          </a:p>
        </p:txBody>
      </p:sp>
      <p:sp>
        <p:nvSpPr>
          <p:cNvPr id="9" name="Slide Number Placeholder 4">
            <a:extLst>
              <a:ext uri="{FF2B5EF4-FFF2-40B4-BE49-F238E27FC236}">
                <a16:creationId xmlns:a16="http://schemas.microsoft.com/office/drawing/2014/main" id="{3596EAF3-2266-1C40-896A-50BCE8F3A592}"/>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B45DA-9A0D-DC49-8E02-F30A5DDC21C3}" type="slidenum">
              <a:t>‹#›</a:t>
            </a:fld>
            <a:endParaRPr lang="en-US"/>
          </a:p>
        </p:txBody>
      </p:sp>
    </p:spTree>
    <p:extLst>
      <p:ext uri="{BB962C8B-B14F-4D97-AF65-F5344CB8AC3E}">
        <p14:creationId xmlns:p14="http://schemas.microsoft.com/office/powerpoint/2010/main" val="694698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685800" y="2747963"/>
            <a:ext cx="7772400" cy="1362075"/>
          </a:xfrm>
          <a:ln>
            <a:noFill/>
          </a:ln>
        </p:spPr>
        <p:txBody>
          <a:bodyPr anchor="t"/>
          <a:lstStyle>
            <a:lvl1pPr algn="ctr">
              <a:defRPr sz="4000" b="0" cap="none"/>
            </a:lvl1pPr>
          </a:lstStyle>
          <a:p>
            <a:r>
              <a:rPr lang="en-US" altLang="ko-KR"/>
              <a:t>Section heading</a:t>
            </a:r>
            <a:endParaRPr lang="ko-KR" altLang="en-US"/>
          </a:p>
        </p:txBody>
      </p:sp>
      <p:sp>
        <p:nvSpPr>
          <p:cNvPr id="5" name="Line 66">
            <a:extLst>
              <a:ext uri="{FF2B5EF4-FFF2-40B4-BE49-F238E27FC236}">
                <a16:creationId xmlns:a16="http://schemas.microsoft.com/office/drawing/2014/main" id="{5A7CBECB-F891-1E49-A038-D12E9EBD544E}"/>
              </a:ext>
            </a:extLst>
          </p:cNvPr>
          <p:cNvSpPr>
            <a:spLocks noChangeShapeType="1"/>
          </p:cNvSpPr>
          <p:nvPr userDrawn="1"/>
        </p:nvSpPr>
        <p:spPr bwMode="auto">
          <a:xfrm flipV="1">
            <a:off x="-57794" y="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6" name="Line 66">
            <a:extLst>
              <a:ext uri="{FF2B5EF4-FFF2-40B4-BE49-F238E27FC236}">
                <a16:creationId xmlns:a16="http://schemas.microsoft.com/office/drawing/2014/main" id="{A0F4931F-670B-5345-A445-E4A05AED83C7}"/>
              </a:ext>
            </a:extLst>
          </p:cNvPr>
          <p:cNvSpPr>
            <a:spLocks noChangeShapeType="1"/>
          </p:cNvSpPr>
          <p:nvPr userDrawn="1"/>
        </p:nvSpPr>
        <p:spPr bwMode="auto">
          <a:xfrm flipV="1">
            <a:off x="-78517" y="685800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8" name="Slide Number Placeholder 4">
            <a:extLst>
              <a:ext uri="{FF2B5EF4-FFF2-40B4-BE49-F238E27FC236}">
                <a16:creationId xmlns:a16="http://schemas.microsoft.com/office/drawing/2014/main" id="{8B85C08C-FD8D-C643-B13D-155D9A63D59A}"/>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B45DA-9A0D-DC49-8E02-F30A5DDC21C3}" type="slidenum">
              <a:t>‹#›</a:t>
            </a:fld>
            <a:endParaRPr lang="en-US"/>
          </a:p>
        </p:txBody>
      </p:sp>
    </p:spTree>
    <p:extLst>
      <p:ext uri="{BB962C8B-B14F-4D97-AF65-F5344CB8AC3E}">
        <p14:creationId xmlns:p14="http://schemas.microsoft.com/office/powerpoint/2010/main" val="2909255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content - titled">
    <p:spTree>
      <p:nvGrpSpPr>
        <p:cNvPr id="1" name=""/>
        <p:cNvGrpSpPr/>
        <p:nvPr/>
      </p:nvGrpSpPr>
      <p:grpSpPr>
        <a:xfrm>
          <a:off x="0" y="0"/>
          <a:ext cx="0" cy="0"/>
          <a:chOff x="0" y="0"/>
          <a:chExt cx="0" cy="0"/>
        </a:xfrm>
      </p:grpSpPr>
      <p:sp>
        <p:nvSpPr>
          <p:cNvPr id="3" name="텍스트 개체 틀 2"/>
          <p:cNvSpPr>
            <a:spLocks noGrp="1"/>
          </p:cNvSpPr>
          <p:nvPr>
            <p:ph type="body" idx="1" hasCustomPrompt="1"/>
          </p:nvPr>
        </p:nvSpPr>
        <p:spPr>
          <a:xfrm>
            <a:off x="457200" y="1258655"/>
            <a:ext cx="4040188" cy="639762"/>
          </a:xfrm>
        </p:spPr>
        <p:txBody>
          <a:bodyPr anchor="b"/>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Left title</a:t>
            </a:r>
            <a:endParaRPr lang="ko-KR" altLang="en-US"/>
          </a:p>
        </p:txBody>
      </p:sp>
      <p:sp>
        <p:nvSpPr>
          <p:cNvPr id="4" name="내용 개체 틀 3"/>
          <p:cNvSpPr>
            <a:spLocks noGrp="1"/>
          </p:cNvSpPr>
          <p:nvPr>
            <p:ph sz="half" idx="2" hasCustomPrompt="1"/>
          </p:nvPr>
        </p:nvSpPr>
        <p:spPr>
          <a:xfrm>
            <a:off x="457200" y="1898417"/>
            <a:ext cx="4040188" cy="3951288"/>
          </a:xfrm>
        </p:spPr>
        <p:txBody>
          <a:bodyPr/>
          <a:lstStyle>
            <a:lvl1pPr>
              <a:defRPr sz="3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Words</a:t>
            </a:r>
            <a:endParaRPr lang="ko-KR" altLang="en-US"/>
          </a:p>
        </p:txBody>
      </p:sp>
      <p:sp>
        <p:nvSpPr>
          <p:cNvPr id="5" name="텍스트 개체 틀 4"/>
          <p:cNvSpPr>
            <a:spLocks noGrp="1"/>
          </p:cNvSpPr>
          <p:nvPr>
            <p:ph type="body" sz="quarter" idx="3" hasCustomPrompt="1"/>
          </p:nvPr>
        </p:nvSpPr>
        <p:spPr>
          <a:xfrm>
            <a:off x="4645025" y="1258655"/>
            <a:ext cx="4041775" cy="639762"/>
          </a:xfrm>
        </p:spPr>
        <p:txBody>
          <a:bodyPr anchor="b"/>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Right title</a:t>
            </a:r>
            <a:endParaRPr lang="ko-KR" altLang="en-US"/>
          </a:p>
        </p:txBody>
      </p:sp>
      <p:sp>
        <p:nvSpPr>
          <p:cNvPr id="6" name="내용 개체 틀 5"/>
          <p:cNvSpPr>
            <a:spLocks noGrp="1"/>
          </p:cNvSpPr>
          <p:nvPr>
            <p:ph sz="quarter" idx="4" hasCustomPrompt="1"/>
          </p:nvPr>
        </p:nvSpPr>
        <p:spPr>
          <a:xfrm>
            <a:off x="4645025" y="1898417"/>
            <a:ext cx="4041775" cy="3951288"/>
          </a:xfrm>
        </p:spPr>
        <p:txBody>
          <a:bodyPr/>
          <a:lstStyle>
            <a:lvl1pPr>
              <a:defRPr sz="3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Words</a:t>
            </a:r>
            <a:endParaRPr lang="ko-KR" altLang="en-US"/>
          </a:p>
        </p:txBody>
      </p:sp>
      <p:sp>
        <p:nvSpPr>
          <p:cNvPr id="9" name="Line 66">
            <a:extLst>
              <a:ext uri="{FF2B5EF4-FFF2-40B4-BE49-F238E27FC236}">
                <a16:creationId xmlns:a16="http://schemas.microsoft.com/office/drawing/2014/main" id="{2473502F-33E0-294C-B0A7-D634CB781736}"/>
              </a:ext>
            </a:extLst>
          </p:cNvPr>
          <p:cNvSpPr>
            <a:spLocks noChangeShapeType="1"/>
          </p:cNvSpPr>
          <p:nvPr userDrawn="1"/>
        </p:nvSpPr>
        <p:spPr bwMode="auto">
          <a:xfrm flipV="1">
            <a:off x="277148" y="756603"/>
            <a:ext cx="8577217" cy="0"/>
          </a:xfrm>
          <a:prstGeom prst="line">
            <a:avLst/>
          </a:prstGeom>
          <a:noFill/>
          <a:ln w="38100">
            <a:solidFill>
              <a:schemeClr val="accent1"/>
            </a:solidFill>
            <a:miter lim="800000"/>
            <a:headEnd/>
            <a:tailEnd/>
          </a:ln>
          <a:effectLst/>
        </p:spPr>
        <p:txBody>
          <a:bodyPr wrap="none"/>
          <a:lstStyle/>
          <a:p>
            <a:endParaRPr lang="ko-KR" altLang="en-US"/>
          </a:p>
        </p:txBody>
      </p:sp>
      <p:sp>
        <p:nvSpPr>
          <p:cNvPr id="13" name="제목 1">
            <a:extLst>
              <a:ext uri="{FF2B5EF4-FFF2-40B4-BE49-F238E27FC236}">
                <a16:creationId xmlns:a16="http://schemas.microsoft.com/office/drawing/2014/main" id="{AA231EA3-1A2F-1844-B410-74339C343F3B}"/>
              </a:ext>
            </a:extLst>
          </p:cNvPr>
          <p:cNvSpPr>
            <a:spLocks noGrp="1"/>
          </p:cNvSpPr>
          <p:nvPr>
            <p:ph type="title" hasCustomPrompt="1"/>
          </p:nvPr>
        </p:nvSpPr>
        <p:spPr>
          <a:xfrm>
            <a:off x="277148" y="118428"/>
            <a:ext cx="8043862" cy="638175"/>
          </a:xfrm>
          <a:noFill/>
          <a:ln>
            <a:noFill/>
          </a:ln>
        </p:spPr>
        <p:txBody>
          <a:bodyPr/>
          <a:lstStyle>
            <a:lvl1pPr algn="l">
              <a:defRPr b="0"/>
            </a:lvl1pPr>
          </a:lstStyle>
          <a:p>
            <a:r>
              <a:rPr lang="en-US" altLang="ko-KR"/>
              <a:t>Title</a:t>
            </a:r>
            <a:endParaRPr lang="ko-KR" altLang="en-US"/>
          </a:p>
        </p:txBody>
      </p:sp>
      <p:sp>
        <p:nvSpPr>
          <p:cNvPr id="11" name="Slide Number Placeholder 4">
            <a:extLst>
              <a:ext uri="{FF2B5EF4-FFF2-40B4-BE49-F238E27FC236}">
                <a16:creationId xmlns:a16="http://schemas.microsoft.com/office/drawing/2014/main" id="{9B355AFC-141A-4E45-A581-13630ADD3A56}"/>
              </a:ext>
            </a:extLst>
          </p:cNvPr>
          <p:cNvSpPr>
            <a:spLocks noGrp="1"/>
          </p:cNvSpPr>
          <p:nvPr>
            <p:ph type="sldNum" sz="quarter" idx="11"/>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B45DA-9A0D-DC49-8E02-F30A5DDC21C3}" type="slidenum">
              <a:t>‹#›</a:t>
            </a:fld>
            <a:endParaRPr lang="en-US"/>
          </a:p>
        </p:txBody>
      </p:sp>
    </p:spTree>
    <p:extLst>
      <p:ext uri="{BB962C8B-B14F-4D97-AF65-F5344CB8AC3E}">
        <p14:creationId xmlns:p14="http://schemas.microsoft.com/office/powerpoint/2010/main" val="7216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Just borders">
    <p:spTree>
      <p:nvGrpSpPr>
        <p:cNvPr id="1" name=""/>
        <p:cNvGrpSpPr/>
        <p:nvPr/>
      </p:nvGrpSpPr>
      <p:grpSpPr>
        <a:xfrm>
          <a:off x="0" y="0"/>
          <a:ext cx="0" cy="0"/>
          <a:chOff x="0" y="0"/>
          <a:chExt cx="0" cy="0"/>
        </a:xfrm>
      </p:grpSpPr>
      <p:sp>
        <p:nvSpPr>
          <p:cNvPr id="6" name="Line 66">
            <a:extLst>
              <a:ext uri="{FF2B5EF4-FFF2-40B4-BE49-F238E27FC236}">
                <a16:creationId xmlns:a16="http://schemas.microsoft.com/office/drawing/2014/main" id="{5FBB5167-3962-F644-A1B0-164B48533467}"/>
              </a:ext>
            </a:extLst>
          </p:cNvPr>
          <p:cNvSpPr>
            <a:spLocks noChangeShapeType="1"/>
          </p:cNvSpPr>
          <p:nvPr userDrawn="1"/>
        </p:nvSpPr>
        <p:spPr bwMode="auto">
          <a:xfrm flipV="1">
            <a:off x="-37071" y="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4" name="Line 66">
            <a:extLst>
              <a:ext uri="{FF2B5EF4-FFF2-40B4-BE49-F238E27FC236}">
                <a16:creationId xmlns:a16="http://schemas.microsoft.com/office/drawing/2014/main" id="{E355375E-B5F3-774A-87F7-3A95BA8BDF7B}"/>
              </a:ext>
            </a:extLst>
          </p:cNvPr>
          <p:cNvSpPr>
            <a:spLocks noChangeShapeType="1"/>
          </p:cNvSpPr>
          <p:nvPr userDrawn="1"/>
        </p:nvSpPr>
        <p:spPr bwMode="auto">
          <a:xfrm flipV="1">
            <a:off x="-57794" y="685800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7" name="Slide Number Placeholder 4">
            <a:extLst>
              <a:ext uri="{FF2B5EF4-FFF2-40B4-BE49-F238E27FC236}">
                <a16:creationId xmlns:a16="http://schemas.microsoft.com/office/drawing/2014/main" id="{6ABDBE64-F9E8-B742-A7A4-414B9EF73E5D}"/>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B45DA-9A0D-DC49-8E02-F30A5DDC21C3}" type="slidenum">
              <a:t>‹#›</a:t>
            </a:fld>
            <a:endParaRPr lang="en-US"/>
          </a:p>
        </p:txBody>
      </p:sp>
    </p:spTree>
    <p:extLst>
      <p:ext uri="{BB962C8B-B14F-4D97-AF65-F5344CB8AC3E}">
        <p14:creationId xmlns:p14="http://schemas.microsoft.com/office/powerpoint/2010/main" val="173529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adrants">
    <p:spTree>
      <p:nvGrpSpPr>
        <p:cNvPr id="1" name=""/>
        <p:cNvGrpSpPr/>
        <p:nvPr/>
      </p:nvGrpSpPr>
      <p:grpSpPr>
        <a:xfrm>
          <a:off x="0" y="0"/>
          <a:ext cx="0" cy="0"/>
          <a:chOff x="0" y="0"/>
          <a:chExt cx="0" cy="0"/>
        </a:xfrm>
      </p:grpSpPr>
      <p:sp>
        <p:nvSpPr>
          <p:cNvPr id="6" name="Line 66">
            <a:extLst>
              <a:ext uri="{FF2B5EF4-FFF2-40B4-BE49-F238E27FC236}">
                <a16:creationId xmlns:a16="http://schemas.microsoft.com/office/drawing/2014/main" id="{5FBB5167-3962-F644-A1B0-164B48533467}"/>
              </a:ext>
            </a:extLst>
          </p:cNvPr>
          <p:cNvSpPr>
            <a:spLocks noChangeShapeType="1"/>
          </p:cNvSpPr>
          <p:nvPr userDrawn="1"/>
        </p:nvSpPr>
        <p:spPr bwMode="auto">
          <a:xfrm flipV="1">
            <a:off x="-37071" y="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4" name="Line 66">
            <a:extLst>
              <a:ext uri="{FF2B5EF4-FFF2-40B4-BE49-F238E27FC236}">
                <a16:creationId xmlns:a16="http://schemas.microsoft.com/office/drawing/2014/main" id="{E355375E-B5F3-774A-87F7-3A95BA8BDF7B}"/>
              </a:ext>
            </a:extLst>
          </p:cNvPr>
          <p:cNvSpPr>
            <a:spLocks noChangeShapeType="1"/>
          </p:cNvSpPr>
          <p:nvPr userDrawn="1"/>
        </p:nvSpPr>
        <p:spPr bwMode="auto">
          <a:xfrm flipV="1">
            <a:off x="-57794" y="685800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5" name="그림 개체 틀 2">
            <a:extLst>
              <a:ext uri="{FF2B5EF4-FFF2-40B4-BE49-F238E27FC236}">
                <a16:creationId xmlns:a16="http://schemas.microsoft.com/office/drawing/2014/main" id="{672F7B82-6823-A344-B297-9A5CC48E1F13}"/>
              </a:ext>
            </a:extLst>
          </p:cNvPr>
          <p:cNvSpPr>
            <a:spLocks noGrp="1"/>
          </p:cNvSpPr>
          <p:nvPr>
            <p:ph type="pic" idx="1"/>
          </p:nvPr>
        </p:nvSpPr>
        <p:spPr>
          <a:xfrm>
            <a:off x="877888" y="765140"/>
            <a:ext cx="313752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7" name="그림 개체 틀 2">
            <a:extLst>
              <a:ext uri="{FF2B5EF4-FFF2-40B4-BE49-F238E27FC236}">
                <a16:creationId xmlns:a16="http://schemas.microsoft.com/office/drawing/2014/main" id="{07CA502D-41E1-4240-B817-57AFD70BC6F0}"/>
              </a:ext>
            </a:extLst>
          </p:cNvPr>
          <p:cNvSpPr>
            <a:spLocks noGrp="1"/>
          </p:cNvSpPr>
          <p:nvPr>
            <p:ph type="pic" idx="10"/>
          </p:nvPr>
        </p:nvSpPr>
        <p:spPr>
          <a:xfrm>
            <a:off x="5204723" y="765140"/>
            <a:ext cx="313752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12" name="그림 개체 틀 2">
            <a:extLst>
              <a:ext uri="{FF2B5EF4-FFF2-40B4-BE49-F238E27FC236}">
                <a16:creationId xmlns:a16="http://schemas.microsoft.com/office/drawing/2014/main" id="{D1C72364-3DC9-604F-9514-883DF7EEBE18}"/>
              </a:ext>
            </a:extLst>
          </p:cNvPr>
          <p:cNvSpPr>
            <a:spLocks noGrp="1"/>
          </p:cNvSpPr>
          <p:nvPr>
            <p:ph type="pic" idx="11"/>
          </p:nvPr>
        </p:nvSpPr>
        <p:spPr>
          <a:xfrm>
            <a:off x="877887" y="3596647"/>
            <a:ext cx="313752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16" name="그림 개체 틀 2">
            <a:extLst>
              <a:ext uri="{FF2B5EF4-FFF2-40B4-BE49-F238E27FC236}">
                <a16:creationId xmlns:a16="http://schemas.microsoft.com/office/drawing/2014/main" id="{4193784B-AAFC-0447-AC84-915471C69183}"/>
              </a:ext>
            </a:extLst>
          </p:cNvPr>
          <p:cNvSpPr>
            <a:spLocks noGrp="1"/>
          </p:cNvSpPr>
          <p:nvPr>
            <p:ph type="pic" idx="12"/>
          </p:nvPr>
        </p:nvSpPr>
        <p:spPr>
          <a:xfrm>
            <a:off x="5204723" y="3616525"/>
            <a:ext cx="313752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32" name="Text Placeholder 31">
            <a:extLst>
              <a:ext uri="{FF2B5EF4-FFF2-40B4-BE49-F238E27FC236}">
                <a16:creationId xmlns:a16="http://schemas.microsoft.com/office/drawing/2014/main" id="{4036BF46-3CC3-FB43-A785-15DF5595B707}"/>
              </a:ext>
            </a:extLst>
          </p:cNvPr>
          <p:cNvSpPr>
            <a:spLocks noGrp="1"/>
          </p:cNvSpPr>
          <p:nvPr>
            <p:ph type="body" sz="quarter" idx="13" hasCustomPrompt="1"/>
          </p:nvPr>
        </p:nvSpPr>
        <p:spPr>
          <a:xfrm>
            <a:off x="877819" y="213987"/>
            <a:ext cx="3136900" cy="550603"/>
          </a:xfrm>
        </p:spPr>
        <p:txBody>
          <a:bodyPr/>
          <a:lstStyle>
            <a:lvl1pPr marL="0" indent="0" algn="ctr">
              <a:buNone/>
              <a:defRPr sz="3200"/>
            </a:lvl1pPr>
          </a:lstStyle>
          <a:p>
            <a:pPr lvl="0"/>
            <a:r>
              <a:rPr lang="en-US"/>
              <a:t>Title</a:t>
            </a:r>
          </a:p>
        </p:txBody>
      </p:sp>
      <p:sp>
        <p:nvSpPr>
          <p:cNvPr id="36" name="Text Placeholder 31">
            <a:extLst>
              <a:ext uri="{FF2B5EF4-FFF2-40B4-BE49-F238E27FC236}">
                <a16:creationId xmlns:a16="http://schemas.microsoft.com/office/drawing/2014/main" id="{8484378F-A4EB-7845-937E-05F967178942}"/>
              </a:ext>
            </a:extLst>
          </p:cNvPr>
          <p:cNvSpPr>
            <a:spLocks noGrp="1"/>
          </p:cNvSpPr>
          <p:nvPr>
            <p:ph type="body" sz="quarter" idx="14" hasCustomPrompt="1"/>
          </p:nvPr>
        </p:nvSpPr>
        <p:spPr>
          <a:xfrm>
            <a:off x="5205344" y="213987"/>
            <a:ext cx="3136900" cy="550603"/>
          </a:xfrm>
        </p:spPr>
        <p:txBody>
          <a:bodyPr/>
          <a:lstStyle>
            <a:lvl1pPr marL="0" indent="0" algn="ctr">
              <a:buNone/>
              <a:defRPr sz="3200"/>
            </a:lvl1pPr>
          </a:lstStyle>
          <a:p>
            <a:pPr lvl="0"/>
            <a:r>
              <a:rPr lang="en-US"/>
              <a:t>Title</a:t>
            </a:r>
          </a:p>
        </p:txBody>
      </p:sp>
      <p:sp>
        <p:nvSpPr>
          <p:cNvPr id="37" name="Text Placeholder 31">
            <a:extLst>
              <a:ext uri="{FF2B5EF4-FFF2-40B4-BE49-F238E27FC236}">
                <a16:creationId xmlns:a16="http://schemas.microsoft.com/office/drawing/2014/main" id="{1EB6C479-EE50-B041-BED8-613EFA5D95F7}"/>
              </a:ext>
            </a:extLst>
          </p:cNvPr>
          <p:cNvSpPr>
            <a:spLocks noGrp="1"/>
          </p:cNvSpPr>
          <p:nvPr>
            <p:ph type="body" sz="quarter" idx="15" hasCustomPrompt="1"/>
          </p:nvPr>
        </p:nvSpPr>
        <p:spPr>
          <a:xfrm>
            <a:off x="877819" y="6093410"/>
            <a:ext cx="3136900" cy="550603"/>
          </a:xfrm>
        </p:spPr>
        <p:txBody>
          <a:bodyPr/>
          <a:lstStyle>
            <a:lvl1pPr marL="0" indent="0" algn="ctr">
              <a:buNone/>
              <a:defRPr sz="3200"/>
            </a:lvl1pPr>
          </a:lstStyle>
          <a:p>
            <a:pPr lvl="0"/>
            <a:r>
              <a:rPr lang="en-US"/>
              <a:t>Title</a:t>
            </a:r>
          </a:p>
        </p:txBody>
      </p:sp>
      <p:sp>
        <p:nvSpPr>
          <p:cNvPr id="38" name="Text Placeholder 31">
            <a:extLst>
              <a:ext uri="{FF2B5EF4-FFF2-40B4-BE49-F238E27FC236}">
                <a16:creationId xmlns:a16="http://schemas.microsoft.com/office/drawing/2014/main" id="{7D0CA80B-F16F-FF48-80A3-27652129D326}"/>
              </a:ext>
            </a:extLst>
          </p:cNvPr>
          <p:cNvSpPr>
            <a:spLocks noGrp="1"/>
          </p:cNvSpPr>
          <p:nvPr>
            <p:ph type="body" sz="quarter" idx="16" hasCustomPrompt="1"/>
          </p:nvPr>
        </p:nvSpPr>
        <p:spPr>
          <a:xfrm>
            <a:off x="5205344" y="6093410"/>
            <a:ext cx="3136900" cy="550603"/>
          </a:xfrm>
        </p:spPr>
        <p:txBody>
          <a:bodyPr/>
          <a:lstStyle>
            <a:lvl1pPr marL="0" indent="0" algn="ctr">
              <a:buNone/>
              <a:defRPr sz="3200"/>
            </a:lvl1pPr>
          </a:lstStyle>
          <a:p>
            <a:pPr lvl="0"/>
            <a:r>
              <a:rPr lang="en-US"/>
              <a:t>Title</a:t>
            </a:r>
          </a:p>
        </p:txBody>
      </p:sp>
      <p:sp>
        <p:nvSpPr>
          <p:cNvPr id="14" name="Slide Number Placeholder 4">
            <a:extLst>
              <a:ext uri="{FF2B5EF4-FFF2-40B4-BE49-F238E27FC236}">
                <a16:creationId xmlns:a16="http://schemas.microsoft.com/office/drawing/2014/main" id="{A66D64DC-EDD3-FD46-B93B-F8B818A43FD0}"/>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B45DA-9A0D-DC49-8E02-F30A5DDC21C3}" type="slidenum">
              <a:t>‹#›</a:t>
            </a:fld>
            <a:endParaRPr lang="en-US"/>
          </a:p>
        </p:txBody>
      </p:sp>
    </p:spTree>
    <p:extLst>
      <p:ext uri="{BB962C8B-B14F-4D97-AF65-F5344CB8AC3E}">
        <p14:creationId xmlns:p14="http://schemas.microsoft.com/office/powerpoint/2010/main" val="282239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1792288" y="4800600"/>
            <a:ext cx="5486400" cy="566738"/>
          </a:xfrm>
        </p:spPr>
        <p:txBody>
          <a:bodyPr/>
          <a:lstStyle>
            <a:lvl1pPr algn="l">
              <a:defRPr sz="2000" b="1">
                <a:latin typeface="Calibri" panose="020F0502020204030204" pitchFamily="34" charset="0"/>
                <a:cs typeface="Calibri" panose="020F0502020204030204" pitchFamily="34" charset="0"/>
              </a:defRPr>
            </a:lvl1pPr>
          </a:lstStyle>
          <a:p>
            <a:r>
              <a:rPr lang="en-US" altLang="ko-KR"/>
              <a:t>Title</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atin typeface="Calibri" panose="020F0502020204030204" pitchFamily="34" charset="0"/>
                <a:cs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Remarks</a:t>
            </a:r>
            <a:endParaRPr lang="ko-KR" altLang="en-US"/>
          </a:p>
        </p:txBody>
      </p:sp>
      <p:sp>
        <p:nvSpPr>
          <p:cNvPr id="7" name="Line 66">
            <a:extLst>
              <a:ext uri="{FF2B5EF4-FFF2-40B4-BE49-F238E27FC236}">
                <a16:creationId xmlns:a16="http://schemas.microsoft.com/office/drawing/2014/main" id="{00379C94-9660-514E-8573-54286DE89411}"/>
              </a:ext>
            </a:extLst>
          </p:cNvPr>
          <p:cNvSpPr>
            <a:spLocks noChangeShapeType="1"/>
          </p:cNvSpPr>
          <p:nvPr userDrawn="1"/>
        </p:nvSpPr>
        <p:spPr bwMode="auto">
          <a:xfrm flipV="1">
            <a:off x="-37071" y="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8" name="Line 66">
            <a:extLst>
              <a:ext uri="{FF2B5EF4-FFF2-40B4-BE49-F238E27FC236}">
                <a16:creationId xmlns:a16="http://schemas.microsoft.com/office/drawing/2014/main" id="{D15DDF22-1F41-F644-A1F1-7ADD56BDE3A3}"/>
              </a:ext>
            </a:extLst>
          </p:cNvPr>
          <p:cNvSpPr>
            <a:spLocks noChangeShapeType="1"/>
          </p:cNvSpPr>
          <p:nvPr userDrawn="1"/>
        </p:nvSpPr>
        <p:spPr bwMode="auto">
          <a:xfrm flipV="1">
            <a:off x="-57794" y="685800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11" name="Slide Number Placeholder 4">
            <a:extLst>
              <a:ext uri="{FF2B5EF4-FFF2-40B4-BE49-F238E27FC236}">
                <a16:creationId xmlns:a16="http://schemas.microsoft.com/office/drawing/2014/main" id="{68A78BD7-835C-4B42-B0A0-24D4E1AA390B}"/>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B45DA-9A0D-DC49-8E02-F30A5DDC21C3}" type="slidenum">
              <a:t>‹#›</a:t>
            </a:fld>
            <a:endParaRPr lang="en-US"/>
          </a:p>
        </p:txBody>
      </p:sp>
    </p:spTree>
    <p:extLst>
      <p:ext uri="{BB962C8B-B14F-4D97-AF65-F5344CB8AC3E}">
        <p14:creationId xmlns:p14="http://schemas.microsoft.com/office/powerpoint/2010/main" val="66996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ributions">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93A8F23-A2CA-264E-8907-B0144A7D91AF}"/>
              </a:ext>
            </a:extLst>
          </p:cNvPr>
          <p:cNvSpPr>
            <a:spLocks noGrp="1"/>
          </p:cNvSpPr>
          <p:nvPr>
            <p:ph type="body" sz="quarter" idx="10" hasCustomPrompt="1"/>
          </p:nvPr>
        </p:nvSpPr>
        <p:spPr>
          <a:xfrm>
            <a:off x="595200" y="1060230"/>
            <a:ext cx="6064017" cy="1838037"/>
          </a:xfrm>
        </p:spPr>
        <p:txBody>
          <a:bodyPr/>
          <a:lstStyle>
            <a:lvl1pPr marL="0" marR="0" indent="0" algn="l" defTabSz="914400" rtl="0" eaLnBrk="1" fontAlgn="base" latinLnBrk="0" hangingPunct="1">
              <a:lnSpc>
                <a:spcPct val="100000"/>
              </a:lnSpc>
              <a:spcBef>
                <a:spcPct val="20000"/>
              </a:spcBef>
              <a:spcAft>
                <a:spcPct val="0"/>
              </a:spcAft>
              <a:buClr>
                <a:srgbClr val="000000"/>
              </a:buClr>
              <a:buSzPct val="120000"/>
              <a:buFont typeface="+mj-lt"/>
              <a:buNone/>
              <a:tabLst/>
              <a:defRPr sz="2600" b="0" u="sng">
                <a:effectLst/>
              </a:defRPr>
            </a:lvl1pPr>
          </a:lstStyle>
          <a:p>
            <a:pPr lvl="0"/>
            <a:r>
              <a:rPr lang="en-US"/>
              <a:t>Contribution 1</a:t>
            </a:r>
            <a:r>
              <a:rPr lang="en-US" b="1" u="none"/>
              <a:t>		Details</a:t>
            </a:r>
          </a:p>
          <a:p>
            <a:pPr lvl="0"/>
            <a:endParaRPr lang="en-US" b="1" u="none"/>
          </a:p>
          <a:p>
            <a:pPr lvl="0"/>
            <a:endParaRPr lang="en-US" b="1" u="none"/>
          </a:p>
          <a:p>
            <a:pPr lvl="0"/>
            <a:endParaRPr lang="en-US" b="1" u="none"/>
          </a:p>
          <a:p>
            <a:pPr lvl="0"/>
            <a:endParaRPr lang="en-US"/>
          </a:p>
        </p:txBody>
      </p:sp>
      <p:sp>
        <p:nvSpPr>
          <p:cNvPr id="5" name="Line 66">
            <a:extLst>
              <a:ext uri="{FF2B5EF4-FFF2-40B4-BE49-F238E27FC236}">
                <a16:creationId xmlns:a16="http://schemas.microsoft.com/office/drawing/2014/main" id="{86516E46-FEB4-8747-ABDB-067B42ABF68D}"/>
              </a:ext>
            </a:extLst>
          </p:cNvPr>
          <p:cNvSpPr>
            <a:spLocks noChangeShapeType="1"/>
          </p:cNvSpPr>
          <p:nvPr userDrawn="1"/>
        </p:nvSpPr>
        <p:spPr bwMode="auto">
          <a:xfrm flipV="1">
            <a:off x="277148" y="756603"/>
            <a:ext cx="8577217" cy="0"/>
          </a:xfrm>
          <a:prstGeom prst="line">
            <a:avLst/>
          </a:prstGeom>
          <a:noFill/>
          <a:ln w="38100">
            <a:solidFill>
              <a:schemeClr val="accent1"/>
            </a:solidFill>
            <a:miter lim="800000"/>
            <a:headEnd/>
            <a:tailEnd/>
          </a:ln>
          <a:effectLst/>
        </p:spPr>
        <p:txBody>
          <a:bodyPr wrap="none"/>
          <a:lstStyle/>
          <a:p>
            <a:endParaRPr lang="ko-KR" altLang="en-US"/>
          </a:p>
        </p:txBody>
      </p:sp>
      <p:sp>
        <p:nvSpPr>
          <p:cNvPr id="8" name="Picture Placeholder 7">
            <a:extLst>
              <a:ext uri="{FF2B5EF4-FFF2-40B4-BE49-F238E27FC236}">
                <a16:creationId xmlns:a16="http://schemas.microsoft.com/office/drawing/2014/main" id="{21898EFD-2916-7E45-875E-EDC4A17C4091}"/>
              </a:ext>
            </a:extLst>
          </p:cNvPr>
          <p:cNvSpPr>
            <a:spLocks noGrp="1"/>
          </p:cNvSpPr>
          <p:nvPr>
            <p:ph type="pic" sz="quarter" idx="11"/>
          </p:nvPr>
        </p:nvSpPr>
        <p:spPr>
          <a:xfrm>
            <a:off x="1761066" y="1749288"/>
            <a:ext cx="1456267" cy="914400"/>
          </a:xfrm>
        </p:spPr>
        <p:txBody>
          <a:bodyPr/>
          <a:lstStyle/>
          <a:p>
            <a:endParaRPr lang="en-US"/>
          </a:p>
        </p:txBody>
      </p:sp>
      <p:sp>
        <p:nvSpPr>
          <p:cNvPr id="9" name="Picture Placeholder 7">
            <a:extLst>
              <a:ext uri="{FF2B5EF4-FFF2-40B4-BE49-F238E27FC236}">
                <a16:creationId xmlns:a16="http://schemas.microsoft.com/office/drawing/2014/main" id="{1F72ABDE-5179-AD48-8D9D-B12289E15BEC}"/>
              </a:ext>
            </a:extLst>
          </p:cNvPr>
          <p:cNvSpPr>
            <a:spLocks noGrp="1"/>
          </p:cNvSpPr>
          <p:nvPr>
            <p:ph type="pic" sz="quarter" idx="12"/>
          </p:nvPr>
        </p:nvSpPr>
        <p:spPr>
          <a:xfrm>
            <a:off x="3843866" y="1749288"/>
            <a:ext cx="1456267" cy="914400"/>
          </a:xfrm>
        </p:spPr>
        <p:txBody>
          <a:bodyPr/>
          <a:lstStyle/>
          <a:p>
            <a:endParaRPr lang="en-US"/>
          </a:p>
        </p:txBody>
      </p:sp>
      <p:sp>
        <p:nvSpPr>
          <p:cNvPr id="22" name="Text Placeholder 3">
            <a:extLst>
              <a:ext uri="{FF2B5EF4-FFF2-40B4-BE49-F238E27FC236}">
                <a16:creationId xmlns:a16="http://schemas.microsoft.com/office/drawing/2014/main" id="{B91A572F-A890-4245-9D69-1E7986ADF746}"/>
              </a:ext>
            </a:extLst>
          </p:cNvPr>
          <p:cNvSpPr>
            <a:spLocks noGrp="1"/>
          </p:cNvSpPr>
          <p:nvPr>
            <p:ph type="body" sz="quarter" idx="13" hasCustomPrompt="1"/>
          </p:nvPr>
        </p:nvSpPr>
        <p:spPr>
          <a:xfrm>
            <a:off x="595200" y="3129880"/>
            <a:ext cx="6064017" cy="1838037"/>
          </a:xfrm>
        </p:spPr>
        <p:txBody>
          <a:bodyPr/>
          <a:lstStyle>
            <a:lvl1pPr marL="0" marR="0" indent="0" algn="l" defTabSz="914400" rtl="0" eaLnBrk="1" fontAlgn="base" latinLnBrk="0" hangingPunct="1">
              <a:lnSpc>
                <a:spcPct val="100000"/>
              </a:lnSpc>
              <a:spcBef>
                <a:spcPct val="20000"/>
              </a:spcBef>
              <a:spcAft>
                <a:spcPct val="0"/>
              </a:spcAft>
              <a:buClr>
                <a:srgbClr val="000000"/>
              </a:buClr>
              <a:buSzPct val="120000"/>
              <a:buFont typeface="+mj-lt"/>
              <a:buNone/>
              <a:tabLst/>
              <a:defRPr sz="2600" b="0" u="sng">
                <a:effectLst/>
              </a:defRPr>
            </a:lvl1pPr>
          </a:lstStyle>
          <a:p>
            <a:pPr lvl="0"/>
            <a:r>
              <a:rPr lang="en-US"/>
              <a:t>Contribution 2</a:t>
            </a:r>
            <a:r>
              <a:rPr lang="en-US" b="1" u="none"/>
              <a:t>		Details</a:t>
            </a:r>
          </a:p>
          <a:p>
            <a:pPr lvl="0"/>
            <a:endParaRPr lang="en-US" b="1" u="none"/>
          </a:p>
          <a:p>
            <a:pPr lvl="0"/>
            <a:endParaRPr lang="en-US" b="1" u="none"/>
          </a:p>
          <a:p>
            <a:pPr lvl="0"/>
            <a:endParaRPr lang="en-US" b="1" u="none"/>
          </a:p>
          <a:p>
            <a:pPr lvl="0"/>
            <a:endParaRPr lang="en-US"/>
          </a:p>
        </p:txBody>
      </p:sp>
      <p:sp>
        <p:nvSpPr>
          <p:cNvPr id="23" name="Picture Placeholder 7">
            <a:extLst>
              <a:ext uri="{FF2B5EF4-FFF2-40B4-BE49-F238E27FC236}">
                <a16:creationId xmlns:a16="http://schemas.microsoft.com/office/drawing/2014/main" id="{15D737B2-4D4D-4242-8E23-8DE607338BCE}"/>
              </a:ext>
            </a:extLst>
          </p:cNvPr>
          <p:cNvSpPr>
            <a:spLocks noGrp="1"/>
          </p:cNvSpPr>
          <p:nvPr>
            <p:ph type="pic" sz="quarter" idx="14"/>
          </p:nvPr>
        </p:nvSpPr>
        <p:spPr>
          <a:xfrm>
            <a:off x="1761066" y="3818938"/>
            <a:ext cx="1456267" cy="914400"/>
          </a:xfrm>
        </p:spPr>
        <p:txBody>
          <a:bodyPr/>
          <a:lstStyle/>
          <a:p>
            <a:endParaRPr lang="en-US"/>
          </a:p>
        </p:txBody>
      </p:sp>
      <p:sp>
        <p:nvSpPr>
          <p:cNvPr id="24" name="Picture Placeholder 7">
            <a:extLst>
              <a:ext uri="{FF2B5EF4-FFF2-40B4-BE49-F238E27FC236}">
                <a16:creationId xmlns:a16="http://schemas.microsoft.com/office/drawing/2014/main" id="{96C1B088-3A02-5945-975E-54F1F9D0E5EF}"/>
              </a:ext>
            </a:extLst>
          </p:cNvPr>
          <p:cNvSpPr>
            <a:spLocks noGrp="1"/>
          </p:cNvSpPr>
          <p:nvPr>
            <p:ph type="pic" sz="quarter" idx="15"/>
          </p:nvPr>
        </p:nvSpPr>
        <p:spPr>
          <a:xfrm>
            <a:off x="3843866" y="3818938"/>
            <a:ext cx="1456267" cy="914400"/>
          </a:xfrm>
        </p:spPr>
        <p:txBody>
          <a:bodyPr/>
          <a:lstStyle/>
          <a:p>
            <a:endParaRPr lang="en-US"/>
          </a:p>
        </p:txBody>
      </p:sp>
      <p:sp>
        <p:nvSpPr>
          <p:cNvPr id="11" name="제목 1">
            <a:extLst>
              <a:ext uri="{FF2B5EF4-FFF2-40B4-BE49-F238E27FC236}">
                <a16:creationId xmlns:a16="http://schemas.microsoft.com/office/drawing/2014/main" id="{763F7E14-41AB-9449-929A-4F43668AF032}"/>
              </a:ext>
            </a:extLst>
          </p:cNvPr>
          <p:cNvSpPr>
            <a:spLocks noGrp="1"/>
          </p:cNvSpPr>
          <p:nvPr>
            <p:ph type="title" hasCustomPrompt="1"/>
          </p:nvPr>
        </p:nvSpPr>
        <p:spPr>
          <a:xfrm>
            <a:off x="277148" y="118428"/>
            <a:ext cx="8043862" cy="638175"/>
          </a:xfrm>
          <a:noFill/>
          <a:ln>
            <a:noFill/>
          </a:ln>
        </p:spPr>
        <p:txBody>
          <a:bodyPr/>
          <a:lstStyle>
            <a:lvl1pPr algn="l">
              <a:defRPr b="0"/>
            </a:lvl1pPr>
          </a:lstStyle>
          <a:p>
            <a:r>
              <a:rPr lang="en-US" altLang="ko-KR"/>
              <a:t>Summary of contributions</a:t>
            </a:r>
            <a:endParaRPr lang="ko-KR" altLang="en-US"/>
          </a:p>
        </p:txBody>
      </p:sp>
      <p:sp>
        <p:nvSpPr>
          <p:cNvPr id="13" name="Slide Number Placeholder 4">
            <a:extLst>
              <a:ext uri="{FF2B5EF4-FFF2-40B4-BE49-F238E27FC236}">
                <a16:creationId xmlns:a16="http://schemas.microsoft.com/office/drawing/2014/main" id="{218A7F7C-A154-3640-88AE-9E855B94CC38}"/>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B45DA-9A0D-DC49-8E02-F30A5DDC21C3}" type="slidenum">
              <a:t>‹#›</a:t>
            </a:fld>
            <a:endParaRPr lang="en-US"/>
          </a:p>
        </p:txBody>
      </p:sp>
    </p:spTree>
    <p:extLst>
      <p:ext uri="{BB962C8B-B14F-4D97-AF65-F5344CB8AC3E}">
        <p14:creationId xmlns:p14="http://schemas.microsoft.com/office/powerpoint/2010/main" val="2625959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A close up of a sign&#10;&#10;Description automatically generated">
            <a:extLst>
              <a:ext uri="{FF2B5EF4-FFF2-40B4-BE49-F238E27FC236}">
                <a16:creationId xmlns:a16="http://schemas.microsoft.com/office/drawing/2014/main" id="{C6965342-B6F4-4E4D-AE27-465DB42B2B52}"/>
              </a:ext>
            </a:extLst>
          </p:cNvPr>
          <p:cNvPicPr>
            <a:picLocks noChangeAspect="1"/>
          </p:cNvPicPr>
          <p:nvPr userDrawn="1"/>
        </p:nvPicPr>
        <p:blipFill>
          <a:blip r:embed="rId11"/>
          <a:stretch>
            <a:fillRect/>
          </a:stretch>
        </p:blipFill>
        <p:spPr>
          <a:xfrm>
            <a:off x="8746670" y="6562249"/>
            <a:ext cx="292555" cy="156273"/>
          </a:xfrm>
          <a:prstGeom prst="rect">
            <a:avLst/>
          </a:prstGeom>
        </p:spPr>
      </p:pic>
      <p:sp>
        <p:nvSpPr>
          <p:cNvPr id="5" name="Slide Number Placeholder 4">
            <a:extLst>
              <a:ext uri="{FF2B5EF4-FFF2-40B4-BE49-F238E27FC236}">
                <a16:creationId xmlns:a16="http://schemas.microsoft.com/office/drawing/2014/main" id="{00ABD288-7B20-F443-BAE8-CBAAD13A4649}"/>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B45DA-9A0D-DC49-8E02-F30A5DDC21C3}" type="slidenum">
              <a:t>‹#›</a:t>
            </a:fld>
            <a:endParaRPr lang="en-US"/>
          </a:p>
        </p:txBody>
      </p:sp>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26"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Lst>
  <p:hf hdr="0" dt="0"/>
  <p:txStyles>
    <p:titleStyle>
      <a:lvl1pPr algn="ctr" defTabSz="914400" rtl="0" eaLnBrk="1" latinLnBrk="0" hangingPunct="1">
        <a:lnSpc>
          <a:spcPct val="90000"/>
        </a:lnSpc>
        <a:spcBef>
          <a:spcPct val="0"/>
        </a:spcBef>
        <a:buNone/>
        <a:defRPr sz="2600" kern="1200" cap="none" spc="200" baseline="0">
          <a:solidFill>
            <a:srgbClr val="262626"/>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Calibri" panose="020F0502020204030204" pitchFamily="34" charset="0"/>
          <a:ea typeface="+mn-ea"/>
          <a:cs typeface="Calibri" panose="020F0502020204030204" pitchFamily="34" charset="0"/>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orient="horz" pos="4056">
          <p15:clr>
            <a:srgbClr val="F26B43"/>
          </p15:clr>
        </p15:guide>
        <p15:guide id="4" orient="horz" pos="393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A610390-B9F9-1640-9974-0C21350E01C9}"/>
              </a:ext>
            </a:extLst>
          </p:cNvPr>
          <p:cNvSpPr>
            <a:spLocks noGrp="1"/>
          </p:cNvSpPr>
          <p:nvPr>
            <p:ph type="subTitle" idx="1"/>
          </p:nvPr>
        </p:nvSpPr>
        <p:spPr>
          <a:xfrm>
            <a:off x="-85385" y="391990"/>
            <a:ext cx="9314765" cy="1545298"/>
          </a:xfrm>
        </p:spPr>
        <p:txBody>
          <a:bodyPr vert="horz" lIns="91440" tIns="45720" rIns="91440" bIns="45720" rtlCol="0" anchor="t">
            <a:normAutofit/>
          </a:bodyPr>
          <a:lstStyle/>
          <a:p>
            <a:br>
              <a:rPr lang="en-US" sz="2800">
                <a:effectLst/>
              </a:rPr>
            </a:br>
            <a:r>
              <a:rPr lang="en-US" sz="2800">
                <a:effectLst/>
              </a:rPr>
              <a:t>An Exploratory Study on Upper-Level Computing Students’ Use of Large Language Models as Tools in a Semester-Long Project</a:t>
            </a:r>
          </a:p>
        </p:txBody>
      </p:sp>
      <p:sp>
        <p:nvSpPr>
          <p:cNvPr id="17" name="TextBox 16">
            <a:extLst>
              <a:ext uri="{FF2B5EF4-FFF2-40B4-BE49-F238E27FC236}">
                <a16:creationId xmlns:a16="http://schemas.microsoft.com/office/drawing/2014/main" id="{608C86A9-87EB-B462-3580-B2B62BDB6DB6}"/>
              </a:ext>
            </a:extLst>
          </p:cNvPr>
          <p:cNvSpPr txBox="1"/>
          <p:nvPr/>
        </p:nvSpPr>
        <p:spPr>
          <a:xfrm>
            <a:off x="976393" y="2449556"/>
            <a:ext cx="7330699" cy="1200329"/>
          </a:xfrm>
          <a:prstGeom prst="rect">
            <a:avLst/>
          </a:prstGeom>
          <a:noFill/>
        </p:spPr>
        <p:txBody>
          <a:bodyPr wrap="square" lIns="91440" tIns="45720" rIns="91440" bIns="45720" rtlCol="0" anchor="t">
            <a:spAutoFit/>
          </a:bodyPr>
          <a:lstStyle/>
          <a:p>
            <a:pPr algn="ctr"/>
            <a:r>
              <a:rPr lang="en-US" sz="2400" i="1"/>
              <a:t>Ben Arie Tanay, Lexy Arinze, Siddhant S. Joshi,</a:t>
            </a:r>
          </a:p>
          <a:p>
            <a:pPr algn="ctr"/>
            <a:r>
              <a:rPr lang="en-US" sz="2400" i="1"/>
              <a:t>Kirsten A. Davis, and James </a:t>
            </a:r>
            <a:r>
              <a:rPr lang="en-US" sz="2400" i="1" dirty="0"/>
              <a:t>C. </a:t>
            </a:r>
            <a:r>
              <a:rPr lang="en-US" sz="2400" i="1"/>
              <a:t>Davis</a:t>
            </a:r>
          </a:p>
          <a:p>
            <a:pPr algn="ctr"/>
            <a:endParaRPr lang="en-US" sz="2400" i="1"/>
          </a:p>
        </p:txBody>
      </p:sp>
      <p:pic>
        <p:nvPicPr>
          <p:cNvPr id="13" name="Picture 2" descr="Electrical and Computer Engineering Black and Gold Co-Brand Logo">
            <a:extLst>
              <a:ext uri="{FF2B5EF4-FFF2-40B4-BE49-F238E27FC236}">
                <a16:creationId xmlns:a16="http://schemas.microsoft.com/office/drawing/2014/main" id="{95D59741-A723-BCA4-653C-5A1CF757C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210" y="5185869"/>
            <a:ext cx="1619573" cy="128014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438D955-5EEB-CEB2-7B48-77E1882DE751}"/>
              </a:ext>
            </a:extLst>
          </p:cNvPr>
          <p:cNvSpPr txBox="1"/>
          <p:nvPr/>
        </p:nvSpPr>
        <p:spPr>
          <a:xfrm>
            <a:off x="554945" y="4094711"/>
            <a:ext cx="8173593" cy="646331"/>
          </a:xfrm>
          <a:prstGeom prst="rect">
            <a:avLst/>
          </a:prstGeom>
          <a:noFill/>
        </p:spPr>
        <p:txBody>
          <a:bodyPr wrap="square">
            <a:spAutoFit/>
          </a:bodyPr>
          <a:lstStyle/>
          <a:p>
            <a:pPr algn="ctr"/>
            <a:r>
              <a:rPr lang="en-US" sz="1800"/>
              <a:t>A collaboration between the College of Engineering’s School of </a:t>
            </a:r>
            <a:r>
              <a:rPr lang="en-US" sz="1800" b="1"/>
              <a:t>Engineering Education</a:t>
            </a:r>
            <a:r>
              <a:rPr lang="en-US" sz="1800"/>
              <a:t> and the Elmore Family School of </a:t>
            </a:r>
            <a:r>
              <a:rPr lang="en-US" sz="1800" b="1"/>
              <a:t>Electrical &amp; Computer Engineering</a:t>
            </a:r>
          </a:p>
        </p:txBody>
      </p:sp>
    </p:spTree>
    <p:extLst>
      <p:ext uri="{BB962C8B-B14F-4D97-AF65-F5344CB8AC3E}">
        <p14:creationId xmlns:p14="http://schemas.microsoft.com/office/powerpoint/2010/main" val="68115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2AE784-7FFB-FFEA-D556-49C16E619ABE}"/>
              </a:ext>
            </a:extLst>
          </p:cNvPr>
          <p:cNvSpPr>
            <a:spLocks noGrp="1"/>
          </p:cNvSpPr>
          <p:nvPr>
            <p:ph type="title"/>
          </p:nvPr>
        </p:nvSpPr>
        <p:spPr/>
        <p:txBody>
          <a:bodyPr>
            <a:normAutofit fontScale="90000"/>
          </a:bodyPr>
          <a:lstStyle/>
          <a:p>
            <a:r>
              <a:rPr lang="en-US"/>
              <a:t>LLM as </a:t>
            </a:r>
            <a:r>
              <a:rPr lang="en-US" b="1"/>
              <a:t>Professional</a:t>
            </a:r>
            <a:r>
              <a:rPr lang="en-US"/>
              <a:t> Aid</a:t>
            </a:r>
          </a:p>
        </p:txBody>
      </p:sp>
      <p:sp>
        <p:nvSpPr>
          <p:cNvPr id="4" name="Slide Number Placeholder 3">
            <a:extLst>
              <a:ext uri="{FF2B5EF4-FFF2-40B4-BE49-F238E27FC236}">
                <a16:creationId xmlns:a16="http://schemas.microsoft.com/office/drawing/2014/main" id="{C0DD05D6-4496-C402-CA34-E4EC26E538C4}"/>
              </a:ext>
            </a:extLst>
          </p:cNvPr>
          <p:cNvSpPr>
            <a:spLocks noGrp="1"/>
          </p:cNvSpPr>
          <p:nvPr>
            <p:ph type="sldNum" sz="quarter" idx="4"/>
          </p:nvPr>
        </p:nvSpPr>
        <p:spPr/>
        <p:txBody>
          <a:bodyPr/>
          <a:lstStyle/>
          <a:p>
            <a:fld id="{B7EB45DA-9A0D-DC49-8E02-F30A5DDC21C3}" type="slidenum">
              <a:rPr lang="en-US"/>
              <a:t>10</a:t>
            </a:fld>
            <a:endParaRPr lang="en-US"/>
          </a:p>
        </p:txBody>
      </p:sp>
      <p:sp>
        <p:nvSpPr>
          <p:cNvPr id="8" name="TextBox 7">
            <a:extLst>
              <a:ext uri="{FF2B5EF4-FFF2-40B4-BE49-F238E27FC236}">
                <a16:creationId xmlns:a16="http://schemas.microsoft.com/office/drawing/2014/main" id="{BD1E3C86-735F-2E39-E9DB-92CBA9E4C47F}"/>
              </a:ext>
            </a:extLst>
          </p:cNvPr>
          <p:cNvSpPr txBox="1"/>
          <p:nvPr/>
        </p:nvSpPr>
        <p:spPr>
          <a:xfrm>
            <a:off x="457200" y="1119042"/>
            <a:ext cx="4859792" cy="461665"/>
          </a:xfrm>
          <a:prstGeom prst="rect">
            <a:avLst/>
          </a:prstGeom>
          <a:noFill/>
        </p:spPr>
        <p:txBody>
          <a:bodyPr wrap="none" rtlCol="0">
            <a:spAutoFit/>
          </a:bodyPr>
          <a:lstStyle/>
          <a:p>
            <a:r>
              <a:rPr lang="en-US" sz="2400" b="1" i="1"/>
              <a:t>Communication aid (drafting emails)</a:t>
            </a:r>
          </a:p>
        </p:txBody>
      </p:sp>
      <p:sp>
        <p:nvSpPr>
          <p:cNvPr id="9" name="TextBox 8">
            <a:extLst>
              <a:ext uri="{FF2B5EF4-FFF2-40B4-BE49-F238E27FC236}">
                <a16:creationId xmlns:a16="http://schemas.microsoft.com/office/drawing/2014/main" id="{7655E3F1-79E9-F29F-2C20-0D6AAF294DBA}"/>
              </a:ext>
            </a:extLst>
          </p:cNvPr>
          <p:cNvSpPr txBox="1"/>
          <p:nvPr/>
        </p:nvSpPr>
        <p:spPr>
          <a:xfrm>
            <a:off x="457199" y="3330194"/>
            <a:ext cx="6811801" cy="461665"/>
          </a:xfrm>
          <a:prstGeom prst="rect">
            <a:avLst/>
          </a:prstGeom>
          <a:noFill/>
        </p:spPr>
        <p:txBody>
          <a:bodyPr wrap="none" rtlCol="0">
            <a:spAutoFit/>
          </a:bodyPr>
          <a:lstStyle/>
          <a:p>
            <a:r>
              <a:rPr lang="en-US" sz="2400" b="1" i="1"/>
              <a:t>Project management (timeline and division of work)</a:t>
            </a:r>
          </a:p>
        </p:txBody>
      </p:sp>
      <p:pic>
        <p:nvPicPr>
          <p:cNvPr id="2" name="Picture 1">
            <a:extLst>
              <a:ext uri="{FF2B5EF4-FFF2-40B4-BE49-F238E27FC236}">
                <a16:creationId xmlns:a16="http://schemas.microsoft.com/office/drawing/2014/main" id="{15A94550-3627-9D4B-7D6A-8BEBD34760FE}"/>
              </a:ext>
            </a:extLst>
          </p:cNvPr>
          <p:cNvPicPr>
            <a:picLocks noChangeAspect="1"/>
          </p:cNvPicPr>
          <p:nvPr/>
        </p:nvPicPr>
        <p:blipFill>
          <a:blip r:embed="rId3"/>
          <a:stretch>
            <a:fillRect/>
          </a:stretch>
        </p:blipFill>
        <p:spPr>
          <a:xfrm>
            <a:off x="685800" y="1788269"/>
            <a:ext cx="7772400" cy="1013254"/>
          </a:xfrm>
          <a:prstGeom prst="rect">
            <a:avLst/>
          </a:prstGeom>
        </p:spPr>
      </p:pic>
      <p:pic>
        <p:nvPicPr>
          <p:cNvPr id="5" name="Picture 4">
            <a:extLst>
              <a:ext uri="{FF2B5EF4-FFF2-40B4-BE49-F238E27FC236}">
                <a16:creationId xmlns:a16="http://schemas.microsoft.com/office/drawing/2014/main" id="{598CEB26-4D2F-715E-A48B-C8ACCBEDC4DB}"/>
              </a:ext>
            </a:extLst>
          </p:cNvPr>
          <p:cNvPicPr>
            <a:picLocks noChangeAspect="1"/>
          </p:cNvPicPr>
          <p:nvPr/>
        </p:nvPicPr>
        <p:blipFill>
          <a:blip r:embed="rId4"/>
          <a:stretch>
            <a:fillRect/>
          </a:stretch>
        </p:blipFill>
        <p:spPr>
          <a:xfrm>
            <a:off x="685800" y="3892862"/>
            <a:ext cx="7772400" cy="855335"/>
          </a:xfrm>
          <a:prstGeom prst="rect">
            <a:avLst/>
          </a:prstGeom>
        </p:spPr>
      </p:pic>
      <p:sp>
        <p:nvSpPr>
          <p:cNvPr id="12" name="Rectangle 11">
            <a:extLst>
              <a:ext uri="{FF2B5EF4-FFF2-40B4-BE49-F238E27FC236}">
                <a16:creationId xmlns:a16="http://schemas.microsoft.com/office/drawing/2014/main" id="{BBB29B3E-7E1F-F0E1-D3AE-B283058A7737}"/>
              </a:ext>
            </a:extLst>
          </p:cNvPr>
          <p:cNvSpPr/>
          <p:nvPr/>
        </p:nvSpPr>
        <p:spPr>
          <a:xfrm>
            <a:off x="1759225" y="1782790"/>
            <a:ext cx="6231803" cy="28095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B4DED92-7F46-3327-8291-456EBFDDD9CA}"/>
              </a:ext>
            </a:extLst>
          </p:cNvPr>
          <p:cNvSpPr/>
          <p:nvPr/>
        </p:nvSpPr>
        <p:spPr>
          <a:xfrm>
            <a:off x="759073" y="3952237"/>
            <a:ext cx="4779578" cy="27142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609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B9CD73-ED4A-BAEA-469D-359ED66850CB}"/>
              </a:ext>
            </a:extLst>
          </p:cNvPr>
          <p:cNvSpPr>
            <a:spLocks noGrp="1"/>
          </p:cNvSpPr>
          <p:nvPr>
            <p:ph type="title"/>
          </p:nvPr>
        </p:nvSpPr>
        <p:spPr/>
        <p:txBody>
          <a:bodyPr>
            <a:normAutofit fontScale="90000"/>
          </a:bodyPr>
          <a:lstStyle/>
          <a:p>
            <a:r>
              <a:rPr lang="en-US"/>
              <a:t>Students felt LLMs helped them, but have concerns</a:t>
            </a:r>
          </a:p>
        </p:txBody>
      </p:sp>
      <p:sp>
        <p:nvSpPr>
          <p:cNvPr id="4" name="Slide Number Placeholder 3">
            <a:extLst>
              <a:ext uri="{FF2B5EF4-FFF2-40B4-BE49-F238E27FC236}">
                <a16:creationId xmlns:a16="http://schemas.microsoft.com/office/drawing/2014/main" id="{F24B42DF-4779-9F2B-B24B-929BBC8D252C}"/>
              </a:ext>
            </a:extLst>
          </p:cNvPr>
          <p:cNvSpPr>
            <a:spLocks noGrp="1"/>
          </p:cNvSpPr>
          <p:nvPr>
            <p:ph type="sldNum" sz="quarter" idx="4"/>
          </p:nvPr>
        </p:nvSpPr>
        <p:spPr/>
        <p:txBody>
          <a:bodyPr/>
          <a:lstStyle/>
          <a:p>
            <a:fld id="{B7EB45DA-9A0D-DC49-8E02-F30A5DDC21C3}" type="slidenum">
              <a:rPr lang="en-US"/>
              <a:t>11</a:t>
            </a:fld>
            <a:endParaRPr lang="en-US"/>
          </a:p>
        </p:txBody>
      </p:sp>
      <p:pic>
        <p:nvPicPr>
          <p:cNvPr id="5" name="Picture 4">
            <a:extLst>
              <a:ext uri="{FF2B5EF4-FFF2-40B4-BE49-F238E27FC236}">
                <a16:creationId xmlns:a16="http://schemas.microsoft.com/office/drawing/2014/main" id="{ECE39C0F-DAF8-9324-1DCB-B14E6C92A26A}"/>
              </a:ext>
            </a:extLst>
          </p:cNvPr>
          <p:cNvPicPr>
            <a:picLocks noChangeAspect="1"/>
          </p:cNvPicPr>
          <p:nvPr/>
        </p:nvPicPr>
        <p:blipFill>
          <a:blip r:embed="rId3"/>
          <a:stretch>
            <a:fillRect/>
          </a:stretch>
        </p:blipFill>
        <p:spPr>
          <a:xfrm>
            <a:off x="74464" y="1284435"/>
            <a:ext cx="8946444" cy="4096457"/>
          </a:xfrm>
          <a:prstGeom prst="rect">
            <a:avLst/>
          </a:prstGeom>
        </p:spPr>
      </p:pic>
      <p:pic>
        <p:nvPicPr>
          <p:cNvPr id="6" name="Failure" descr="Close">
            <a:extLst>
              <a:ext uri="{FF2B5EF4-FFF2-40B4-BE49-F238E27FC236}">
                <a16:creationId xmlns:a16="http://schemas.microsoft.com/office/drawing/2014/main" id="{0E3F6BBD-DDD1-FAB0-AA53-4D06A11B2971}"/>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329232" y="2700519"/>
            <a:ext cx="585788" cy="585788"/>
          </a:xfrm>
          <a:prstGeom prst="rect">
            <a:avLst/>
          </a:prstGeom>
        </p:spPr>
      </p:pic>
      <p:pic>
        <p:nvPicPr>
          <p:cNvPr id="7" name="Check mark" descr="Checkmark">
            <a:extLst>
              <a:ext uri="{FF2B5EF4-FFF2-40B4-BE49-F238E27FC236}">
                <a16:creationId xmlns:a16="http://schemas.microsoft.com/office/drawing/2014/main" id="{D990A305-59FC-5AF4-BB1B-7AD1BCE25CC9}"/>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325329" y="1477108"/>
            <a:ext cx="695579" cy="695579"/>
          </a:xfrm>
          <a:prstGeom prst="rect">
            <a:avLst/>
          </a:prstGeom>
        </p:spPr>
      </p:pic>
      <p:pic>
        <p:nvPicPr>
          <p:cNvPr id="9" name="Check mark" descr="Checkmark">
            <a:extLst>
              <a:ext uri="{FF2B5EF4-FFF2-40B4-BE49-F238E27FC236}">
                <a16:creationId xmlns:a16="http://schemas.microsoft.com/office/drawing/2014/main" id="{1C625FD9-5EDD-0E76-F418-624F82D1782C}"/>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329232" y="2004940"/>
            <a:ext cx="695579" cy="695579"/>
          </a:xfrm>
          <a:prstGeom prst="rect">
            <a:avLst/>
          </a:prstGeom>
        </p:spPr>
      </p:pic>
      <p:pic>
        <p:nvPicPr>
          <p:cNvPr id="12" name="Check mark" descr="Checkmark">
            <a:extLst>
              <a:ext uri="{FF2B5EF4-FFF2-40B4-BE49-F238E27FC236}">
                <a16:creationId xmlns:a16="http://schemas.microsoft.com/office/drawing/2014/main" id="{5D4B5F37-9B6E-3D59-A099-A020ED8D94FC}"/>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413522" y="4157482"/>
            <a:ext cx="695579" cy="695579"/>
          </a:xfrm>
          <a:prstGeom prst="rect">
            <a:avLst/>
          </a:prstGeom>
        </p:spPr>
      </p:pic>
      <p:pic>
        <p:nvPicPr>
          <p:cNvPr id="13" name="Failure" descr="Close">
            <a:extLst>
              <a:ext uri="{FF2B5EF4-FFF2-40B4-BE49-F238E27FC236}">
                <a16:creationId xmlns:a16="http://schemas.microsoft.com/office/drawing/2014/main" id="{627564C7-22A4-95F0-4704-F6D7F188AC5E}"/>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380224" y="4795104"/>
            <a:ext cx="585788" cy="585788"/>
          </a:xfrm>
          <a:prstGeom prst="rect">
            <a:avLst/>
          </a:prstGeom>
        </p:spPr>
      </p:pic>
    </p:spTree>
    <p:extLst>
      <p:ext uri="{BB962C8B-B14F-4D97-AF65-F5344CB8AC3E}">
        <p14:creationId xmlns:p14="http://schemas.microsoft.com/office/powerpoint/2010/main" val="372667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09AEAD-E3C6-5A46-8E97-C26DF2E45296}"/>
              </a:ext>
            </a:extLst>
          </p:cNvPr>
          <p:cNvSpPr>
            <a:spLocks noGrp="1"/>
          </p:cNvSpPr>
          <p:nvPr>
            <p:ph type="title"/>
          </p:nvPr>
        </p:nvSpPr>
        <p:spPr>
          <a:xfrm>
            <a:off x="277148" y="118428"/>
            <a:ext cx="8043862" cy="638175"/>
          </a:xfrm>
        </p:spPr>
        <p:txBody>
          <a:bodyPr>
            <a:normAutofit fontScale="90000"/>
          </a:bodyPr>
          <a:lstStyle/>
          <a:p>
            <a:r>
              <a:rPr lang="en-US"/>
              <a:t>Accessibility of information and solution</a:t>
            </a:r>
          </a:p>
        </p:txBody>
      </p:sp>
      <p:sp>
        <p:nvSpPr>
          <p:cNvPr id="4" name="Slide Number Placeholder 3">
            <a:extLst>
              <a:ext uri="{FF2B5EF4-FFF2-40B4-BE49-F238E27FC236}">
                <a16:creationId xmlns:a16="http://schemas.microsoft.com/office/drawing/2014/main" id="{ED636497-D2B7-7035-35E9-5A0D48ECC919}"/>
              </a:ext>
            </a:extLst>
          </p:cNvPr>
          <p:cNvSpPr>
            <a:spLocks noGrp="1"/>
          </p:cNvSpPr>
          <p:nvPr>
            <p:ph type="sldNum" sz="quarter" idx="4"/>
          </p:nvPr>
        </p:nvSpPr>
        <p:spPr>
          <a:xfrm>
            <a:off x="6457950" y="6356350"/>
            <a:ext cx="2057400" cy="365125"/>
          </a:xfrm>
        </p:spPr>
        <p:txBody>
          <a:bodyPr/>
          <a:lstStyle/>
          <a:p>
            <a:fld id="{B7EB45DA-9A0D-DC49-8E02-F30A5DDC21C3}" type="slidenum">
              <a:rPr lang="en-US"/>
              <a:pPr/>
              <a:t>12</a:t>
            </a:fld>
            <a:endParaRPr lang="en-US"/>
          </a:p>
        </p:txBody>
      </p:sp>
      <p:pic>
        <p:nvPicPr>
          <p:cNvPr id="7" name="Picture 6">
            <a:extLst>
              <a:ext uri="{FF2B5EF4-FFF2-40B4-BE49-F238E27FC236}">
                <a16:creationId xmlns:a16="http://schemas.microsoft.com/office/drawing/2014/main" id="{F3933BD8-7C30-728E-8D8C-15F3EDB09E6C}"/>
              </a:ext>
            </a:extLst>
          </p:cNvPr>
          <p:cNvPicPr>
            <a:picLocks noChangeAspect="1"/>
          </p:cNvPicPr>
          <p:nvPr/>
        </p:nvPicPr>
        <p:blipFill>
          <a:blip r:embed="rId3"/>
          <a:stretch>
            <a:fillRect/>
          </a:stretch>
        </p:blipFill>
        <p:spPr>
          <a:xfrm>
            <a:off x="65728" y="1528908"/>
            <a:ext cx="9012544" cy="1224452"/>
          </a:xfrm>
          <a:prstGeom prst="rect">
            <a:avLst/>
          </a:prstGeom>
          <a:ln>
            <a:noFill/>
          </a:ln>
        </p:spPr>
      </p:pic>
      <p:pic>
        <p:nvPicPr>
          <p:cNvPr id="11" name="Picture 10">
            <a:extLst>
              <a:ext uri="{FF2B5EF4-FFF2-40B4-BE49-F238E27FC236}">
                <a16:creationId xmlns:a16="http://schemas.microsoft.com/office/drawing/2014/main" id="{CB4F5674-B4BB-F1BD-84B5-2CB927FB9B74}"/>
              </a:ext>
            </a:extLst>
          </p:cNvPr>
          <p:cNvPicPr>
            <a:picLocks noChangeAspect="1"/>
          </p:cNvPicPr>
          <p:nvPr/>
        </p:nvPicPr>
        <p:blipFill>
          <a:blip r:embed="rId4"/>
          <a:stretch>
            <a:fillRect/>
          </a:stretch>
        </p:blipFill>
        <p:spPr>
          <a:xfrm>
            <a:off x="81770" y="3854817"/>
            <a:ext cx="8960209" cy="1698617"/>
          </a:xfrm>
          <a:prstGeom prst="rect">
            <a:avLst/>
          </a:prstGeom>
          <a:ln>
            <a:noFill/>
          </a:ln>
        </p:spPr>
      </p:pic>
      <p:sp>
        <p:nvSpPr>
          <p:cNvPr id="12" name="Rectangle 11">
            <a:extLst>
              <a:ext uri="{FF2B5EF4-FFF2-40B4-BE49-F238E27FC236}">
                <a16:creationId xmlns:a16="http://schemas.microsoft.com/office/drawing/2014/main" id="{57FC0EA4-750A-DC43-5C1D-D36B55425414}"/>
              </a:ext>
            </a:extLst>
          </p:cNvPr>
          <p:cNvSpPr/>
          <p:nvPr/>
        </p:nvSpPr>
        <p:spPr>
          <a:xfrm>
            <a:off x="65728" y="4930274"/>
            <a:ext cx="8515350" cy="62316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4A104C4-38E0-3A15-94AE-DCCAA5AE4C15}"/>
              </a:ext>
            </a:extLst>
          </p:cNvPr>
          <p:cNvSpPr txBox="1"/>
          <p:nvPr/>
        </p:nvSpPr>
        <p:spPr>
          <a:xfrm>
            <a:off x="81770" y="1067243"/>
            <a:ext cx="3108480" cy="461665"/>
          </a:xfrm>
          <a:prstGeom prst="rect">
            <a:avLst/>
          </a:prstGeom>
          <a:noFill/>
        </p:spPr>
        <p:txBody>
          <a:bodyPr wrap="none" rtlCol="0">
            <a:spAutoFit/>
          </a:bodyPr>
          <a:lstStyle/>
          <a:p>
            <a:r>
              <a:rPr lang="en-US" sz="2400" b="1" i="1"/>
              <a:t>Better than Google-ing</a:t>
            </a:r>
          </a:p>
        </p:txBody>
      </p:sp>
      <p:sp>
        <p:nvSpPr>
          <p:cNvPr id="14" name="TextBox 13">
            <a:extLst>
              <a:ext uri="{FF2B5EF4-FFF2-40B4-BE49-F238E27FC236}">
                <a16:creationId xmlns:a16="http://schemas.microsoft.com/office/drawing/2014/main" id="{D805CD6A-A4A9-EE09-7DCB-5052DBFCD80E}"/>
              </a:ext>
            </a:extLst>
          </p:cNvPr>
          <p:cNvSpPr txBox="1"/>
          <p:nvPr/>
        </p:nvSpPr>
        <p:spPr>
          <a:xfrm>
            <a:off x="65728" y="3351740"/>
            <a:ext cx="8364341" cy="461665"/>
          </a:xfrm>
          <a:prstGeom prst="rect">
            <a:avLst/>
          </a:prstGeom>
          <a:noFill/>
        </p:spPr>
        <p:txBody>
          <a:bodyPr wrap="none" rtlCol="0">
            <a:spAutoFit/>
          </a:bodyPr>
          <a:lstStyle/>
          <a:p>
            <a:r>
              <a:rPr lang="en-US" sz="2400" b="1" i="1"/>
              <a:t>Do LLMs accelerate getting to the “experience” part of learning?</a:t>
            </a:r>
          </a:p>
        </p:txBody>
      </p:sp>
      <p:sp>
        <p:nvSpPr>
          <p:cNvPr id="15" name="Rectangle 14">
            <a:extLst>
              <a:ext uri="{FF2B5EF4-FFF2-40B4-BE49-F238E27FC236}">
                <a16:creationId xmlns:a16="http://schemas.microsoft.com/office/drawing/2014/main" id="{4AD2E1E5-6E95-24F0-9469-94AD5CA7977E}"/>
              </a:ext>
            </a:extLst>
          </p:cNvPr>
          <p:cNvSpPr/>
          <p:nvPr/>
        </p:nvSpPr>
        <p:spPr>
          <a:xfrm>
            <a:off x="1995808" y="1593151"/>
            <a:ext cx="6382949" cy="26554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777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5E01E3-A8C0-02F6-CC84-827C358EE92E}"/>
              </a:ext>
            </a:extLst>
          </p:cNvPr>
          <p:cNvSpPr>
            <a:spLocks noGrp="1"/>
          </p:cNvSpPr>
          <p:nvPr>
            <p:ph type="title"/>
          </p:nvPr>
        </p:nvSpPr>
        <p:spPr/>
        <p:txBody>
          <a:bodyPr>
            <a:normAutofit fontScale="90000"/>
          </a:bodyPr>
          <a:lstStyle/>
          <a:p>
            <a:r>
              <a:rPr lang="en-US"/>
              <a:t>At what level can we introduce these tools?</a:t>
            </a:r>
          </a:p>
        </p:txBody>
      </p:sp>
      <p:sp>
        <p:nvSpPr>
          <p:cNvPr id="4" name="Slide Number Placeholder 3">
            <a:extLst>
              <a:ext uri="{FF2B5EF4-FFF2-40B4-BE49-F238E27FC236}">
                <a16:creationId xmlns:a16="http://schemas.microsoft.com/office/drawing/2014/main" id="{6AF15DA2-AF25-50E2-9FE0-30B8F771F2AE}"/>
              </a:ext>
            </a:extLst>
          </p:cNvPr>
          <p:cNvSpPr>
            <a:spLocks noGrp="1"/>
          </p:cNvSpPr>
          <p:nvPr>
            <p:ph type="sldNum" sz="quarter" idx="4"/>
          </p:nvPr>
        </p:nvSpPr>
        <p:spPr/>
        <p:txBody>
          <a:bodyPr/>
          <a:lstStyle/>
          <a:p>
            <a:fld id="{B7EB45DA-9A0D-DC49-8E02-F30A5DDC21C3}" type="slidenum">
              <a:rPr lang="en-US"/>
              <a:t>13</a:t>
            </a:fld>
            <a:endParaRPr lang="en-US"/>
          </a:p>
        </p:txBody>
      </p:sp>
      <p:pic>
        <p:nvPicPr>
          <p:cNvPr id="5" name="Picture 4">
            <a:extLst>
              <a:ext uri="{FF2B5EF4-FFF2-40B4-BE49-F238E27FC236}">
                <a16:creationId xmlns:a16="http://schemas.microsoft.com/office/drawing/2014/main" id="{448185A7-03EC-798E-1D65-30791CBE04BE}"/>
              </a:ext>
            </a:extLst>
          </p:cNvPr>
          <p:cNvPicPr>
            <a:picLocks noChangeAspect="1"/>
          </p:cNvPicPr>
          <p:nvPr/>
        </p:nvPicPr>
        <p:blipFill>
          <a:blip r:embed="rId3"/>
          <a:stretch>
            <a:fillRect/>
          </a:stretch>
        </p:blipFill>
        <p:spPr>
          <a:xfrm>
            <a:off x="126369" y="1729407"/>
            <a:ext cx="8891262" cy="1699593"/>
          </a:xfrm>
          <a:prstGeom prst="rect">
            <a:avLst/>
          </a:prstGeom>
          <a:ln>
            <a:noFill/>
          </a:ln>
        </p:spPr>
      </p:pic>
      <p:pic>
        <p:nvPicPr>
          <p:cNvPr id="6" name="Picture 5">
            <a:extLst>
              <a:ext uri="{FF2B5EF4-FFF2-40B4-BE49-F238E27FC236}">
                <a16:creationId xmlns:a16="http://schemas.microsoft.com/office/drawing/2014/main" id="{62C7A592-1206-9A4A-FDCF-057D4B354856}"/>
              </a:ext>
            </a:extLst>
          </p:cNvPr>
          <p:cNvPicPr>
            <a:picLocks noChangeAspect="1"/>
          </p:cNvPicPr>
          <p:nvPr/>
        </p:nvPicPr>
        <p:blipFill>
          <a:blip r:embed="rId4"/>
          <a:stretch>
            <a:fillRect/>
          </a:stretch>
        </p:blipFill>
        <p:spPr>
          <a:xfrm>
            <a:off x="126370" y="4383307"/>
            <a:ext cx="8891262" cy="1165836"/>
          </a:xfrm>
          <a:prstGeom prst="rect">
            <a:avLst/>
          </a:prstGeom>
          <a:ln>
            <a:noFill/>
          </a:ln>
        </p:spPr>
      </p:pic>
      <p:sp>
        <p:nvSpPr>
          <p:cNvPr id="7" name="TextBox 6">
            <a:extLst>
              <a:ext uri="{FF2B5EF4-FFF2-40B4-BE49-F238E27FC236}">
                <a16:creationId xmlns:a16="http://schemas.microsoft.com/office/drawing/2014/main" id="{2C8D3023-8E5C-7764-686C-D1884B4E2AB2}"/>
              </a:ext>
            </a:extLst>
          </p:cNvPr>
          <p:cNvSpPr txBox="1"/>
          <p:nvPr/>
        </p:nvSpPr>
        <p:spPr>
          <a:xfrm>
            <a:off x="126369" y="1224621"/>
            <a:ext cx="7276351" cy="461665"/>
          </a:xfrm>
          <a:prstGeom prst="rect">
            <a:avLst/>
          </a:prstGeom>
          <a:noFill/>
        </p:spPr>
        <p:txBody>
          <a:bodyPr wrap="none" rtlCol="0">
            <a:spAutoFit/>
          </a:bodyPr>
          <a:lstStyle/>
          <a:p>
            <a:r>
              <a:rPr lang="en-US" sz="2400" b="1" i="1"/>
              <a:t>Useful in an application course, not a foundation course</a:t>
            </a:r>
          </a:p>
        </p:txBody>
      </p:sp>
      <p:sp>
        <p:nvSpPr>
          <p:cNvPr id="8" name="TextBox 7">
            <a:extLst>
              <a:ext uri="{FF2B5EF4-FFF2-40B4-BE49-F238E27FC236}">
                <a16:creationId xmlns:a16="http://schemas.microsoft.com/office/drawing/2014/main" id="{CF0E705E-245C-49E3-ED72-3A2BB0235CAE}"/>
              </a:ext>
            </a:extLst>
          </p:cNvPr>
          <p:cNvSpPr txBox="1"/>
          <p:nvPr/>
        </p:nvSpPr>
        <p:spPr>
          <a:xfrm>
            <a:off x="126368" y="3921642"/>
            <a:ext cx="4834016" cy="461665"/>
          </a:xfrm>
          <a:prstGeom prst="rect">
            <a:avLst/>
          </a:prstGeom>
          <a:noFill/>
        </p:spPr>
        <p:txBody>
          <a:bodyPr wrap="none" rtlCol="0">
            <a:spAutoFit/>
          </a:bodyPr>
          <a:lstStyle/>
          <a:p>
            <a:r>
              <a:rPr lang="en-US" sz="2400" b="1" i="1"/>
              <a:t>You have to think and use your brain</a:t>
            </a:r>
          </a:p>
        </p:txBody>
      </p:sp>
      <p:sp>
        <p:nvSpPr>
          <p:cNvPr id="9" name="Rectangle 8">
            <a:extLst>
              <a:ext uri="{FF2B5EF4-FFF2-40B4-BE49-F238E27FC236}">
                <a16:creationId xmlns:a16="http://schemas.microsoft.com/office/drawing/2014/main" id="{C7498CDF-29AA-9755-6C5D-6D4EFF57ADB6}"/>
              </a:ext>
            </a:extLst>
          </p:cNvPr>
          <p:cNvSpPr/>
          <p:nvPr/>
        </p:nvSpPr>
        <p:spPr>
          <a:xfrm>
            <a:off x="3312160" y="4970914"/>
            <a:ext cx="2519680" cy="36670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AA54C7-34CF-2A36-9B1B-94809A82B066}"/>
              </a:ext>
            </a:extLst>
          </p:cNvPr>
          <p:cNvSpPr/>
          <p:nvPr/>
        </p:nvSpPr>
        <p:spPr>
          <a:xfrm>
            <a:off x="126368" y="2833479"/>
            <a:ext cx="7513952" cy="28095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792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1123795-DCE6-9457-9A37-E92A2D29CEF8}"/>
              </a:ext>
            </a:extLst>
          </p:cNvPr>
          <p:cNvSpPr>
            <a:spLocks noGrp="1"/>
          </p:cNvSpPr>
          <p:nvPr>
            <p:ph idx="1"/>
          </p:nvPr>
        </p:nvSpPr>
        <p:spPr>
          <a:xfrm>
            <a:off x="277148" y="1305004"/>
            <a:ext cx="8866852" cy="5166916"/>
          </a:xfrm>
        </p:spPr>
        <p:txBody>
          <a:bodyPr>
            <a:normAutofit/>
          </a:bodyPr>
          <a:lstStyle/>
          <a:p>
            <a:r>
              <a:rPr lang="en-US" sz="2400"/>
              <a:t>Students were thoughtful and mature in understanding of LLM use</a:t>
            </a:r>
          </a:p>
          <a:p>
            <a:r>
              <a:rPr lang="en-US" sz="2400"/>
              <a:t>SWEng work – and LLM use – is more than just code</a:t>
            </a:r>
          </a:p>
          <a:p>
            <a:r>
              <a:rPr lang="en-US" sz="2400"/>
              <a:t>Do LLMs require prerequisite knowledge of fundamentals?</a:t>
            </a:r>
          </a:p>
          <a:p>
            <a:endParaRPr lang="en-US" sz="2400"/>
          </a:p>
          <a:p>
            <a:endParaRPr lang="en-US" sz="2400"/>
          </a:p>
          <a:p>
            <a:pPr marL="0" indent="0">
              <a:buNone/>
            </a:pPr>
            <a:r>
              <a:rPr lang="en-US" sz="4000" b="1" i="1" u="sng"/>
              <a:t>Lots of opportunity for classroom impact and further research</a:t>
            </a:r>
          </a:p>
        </p:txBody>
      </p:sp>
      <p:sp>
        <p:nvSpPr>
          <p:cNvPr id="3" name="Title 2">
            <a:extLst>
              <a:ext uri="{FF2B5EF4-FFF2-40B4-BE49-F238E27FC236}">
                <a16:creationId xmlns:a16="http://schemas.microsoft.com/office/drawing/2014/main" id="{A6E83CE6-7CA6-022C-331A-154ADF6C175F}"/>
              </a:ext>
            </a:extLst>
          </p:cNvPr>
          <p:cNvSpPr>
            <a:spLocks noGrp="1"/>
          </p:cNvSpPr>
          <p:nvPr>
            <p:ph type="title"/>
          </p:nvPr>
        </p:nvSpPr>
        <p:spPr>
          <a:xfrm>
            <a:off x="277148" y="118428"/>
            <a:ext cx="8043862" cy="638175"/>
          </a:xfrm>
        </p:spPr>
        <p:txBody>
          <a:bodyPr anchor="ctr">
            <a:noAutofit/>
          </a:bodyPr>
          <a:lstStyle/>
          <a:p>
            <a:r>
              <a:rPr lang="en-US" dirty="0"/>
              <a:t>Discussion and Conclusions</a:t>
            </a:r>
          </a:p>
        </p:txBody>
      </p:sp>
      <p:sp>
        <p:nvSpPr>
          <p:cNvPr id="4" name="Slide Number Placeholder 3">
            <a:extLst>
              <a:ext uri="{FF2B5EF4-FFF2-40B4-BE49-F238E27FC236}">
                <a16:creationId xmlns:a16="http://schemas.microsoft.com/office/drawing/2014/main" id="{5D408A92-A546-ED05-1663-35CBE11D8854}"/>
              </a:ext>
            </a:extLst>
          </p:cNvPr>
          <p:cNvSpPr>
            <a:spLocks noGrp="1"/>
          </p:cNvSpPr>
          <p:nvPr>
            <p:ph type="sldNum" sz="quarter" idx="4"/>
          </p:nvPr>
        </p:nvSpPr>
        <p:spPr>
          <a:xfrm>
            <a:off x="6457950" y="6356350"/>
            <a:ext cx="2057400" cy="365125"/>
          </a:xfrm>
        </p:spPr>
        <p:txBody>
          <a:bodyPr anchor="ctr">
            <a:normAutofit/>
          </a:bodyPr>
          <a:lstStyle/>
          <a:p>
            <a:fld id="{B7EB45DA-9A0D-DC49-8E02-F30A5DDC21C3}" type="slidenum">
              <a:rPr lang="en-US"/>
              <a:pPr/>
              <a:t>14</a:t>
            </a:fld>
            <a:endParaRPr lang="en-US"/>
          </a:p>
        </p:txBody>
      </p:sp>
      <p:sp>
        <p:nvSpPr>
          <p:cNvPr id="11" name="TextBox 10">
            <a:extLst>
              <a:ext uri="{FF2B5EF4-FFF2-40B4-BE49-F238E27FC236}">
                <a16:creationId xmlns:a16="http://schemas.microsoft.com/office/drawing/2014/main" id="{CEBF9CB3-98E1-C07D-22B6-E532DB96366E}"/>
              </a:ext>
            </a:extLst>
          </p:cNvPr>
          <p:cNvSpPr txBox="1"/>
          <p:nvPr/>
        </p:nvSpPr>
        <p:spPr>
          <a:xfrm>
            <a:off x="4412043" y="5665391"/>
            <a:ext cx="4454809" cy="523220"/>
          </a:xfrm>
          <a:prstGeom prst="rect">
            <a:avLst/>
          </a:prstGeom>
          <a:noFill/>
        </p:spPr>
        <p:txBody>
          <a:bodyPr wrap="none" rtlCol="0">
            <a:spAutoFit/>
          </a:bodyPr>
          <a:lstStyle/>
          <a:p>
            <a:r>
              <a:rPr lang="en-US" sz="2800" i="1"/>
              <a:t>Thank you for your attention!</a:t>
            </a:r>
          </a:p>
        </p:txBody>
      </p:sp>
    </p:spTree>
    <p:extLst>
      <p:ext uri="{BB962C8B-B14F-4D97-AF65-F5344CB8AC3E}">
        <p14:creationId xmlns:p14="http://schemas.microsoft.com/office/powerpoint/2010/main" val="2599654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9DBA-0F5D-80FF-A7A7-B94209DA8359}"/>
              </a:ext>
            </a:extLst>
          </p:cNvPr>
          <p:cNvSpPr>
            <a:spLocks noGrp="1"/>
          </p:cNvSpPr>
          <p:nvPr>
            <p:ph type="title"/>
          </p:nvPr>
        </p:nvSpPr>
        <p:spPr/>
        <p:txBody>
          <a:bodyPr/>
          <a:lstStyle/>
          <a:p>
            <a:r>
              <a:rPr lang="en-US">
                <a:latin typeface="Calibri"/>
                <a:cs typeface="Calibri"/>
              </a:rPr>
              <a:t>Bonus Slides</a:t>
            </a:r>
            <a:endParaRPr lang="en-US"/>
          </a:p>
        </p:txBody>
      </p:sp>
      <p:sp>
        <p:nvSpPr>
          <p:cNvPr id="3" name="Slide Number Placeholder 2">
            <a:extLst>
              <a:ext uri="{FF2B5EF4-FFF2-40B4-BE49-F238E27FC236}">
                <a16:creationId xmlns:a16="http://schemas.microsoft.com/office/drawing/2014/main" id="{C6403774-BC45-47DE-6259-018179047B63}"/>
              </a:ext>
            </a:extLst>
          </p:cNvPr>
          <p:cNvSpPr>
            <a:spLocks noGrp="1"/>
          </p:cNvSpPr>
          <p:nvPr>
            <p:ph type="sldNum" sz="quarter" idx="4"/>
          </p:nvPr>
        </p:nvSpPr>
        <p:spPr/>
        <p:txBody>
          <a:bodyPr/>
          <a:lstStyle/>
          <a:p>
            <a:fld id="{B7EB45DA-9A0D-DC49-8E02-F30A5DDC21C3}" type="slidenum">
              <a:rPr lang="en-US"/>
              <a:t>15</a:t>
            </a:fld>
            <a:endParaRPr lang="en-US"/>
          </a:p>
        </p:txBody>
      </p:sp>
    </p:spTree>
    <p:extLst>
      <p:ext uri="{BB962C8B-B14F-4D97-AF65-F5344CB8AC3E}">
        <p14:creationId xmlns:p14="http://schemas.microsoft.com/office/powerpoint/2010/main" val="1806251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287B8DF-3887-8A41-7C5A-825EECD2404B}"/>
              </a:ext>
            </a:extLst>
          </p:cNvPr>
          <p:cNvSpPr>
            <a:spLocks noGrp="1"/>
          </p:cNvSpPr>
          <p:nvPr>
            <p:ph idx="1"/>
          </p:nvPr>
        </p:nvSpPr>
        <p:spPr/>
        <p:txBody>
          <a:bodyPr>
            <a:normAutofit/>
          </a:bodyPr>
          <a:lstStyle/>
          <a:p>
            <a:r>
              <a:rPr lang="en-US" sz="2400"/>
              <a:t>Senior-level course for ECE students</a:t>
            </a:r>
          </a:p>
          <a:p>
            <a:r>
              <a:rPr lang="en-US" sz="2400"/>
              <a:t>Prereqs: 2 courses in programming, 1 course in algorithms</a:t>
            </a:r>
          </a:p>
          <a:p>
            <a:r>
              <a:rPr lang="en-US" sz="2400"/>
              <a:t>Learning outcomes:</a:t>
            </a:r>
          </a:p>
          <a:p>
            <a:pPr lvl="1"/>
            <a:r>
              <a:rPr lang="en-US" sz="2000"/>
              <a:t>U</a:t>
            </a:r>
            <a:r>
              <a:rPr lang="en-US" sz="2000">
                <a:effectLst/>
              </a:rPr>
              <a:t>nderstanding of common models of the software engineering process</a:t>
            </a:r>
          </a:p>
          <a:p>
            <a:pPr lvl="1"/>
            <a:r>
              <a:rPr lang="en-US" sz="2000"/>
              <a:t>T</a:t>
            </a:r>
            <a:r>
              <a:rPr lang="en-US" sz="2000">
                <a:effectLst/>
              </a:rPr>
              <a:t>he ability to conduct the software engineering process</a:t>
            </a:r>
          </a:p>
          <a:p>
            <a:pPr lvl="1"/>
            <a:r>
              <a:rPr lang="en-US" sz="2000"/>
              <a:t>U</a:t>
            </a:r>
            <a:r>
              <a:rPr lang="en-US" sz="2000">
                <a:effectLst/>
              </a:rPr>
              <a:t>nderstanding of the social aspects of software engineering</a:t>
            </a:r>
          </a:p>
          <a:p>
            <a:r>
              <a:rPr lang="en-US" sz="2400"/>
              <a:t>Approach: Project-based learning</a:t>
            </a:r>
          </a:p>
          <a:p>
            <a:pPr lvl="1"/>
            <a:r>
              <a:rPr lang="en-US" sz="2000"/>
              <a:t>16-week project</a:t>
            </a:r>
          </a:p>
          <a:p>
            <a:pPr lvl="1"/>
            <a:r>
              <a:rPr lang="en-US" sz="2000"/>
              <a:t>Two phases: CLI </a:t>
            </a:r>
            <a:r>
              <a:rPr lang="en-US" sz="2000">
                <a:sym typeface="Wingdings" pitchFamily="2" charset="2"/>
              </a:rPr>
              <a:t> </a:t>
            </a:r>
            <a:r>
              <a:rPr lang="en-US" sz="2000" i="1">
                <a:sym typeface="Wingdings" pitchFamily="2" charset="2"/>
              </a:rPr>
              <a:t>Handoff</a:t>
            </a:r>
            <a:r>
              <a:rPr lang="en-US" sz="2000">
                <a:sym typeface="Wingdings" pitchFamily="2" charset="2"/>
              </a:rPr>
              <a:t>  Web service deployed to AWS</a:t>
            </a:r>
            <a:endParaRPr lang="en-US" sz="2000">
              <a:effectLst/>
            </a:endParaRPr>
          </a:p>
          <a:p>
            <a:endParaRPr lang="en-US" sz="2400"/>
          </a:p>
          <a:p>
            <a:r>
              <a:rPr lang="en-US" sz="2400"/>
              <a:t>Peer institutions offer similar courses at junior or senior level</a:t>
            </a:r>
          </a:p>
          <a:p>
            <a:endParaRPr lang="en-US" sz="2200"/>
          </a:p>
          <a:p>
            <a:pPr lvl="1"/>
            <a:endParaRPr lang="en-US" sz="2000"/>
          </a:p>
        </p:txBody>
      </p:sp>
      <p:sp>
        <p:nvSpPr>
          <p:cNvPr id="4" name="Title 3">
            <a:extLst>
              <a:ext uri="{FF2B5EF4-FFF2-40B4-BE49-F238E27FC236}">
                <a16:creationId xmlns:a16="http://schemas.microsoft.com/office/drawing/2014/main" id="{8A470442-4D10-E016-FBD8-752ABB886189}"/>
              </a:ext>
            </a:extLst>
          </p:cNvPr>
          <p:cNvSpPr>
            <a:spLocks noGrp="1"/>
          </p:cNvSpPr>
          <p:nvPr>
            <p:ph type="title"/>
          </p:nvPr>
        </p:nvSpPr>
        <p:spPr/>
        <p:txBody>
          <a:bodyPr>
            <a:normAutofit fontScale="90000"/>
          </a:bodyPr>
          <a:lstStyle/>
          <a:p>
            <a:r>
              <a:rPr lang="en-US"/>
              <a:t>About ECE 461 – Software Engineering</a:t>
            </a:r>
          </a:p>
        </p:txBody>
      </p:sp>
      <p:sp>
        <p:nvSpPr>
          <p:cNvPr id="3" name="Slide Number Placeholder 2">
            <a:extLst>
              <a:ext uri="{FF2B5EF4-FFF2-40B4-BE49-F238E27FC236}">
                <a16:creationId xmlns:a16="http://schemas.microsoft.com/office/drawing/2014/main" id="{AC53C9C9-F6D9-D170-E5B7-0798883B848C}"/>
              </a:ext>
            </a:extLst>
          </p:cNvPr>
          <p:cNvSpPr>
            <a:spLocks noGrp="1"/>
          </p:cNvSpPr>
          <p:nvPr>
            <p:ph type="sldNum" sz="quarter" idx="4"/>
          </p:nvPr>
        </p:nvSpPr>
        <p:spPr/>
        <p:txBody>
          <a:bodyPr/>
          <a:lstStyle/>
          <a:p>
            <a:fld id="{B7EB45DA-9A0D-DC49-8E02-F30A5DDC21C3}" type="slidenum">
              <a:rPr lang="en-US"/>
              <a:t>16</a:t>
            </a:fld>
            <a:endParaRPr lang="en-US"/>
          </a:p>
        </p:txBody>
      </p:sp>
    </p:spTree>
    <p:extLst>
      <p:ext uri="{BB962C8B-B14F-4D97-AF65-F5344CB8AC3E}">
        <p14:creationId xmlns:p14="http://schemas.microsoft.com/office/powerpoint/2010/main" val="145851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F203A8-FBF1-2878-08C3-507B12B4F278}"/>
              </a:ext>
            </a:extLst>
          </p:cNvPr>
          <p:cNvSpPr>
            <a:spLocks noGrp="1"/>
          </p:cNvSpPr>
          <p:nvPr>
            <p:ph type="title"/>
          </p:nvPr>
        </p:nvSpPr>
        <p:spPr/>
        <p:txBody>
          <a:bodyPr>
            <a:normAutofit fontScale="90000"/>
          </a:bodyPr>
          <a:lstStyle/>
          <a:p>
            <a:r>
              <a:rPr lang="en-US"/>
              <a:t>Participant demographics</a:t>
            </a:r>
          </a:p>
        </p:txBody>
      </p:sp>
      <p:sp>
        <p:nvSpPr>
          <p:cNvPr id="4" name="Slide Number Placeholder 3">
            <a:extLst>
              <a:ext uri="{FF2B5EF4-FFF2-40B4-BE49-F238E27FC236}">
                <a16:creationId xmlns:a16="http://schemas.microsoft.com/office/drawing/2014/main" id="{4B0C0C20-B055-A721-D573-102B31788E37}"/>
              </a:ext>
            </a:extLst>
          </p:cNvPr>
          <p:cNvSpPr>
            <a:spLocks noGrp="1"/>
          </p:cNvSpPr>
          <p:nvPr>
            <p:ph type="sldNum" sz="quarter" idx="4"/>
          </p:nvPr>
        </p:nvSpPr>
        <p:spPr/>
        <p:txBody>
          <a:bodyPr/>
          <a:lstStyle/>
          <a:p>
            <a:fld id="{B7EB45DA-9A0D-DC49-8E02-F30A5DDC21C3}" type="slidenum">
              <a:rPr lang="en-US"/>
              <a:t>17</a:t>
            </a:fld>
            <a:endParaRPr lang="en-US"/>
          </a:p>
        </p:txBody>
      </p:sp>
      <p:pic>
        <p:nvPicPr>
          <p:cNvPr id="5" name="Picture 4">
            <a:extLst>
              <a:ext uri="{FF2B5EF4-FFF2-40B4-BE49-F238E27FC236}">
                <a16:creationId xmlns:a16="http://schemas.microsoft.com/office/drawing/2014/main" id="{B563A546-5B04-89F8-B304-5EB4476F8D99}"/>
              </a:ext>
            </a:extLst>
          </p:cNvPr>
          <p:cNvPicPr>
            <a:picLocks noChangeAspect="1"/>
          </p:cNvPicPr>
          <p:nvPr/>
        </p:nvPicPr>
        <p:blipFill>
          <a:blip r:embed="rId3"/>
          <a:stretch>
            <a:fillRect/>
          </a:stretch>
        </p:blipFill>
        <p:spPr>
          <a:xfrm>
            <a:off x="277148" y="1357629"/>
            <a:ext cx="8755320" cy="3478140"/>
          </a:xfrm>
          <a:prstGeom prst="rect">
            <a:avLst/>
          </a:prstGeom>
        </p:spPr>
      </p:pic>
    </p:spTree>
    <p:extLst>
      <p:ext uri="{BB962C8B-B14F-4D97-AF65-F5344CB8AC3E}">
        <p14:creationId xmlns:p14="http://schemas.microsoft.com/office/powerpoint/2010/main" val="1436531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2ED253-0B59-E502-954D-1F43892483C8}"/>
              </a:ext>
            </a:extLst>
          </p:cNvPr>
          <p:cNvSpPr>
            <a:spLocks noGrp="1"/>
          </p:cNvSpPr>
          <p:nvPr>
            <p:ph idx="1"/>
          </p:nvPr>
        </p:nvSpPr>
        <p:spPr>
          <a:xfrm>
            <a:off x="277147" y="1305004"/>
            <a:ext cx="9021835" cy="3127511"/>
          </a:xfrm>
        </p:spPr>
        <p:txBody>
          <a:bodyPr vert="horz" lIns="91440" tIns="45720" rIns="91440" bIns="45720" rtlCol="0" anchor="t">
            <a:normAutofit/>
          </a:bodyPr>
          <a:lstStyle/>
          <a:p>
            <a:r>
              <a:rPr lang="en-US" sz="2400" dirty="0">
                <a:latin typeface="Calibri"/>
                <a:cs typeface="Calibri"/>
              </a:rPr>
              <a:t>1</a:t>
            </a:r>
            <a:r>
              <a:rPr lang="en-US" sz="2400" baseline="30000" dirty="0">
                <a:latin typeface="Calibri"/>
                <a:cs typeface="Calibri"/>
              </a:rPr>
              <a:t>st</a:t>
            </a:r>
            <a:r>
              <a:rPr lang="en-US" sz="2400" dirty="0">
                <a:latin typeface="Calibri"/>
                <a:cs typeface="Calibri"/>
              </a:rPr>
              <a:t> interviews of upper-level computing students w.r.t. using LLMs</a:t>
            </a:r>
          </a:p>
          <a:p>
            <a:pPr marL="0" indent="0">
              <a:buNone/>
            </a:pPr>
            <a:r>
              <a:rPr lang="en-US" sz="1100" dirty="0">
                <a:latin typeface="Calibri"/>
                <a:cs typeface="Calibri"/>
              </a:rPr>
              <a:t> </a:t>
            </a:r>
          </a:p>
          <a:p>
            <a:pPr marL="0" indent="0">
              <a:buNone/>
            </a:pPr>
            <a:r>
              <a:rPr lang="en-US" sz="3200" dirty="0">
                <a:latin typeface="Calibri"/>
                <a:cs typeface="Calibri"/>
              </a:rPr>
              <a:t>	</a:t>
            </a:r>
            <a:r>
              <a:rPr lang="en-US" sz="3200" i="1" dirty="0">
                <a:latin typeface="Calibri"/>
                <a:cs typeface="Calibri"/>
              </a:rPr>
              <a:t>in conjunction with</a:t>
            </a:r>
          </a:p>
          <a:p>
            <a:pPr marL="0" indent="0">
              <a:buNone/>
            </a:pPr>
            <a:r>
              <a:rPr lang="en-US" sz="1100" dirty="0">
                <a:latin typeface="Calibri"/>
                <a:cs typeface="Calibri"/>
              </a:rPr>
              <a:t> </a:t>
            </a:r>
            <a:endParaRPr lang="en-US" sz="2400" dirty="0">
              <a:latin typeface="Calibri"/>
              <a:cs typeface="Calibri"/>
            </a:endParaRPr>
          </a:p>
          <a:p>
            <a:r>
              <a:rPr lang="en-US" sz="2400" dirty="0">
                <a:latin typeface="Calibri"/>
                <a:cs typeface="Calibri"/>
              </a:rPr>
              <a:t>Innovation in ECE 461-SWEng: training in and mandating use of LLMs</a:t>
            </a:r>
          </a:p>
        </p:txBody>
      </p:sp>
      <p:sp>
        <p:nvSpPr>
          <p:cNvPr id="3" name="Title 2">
            <a:extLst>
              <a:ext uri="{FF2B5EF4-FFF2-40B4-BE49-F238E27FC236}">
                <a16:creationId xmlns:a16="http://schemas.microsoft.com/office/drawing/2014/main" id="{F4D0B4FB-4012-A139-7C2B-3B117637F765}"/>
              </a:ext>
            </a:extLst>
          </p:cNvPr>
          <p:cNvSpPr>
            <a:spLocks noGrp="1"/>
          </p:cNvSpPr>
          <p:nvPr>
            <p:ph type="title"/>
          </p:nvPr>
        </p:nvSpPr>
        <p:spPr/>
        <p:txBody>
          <a:bodyPr>
            <a:normAutofit fontScale="90000"/>
          </a:bodyPr>
          <a:lstStyle/>
          <a:p>
            <a:r>
              <a:rPr lang="en-US" dirty="0">
                <a:latin typeface="Calibri"/>
                <a:cs typeface="Calibri"/>
              </a:rPr>
              <a:t>Summary of Contributions</a:t>
            </a:r>
            <a:endParaRPr lang="en-US" dirty="0"/>
          </a:p>
        </p:txBody>
      </p:sp>
      <p:sp>
        <p:nvSpPr>
          <p:cNvPr id="4" name="Slide Number Placeholder 3">
            <a:extLst>
              <a:ext uri="{FF2B5EF4-FFF2-40B4-BE49-F238E27FC236}">
                <a16:creationId xmlns:a16="http://schemas.microsoft.com/office/drawing/2014/main" id="{1131079A-CA1C-BD60-0D97-F6EF4B7A98D6}"/>
              </a:ext>
            </a:extLst>
          </p:cNvPr>
          <p:cNvSpPr>
            <a:spLocks noGrp="1"/>
          </p:cNvSpPr>
          <p:nvPr>
            <p:ph type="sldNum" sz="quarter" idx="4"/>
          </p:nvPr>
        </p:nvSpPr>
        <p:spPr/>
        <p:txBody>
          <a:bodyPr/>
          <a:lstStyle/>
          <a:p>
            <a:fld id="{B7EB45DA-9A0D-DC49-8E02-F30A5DDC21C3}" type="slidenum">
              <a:rPr lang="en-US"/>
              <a:t>2</a:t>
            </a:fld>
            <a:endParaRPr lang="en-US"/>
          </a:p>
        </p:txBody>
      </p:sp>
      <p:sp>
        <p:nvSpPr>
          <p:cNvPr id="5" name="Content Placeholder 1">
            <a:extLst>
              <a:ext uri="{FF2B5EF4-FFF2-40B4-BE49-F238E27FC236}">
                <a16:creationId xmlns:a16="http://schemas.microsoft.com/office/drawing/2014/main" id="{1A8B1F0E-09B1-E214-D13F-71F27E2321DF}"/>
              </a:ext>
            </a:extLst>
          </p:cNvPr>
          <p:cNvSpPr txBox="1">
            <a:spLocks/>
          </p:cNvSpPr>
          <p:nvPr/>
        </p:nvSpPr>
        <p:spPr>
          <a:xfrm>
            <a:off x="309084" y="4315911"/>
            <a:ext cx="8557768" cy="2157044"/>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Calibri" panose="020F0502020204030204" pitchFamily="34" charset="0"/>
                <a:ea typeface="+mn-ea"/>
                <a:cs typeface="Calibri" panose="020F0502020204030204" pitchFamily="34" charset="0"/>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800" b="1" dirty="0">
                <a:latin typeface="Calibri"/>
                <a:cs typeface="Calibri"/>
              </a:rPr>
              <a:t>We found that students…</a:t>
            </a:r>
          </a:p>
          <a:p>
            <a:r>
              <a:rPr lang="en-US" sz="2800" dirty="0">
                <a:latin typeface="Calibri"/>
                <a:cs typeface="Calibri"/>
              </a:rPr>
              <a:t>use LLMs for both </a:t>
            </a:r>
            <a:r>
              <a:rPr lang="en-US" sz="2800" b="1" dirty="0">
                <a:latin typeface="Calibri"/>
                <a:cs typeface="Calibri"/>
              </a:rPr>
              <a:t>technical</a:t>
            </a:r>
            <a:r>
              <a:rPr lang="en-US" sz="2800" dirty="0">
                <a:latin typeface="Calibri"/>
                <a:cs typeface="Calibri"/>
              </a:rPr>
              <a:t> and </a:t>
            </a:r>
            <a:r>
              <a:rPr lang="en-US" sz="2800" b="1" dirty="0">
                <a:latin typeface="Calibri"/>
                <a:cs typeface="Calibri"/>
              </a:rPr>
              <a:t>logistical</a:t>
            </a:r>
            <a:r>
              <a:rPr lang="en-US" sz="2800" dirty="0">
                <a:latin typeface="Calibri"/>
                <a:cs typeface="Calibri"/>
              </a:rPr>
              <a:t> work</a:t>
            </a:r>
          </a:p>
          <a:p>
            <a:r>
              <a:rPr lang="en-US" sz="2800" dirty="0">
                <a:latin typeface="Calibri"/>
                <a:cs typeface="Calibri"/>
              </a:rPr>
              <a:t>find LLMs a great aid</a:t>
            </a:r>
          </a:p>
          <a:p>
            <a:r>
              <a:rPr lang="en-US" sz="2800" dirty="0">
                <a:latin typeface="Calibri"/>
                <a:cs typeface="Calibri"/>
              </a:rPr>
              <a:t>are concerned about over-dependence on LLMs</a:t>
            </a:r>
          </a:p>
        </p:txBody>
      </p:sp>
    </p:spTree>
    <p:extLst>
      <p:ext uri="{BB962C8B-B14F-4D97-AF65-F5344CB8AC3E}">
        <p14:creationId xmlns:p14="http://schemas.microsoft.com/office/powerpoint/2010/main" val="229576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DBEE0E-C8F6-AA6F-4950-621FD6C72CB2}"/>
              </a:ext>
            </a:extLst>
          </p:cNvPr>
          <p:cNvSpPr>
            <a:spLocks noGrp="1"/>
          </p:cNvSpPr>
          <p:nvPr>
            <p:ph idx="1"/>
          </p:nvPr>
        </p:nvSpPr>
        <p:spPr/>
        <p:txBody>
          <a:bodyPr>
            <a:normAutofit/>
          </a:bodyPr>
          <a:lstStyle/>
          <a:p>
            <a:pPr marL="0" indent="0">
              <a:lnSpc>
                <a:spcPct val="200000"/>
              </a:lnSpc>
              <a:buNone/>
            </a:pPr>
            <a:r>
              <a:rPr lang="en-US" sz="2400" b="1"/>
              <a:t>Industry</a:t>
            </a:r>
          </a:p>
          <a:p>
            <a:pPr>
              <a:lnSpc>
                <a:spcPct val="150000"/>
              </a:lnSpc>
            </a:pPr>
            <a:r>
              <a:rPr lang="en-US" sz="2400"/>
              <a:t>Large Language Models (LLMs) are transforming SW Eng practice</a:t>
            </a:r>
          </a:p>
          <a:p>
            <a:pPr marL="0" indent="0">
              <a:lnSpc>
                <a:spcPct val="200000"/>
              </a:lnSpc>
              <a:buNone/>
            </a:pPr>
            <a:r>
              <a:rPr lang="en-US" sz="2400" b="1"/>
              <a:t>Academia</a:t>
            </a:r>
          </a:p>
          <a:p>
            <a:pPr>
              <a:lnSpc>
                <a:spcPct val="200000"/>
              </a:lnSpc>
            </a:pPr>
            <a:r>
              <a:rPr lang="en-US" sz="2400"/>
              <a:t>To ban or not to ban?</a:t>
            </a:r>
            <a:endParaRPr lang="en-US" sz="2400">
              <a:sym typeface="Wingdings" pitchFamily="2" charset="2"/>
            </a:endParaRPr>
          </a:p>
          <a:p>
            <a:pPr>
              <a:lnSpc>
                <a:spcPct val="200000"/>
              </a:lnSpc>
            </a:pPr>
            <a:endParaRPr lang="en-US" sz="2400"/>
          </a:p>
        </p:txBody>
      </p:sp>
      <p:sp>
        <p:nvSpPr>
          <p:cNvPr id="3" name="Title 2">
            <a:extLst>
              <a:ext uri="{FF2B5EF4-FFF2-40B4-BE49-F238E27FC236}">
                <a16:creationId xmlns:a16="http://schemas.microsoft.com/office/drawing/2014/main" id="{2C22DD05-485E-BA6B-4B37-D867508ACF15}"/>
              </a:ext>
            </a:extLst>
          </p:cNvPr>
          <p:cNvSpPr>
            <a:spLocks noGrp="1"/>
          </p:cNvSpPr>
          <p:nvPr>
            <p:ph type="title"/>
          </p:nvPr>
        </p:nvSpPr>
        <p:spPr/>
        <p:txBody>
          <a:bodyPr>
            <a:normAutofit fontScale="90000"/>
          </a:bodyPr>
          <a:lstStyle/>
          <a:p>
            <a:r>
              <a:rPr lang="en-US"/>
              <a:t>Background</a:t>
            </a:r>
          </a:p>
        </p:txBody>
      </p:sp>
      <p:sp>
        <p:nvSpPr>
          <p:cNvPr id="4" name="Slide Number Placeholder 3">
            <a:extLst>
              <a:ext uri="{FF2B5EF4-FFF2-40B4-BE49-F238E27FC236}">
                <a16:creationId xmlns:a16="http://schemas.microsoft.com/office/drawing/2014/main" id="{F7C7B9BC-6498-F620-8E66-0913F9744880}"/>
              </a:ext>
            </a:extLst>
          </p:cNvPr>
          <p:cNvSpPr>
            <a:spLocks noGrp="1"/>
          </p:cNvSpPr>
          <p:nvPr>
            <p:ph type="sldNum" sz="quarter" idx="4"/>
          </p:nvPr>
        </p:nvSpPr>
        <p:spPr/>
        <p:txBody>
          <a:bodyPr/>
          <a:lstStyle/>
          <a:p>
            <a:fld id="{B7EB45DA-9A0D-DC49-8E02-F30A5DDC21C3}" type="slidenum">
              <a:rPr lang="en-US"/>
              <a:t>3</a:t>
            </a:fld>
            <a:endParaRPr lang="en-US"/>
          </a:p>
        </p:txBody>
      </p:sp>
    </p:spTree>
    <p:extLst>
      <p:ext uri="{BB962C8B-B14F-4D97-AF65-F5344CB8AC3E}">
        <p14:creationId xmlns:p14="http://schemas.microsoft.com/office/powerpoint/2010/main" val="396827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DF53FDC-F9AB-01AC-7F03-E3C0DC3849D4}"/>
              </a:ext>
            </a:extLst>
          </p:cNvPr>
          <p:cNvSpPr>
            <a:spLocks noGrp="1"/>
          </p:cNvSpPr>
          <p:nvPr>
            <p:ph type="sldNum" sz="quarter" idx="4"/>
          </p:nvPr>
        </p:nvSpPr>
        <p:spPr/>
        <p:txBody>
          <a:bodyPr/>
          <a:lstStyle/>
          <a:p>
            <a:fld id="{B7EB45DA-9A0D-DC49-8E02-F30A5DDC21C3}" type="slidenum">
              <a:rPr lang="en-US"/>
              <a:t>4</a:t>
            </a:fld>
            <a:endParaRPr lang="en-US"/>
          </a:p>
        </p:txBody>
      </p:sp>
      <p:pic>
        <p:nvPicPr>
          <p:cNvPr id="5" name="Picture 4">
            <a:extLst>
              <a:ext uri="{FF2B5EF4-FFF2-40B4-BE49-F238E27FC236}">
                <a16:creationId xmlns:a16="http://schemas.microsoft.com/office/drawing/2014/main" id="{8CBD2BE4-D6B3-C915-8C6A-89567DF0FB04}"/>
              </a:ext>
            </a:extLst>
          </p:cNvPr>
          <p:cNvPicPr>
            <a:picLocks noChangeAspect="1"/>
          </p:cNvPicPr>
          <p:nvPr/>
        </p:nvPicPr>
        <p:blipFill>
          <a:blip r:embed="rId3"/>
          <a:stretch>
            <a:fillRect/>
          </a:stretch>
        </p:blipFill>
        <p:spPr>
          <a:xfrm>
            <a:off x="2686051" y="0"/>
            <a:ext cx="5537877" cy="6858000"/>
          </a:xfrm>
          <a:prstGeom prst="rect">
            <a:avLst/>
          </a:prstGeom>
        </p:spPr>
      </p:pic>
      <p:sp>
        <p:nvSpPr>
          <p:cNvPr id="6" name="TextBox 5">
            <a:extLst>
              <a:ext uri="{FF2B5EF4-FFF2-40B4-BE49-F238E27FC236}">
                <a16:creationId xmlns:a16="http://schemas.microsoft.com/office/drawing/2014/main" id="{264158B6-0800-1EBC-1AEF-04CAE802250B}"/>
              </a:ext>
            </a:extLst>
          </p:cNvPr>
          <p:cNvSpPr txBox="1"/>
          <p:nvPr/>
        </p:nvSpPr>
        <p:spPr>
          <a:xfrm>
            <a:off x="0" y="0"/>
            <a:ext cx="2944678" cy="2308324"/>
          </a:xfrm>
          <a:prstGeom prst="rect">
            <a:avLst/>
          </a:prstGeom>
          <a:noFill/>
        </p:spPr>
        <p:txBody>
          <a:bodyPr wrap="square" rtlCol="0">
            <a:spAutoFit/>
          </a:bodyPr>
          <a:lstStyle/>
          <a:p>
            <a:r>
              <a:rPr lang="en-US" sz="3600" b="1"/>
              <a:t>ChatGPT solving a programming task</a:t>
            </a:r>
          </a:p>
        </p:txBody>
      </p:sp>
    </p:spTree>
    <p:extLst>
      <p:ext uri="{BB962C8B-B14F-4D97-AF65-F5344CB8AC3E}">
        <p14:creationId xmlns:p14="http://schemas.microsoft.com/office/powerpoint/2010/main" val="158586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561292-67A9-B71D-51FE-FDC5F755F1CF}"/>
              </a:ext>
            </a:extLst>
          </p:cNvPr>
          <p:cNvSpPr>
            <a:spLocks noGrp="1"/>
          </p:cNvSpPr>
          <p:nvPr>
            <p:ph idx="1"/>
          </p:nvPr>
        </p:nvSpPr>
        <p:spPr/>
        <p:txBody>
          <a:bodyPr>
            <a:normAutofit/>
          </a:bodyPr>
          <a:lstStyle/>
          <a:p>
            <a:pPr marL="0" indent="0">
              <a:buNone/>
            </a:pPr>
            <a:r>
              <a:rPr lang="en-US" sz="2400" i="1"/>
              <a:t>Prior work focuses on novices – what about advanced students?</a:t>
            </a:r>
          </a:p>
          <a:p>
            <a:r>
              <a:rPr lang="en-US" sz="2400">
                <a:effectLst/>
              </a:rPr>
              <a:t>RQ1: How do students integrate LLMs into coursework when policies allow unrestricted access? </a:t>
            </a:r>
          </a:p>
          <a:p>
            <a:r>
              <a:rPr lang="en-US" sz="2400">
                <a:effectLst/>
              </a:rPr>
              <a:t>RQ2: How does the use of LLMs influence students’ perceptions of their learning?</a:t>
            </a:r>
          </a:p>
        </p:txBody>
      </p:sp>
      <p:sp>
        <p:nvSpPr>
          <p:cNvPr id="3" name="Title 2">
            <a:extLst>
              <a:ext uri="{FF2B5EF4-FFF2-40B4-BE49-F238E27FC236}">
                <a16:creationId xmlns:a16="http://schemas.microsoft.com/office/drawing/2014/main" id="{30120F56-B30B-3E0C-9714-0A1F7F5B12C5}"/>
              </a:ext>
            </a:extLst>
          </p:cNvPr>
          <p:cNvSpPr>
            <a:spLocks noGrp="1"/>
          </p:cNvSpPr>
          <p:nvPr>
            <p:ph type="title"/>
          </p:nvPr>
        </p:nvSpPr>
        <p:spPr/>
        <p:txBody>
          <a:bodyPr>
            <a:normAutofit fontScale="90000"/>
          </a:bodyPr>
          <a:lstStyle/>
          <a:p>
            <a:r>
              <a:rPr lang="en-US"/>
              <a:t>Research</a:t>
            </a:r>
          </a:p>
        </p:txBody>
      </p:sp>
      <p:sp>
        <p:nvSpPr>
          <p:cNvPr id="4" name="Slide Number Placeholder 3">
            <a:extLst>
              <a:ext uri="{FF2B5EF4-FFF2-40B4-BE49-F238E27FC236}">
                <a16:creationId xmlns:a16="http://schemas.microsoft.com/office/drawing/2014/main" id="{65BD0DF7-356E-B562-7498-29A6FE54660E}"/>
              </a:ext>
            </a:extLst>
          </p:cNvPr>
          <p:cNvSpPr>
            <a:spLocks noGrp="1"/>
          </p:cNvSpPr>
          <p:nvPr>
            <p:ph type="sldNum" sz="quarter" idx="4"/>
          </p:nvPr>
        </p:nvSpPr>
        <p:spPr/>
        <p:txBody>
          <a:bodyPr/>
          <a:lstStyle/>
          <a:p>
            <a:fld id="{B7EB45DA-9A0D-DC49-8E02-F30A5DDC21C3}" type="slidenum">
              <a:rPr lang="en-US"/>
              <a:t>5</a:t>
            </a:fld>
            <a:endParaRPr lang="en-US"/>
          </a:p>
        </p:txBody>
      </p:sp>
    </p:spTree>
    <p:extLst>
      <p:ext uri="{BB962C8B-B14F-4D97-AF65-F5344CB8AC3E}">
        <p14:creationId xmlns:p14="http://schemas.microsoft.com/office/powerpoint/2010/main" val="1137957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173A9-E3AC-78BF-2FB3-AE7DC6735462}"/>
              </a:ext>
            </a:extLst>
          </p:cNvPr>
          <p:cNvSpPr>
            <a:spLocks noGrp="1"/>
          </p:cNvSpPr>
          <p:nvPr>
            <p:ph idx="1"/>
          </p:nvPr>
        </p:nvSpPr>
        <p:spPr>
          <a:xfrm>
            <a:off x="277148" y="959564"/>
            <a:ext cx="8557768" cy="5166916"/>
          </a:xfrm>
        </p:spPr>
        <p:txBody>
          <a:bodyPr>
            <a:normAutofit/>
          </a:bodyPr>
          <a:lstStyle/>
          <a:p>
            <a:pPr marL="0" indent="0">
              <a:buNone/>
            </a:pPr>
            <a:r>
              <a:rPr lang="en-US" sz="3600" b="1"/>
              <a:t>Context</a:t>
            </a:r>
            <a:endParaRPr lang="en-US" sz="3600"/>
          </a:p>
          <a:p>
            <a:r>
              <a:rPr lang="en-US" sz="2800"/>
              <a:t>ECE 461 – Software Engineering</a:t>
            </a:r>
          </a:p>
          <a:p>
            <a:r>
              <a:rPr lang="en-US" sz="2800"/>
              <a:t>Syllabus change</a:t>
            </a:r>
          </a:p>
          <a:p>
            <a:endParaRPr lang="en-US" sz="2800"/>
          </a:p>
          <a:p>
            <a:endParaRPr lang="en-US" sz="2800"/>
          </a:p>
          <a:p>
            <a:endParaRPr lang="en-US" sz="2800"/>
          </a:p>
          <a:p>
            <a:pPr marL="0" indent="0">
              <a:buNone/>
            </a:pPr>
            <a:r>
              <a:rPr lang="en-US" sz="3200" b="1"/>
              <a:t>Method</a:t>
            </a:r>
          </a:p>
          <a:p>
            <a:r>
              <a:rPr lang="en-US" sz="2800"/>
              <a:t>Interviews (two rounds): Weeks 9-10 and Weeks 15-16</a:t>
            </a:r>
          </a:p>
          <a:p>
            <a:r>
              <a:rPr lang="en-US" sz="2800"/>
              <a:t>Thematic analysis</a:t>
            </a:r>
          </a:p>
          <a:p>
            <a:endParaRPr lang="en-US" sz="2800"/>
          </a:p>
        </p:txBody>
      </p:sp>
      <p:sp>
        <p:nvSpPr>
          <p:cNvPr id="3" name="Title 2">
            <a:extLst>
              <a:ext uri="{FF2B5EF4-FFF2-40B4-BE49-F238E27FC236}">
                <a16:creationId xmlns:a16="http://schemas.microsoft.com/office/drawing/2014/main" id="{FB67D290-36A4-BC7A-F46C-2CACD37F5548}"/>
              </a:ext>
            </a:extLst>
          </p:cNvPr>
          <p:cNvSpPr>
            <a:spLocks noGrp="1"/>
          </p:cNvSpPr>
          <p:nvPr>
            <p:ph type="title"/>
          </p:nvPr>
        </p:nvSpPr>
        <p:spPr/>
        <p:txBody>
          <a:bodyPr>
            <a:normAutofit fontScale="90000"/>
          </a:bodyPr>
          <a:lstStyle/>
          <a:p>
            <a:r>
              <a:rPr lang="en-US"/>
              <a:t>Study Context and Design</a:t>
            </a:r>
          </a:p>
        </p:txBody>
      </p:sp>
      <p:sp>
        <p:nvSpPr>
          <p:cNvPr id="4" name="Slide Number Placeholder 3">
            <a:extLst>
              <a:ext uri="{FF2B5EF4-FFF2-40B4-BE49-F238E27FC236}">
                <a16:creationId xmlns:a16="http://schemas.microsoft.com/office/drawing/2014/main" id="{6E569113-B805-DD63-1D4E-0EDA23433584}"/>
              </a:ext>
            </a:extLst>
          </p:cNvPr>
          <p:cNvSpPr>
            <a:spLocks noGrp="1"/>
          </p:cNvSpPr>
          <p:nvPr>
            <p:ph type="sldNum" sz="quarter" idx="4"/>
          </p:nvPr>
        </p:nvSpPr>
        <p:spPr/>
        <p:txBody>
          <a:bodyPr/>
          <a:lstStyle/>
          <a:p>
            <a:fld id="{B7EB45DA-9A0D-DC49-8E02-F30A5DDC21C3}" type="slidenum">
              <a:rPr lang="en-US"/>
              <a:t>6</a:t>
            </a:fld>
            <a:endParaRPr lang="en-US"/>
          </a:p>
        </p:txBody>
      </p:sp>
      <p:pic>
        <p:nvPicPr>
          <p:cNvPr id="5" name="Picture 4">
            <a:extLst>
              <a:ext uri="{FF2B5EF4-FFF2-40B4-BE49-F238E27FC236}">
                <a16:creationId xmlns:a16="http://schemas.microsoft.com/office/drawing/2014/main" id="{8E4ED910-7B81-50AE-7B62-5CA8FB842C75}"/>
              </a:ext>
            </a:extLst>
          </p:cNvPr>
          <p:cNvPicPr>
            <a:picLocks noChangeAspect="1"/>
          </p:cNvPicPr>
          <p:nvPr/>
        </p:nvPicPr>
        <p:blipFill>
          <a:blip r:embed="rId3"/>
          <a:stretch>
            <a:fillRect/>
          </a:stretch>
        </p:blipFill>
        <p:spPr>
          <a:xfrm>
            <a:off x="249084" y="2796936"/>
            <a:ext cx="8613896" cy="1376603"/>
          </a:xfrm>
          <a:prstGeom prst="rect">
            <a:avLst/>
          </a:prstGeom>
          <a:ln>
            <a:solidFill>
              <a:schemeClr val="bg2">
                <a:lumMod val="90000"/>
              </a:schemeClr>
            </a:solidFill>
          </a:ln>
        </p:spPr>
      </p:pic>
    </p:spTree>
    <p:extLst>
      <p:ext uri="{BB962C8B-B14F-4D97-AF65-F5344CB8AC3E}">
        <p14:creationId xmlns:p14="http://schemas.microsoft.com/office/powerpoint/2010/main" val="33168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F5C23-3818-E7FE-5D28-093A07468C23}"/>
              </a:ext>
            </a:extLst>
          </p:cNvPr>
          <p:cNvSpPr>
            <a:spLocks noGrp="1"/>
          </p:cNvSpPr>
          <p:nvPr>
            <p:ph type="title"/>
          </p:nvPr>
        </p:nvSpPr>
        <p:spPr/>
        <p:txBody>
          <a:bodyPr>
            <a:normAutofit fontScale="90000"/>
          </a:bodyPr>
          <a:lstStyle/>
          <a:p>
            <a:r>
              <a:rPr lang="en-US"/>
              <a:t>Interview subjects (N=9) and protocol</a:t>
            </a:r>
          </a:p>
        </p:txBody>
      </p:sp>
      <p:sp>
        <p:nvSpPr>
          <p:cNvPr id="4" name="Slide Number Placeholder 3">
            <a:extLst>
              <a:ext uri="{FF2B5EF4-FFF2-40B4-BE49-F238E27FC236}">
                <a16:creationId xmlns:a16="http://schemas.microsoft.com/office/drawing/2014/main" id="{DFA85B66-2D67-8757-363B-4CC8572B0173}"/>
              </a:ext>
            </a:extLst>
          </p:cNvPr>
          <p:cNvSpPr>
            <a:spLocks noGrp="1"/>
          </p:cNvSpPr>
          <p:nvPr>
            <p:ph type="sldNum" sz="quarter" idx="4"/>
          </p:nvPr>
        </p:nvSpPr>
        <p:spPr/>
        <p:txBody>
          <a:bodyPr/>
          <a:lstStyle/>
          <a:p>
            <a:fld id="{B7EB45DA-9A0D-DC49-8E02-F30A5DDC21C3}" type="slidenum">
              <a:rPr lang="en-US"/>
              <a:t>7</a:t>
            </a:fld>
            <a:endParaRPr lang="en-US"/>
          </a:p>
        </p:txBody>
      </p:sp>
      <p:pic>
        <p:nvPicPr>
          <p:cNvPr id="5" name="Picture 4">
            <a:extLst>
              <a:ext uri="{FF2B5EF4-FFF2-40B4-BE49-F238E27FC236}">
                <a16:creationId xmlns:a16="http://schemas.microsoft.com/office/drawing/2014/main" id="{D797DE6C-277A-6AC4-3D1A-7713D79406A0}"/>
              </a:ext>
            </a:extLst>
          </p:cNvPr>
          <p:cNvPicPr>
            <a:picLocks noChangeAspect="1"/>
          </p:cNvPicPr>
          <p:nvPr/>
        </p:nvPicPr>
        <p:blipFill rotWithShape="1">
          <a:blip r:embed="rId3"/>
          <a:srcRect t="550" b="-1"/>
          <a:stretch/>
        </p:blipFill>
        <p:spPr>
          <a:xfrm>
            <a:off x="0" y="926122"/>
            <a:ext cx="9082006" cy="5430227"/>
          </a:xfrm>
          <a:prstGeom prst="rect">
            <a:avLst/>
          </a:prstGeom>
        </p:spPr>
      </p:pic>
      <p:sp>
        <p:nvSpPr>
          <p:cNvPr id="6" name="Rectangle 5">
            <a:extLst>
              <a:ext uri="{FF2B5EF4-FFF2-40B4-BE49-F238E27FC236}">
                <a16:creationId xmlns:a16="http://schemas.microsoft.com/office/drawing/2014/main" id="{C546BB37-A770-962A-4655-811D9BC6E1EB}"/>
              </a:ext>
            </a:extLst>
          </p:cNvPr>
          <p:cNvSpPr/>
          <p:nvPr/>
        </p:nvSpPr>
        <p:spPr>
          <a:xfrm>
            <a:off x="0" y="3890074"/>
            <a:ext cx="9267986" cy="2497272"/>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097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762F8F-7B3A-6529-D489-23268A22DD0B}"/>
              </a:ext>
            </a:extLst>
          </p:cNvPr>
          <p:cNvSpPr>
            <a:spLocks noGrp="1"/>
          </p:cNvSpPr>
          <p:nvPr>
            <p:ph type="title"/>
          </p:nvPr>
        </p:nvSpPr>
        <p:spPr/>
        <p:txBody>
          <a:bodyPr>
            <a:normAutofit fontScale="90000"/>
          </a:bodyPr>
          <a:lstStyle/>
          <a:p>
            <a:r>
              <a:rPr lang="en-US"/>
              <a:t>Students use LLMs for technical and professional aid</a:t>
            </a:r>
          </a:p>
        </p:txBody>
      </p:sp>
      <p:sp>
        <p:nvSpPr>
          <p:cNvPr id="4" name="Slide Number Placeholder 3">
            <a:extLst>
              <a:ext uri="{FF2B5EF4-FFF2-40B4-BE49-F238E27FC236}">
                <a16:creationId xmlns:a16="http://schemas.microsoft.com/office/drawing/2014/main" id="{F3B08C82-A28D-BB1E-D651-AABA8A3CFC1A}"/>
              </a:ext>
            </a:extLst>
          </p:cNvPr>
          <p:cNvSpPr>
            <a:spLocks noGrp="1"/>
          </p:cNvSpPr>
          <p:nvPr>
            <p:ph type="sldNum" sz="quarter" idx="4"/>
          </p:nvPr>
        </p:nvSpPr>
        <p:spPr/>
        <p:txBody>
          <a:bodyPr/>
          <a:lstStyle/>
          <a:p>
            <a:fld id="{B7EB45DA-9A0D-DC49-8E02-F30A5DDC21C3}" type="slidenum">
              <a:rPr lang="en-US"/>
              <a:t>8</a:t>
            </a:fld>
            <a:endParaRPr lang="en-US"/>
          </a:p>
        </p:txBody>
      </p:sp>
      <p:pic>
        <p:nvPicPr>
          <p:cNvPr id="5" name="Picture 4">
            <a:extLst>
              <a:ext uri="{FF2B5EF4-FFF2-40B4-BE49-F238E27FC236}">
                <a16:creationId xmlns:a16="http://schemas.microsoft.com/office/drawing/2014/main" id="{0314D452-C4CB-1D40-D90E-AC98AFB7C13D}"/>
              </a:ext>
            </a:extLst>
          </p:cNvPr>
          <p:cNvPicPr>
            <a:picLocks noChangeAspect="1"/>
          </p:cNvPicPr>
          <p:nvPr/>
        </p:nvPicPr>
        <p:blipFill>
          <a:blip r:embed="rId3"/>
          <a:stretch>
            <a:fillRect/>
          </a:stretch>
        </p:blipFill>
        <p:spPr>
          <a:xfrm>
            <a:off x="0" y="1034936"/>
            <a:ext cx="9046140" cy="5126378"/>
          </a:xfrm>
          <a:prstGeom prst="rect">
            <a:avLst/>
          </a:prstGeom>
        </p:spPr>
      </p:pic>
      <p:sp>
        <p:nvSpPr>
          <p:cNvPr id="6" name="Rectangle 5">
            <a:extLst>
              <a:ext uri="{FF2B5EF4-FFF2-40B4-BE49-F238E27FC236}">
                <a16:creationId xmlns:a16="http://schemas.microsoft.com/office/drawing/2014/main" id="{153000C2-AE0A-28CE-4314-590EE8A577B6}"/>
              </a:ext>
            </a:extLst>
          </p:cNvPr>
          <p:cNvSpPr/>
          <p:nvPr/>
        </p:nvSpPr>
        <p:spPr>
          <a:xfrm>
            <a:off x="0" y="4128654"/>
            <a:ext cx="9267986" cy="225869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215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2AE784-7FFB-FFEA-D556-49C16E619ABE}"/>
              </a:ext>
            </a:extLst>
          </p:cNvPr>
          <p:cNvSpPr>
            <a:spLocks noGrp="1"/>
          </p:cNvSpPr>
          <p:nvPr>
            <p:ph type="title"/>
          </p:nvPr>
        </p:nvSpPr>
        <p:spPr/>
        <p:txBody>
          <a:bodyPr>
            <a:normAutofit fontScale="90000"/>
          </a:bodyPr>
          <a:lstStyle/>
          <a:p>
            <a:r>
              <a:rPr lang="en-US"/>
              <a:t>LLM as </a:t>
            </a:r>
            <a:r>
              <a:rPr lang="en-US" b="1"/>
              <a:t>Technical</a:t>
            </a:r>
            <a:r>
              <a:rPr lang="en-US"/>
              <a:t> Aid</a:t>
            </a:r>
          </a:p>
        </p:txBody>
      </p:sp>
      <p:sp>
        <p:nvSpPr>
          <p:cNvPr id="4" name="Slide Number Placeholder 3">
            <a:extLst>
              <a:ext uri="{FF2B5EF4-FFF2-40B4-BE49-F238E27FC236}">
                <a16:creationId xmlns:a16="http://schemas.microsoft.com/office/drawing/2014/main" id="{C0DD05D6-4496-C402-CA34-E4EC26E538C4}"/>
              </a:ext>
            </a:extLst>
          </p:cNvPr>
          <p:cNvSpPr>
            <a:spLocks noGrp="1"/>
          </p:cNvSpPr>
          <p:nvPr>
            <p:ph type="sldNum" sz="quarter" idx="4"/>
          </p:nvPr>
        </p:nvSpPr>
        <p:spPr/>
        <p:txBody>
          <a:bodyPr/>
          <a:lstStyle/>
          <a:p>
            <a:fld id="{B7EB45DA-9A0D-DC49-8E02-F30A5DDC21C3}" type="slidenum">
              <a:rPr lang="en-US"/>
              <a:t>9</a:t>
            </a:fld>
            <a:endParaRPr lang="en-US"/>
          </a:p>
        </p:txBody>
      </p:sp>
      <p:pic>
        <p:nvPicPr>
          <p:cNvPr id="7" name="Picture 6">
            <a:extLst>
              <a:ext uri="{FF2B5EF4-FFF2-40B4-BE49-F238E27FC236}">
                <a16:creationId xmlns:a16="http://schemas.microsoft.com/office/drawing/2014/main" id="{A3F1D5B8-45EB-2894-17D0-13FC0E72BE54}"/>
              </a:ext>
            </a:extLst>
          </p:cNvPr>
          <p:cNvPicPr>
            <a:picLocks noChangeAspect="1"/>
          </p:cNvPicPr>
          <p:nvPr/>
        </p:nvPicPr>
        <p:blipFill>
          <a:blip r:embed="rId3"/>
          <a:stretch>
            <a:fillRect/>
          </a:stretch>
        </p:blipFill>
        <p:spPr>
          <a:xfrm>
            <a:off x="685800" y="4257980"/>
            <a:ext cx="7772400" cy="774780"/>
          </a:xfrm>
          <a:prstGeom prst="rect">
            <a:avLst/>
          </a:prstGeom>
          <a:ln>
            <a:noFill/>
          </a:ln>
        </p:spPr>
      </p:pic>
      <p:sp>
        <p:nvSpPr>
          <p:cNvPr id="8" name="TextBox 7">
            <a:extLst>
              <a:ext uri="{FF2B5EF4-FFF2-40B4-BE49-F238E27FC236}">
                <a16:creationId xmlns:a16="http://schemas.microsoft.com/office/drawing/2014/main" id="{BD1E3C86-735F-2E39-E9DB-92CBA9E4C47F}"/>
              </a:ext>
            </a:extLst>
          </p:cNvPr>
          <p:cNvSpPr txBox="1"/>
          <p:nvPr/>
        </p:nvSpPr>
        <p:spPr>
          <a:xfrm>
            <a:off x="457200" y="1119042"/>
            <a:ext cx="5543505" cy="461665"/>
          </a:xfrm>
          <a:prstGeom prst="rect">
            <a:avLst/>
          </a:prstGeom>
          <a:noFill/>
        </p:spPr>
        <p:txBody>
          <a:bodyPr wrap="none" rtlCol="0">
            <a:spAutoFit/>
          </a:bodyPr>
          <a:lstStyle/>
          <a:p>
            <a:r>
              <a:rPr lang="en-US" sz="2400" b="1" i="1"/>
              <a:t>Programming support (drafting functions)</a:t>
            </a:r>
          </a:p>
        </p:txBody>
      </p:sp>
      <p:sp>
        <p:nvSpPr>
          <p:cNvPr id="9" name="TextBox 8">
            <a:extLst>
              <a:ext uri="{FF2B5EF4-FFF2-40B4-BE49-F238E27FC236}">
                <a16:creationId xmlns:a16="http://schemas.microsoft.com/office/drawing/2014/main" id="{7655E3F1-79E9-F29F-2C20-0D6AAF294DBA}"/>
              </a:ext>
            </a:extLst>
          </p:cNvPr>
          <p:cNvSpPr txBox="1"/>
          <p:nvPr/>
        </p:nvSpPr>
        <p:spPr>
          <a:xfrm>
            <a:off x="457199" y="3752226"/>
            <a:ext cx="4258153" cy="461665"/>
          </a:xfrm>
          <a:prstGeom prst="rect">
            <a:avLst/>
          </a:prstGeom>
          <a:noFill/>
        </p:spPr>
        <p:txBody>
          <a:bodyPr wrap="none" rtlCol="0">
            <a:spAutoFit/>
          </a:bodyPr>
          <a:lstStyle/>
          <a:p>
            <a:r>
              <a:rPr lang="en-US" sz="2400" b="1" i="1"/>
              <a:t>Idea generation (system design)</a:t>
            </a:r>
          </a:p>
        </p:txBody>
      </p:sp>
      <p:pic>
        <p:nvPicPr>
          <p:cNvPr id="10" name="Picture 9">
            <a:extLst>
              <a:ext uri="{FF2B5EF4-FFF2-40B4-BE49-F238E27FC236}">
                <a16:creationId xmlns:a16="http://schemas.microsoft.com/office/drawing/2014/main" id="{337C7FCB-9B51-BB7D-6E68-F14C3D19FD3D}"/>
              </a:ext>
            </a:extLst>
          </p:cNvPr>
          <p:cNvPicPr>
            <a:picLocks noChangeAspect="1"/>
          </p:cNvPicPr>
          <p:nvPr/>
        </p:nvPicPr>
        <p:blipFill>
          <a:blip r:embed="rId4"/>
          <a:stretch>
            <a:fillRect/>
          </a:stretch>
        </p:blipFill>
        <p:spPr>
          <a:xfrm>
            <a:off x="685800" y="1689801"/>
            <a:ext cx="7772400" cy="1698275"/>
          </a:xfrm>
          <a:prstGeom prst="rect">
            <a:avLst/>
          </a:prstGeom>
        </p:spPr>
      </p:pic>
      <p:sp>
        <p:nvSpPr>
          <p:cNvPr id="11" name="Rectangle 10">
            <a:extLst>
              <a:ext uri="{FF2B5EF4-FFF2-40B4-BE49-F238E27FC236}">
                <a16:creationId xmlns:a16="http://schemas.microsoft.com/office/drawing/2014/main" id="{726B3081-EAED-D637-64CD-2362A6C4E9B8}"/>
              </a:ext>
            </a:extLst>
          </p:cNvPr>
          <p:cNvSpPr/>
          <p:nvPr/>
        </p:nvSpPr>
        <p:spPr>
          <a:xfrm>
            <a:off x="1467679" y="2674777"/>
            <a:ext cx="2180777" cy="25334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E2F9B90-078F-0B7E-FD2F-018D0600F375}"/>
              </a:ext>
            </a:extLst>
          </p:cNvPr>
          <p:cNvSpPr/>
          <p:nvPr/>
        </p:nvSpPr>
        <p:spPr>
          <a:xfrm>
            <a:off x="3767328" y="4251712"/>
            <a:ext cx="3502152" cy="29726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66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Lst>
  </p:timing>
</p:sld>
</file>

<file path=ppt/theme/theme1.xml><?xml version="1.0" encoding="utf-8"?>
<a:theme xmlns:a="http://schemas.openxmlformats.org/drawingml/2006/main"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U-CoBrand_Template_Gold_Theme_Std_Screen_2.pptx" id="{33130098-72E9-B14B-8D33-14895F32E203}" vid="{24A02D5D-460C-B047-B557-67731F776B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2577843-0252-164E-9900-50E04AC84376}">
  <we:reference id="wa104381063" version="1.0.0.1" store="en-001"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PU-CoBrand_Template_Gold_Theme_Std_Screen_2</Template>
  <TotalTime>6726</TotalTime>
  <Words>3779</Words>
  <Application>Microsoft Macintosh PowerPoint</Application>
  <PresentationFormat>On-screen Show (4:3)</PresentationFormat>
  <Paragraphs>200</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vt:lpstr>
      <vt:lpstr>Times New Roman</vt:lpstr>
      <vt:lpstr>Purdue1</vt:lpstr>
      <vt:lpstr>PowerPoint Presentation</vt:lpstr>
      <vt:lpstr>Summary of Contributions</vt:lpstr>
      <vt:lpstr>Background</vt:lpstr>
      <vt:lpstr>PowerPoint Presentation</vt:lpstr>
      <vt:lpstr>Research</vt:lpstr>
      <vt:lpstr>Study Context and Design</vt:lpstr>
      <vt:lpstr>Interview subjects (N=9) and protocol</vt:lpstr>
      <vt:lpstr>Students use LLMs for technical and professional aid</vt:lpstr>
      <vt:lpstr>LLM as Technical Aid</vt:lpstr>
      <vt:lpstr>LLM as Professional Aid</vt:lpstr>
      <vt:lpstr>Students felt LLMs helped them, but have concerns</vt:lpstr>
      <vt:lpstr>Accessibility of information and solution</vt:lpstr>
      <vt:lpstr>At what level can we introduce these tools?</vt:lpstr>
      <vt:lpstr>Discussion and Conclusions</vt:lpstr>
      <vt:lpstr>Bonus Slides</vt:lpstr>
      <vt:lpstr>About ECE 461 – Software Engineering</vt:lpstr>
      <vt:lpstr>Participant demographics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Bowers, Anna K</dc:creator>
  <cp:keywords/>
  <dc:description/>
  <cp:lastModifiedBy>Davis, James C</cp:lastModifiedBy>
  <cp:revision>1517</cp:revision>
  <dcterms:created xsi:type="dcterms:W3CDTF">2020-02-21T23:00:33Z</dcterms:created>
  <dcterms:modified xsi:type="dcterms:W3CDTF">2024-04-15T02:01:52Z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2023-01-07T23:35:00Z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a3ef48dd-a39a-4e76-836e-4011798cf6bc</vt:lpwstr>
  </property>
  <property fmtid="{D5CDD505-2E9C-101B-9397-08002B2CF9AE}" pid="8" name="MSIP_Label_4044bd30-2ed7-4c9d-9d12-46200872a97b_ContentBits">
    <vt:lpwstr>0</vt:lpwstr>
  </property>
</Properties>
</file>