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1"/>
  </p:notes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73" r:id="rId16"/>
    <p:sldId id="274" r:id="rId17"/>
    <p:sldId id="275" r:id="rId18"/>
    <p:sldId id="264" r:id="rId19"/>
    <p:sldId id="265" r:id="rId20"/>
  </p:sldIdLst>
  <p:sldSz cx="12192000" cy="6858000"/>
  <p:notesSz cx="6858000" cy="9144000"/>
  <p:embeddedFontLst>
    <p:embeddedFont>
      <p:font typeface="Century Gothic" panose="020B0502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31e20976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31e2097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31e20976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31e20976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Google Shape;39;p2"/>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rgbClr val="262626"/>
              </a:buClr>
              <a:buSzPts val="5400"/>
              <a:buFont typeface="Century Gothic"/>
              <a:buNone/>
              <a:defRPr sz="54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0" name="Google Shape;40;p2"/>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lstStyle>
            <a:lvl1pPr marR="0" lvl="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ctr" rtl="0">
              <a:spcBef>
                <a:spcPts val="10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2pPr>
            <a:lvl3pPr marR="0" lvl="2" algn="ctr"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3pPr>
            <a:lvl4pPr marR="0" lvl="3" algn="ctr" rtl="0">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4pPr>
            <a:lvl5pPr marR="0" lvl="4" algn="ctr" rtl="0">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5pPr>
            <a:lvl6pPr marR="0" lvl="5" algn="ctr" rtl="0">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6pPr>
            <a:lvl7pPr marR="0" lvl="6" algn="ctr" rtl="0">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7pPr>
            <a:lvl8pPr marR="0" lvl="7" algn="ctr" rtl="0">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8pPr>
            <a:lvl9pPr marR="0" lvl="8" algn="ctr" rtl="0">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9pPr>
          </a:lstStyle>
          <a:p>
            <a:endParaRPr/>
          </a:p>
        </p:txBody>
      </p:sp>
      <p:sp>
        <p:nvSpPr>
          <p:cNvPr id="41" name="Google Shape;41;p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2" name="Google Shape;42;p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3" name="Google Shape;43;p2"/>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4"/>
        <p:cNvGrpSpPr/>
        <p:nvPr/>
      </p:nvGrpSpPr>
      <p:grpSpPr>
        <a:xfrm>
          <a:off x="0" y="0"/>
          <a:ext cx="0" cy="0"/>
          <a:chOff x="0" y="0"/>
          <a:chExt cx="0" cy="0"/>
        </a:xfrm>
      </p:grpSpPr>
      <p:sp>
        <p:nvSpPr>
          <p:cNvPr id="105" name="Google Shape;105;p11"/>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262626"/>
              </a:buClr>
              <a:buSzPts val="4800"/>
              <a:buFont typeface="Century Gothic"/>
              <a:buNone/>
              <a:defRPr sz="48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06" name="Google Shape;106;p11"/>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lstStyle>
            <a:lvl1pPr marL="457200" marR="0" lvl="0" indent="-22860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107" name="Google Shape;107;p1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8" name="Google Shape;108;p1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9" name="Google Shape;109;p11"/>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1"/>
        <p:cNvGrpSpPr/>
        <p:nvPr/>
      </p:nvGrpSpPr>
      <p:grpSpPr>
        <a:xfrm>
          <a:off x="0" y="0"/>
          <a:ext cx="0" cy="0"/>
          <a:chOff x="0" y="0"/>
          <a:chExt cx="0" cy="0"/>
        </a:xfrm>
      </p:grpSpPr>
      <p:sp>
        <p:nvSpPr>
          <p:cNvPr id="112" name="Google Shape;112;p12"/>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262626"/>
              </a:buClr>
              <a:buSzPts val="4800"/>
              <a:buFont typeface="Century Gothic"/>
              <a:buNone/>
              <a:defRPr sz="48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3" name="Google Shape;113;p12"/>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lstStyle>
            <a:lvl1pPr marL="457200" marR="0" lvl="0" indent="-228600" algn="l" rtl="0">
              <a:spcBef>
                <a:spcPts val="1000"/>
              </a:spcBef>
              <a:spcAft>
                <a:spcPts val="0"/>
              </a:spcAft>
              <a:buClr>
                <a:schemeClr val="accent1"/>
              </a:buClr>
              <a:buSzPts val="1600"/>
              <a:buFont typeface="Noto Sans Symbols"/>
              <a:buNone/>
              <a:defRPr sz="1600" b="0" i="0" u="none" strike="noStrike" cap="none">
                <a:solidFill>
                  <a:srgbClr val="7F7F7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00"/>
              <a:buFont typeface="Noto Sans Symbols"/>
              <a:buNone/>
              <a:defRPr sz="14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14" name="Google Shape;114;p12"/>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lstStyle>
            <a:lvl1pPr marL="457200" marR="0" lvl="0" indent="-22860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115" name="Google Shape;115;p1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6" name="Google Shape;116;p1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7" name="Google Shape;117;p12"/>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119" name="Google Shape;119;p12"/>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20" name="Google Shape;120;p12"/>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1"/>
        <p:cNvGrpSpPr/>
        <p:nvPr/>
      </p:nvGrpSpPr>
      <p:grpSpPr>
        <a:xfrm>
          <a:off x="0" y="0"/>
          <a:ext cx="0" cy="0"/>
          <a:chOff x="0" y="0"/>
          <a:chExt cx="0" cy="0"/>
        </a:xfrm>
      </p:grpSpPr>
      <p:sp>
        <p:nvSpPr>
          <p:cNvPr id="122" name="Google Shape;122;p13"/>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rgbClr val="262626"/>
              </a:buClr>
              <a:buSzPts val="4800"/>
              <a:buFont typeface="Century Gothic"/>
              <a:buNone/>
              <a:defRPr sz="48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3" name="Google Shape;123;p13"/>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24" name="Google Shape;124;p1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5" name="Google Shape;125;p1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6" name="Google Shape;126;p13"/>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a:solidFill>
                  <a:srgbClr val="FEFFFF"/>
                </a:solidFill>
                <a:latin typeface="Century Gothic"/>
                <a:ea typeface="Century Gothic"/>
                <a:cs typeface="Century Gothic"/>
                <a:sym typeface="Century Gothic"/>
              </a:defRPr>
            </a:lvl1pPr>
            <a:lvl2pPr marL="0" marR="0" lvl="1" indent="0" algn="r" rtl="0">
              <a:spcBef>
                <a:spcPts val="0"/>
              </a:spcBef>
              <a:buNone/>
              <a:defRPr sz="2000">
                <a:solidFill>
                  <a:srgbClr val="FEFFFF"/>
                </a:solidFill>
                <a:latin typeface="Century Gothic"/>
                <a:ea typeface="Century Gothic"/>
                <a:cs typeface="Century Gothic"/>
                <a:sym typeface="Century Gothic"/>
              </a:defRPr>
            </a:lvl2pPr>
            <a:lvl3pPr marL="0" marR="0" lvl="2" indent="0" algn="r" rtl="0">
              <a:spcBef>
                <a:spcPts val="0"/>
              </a:spcBef>
              <a:buNone/>
              <a:defRPr sz="2000">
                <a:solidFill>
                  <a:srgbClr val="FEFFFF"/>
                </a:solidFill>
                <a:latin typeface="Century Gothic"/>
                <a:ea typeface="Century Gothic"/>
                <a:cs typeface="Century Gothic"/>
                <a:sym typeface="Century Gothic"/>
              </a:defRPr>
            </a:lvl3pPr>
            <a:lvl4pPr marL="0" marR="0" lvl="3" indent="0" algn="r" rtl="0">
              <a:spcBef>
                <a:spcPts val="0"/>
              </a:spcBef>
              <a:buNone/>
              <a:defRPr sz="2000">
                <a:solidFill>
                  <a:srgbClr val="FEFFFF"/>
                </a:solidFill>
                <a:latin typeface="Century Gothic"/>
                <a:ea typeface="Century Gothic"/>
                <a:cs typeface="Century Gothic"/>
                <a:sym typeface="Century Gothic"/>
              </a:defRPr>
            </a:lvl4pPr>
            <a:lvl5pPr marL="0" marR="0" lvl="4" indent="0" algn="r" rtl="0">
              <a:spcBef>
                <a:spcPts val="0"/>
              </a:spcBef>
              <a:buNone/>
              <a:defRPr sz="2000">
                <a:solidFill>
                  <a:srgbClr val="FEFFFF"/>
                </a:solidFill>
                <a:latin typeface="Century Gothic"/>
                <a:ea typeface="Century Gothic"/>
                <a:cs typeface="Century Gothic"/>
                <a:sym typeface="Century Gothic"/>
              </a:defRPr>
            </a:lvl5pPr>
            <a:lvl6pPr marL="0" marR="0" lvl="5" indent="0" algn="r" rtl="0">
              <a:spcBef>
                <a:spcPts val="0"/>
              </a:spcBef>
              <a:buNone/>
              <a:defRPr sz="2000">
                <a:solidFill>
                  <a:srgbClr val="FEFFFF"/>
                </a:solidFill>
                <a:latin typeface="Century Gothic"/>
                <a:ea typeface="Century Gothic"/>
                <a:cs typeface="Century Gothic"/>
                <a:sym typeface="Century Gothic"/>
              </a:defRPr>
            </a:lvl6pPr>
            <a:lvl7pPr marL="0" marR="0" lvl="6" indent="0" algn="r" rtl="0">
              <a:spcBef>
                <a:spcPts val="0"/>
              </a:spcBef>
              <a:buNone/>
              <a:defRPr sz="2000">
                <a:solidFill>
                  <a:srgbClr val="FEFFFF"/>
                </a:solidFill>
                <a:latin typeface="Century Gothic"/>
                <a:ea typeface="Century Gothic"/>
                <a:cs typeface="Century Gothic"/>
                <a:sym typeface="Century Gothic"/>
              </a:defRPr>
            </a:lvl7pPr>
            <a:lvl8pPr marL="0" marR="0" lvl="7" indent="0" algn="r" rtl="0">
              <a:spcBef>
                <a:spcPts val="0"/>
              </a:spcBef>
              <a:buNone/>
              <a:defRPr sz="2000">
                <a:solidFill>
                  <a:srgbClr val="FEFFFF"/>
                </a:solidFill>
                <a:latin typeface="Century Gothic"/>
                <a:ea typeface="Century Gothic"/>
                <a:cs typeface="Century Gothic"/>
                <a:sym typeface="Century Gothic"/>
              </a:defRPr>
            </a:lvl8pPr>
            <a:lvl9pPr marL="0" marR="0" lvl="8" indent="0" algn="r" rtl="0">
              <a:spcBef>
                <a:spcPts val="0"/>
              </a:spcBef>
              <a:buNone/>
              <a:defRPr sz="2000">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8"/>
        <p:cNvGrpSpPr/>
        <p:nvPr/>
      </p:nvGrpSpPr>
      <p:grpSpPr>
        <a:xfrm>
          <a:off x="0" y="0"/>
          <a:ext cx="0" cy="0"/>
          <a:chOff x="0" y="0"/>
          <a:chExt cx="0" cy="0"/>
        </a:xfrm>
      </p:grpSpPr>
      <p:sp>
        <p:nvSpPr>
          <p:cNvPr id="129" name="Google Shape;129;p14"/>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262626"/>
              </a:buClr>
              <a:buSzPts val="4800"/>
              <a:buFont typeface="Century Gothic"/>
              <a:buNone/>
              <a:defRPr sz="48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30" name="Google Shape;130;p14"/>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lstStyle>
            <a:lvl1pPr marL="457200" marR="0" lvl="0" indent="-228600" algn="l" rtl="0">
              <a:spcBef>
                <a:spcPts val="1000"/>
              </a:spcBef>
              <a:spcAft>
                <a:spcPts val="0"/>
              </a:spcAft>
              <a:buClr>
                <a:schemeClr val="accent1"/>
              </a:buClr>
              <a:buSzPts val="240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00"/>
              <a:buFont typeface="Noto Sans Symbols"/>
              <a:buNone/>
              <a:defRPr sz="14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31" name="Google Shape;131;p14"/>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32" name="Google Shape;132;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3" name="Google Shape;133;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4" name="Google Shape;134;p1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a:solidFill>
                  <a:srgbClr val="FEFFFF"/>
                </a:solidFill>
                <a:latin typeface="Century Gothic"/>
                <a:ea typeface="Century Gothic"/>
                <a:cs typeface="Century Gothic"/>
                <a:sym typeface="Century Gothic"/>
              </a:defRPr>
            </a:lvl1pPr>
            <a:lvl2pPr marL="0" marR="0" lvl="1" indent="0" algn="r" rtl="0">
              <a:spcBef>
                <a:spcPts val="0"/>
              </a:spcBef>
              <a:buNone/>
              <a:defRPr sz="2000">
                <a:solidFill>
                  <a:srgbClr val="FEFFFF"/>
                </a:solidFill>
                <a:latin typeface="Century Gothic"/>
                <a:ea typeface="Century Gothic"/>
                <a:cs typeface="Century Gothic"/>
                <a:sym typeface="Century Gothic"/>
              </a:defRPr>
            </a:lvl2pPr>
            <a:lvl3pPr marL="0" marR="0" lvl="2" indent="0" algn="r" rtl="0">
              <a:spcBef>
                <a:spcPts val="0"/>
              </a:spcBef>
              <a:buNone/>
              <a:defRPr sz="2000">
                <a:solidFill>
                  <a:srgbClr val="FEFFFF"/>
                </a:solidFill>
                <a:latin typeface="Century Gothic"/>
                <a:ea typeface="Century Gothic"/>
                <a:cs typeface="Century Gothic"/>
                <a:sym typeface="Century Gothic"/>
              </a:defRPr>
            </a:lvl3pPr>
            <a:lvl4pPr marL="0" marR="0" lvl="3" indent="0" algn="r" rtl="0">
              <a:spcBef>
                <a:spcPts val="0"/>
              </a:spcBef>
              <a:buNone/>
              <a:defRPr sz="2000">
                <a:solidFill>
                  <a:srgbClr val="FEFFFF"/>
                </a:solidFill>
                <a:latin typeface="Century Gothic"/>
                <a:ea typeface="Century Gothic"/>
                <a:cs typeface="Century Gothic"/>
                <a:sym typeface="Century Gothic"/>
              </a:defRPr>
            </a:lvl4pPr>
            <a:lvl5pPr marL="0" marR="0" lvl="4" indent="0" algn="r" rtl="0">
              <a:spcBef>
                <a:spcPts val="0"/>
              </a:spcBef>
              <a:buNone/>
              <a:defRPr sz="2000">
                <a:solidFill>
                  <a:srgbClr val="FEFFFF"/>
                </a:solidFill>
                <a:latin typeface="Century Gothic"/>
                <a:ea typeface="Century Gothic"/>
                <a:cs typeface="Century Gothic"/>
                <a:sym typeface="Century Gothic"/>
              </a:defRPr>
            </a:lvl5pPr>
            <a:lvl6pPr marL="0" marR="0" lvl="5" indent="0" algn="r" rtl="0">
              <a:spcBef>
                <a:spcPts val="0"/>
              </a:spcBef>
              <a:buNone/>
              <a:defRPr sz="2000">
                <a:solidFill>
                  <a:srgbClr val="FEFFFF"/>
                </a:solidFill>
                <a:latin typeface="Century Gothic"/>
                <a:ea typeface="Century Gothic"/>
                <a:cs typeface="Century Gothic"/>
                <a:sym typeface="Century Gothic"/>
              </a:defRPr>
            </a:lvl6pPr>
            <a:lvl7pPr marL="0" marR="0" lvl="6" indent="0" algn="r" rtl="0">
              <a:spcBef>
                <a:spcPts val="0"/>
              </a:spcBef>
              <a:buNone/>
              <a:defRPr sz="2000">
                <a:solidFill>
                  <a:srgbClr val="FEFFFF"/>
                </a:solidFill>
                <a:latin typeface="Century Gothic"/>
                <a:ea typeface="Century Gothic"/>
                <a:cs typeface="Century Gothic"/>
                <a:sym typeface="Century Gothic"/>
              </a:defRPr>
            </a:lvl7pPr>
            <a:lvl8pPr marL="0" marR="0" lvl="7" indent="0" algn="r" rtl="0">
              <a:spcBef>
                <a:spcPts val="0"/>
              </a:spcBef>
              <a:buNone/>
              <a:defRPr sz="2000">
                <a:solidFill>
                  <a:srgbClr val="FEFFFF"/>
                </a:solidFill>
                <a:latin typeface="Century Gothic"/>
                <a:ea typeface="Century Gothic"/>
                <a:cs typeface="Century Gothic"/>
                <a:sym typeface="Century Gothic"/>
              </a:defRPr>
            </a:lvl8pPr>
            <a:lvl9pPr marL="0" marR="0" lvl="8" indent="0" algn="r" rtl="0">
              <a:spcBef>
                <a:spcPts val="0"/>
              </a:spcBef>
              <a:buNone/>
              <a:defRPr sz="2000">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136" name="Google Shape;136;p14"/>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37" name="Google Shape;137;p14"/>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262626"/>
              </a:buClr>
              <a:buSzPts val="4800"/>
              <a:buFont typeface="Century Gothic"/>
              <a:buNone/>
              <a:defRPr sz="48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0" name="Google Shape;140;p15"/>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lstStyle>
            <a:lvl1pPr marL="457200" marR="0" lvl="0" indent="-228600" algn="l" rtl="0">
              <a:spcBef>
                <a:spcPts val="1000"/>
              </a:spcBef>
              <a:spcAft>
                <a:spcPts val="0"/>
              </a:spcAft>
              <a:buClr>
                <a:schemeClr val="accent1"/>
              </a:buClr>
              <a:buSzPts val="240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00"/>
              <a:buFont typeface="Noto Sans Symbols"/>
              <a:buNone/>
              <a:defRPr sz="14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41" name="Google Shape;141;p15"/>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42" name="Google Shape;142;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3" name="Google Shape;143;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4" name="Google Shape;144;p1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a:solidFill>
                  <a:srgbClr val="FEFFFF"/>
                </a:solidFill>
                <a:latin typeface="Century Gothic"/>
                <a:ea typeface="Century Gothic"/>
                <a:cs typeface="Century Gothic"/>
                <a:sym typeface="Century Gothic"/>
              </a:defRPr>
            </a:lvl1pPr>
            <a:lvl2pPr marL="0" marR="0" lvl="1" indent="0" algn="r" rtl="0">
              <a:spcBef>
                <a:spcPts val="0"/>
              </a:spcBef>
              <a:buNone/>
              <a:defRPr sz="2000">
                <a:solidFill>
                  <a:srgbClr val="FEFFFF"/>
                </a:solidFill>
                <a:latin typeface="Century Gothic"/>
                <a:ea typeface="Century Gothic"/>
                <a:cs typeface="Century Gothic"/>
                <a:sym typeface="Century Gothic"/>
              </a:defRPr>
            </a:lvl2pPr>
            <a:lvl3pPr marL="0" marR="0" lvl="2" indent="0" algn="r" rtl="0">
              <a:spcBef>
                <a:spcPts val="0"/>
              </a:spcBef>
              <a:buNone/>
              <a:defRPr sz="2000">
                <a:solidFill>
                  <a:srgbClr val="FEFFFF"/>
                </a:solidFill>
                <a:latin typeface="Century Gothic"/>
                <a:ea typeface="Century Gothic"/>
                <a:cs typeface="Century Gothic"/>
                <a:sym typeface="Century Gothic"/>
              </a:defRPr>
            </a:lvl3pPr>
            <a:lvl4pPr marL="0" marR="0" lvl="3" indent="0" algn="r" rtl="0">
              <a:spcBef>
                <a:spcPts val="0"/>
              </a:spcBef>
              <a:buNone/>
              <a:defRPr sz="2000">
                <a:solidFill>
                  <a:srgbClr val="FEFFFF"/>
                </a:solidFill>
                <a:latin typeface="Century Gothic"/>
                <a:ea typeface="Century Gothic"/>
                <a:cs typeface="Century Gothic"/>
                <a:sym typeface="Century Gothic"/>
              </a:defRPr>
            </a:lvl4pPr>
            <a:lvl5pPr marL="0" marR="0" lvl="4" indent="0" algn="r" rtl="0">
              <a:spcBef>
                <a:spcPts val="0"/>
              </a:spcBef>
              <a:buNone/>
              <a:defRPr sz="2000">
                <a:solidFill>
                  <a:srgbClr val="FEFFFF"/>
                </a:solidFill>
                <a:latin typeface="Century Gothic"/>
                <a:ea typeface="Century Gothic"/>
                <a:cs typeface="Century Gothic"/>
                <a:sym typeface="Century Gothic"/>
              </a:defRPr>
            </a:lvl5pPr>
            <a:lvl6pPr marL="0" marR="0" lvl="5" indent="0" algn="r" rtl="0">
              <a:spcBef>
                <a:spcPts val="0"/>
              </a:spcBef>
              <a:buNone/>
              <a:defRPr sz="2000">
                <a:solidFill>
                  <a:srgbClr val="FEFFFF"/>
                </a:solidFill>
                <a:latin typeface="Century Gothic"/>
                <a:ea typeface="Century Gothic"/>
                <a:cs typeface="Century Gothic"/>
                <a:sym typeface="Century Gothic"/>
              </a:defRPr>
            </a:lvl6pPr>
            <a:lvl7pPr marL="0" marR="0" lvl="6" indent="0" algn="r" rtl="0">
              <a:spcBef>
                <a:spcPts val="0"/>
              </a:spcBef>
              <a:buNone/>
              <a:defRPr sz="2000">
                <a:solidFill>
                  <a:srgbClr val="FEFFFF"/>
                </a:solidFill>
                <a:latin typeface="Century Gothic"/>
                <a:ea typeface="Century Gothic"/>
                <a:cs typeface="Century Gothic"/>
                <a:sym typeface="Century Gothic"/>
              </a:defRPr>
            </a:lvl7pPr>
            <a:lvl8pPr marL="0" marR="0" lvl="7" indent="0" algn="r" rtl="0">
              <a:spcBef>
                <a:spcPts val="0"/>
              </a:spcBef>
              <a:buNone/>
              <a:defRPr sz="2000">
                <a:solidFill>
                  <a:srgbClr val="FEFFFF"/>
                </a:solidFill>
                <a:latin typeface="Century Gothic"/>
                <a:ea typeface="Century Gothic"/>
                <a:cs typeface="Century Gothic"/>
                <a:sym typeface="Century Gothic"/>
              </a:defRPr>
            </a:lvl8pPr>
            <a:lvl9pPr marL="0" marR="0" lvl="8" indent="0" algn="r" rtl="0">
              <a:spcBef>
                <a:spcPts val="0"/>
              </a:spcBef>
              <a:buNone/>
              <a:defRPr sz="2000">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8" name="Google Shape;148;p16"/>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49" name="Google Shape;149;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0" name="Google Shape;150;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1" name="Google Shape;151;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a:solidFill>
                  <a:srgbClr val="FEFFFF"/>
                </a:solidFill>
                <a:latin typeface="Century Gothic"/>
                <a:ea typeface="Century Gothic"/>
                <a:cs typeface="Century Gothic"/>
                <a:sym typeface="Century Gothic"/>
              </a:defRPr>
            </a:lvl1pPr>
            <a:lvl2pPr marL="0" marR="0" lvl="1" indent="0" algn="r" rtl="0">
              <a:spcBef>
                <a:spcPts val="0"/>
              </a:spcBef>
              <a:buNone/>
              <a:defRPr sz="2000">
                <a:solidFill>
                  <a:srgbClr val="FEFFFF"/>
                </a:solidFill>
                <a:latin typeface="Century Gothic"/>
                <a:ea typeface="Century Gothic"/>
                <a:cs typeface="Century Gothic"/>
                <a:sym typeface="Century Gothic"/>
              </a:defRPr>
            </a:lvl2pPr>
            <a:lvl3pPr marL="0" marR="0" lvl="2" indent="0" algn="r" rtl="0">
              <a:spcBef>
                <a:spcPts val="0"/>
              </a:spcBef>
              <a:buNone/>
              <a:defRPr sz="2000">
                <a:solidFill>
                  <a:srgbClr val="FEFFFF"/>
                </a:solidFill>
                <a:latin typeface="Century Gothic"/>
                <a:ea typeface="Century Gothic"/>
                <a:cs typeface="Century Gothic"/>
                <a:sym typeface="Century Gothic"/>
              </a:defRPr>
            </a:lvl3pPr>
            <a:lvl4pPr marL="0" marR="0" lvl="3" indent="0" algn="r" rtl="0">
              <a:spcBef>
                <a:spcPts val="0"/>
              </a:spcBef>
              <a:buNone/>
              <a:defRPr sz="2000">
                <a:solidFill>
                  <a:srgbClr val="FEFFFF"/>
                </a:solidFill>
                <a:latin typeface="Century Gothic"/>
                <a:ea typeface="Century Gothic"/>
                <a:cs typeface="Century Gothic"/>
                <a:sym typeface="Century Gothic"/>
              </a:defRPr>
            </a:lvl4pPr>
            <a:lvl5pPr marL="0" marR="0" lvl="4" indent="0" algn="r" rtl="0">
              <a:spcBef>
                <a:spcPts val="0"/>
              </a:spcBef>
              <a:buNone/>
              <a:defRPr sz="2000">
                <a:solidFill>
                  <a:srgbClr val="FEFFFF"/>
                </a:solidFill>
                <a:latin typeface="Century Gothic"/>
                <a:ea typeface="Century Gothic"/>
                <a:cs typeface="Century Gothic"/>
                <a:sym typeface="Century Gothic"/>
              </a:defRPr>
            </a:lvl5pPr>
            <a:lvl6pPr marL="0" marR="0" lvl="5" indent="0" algn="r" rtl="0">
              <a:spcBef>
                <a:spcPts val="0"/>
              </a:spcBef>
              <a:buNone/>
              <a:defRPr sz="2000">
                <a:solidFill>
                  <a:srgbClr val="FEFFFF"/>
                </a:solidFill>
                <a:latin typeface="Century Gothic"/>
                <a:ea typeface="Century Gothic"/>
                <a:cs typeface="Century Gothic"/>
                <a:sym typeface="Century Gothic"/>
              </a:defRPr>
            </a:lvl6pPr>
            <a:lvl7pPr marL="0" marR="0" lvl="6" indent="0" algn="r" rtl="0">
              <a:spcBef>
                <a:spcPts val="0"/>
              </a:spcBef>
              <a:buNone/>
              <a:defRPr sz="2000">
                <a:solidFill>
                  <a:srgbClr val="FEFFFF"/>
                </a:solidFill>
                <a:latin typeface="Century Gothic"/>
                <a:ea typeface="Century Gothic"/>
                <a:cs typeface="Century Gothic"/>
                <a:sym typeface="Century Gothic"/>
              </a:defRPr>
            </a:lvl7pPr>
            <a:lvl8pPr marL="0" marR="0" lvl="7" indent="0" algn="r" rtl="0">
              <a:spcBef>
                <a:spcPts val="0"/>
              </a:spcBef>
              <a:buNone/>
              <a:defRPr sz="2000">
                <a:solidFill>
                  <a:srgbClr val="FEFFFF"/>
                </a:solidFill>
                <a:latin typeface="Century Gothic"/>
                <a:ea typeface="Century Gothic"/>
                <a:cs typeface="Century Gothic"/>
                <a:sym typeface="Century Gothic"/>
              </a:defRPr>
            </a:lvl8pPr>
            <a:lvl9pPr marL="0" marR="0" lvl="8" indent="0" algn="r" rtl="0">
              <a:spcBef>
                <a:spcPts val="0"/>
              </a:spcBef>
              <a:buNone/>
              <a:defRPr sz="2000">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55" name="Google Shape;155;p17"/>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56" name="Google Shape;156;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7" name="Google Shape;157;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8" name="Google Shape;158;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a:solidFill>
                  <a:srgbClr val="FEFFFF"/>
                </a:solidFill>
                <a:latin typeface="Century Gothic"/>
                <a:ea typeface="Century Gothic"/>
                <a:cs typeface="Century Gothic"/>
                <a:sym typeface="Century Gothic"/>
              </a:defRPr>
            </a:lvl1pPr>
            <a:lvl2pPr marL="0" marR="0" lvl="1" indent="0" algn="r" rtl="0">
              <a:spcBef>
                <a:spcPts val="0"/>
              </a:spcBef>
              <a:buNone/>
              <a:defRPr sz="2000">
                <a:solidFill>
                  <a:srgbClr val="FEFFFF"/>
                </a:solidFill>
                <a:latin typeface="Century Gothic"/>
                <a:ea typeface="Century Gothic"/>
                <a:cs typeface="Century Gothic"/>
                <a:sym typeface="Century Gothic"/>
              </a:defRPr>
            </a:lvl2pPr>
            <a:lvl3pPr marL="0" marR="0" lvl="2" indent="0" algn="r" rtl="0">
              <a:spcBef>
                <a:spcPts val="0"/>
              </a:spcBef>
              <a:buNone/>
              <a:defRPr sz="2000">
                <a:solidFill>
                  <a:srgbClr val="FEFFFF"/>
                </a:solidFill>
                <a:latin typeface="Century Gothic"/>
                <a:ea typeface="Century Gothic"/>
                <a:cs typeface="Century Gothic"/>
                <a:sym typeface="Century Gothic"/>
              </a:defRPr>
            </a:lvl3pPr>
            <a:lvl4pPr marL="0" marR="0" lvl="3" indent="0" algn="r" rtl="0">
              <a:spcBef>
                <a:spcPts val="0"/>
              </a:spcBef>
              <a:buNone/>
              <a:defRPr sz="2000">
                <a:solidFill>
                  <a:srgbClr val="FEFFFF"/>
                </a:solidFill>
                <a:latin typeface="Century Gothic"/>
                <a:ea typeface="Century Gothic"/>
                <a:cs typeface="Century Gothic"/>
                <a:sym typeface="Century Gothic"/>
              </a:defRPr>
            </a:lvl4pPr>
            <a:lvl5pPr marL="0" marR="0" lvl="4" indent="0" algn="r" rtl="0">
              <a:spcBef>
                <a:spcPts val="0"/>
              </a:spcBef>
              <a:buNone/>
              <a:defRPr sz="2000">
                <a:solidFill>
                  <a:srgbClr val="FEFFFF"/>
                </a:solidFill>
                <a:latin typeface="Century Gothic"/>
                <a:ea typeface="Century Gothic"/>
                <a:cs typeface="Century Gothic"/>
                <a:sym typeface="Century Gothic"/>
              </a:defRPr>
            </a:lvl5pPr>
            <a:lvl6pPr marL="0" marR="0" lvl="5" indent="0" algn="r" rtl="0">
              <a:spcBef>
                <a:spcPts val="0"/>
              </a:spcBef>
              <a:buNone/>
              <a:defRPr sz="2000">
                <a:solidFill>
                  <a:srgbClr val="FEFFFF"/>
                </a:solidFill>
                <a:latin typeface="Century Gothic"/>
                <a:ea typeface="Century Gothic"/>
                <a:cs typeface="Century Gothic"/>
                <a:sym typeface="Century Gothic"/>
              </a:defRPr>
            </a:lvl6pPr>
            <a:lvl7pPr marL="0" marR="0" lvl="6" indent="0" algn="r" rtl="0">
              <a:spcBef>
                <a:spcPts val="0"/>
              </a:spcBef>
              <a:buNone/>
              <a:defRPr sz="2000">
                <a:solidFill>
                  <a:srgbClr val="FEFFFF"/>
                </a:solidFill>
                <a:latin typeface="Century Gothic"/>
                <a:ea typeface="Century Gothic"/>
                <a:cs typeface="Century Gothic"/>
                <a:sym typeface="Century Gothic"/>
              </a:defRPr>
            </a:lvl7pPr>
            <a:lvl8pPr marL="0" marR="0" lvl="7" indent="0" algn="r" rtl="0">
              <a:spcBef>
                <a:spcPts val="0"/>
              </a:spcBef>
              <a:buNone/>
              <a:defRPr sz="2000">
                <a:solidFill>
                  <a:srgbClr val="FEFFFF"/>
                </a:solidFill>
                <a:latin typeface="Century Gothic"/>
                <a:ea typeface="Century Gothic"/>
                <a:cs typeface="Century Gothic"/>
                <a:sym typeface="Century Gothic"/>
              </a:defRPr>
            </a:lvl8pPr>
            <a:lvl9pPr marL="0" marR="0" lvl="8" indent="0" algn="r" rtl="0">
              <a:spcBef>
                <a:spcPts val="0"/>
              </a:spcBef>
              <a:buNone/>
              <a:defRPr sz="2000">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5"/>
        <p:cNvGrpSpPr/>
        <p:nvPr/>
      </p:nvGrpSpPr>
      <p:grpSpPr>
        <a:xfrm>
          <a:off x="0" y="0"/>
          <a:ext cx="0" cy="0"/>
          <a:chOff x="0" y="0"/>
          <a:chExt cx="0" cy="0"/>
        </a:xfrm>
      </p:grpSpPr>
      <p:sp>
        <p:nvSpPr>
          <p:cNvPr id="46" name="Google Shape;46;p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7" name="Google Shape;47;p3"/>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48" name="Google Shape;48;p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9" name="Google Shape;49;p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0" name="Google Shape;50;p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4"/>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4" name="Google Shape;54;p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5"/>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rgbClr val="262626"/>
              </a:buClr>
              <a:buSzPts val="4000"/>
              <a:buFont typeface="Century Gothic"/>
              <a:buNone/>
              <a:defRPr sz="40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60" name="Google Shape;60;p5"/>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61" name="Google Shape;61;p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2" name="Google Shape;62;p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3" name="Google Shape;63;p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67" name="Google Shape;67;p6"/>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68" name="Google Shape;68;p6"/>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69" name="Google Shape;69;p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0" name="Google Shape;70;p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1" name="Google Shape;71;p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3"/>
        <p:cNvGrpSpPr/>
        <p:nvPr/>
      </p:nvGrpSpPr>
      <p:grpSpPr>
        <a:xfrm>
          <a:off x="0" y="0"/>
          <a:ext cx="0" cy="0"/>
          <a:chOff x="0" y="0"/>
          <a:chExt cx="0" cy="0"/>
        </a:xfrm>
      </p:grpSpPr>
      <p:sp>
        <p:nvSpPr>
          <p:cNvPr id="74" name="Google Shape;74;p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75" name="Google Shape;75;p7"/>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lstStyle>
            <a:lvl1pPr marL="457200" marR="0" lvl="0" indent="-228600" algn="l" rtl="0">
              <a:spcBef>
                <a:spcPts val="1000"/>
              </a:spcBef>
              <a:spcAft>
                <a:spcPts val="0"/>
              </a:spcAft>
              <a:buClr>
                <a:schemeClr val="accent1"/>
              </a:buClr>
              <a:buSzPts val="2400"/>
              <a:buFont typeface="Noto Sans Symbols"/>
              <a:buNone/>
              <a:defRPr sz="2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200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80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76" name="Google Shape;76;p7"/>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77" name="Google Shape;77;p7"/>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lstStyle>
            <a:lvl1pPr marL="457200" marR="0" lvl="0" indent="-228600" algn="l" rtl="0">
              <a:spcBef>
                <a:spcPts val="1000"/>
              </a:spcBef>
              <a:spcAft>
                <a:spcPts val="0"/>
              </a:spcAft>
              <a:buClr>
                <a:schemeClr val="accent1"/>
              </a:buClr>
              <a:buSzPts val="2400"/>
              <a:buFont typeface="Noto Sans Symbols"/>
              <a:buNone/>
              <a:defRPr sz="2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200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80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78" name="Google Shape;78;p7"/>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79" name="Google Shape;79;p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0" name="Google Shape;80;p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1" name="Google Shape;81;p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5" name="Google Shape;85;p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6" name="Google Shape;86;p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9"/>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rgbClr val="262626"/>
              </a:buClr>
              <a:buSzPts val="2000"/>
              <a:buFont typeface="Century Gothic"/>
              <a:buNone/>
              <a:defRPr sz="20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90" name="Google Shape;90;p9"/>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91" name="Google Shape;91;p9"/>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chemeClr val="accent1"/>
              </a:buClr>
              <a:buSzPts val="140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00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92" name="Google Shape;92;p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3" name="Google Shape;93;p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4" name="Google Shape;94;p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6"/>
        <p:cNvGrpSpPr/>
        <p:nvPr/>
      </p:nvGrpSpPr>
      <p:grpSpPr>
        <a:xfrm>
          <a:off x="0" y="0"/>
          <a:ext cx="0" cy="0"/>
          <a:chOff x="0" y="0"/>
          <a:chExt cx="0" cy="0"/>
        </a:xfrm>
      </p:grpSpPr>
      <p:sp>
        <p:nvSpPr>
          <p:cNvPr id="97" name="Google Shape;97;p10"/>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rgbClr val="262626"/>
              </a:buClr>
              <a:buSzPts val="2400"/>
              <a:buFont typeface="Century Gothic"/>
              <a:buNone/>
              <a:defRPr sz="24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98" name="Google Shape;98;p10"/>
          <p:cNvSpPr>
            <a:spLocks noGrp="1"/>
          </p:cNvSpPr>
          <p:nvPr>
            <p:ph type="pic" idx="2"/>
          </p:nvPr>
        </p:nvSpPr>
        <p:spPr>
          <a:xfrm>
            <a:off x="2589212" y="634965"/>
            <a:ext cx="8915400" cy="3854970"/>
          </a:xfrm>
          <a:prstGeom prst="rect">
            <a:avLst/>
          </a:prstGeom>
          <a:noFill/>
          <a:ln>
            <a:noFill/>
          </a:ln>
        </p:spPr>
        <p:txBody>
          <a:bodyPr spcFirstLastPara="1" wrap="square" lIns="91425" tIns="45700" rIns="91425" bIns="45700" anchor="t" anchorCtr="0"/>
          <a:lstStyle>
            <a:lvl1pPr marR="0" lvl="0" algn="ctr"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99" name="Google Shape;99;p10"/>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00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100" name="Google Shape;100;p1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1" name="Google Shape;101;p1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2" name="Google Shape;102;p1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E6E4C3"/>
            </a:gs>
          </a:gsLst>
          <a:path path="circle">
            <a:fillToRect r="100000" b="100000"/>
          </a:path>
          <a:tileRect l="-100000" t="-10000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 y="228600"/>
            <a:ext cx="2851516" cy="6638628"/>
            <a:chOff x="2487613" y="285750"/>
            <a:chExt cx="2428875" cy="5654676"/>
          </a:xfrm>
        </p:grpSpPr>
        <p:sp>
          <p:nvSpPr>
            <p:cNvPr id="7" name="Google Shape;7;p1"/>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1"/>
          <p:cNvGrpSpPr/>
          <p:nvPr/>
        </p:nvGrpSpPr>
        <p:grpSpPr>
          <a:xfrm>
            <a:off x="27222" y="-32"/>
            <a:ext cx="2356674" cy="6853285"/>
            <a:chOff x="6627813" y="195454"/>
            <a:chExt cx="1952625" cy="5678297"/>
          </a:xfrm>
        </p:grpSpPr>
        <p:sp>
          <p:nvSpPr>
            <p:cNvPr id="20" name="Google Shape;20;p1"/>
            <p:cNvSpPr/>
            <p:nvPr/>
          </p:nvSpPr>
          <p:spPr>
            <a:xfrm>
              <a:off x="6627813" y="195454"/>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1"/>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4" name="Google Shape;34;p1"/>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5" name="Google Shape;35;p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Google Shape;36;p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 name="Google Shape;37;p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262626"/>
              </a:buClr>
              <a:buSzPts val="5400"/>
              <a:buFont typeface="Century Gothic"/>
              <a:buNone/>
            </a:pPr>
            <a:r>
              <a:rPr lang="en-US" sz="5400" b="0" i="0" u="none" strike="noStrike" cap="none">
                <a:solidFill>
                  <a:srgbClr val="262626"/>
                </a:solidFill>
                <a:latin typeface="Century Gothic"/>
                <a:ea typeface="Century Gothic"/>
                <a:cs typeface="Century Gothic"/>
                <a:sym typeface="Century Gothic"/>
              </a:rPr>
              <a:t>Smart Healthcare</a:t>
            </a:r>
            <a:endParaRPr/>
          </a:p>
        </p:txBody>
      </p:sp>
      <p:sp>
        <p:nvSpPr>
          <p:cNvPr id="165" name="Google Shape;165;p18"/>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1530"/>
              <a:buFont typeface="Noto Sans Symbols"/>
              <a:buNone/>
            </a:pPr>
            <a:r>
              <a:rPr lang="en-US" sz="1530" b="0" i="0" u="none" strike="noStrike" cap="none">
                <a:solidFill>
                  <a:srgbClr val="595959"/>
                </a:solidFill>
                <a:latin typeface="Century Gothic"/>
                <a:ea typeface="Century Gothic"/>
                <a:cs typeface="Century Gothic"/>
                <a:sym typeface="Century Gothic"/>
              </a:rPr>
              <a:t>												By </a:t>
            </a:r>
            <a:endParaRPr/>
          </a:p>
          <a:p>
            <a:pPr marL="0" marR="0" lvl="0" indent="0" algn="l" rtl="0">
              <a:lnSpc>
                <a:spcPct val="90000"/>
              </a:lnSpc>
              <a:spcBef>
                <a:spcPts val="1000"/>
              </a:spcBef>
              <a:spcAft>
                <a:spcPts val="0"/>
              </a:spcAft>
              <a:buClr>
                <a:schemeClr val="accent1"/>
              </a:buClr>
              <a:buSzPts val="1530"/>
              <a:buFont typeface="Noto Sans Symbols"/>
              <a:buNone/>
            </a:pPr>
            <a:r>
              <a:rPr lang="en-US" sz="1530" b="0" i="0" u="none" strike="noStrike" cap="none">
                <a:solidFill>
                  <a:srgbClr val="595959"/>
                </a:solidFill>
                <a:latin typeface="Century Gothic"/>
                <a:ea typeface="Century Gothic"/>
                <a:cs typeface="Century Gothic"/>
                <a:sym typeface="Century Gothic"/>
              </a:rPr>
              <a:t>												Parthkumar Panchal(16BCE115)</a:t>
            </a:r>
            <a:endParaRPr/>
          </a:p>
          <a:p>
            <a:pPr marL="0" marR="0" lvl="0" indent="0" algn="l" rtl="0">
              <a:lnSpc>
                <a:spcPct val="90000"/>
              </a:lnSpc>
              <a:spcBef>
                <a:spcPts val="1000"/>
              </a:spcBef>
              <a:spcAft>
                <a:spcPts val="0"/>
              </a:spcAft>
              <a:buClr>
                <a:schemeClr val="accent1"/>
              </a:buClr>
              <a:buSzPts val="1530"/>
              <a:buFont typeface="Noto Sans Symbols"/>
              <a:buNone/>
            </a:pPr>
            <a:r>
              <a:rPr lang="en-US" sz="1530" b="0" i="0" u="none" strike="noStrike" cap="none">
                <a:solidFill>
                  <a:srgbClr val="595959"/>
                </a:solidFill>
                <a:latin typeface="Century Gothic"/>
                <a:ea typeface="Century Gothic"/>
                <a:cs typeface="Century Gothic"/>
                <a:sym typeface="Century Gothic"/>
              </a:rPr>
              <a:t>												Manan Charania(16BCE100)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E9611-FAA2-4D52-B431-E44FFDEFD08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F3608E3-1E44-4F59-9EF7-DD45D6FF0550}"/>
              </a:ext>
            </a:extLst>
          </p:cNvPr>
          <p:cNvSpPr>
            <a:spLocks noGrp="1"/>
          </p:cNvSpPr>
          <p:nvPr>
            <p:ph type="body" idx="1"/>
          </p:nvPr>
        </p:nvSpPr>
        <p:spPr>
          <a:xfrm>
            <a:off x="1942098" y="4529796"/>
            <a:ext cx="8915400" cy="1845659"/>
          </a:xfrm>
        </p:spPr>
        <p:txBody>
          <a:bodyPr/>
          <a:lstStyle/>
          <a:p>
            <a:endParaRPr lang="en-US" dirty="0"/>
          </a:p>
        </p:txBody>
      </p:sp>
      <p:pic>
        <p:nvPicPr>
          <p:cNvPr id="5" name="Picture 4">
            <a:extLst>
              <a:ext uri="{FF2B5EF4-FFF2-40B4-BE49-F238E27FC236}">
                <a16:creationId xmlns:a16="http://schemas.microsoft.com/office/drawing/2014/main" id="{E778A579-F2CE-41BE-A323-B75B945CFE39}"/>
              </a:ext>
            </a:extLst>
          </p:cNvPr>
          <p:cNvPicPr>
            <a:picLocks noChangeAspect="1"/>
          </p:cNvPicPr>
          <p:nvPr/>
        </p:nvPicPr>
        <p:blipFill>
          <a:blip r:embed="rId2"/>
          <a:stretch>
            <a:fillRect/>
          </a:stretch>
        </p:blipFill>
        <p:spPr>
          <a:xfrm>
            <a:off x="0" y="-52388"/>
            <a:ext cx="12192000" cy="4216425"/>
          </a:xfrm>
          <a:prstGeom prst="rect">
            <a:avLst/>
          </a:prstGeom>
        </p:spPr>
      </p:pic>
    </p:spTree>
    <p:extLst>
      <p:ext uri="{BB962C8B-B14F-4D97-AF65-F5344CB8AC3E}">
        <p14:creationId xmlns:p14="http://schemas.microsoft.com/office/powerpoint/2010/main" val="3914701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E9611-FAA2-4D52-B431-E44FFDEFD08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F3608E3-1E44-4F59-9EF7-DD45D6FF0550}"/>
              </a:ext>
            </a:extLst>
          </p:cNvPr>
          <p:cNvSpPr>
            <a:spLocks noGrp="1"/>
          </p:cNvSpPr>
          <p:nvPr>
            <p:ph type="body" idx="1"/>
          </p:nvPr>
        </p:nvSpPr>
        <p:spPr>
          <a:xfrm>
            <a:off x="1280917" y="5809957"/>
            <a:ext cx="8915400" cy="537364"/>
          </a:xfrm>
        </p:spPr>
        <p:txBody>
          <a:bodyPr/>
          <a:lstStyle/>
          <a:p>
            <a:endParaRPr lang="en-US" dirty="0"/>
          </a:p>
        </p:txBody>
      </p:sp>
      <p:pic>
        <p:nvPicPr>
          <p:cNvPr id="5" name="Picture 4">
            <a:extLst>
              <a:ext uri="{FF2B5EF4-FFF2-40B4-BE49-F238E27FC236}">
                <a16:creationId xmlns:a16="http://schemas.microsoft.com/office/drawing/2014/main" id="{4FA0848D-104A-4D91-A1A8-907281ACEF06}"/>
              </a:ext>
            </a:extLst>
          </p:cNvPr>
          <p:cNvPicPr>
            <a:picLocks noChangeAspect="1"/>
          </p:cNvPicPr>
          <p:nvPr/>
        </p:nvPicPr>
        <p:blipFill>
          <a:blip r:embed="rId2"/>
          <a:stretch>
            <a:fillRect/>
          </a:stretch>
        </p:blipFill>
        <p:spPr>
          <a:xfrm>
            <a:off x="0" y="0"/>
            <a:ext cx="12192000" cy="5444197"/>
          </a:xfrm>
          <a:prstGeom prst="rect">
            <a:avLst/>
          </a:prstGeom>
        </p:spPr>
      </p:pic>
    </p:spTree>
    <p:extLst>
      <p:ext uri="{BB962C8B-B14F-4D97-AF65-F5344CB8AC3E}">
        <p14:creationId xmlns:p14="http://schemas.microsoft.com/office/powerpoint/2010/main" val="1185889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E9611-FAA2-4D52-B431-E44FFDEFD08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F3608E3-1E44-4F59-9EF7-DD45D6FF0550}"/>
              </a:ext>
            </a:extLst>
          </p:cNvPr>
          <p:cNvSpPr>
            <a:spLocks noGrp="1"/>
          </p:cNvSpPr>
          <p:nvPr>
            <p:ph type="body" idx="1"/>
          </p:nvPr>
        </p:nvSpPr>
        <p:spPr>
          <a:xfrm>
            <a:off x="1702947" y="4754879"/>
            <a:ext cx="8915400" cy="1184477"/>
          </a:xfrm>
        </p:spPr>
        <p:txBody>
          <a:bodyPr/>
          <a:lstStyle/>
          <a:p>
            <a:endParaRPr lang="en-US" dirty="0"/>
          </a:p>
        </p:txBody>
      </p:sp>
      <p:pic>
        <p:nvPicPr>
          <p:cNvPr id="5" name="Picture 4">
            <a:extLst>
              <a:ext uri="{FF2B5EF4-FFF2-40B4-BE49-F238E27FC236}">
                <a16:creationId xmlns:a16="http://schemas.microsoft.com/office/drawing/2014/main" id="{B8546BF2-6B57-4194-8F0E-1A5E0A446C3A}"/>
              </a:ext>
            </a:extLst>
          </p:cNvPr>
          <p:cNvPicPr>
            <a:picLocks noChangeAspect="1"/>
          </p:cNvPicPr>
          <p:nvPr/>
        </p:nvPicPr>
        <p:blipFill>
          <a:blip r:embed="rId2"/>
          <a:stretch>
            <a:fillRect/>
          </a:stretch>
        </p:blipFill>
        <p:spPr>
          <a:xfrm>
            <a:off x="0" y="0"/>
            <a:ext cx="12192000" cy="3924300"/>
          </a:xfrm>
          <a:prstGeom prst="rect">
            <a:avLst/>
          </a:prstGeom>
        </p:spPr>
      </p:pic>
    </p:spTree>
    <p:extLst>
      <p:ext uri="{BB962C8B-B14F-4D97-AF65-F5344CB8AC3E}">
        <p14:creationId xmlns:p14="http://schemas.microsoft.com/office/powerpoint/2010/main" val="3924210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E9611-FAA2-4D52-B431-E44FFDEFD08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F3608E3-1E44-4F59-9EF7-DD45D6FF0550}"/>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661C4EED-44D0-4093-B1FF-78D5D976291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79011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E9611-FAA2-4D52-B431-E44FFDEFD08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F3608E3-1E44-4F59-9EF7-DD45D6FF0550}"/>
              </a:ext>
            </a:extLst>
          </p:cNvPr>
          <p:cNvSpPr>
            <a:spLocks noGrp="1"/>
          </p:cNvSpPr>
          <p:nvPr>
            <p:ph type="body" idx="1"/>
          </p:nvPr>
        </p:nvSpPr>
        <p:spPr>
          <a:xfrm>
            <a:off x="1604473" y="4169169"/>
            <a:ext cx="8915400" cy="2065610"/>
          </a:xfrm>
        </p:spPr>
        <p:txBody>
          <a:bodyPr/>
          <a:lstStyle/>
          <a:p>
            <a:endParaRPr lang="en-US" dirty="0"/>
          </a:p>
        </p:txBody>
      </p:sp>
      <p:pic>
        <p:nvPicPr>
          <p:cNvPr id="5" name="Picture 4">
            <a:extLst>
              <a:ext uri="{FF2B5EF4-FFF2-40B4-BE49-F238E27FC236}">
                <a16:creationId xmlns:a16="http://schemas.microsoft.com/office/drawing/2014/main" id="{E5CA5897-45EF-4B6A-B3C7-843AB463BB10}"/>
              </a:ext>
            </a:extLst>
          </p:cNvPr>
          <p:cNvPicPr>
            <a:picLocks noChangeAspect="1"/>
          </p:cNvPicPr>
          <p:nvPr/>
        </p:nvPicPr>
        <p:blipFill>
          <a:blip r:embed="rId2"/>
          <a:stretch>
            <a:fillRect/>
          </a:stretch>
        </p:blipFill>
        <p:spPr>
          <a:xfrm>
            <a:off x="0" y="0"/>
            <a:ext cx="12192000" cy="3221502"/>
          </a:xfrm>
          <a:prstGeom prst="rect">
            <a:avLst/>
          </a:prstGeom>
        </p:spPr>
      </p:pic>
    </p:spTree>
    <p:extLst>
      <p:ext uri="{BB962C8B-B14F-4D97-AF65-F5344CB8AC3E}">
        <p14:creationId xmlns:p14="http://schemas.microsoft.com/office/powerpoint/2010/main" val="4293292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91CA9-10EF-4DA5-9B9B-79C52BF1E4B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F19508C-7A16-4005-92F8-EEFAF1EB454E}"/>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59F35DFA-07C3-41FE-BE8F-D2EB28CC1EF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60495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D3337-BD83-4796-924B-926CB559FA4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0D84ED5-AF4B-4733-8E85-2DF22C44CF9B}"/>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C1C8E088-6E3F-4E06-98CA-45415ED11FA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55033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D76A-4CEF-4FB6-9637-CE0D06C6662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ED536D3-E041-421C-BB13-B6D4D41EB5C2}"/>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1B0CCFA0-C1F4-42E3-9AEC-CAB9F6AABDF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44176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SzPts val="3600"/>
              <a:buFont typeface="Century Gothic"/>
              <a:buNone/>
            </a:pPr>
            <a:r>
              <a:rPr lang="en-US" sz="3600" b="0" i="0" u="none" strike="noStrike" cap="none" dirty="0">
                <a:solidFill>
                  <a:srgbClr val="262626"/>
                </a:solidFill>
                <a:latin typeface="Century Gothic"/>
                <a:ea typeface="Century Gothic"/>
                <a:cs typeface="Century Gothic"/>
                <a:sym typeface="Century Gothic"/>
              </a:rPr>
              <a:t>Novelty features</a:t>
            </a:r>
            <a:endParaRPr dirty="0"/>
          </a:p>
        </p:txBody>
      </p:sp>
      <p:sp>
        <p:nvSpPr>
          <p:cNvPr id="212" name="Google Shape;212;p26"/>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We are implementing our website in 3 different languages.</a:t>
            </a:r>
            <a:endParaRPr/>
          </a:p>
          <a:p>
            <a:pPr marL="742950" marR="0" lvl="1" indent="-285750" algn="l" rtl="0">
              <a:spcBef>
                <a:spcPts val="1000"/>
              </a:spcBef>
              <a:spcAft>
                <a:spcPts val="0"/>
              </a:spcAft>
              <a:buClr>
                <a:schemeClr val="accent1"/>
              </a:buClr>
              <a:buSzPts val="1600"/>
              <a:buFont typeface="Noto Sans Symbols"/>
              <a:buChar char="•"/>
            </a:pPr>
            <a:r>
              <a:rPr lang="en-US" sz="1600" b="0" i="0" u="none" strike="noStrike" cap="none">
                <a:solidFill>
                  <a:srgbClr val="3F3F3F"/>
                </a:solidFill>
                <a:latin typeface="Century Gothic"/>
                <a:ea typeface="Century Gothic"/>
                <a:cs typeface="Century Gothic"/>
                <a:sym typeface="Century Gothic"/>
              </a:rPr>
              <a:t>Hindi, Gujarati, English.</a:t>
            </a:r>
            <a:endParaRPr/>
          </a:p>
          <a:p>
            <a:pPr marL="342900" marR="0" lvl="0" indent="-342900" algn="l" rtl="0">
              <a:spcBef>
                <a:spcPts val="100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Identify Disease from Symptoms.</a:t>
            </a:r>
            <a:endParaRPr/>
          </a:p>
          <a:p>
            <a:pPr marL="342900" marR="0" lvl="0" indent="-228600" algn="l" rtl="0">
              <a:spcBef>
                <a:spcPts val="1000"/>
              </a:spcBef>
              <a:spcAft>
                <a:spcPts val="0"/>
              </a:spcAft>
              <a:buClr>
                <a:schemeClr val="accent1"/>
              </a:buClr>
              <a:buSzPts val="180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txBox="1">
            <a:spLocks noGrp="1"/>
          </p:cNvSpPr>
          <p:nvPr>
            <p:ph type="title"/>
          </p:nvPr>
        </p:nvSpPr>
        <p:spPr>
          <a:xfrm>
            <a:off x="1837551" y="2678197"/>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SzPts val="3600"/>
              <a:buFont typeface="Century Gothic"/>
              <a:buNone/>
            </a:pPr>
            <a:r>
              <a:rPr lang="en-US" sz="3600" b="0" i="0" u="none" strike="noStrike" cap="none">
                <a:solidFill>
                  <a:srgbClr val="262626"/>
                </a:solidFill>
                <a:latin typeface="Century Gothic"/>
                <a:ea typeface="Century Gothic"/>
                <a:cs typeface="Century Gothic"/>
                <a:sym typeface="Century Gothic"/>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SzPts val="3600"/>
              <a:buFont typeface="Century Gothic"/>
              <a:buNone/>
            </a:pPr>
            <a:r>
              <a:rPr lang="en-US" sz="3600" b="0" i="0" u="none" strike="noStrike" cap="none">
                <a:solidFill>
                  <a:srgbClr val="262626"/>
                </a:solidFill>
                <a:latin typeface="Century Gothic"/>
                <a:ea typeface="Century Gothic"/>
                <a:cs typeface="Century Gothic"/>
                <a:sym typeface="Century Gothic"/>
              </a:rPr>
              <a:t>What is Smart Healthcare?</a:t>
            </a:r>
            <a:endParaRPr/>
          </a:p>
        </p:txBody>
      </p:sp>
      <p:sp>
        <p:nvSpPr>
          <p:cNvPr id="171" name="Google Shape;171;p1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The term ‘Smart Health Technology’ combines the term ‘Smart Technology’ with health, i.e. smart technologies used for health purposes. Smart Health Technologies are at least in part physical, and can include the means to interact and engage with data by way of e.g. Virtual or Augmented Reality as well as other forms of data representation.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SzPts val="3600"/>
              <a:buFont typeface="Century Gothic"/>
              <a:buNone/>
            </a:pPr>
            <a:r>
              <a:rPr lang="en-US" sz="3600" b="0" i="0" u="none" strike="noStrike" cap="none">
                <a:solidFill>
                  <a:srgbClr val="262626"/>
                </a:solidFill>
                <a:latin typeface="Century Gothic"/>
                <a:ea typeface="Century Gothic"/>
                <a:cs typeface="Century Gothic"/>
                <a:sym typeface="Century Gothic"/>
              </a:rPr>
              <a:t>What we are building?</a:t>
            </a:r>
            <a:endParaRPr/>
          </a:p>
        </p:txBody>
      </p:sp>
      <p:sp>
        <p:nvSpPr>
          <p:cNvPr id="177" name="Google Shape;177;p20"/>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We are building a WebApp which facilitate users in making better health decisions.</a:t>
            </a:r>
            <a:endParaRPr/>
          </a:p>
          <a:p>
            <a:pPr marL="342900" marR="0" lvl="0" indent="-228600" algn="l" rtl="0">
              <a:spcBef>
                <a:spcPts val="1000"/>
              </a:spcBef>
              <a:spcAft>
                <a:spcPts val="0"/>
              </a:spcAft>
              <a:buClr>
                <a:schemeClr val="accent1"/>
              </a:buClr>
              <a:buSzPts val="1800"/>
              <a:buFont typeface="Noto Sans Symbols"/>
              <a:buNone/>
            </a:pPr>
            <a:endParaRPr sz="1800" b="0" i="0" u="none" strike="noStrike" cap="none">
              <a:solidFill>
                <a:srgbClr val="3F3F3F"/>
              </a:solidFill>
              <a:latin typeface="Century Gothic"/>
              <a:ea typeface="Century Gothic"/>
              <a:cs typeface="Century Gothic"/>
              <a:sym typeface="Century Gothic"/>
            </a:endParaRPr>
          </a:p>
          <a:p>
            <a:pPr marL="342900" marR="0" lvl="0" indent="-342900" algn="l" rtl="0">
              <a:spcBef>
                <a:spcPts val="100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 It helps patients maintain their regular medication.</a:t>
            </a:r>
            <a:endParaRPr/>
          </a:p>
          <a:p>
            <a:pPr marL="342900" marR="0" lvl="0" indent="-228600" algn="l" rtl="0">
              <a:spcBef>
                <a:spcPts val="1000"/>
              </a:spcBef>
              <a:spcAft>
                <a:spcPts val="0"/>
              </a:spcAft>
              <a:buClr>
                <a:schemeClr val="accent1"/>
              </a:buClr>
              <a:buSzPts val="1800"/>
              <a:buFont typeface="Noto Sans Symbols"/>
              <a:buNone/>
            </a:pPr>
            <a:endParaRPr sz="1800" b="0" i="0" u="none" strike="noStrike" cap="none">
              <a:solidFill>
                <a:srgbClr val="3F3F3F"/>
              </a:solidFill>
              <a:latin typeface="Century Gothic"/>
              <a:ea typeface="Century Gothic"/>
              <a:cs typeface="Century Gothic"/>
              <a:sym typeface="Century Gothic"/>
            </a:endParaRPr>
          </a:p>
          <a:p>
            <a:pPr marL="342900" marR="0" lvl="0" indent="-342900" algn="l" rtl="0">
              <a:spcBef>
                <a:spcPts val="100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It helps users to maintain their diet and fitness.</a:t>
            </a:r>
            <a:endParaRPr/>
          </a:p>
          <a:p>
            <a:pPr marL="342900" marR="0" lvl="0" indent="-228600" algn="l" rtl="0">
              <a:spcBef>
                <a:spcPts val="1000"/>
              </a:spcBef>
              <a:spcAft>
                <a:spcPts val="0"/>
              </a:spcAft>
              <a:buClr>
                <a:schemeClr val="accent1"/>
              </a:buClr>
              <a:buSzPts val="1800"/>
              <a:buFont typeface="Noto Sans Symbols"/>
              <a:buNone/>
            </a:pPr>
            <a:endParaRPr sz="1800" b="0" i="0" u="none" strike="noStrike" cap="none">
              <a:solidFill>
                <a:srgbClr val="3F3F3F"/>
              </a:solidFill>
              <a:latin typeface="Century Gothic"/>
              <a:ea typeface="Century Gothic"/>
              <a:cs typeface="Century Gothic"/>
              <a:sym typeface="Century Gothic"/>
            </a:endParaRPr>
          </a:p>
          <a:p>
            <a:pPr marL="342900" marR="0" lvl="0" indent="-342900" algn="l" rtl="0">
              <a:spcBef>
                <a:spcPts val="100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It brings medical advice to the rural areas where there is a lack of doctors.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SzPts val="3600"/>
              <a:buFont typeface="Century Gothic"/>
              <a:buNone/>
            </a:pPr>
            <a:r>
              <a:rPr lang="en-US" sz="3600" b="0" i="0" u="none" strike="noStrike" cap="none">
                <a:solidFill>
                  <a:srgbClr val="262626"/>
                </a:solidFill>
                <a:latin typeface="Century Gothic"/>
                <a:ea typeface="Century Gothic"/>
                <a:cs typeface="Century Gothic"/>
                <a:sym typeface="Century Gothic"/>
              </a:rPr>
              <a:t>Class Diagram</a:t>
            </a:r>
            <a:endParaRPr/>
          </a:p>
        </p:txBody>
      </p:sp>
      <p:pic>
        <p:nvPicPr>
          <p:cNvPr id="183" name="Google Shape;183;p21"/>
          <p:cNvPicPr preferRelativeResize="0"/>
          <p:nvPr/>
        </p:nvPicPr>
        <p:blipFill rotWithShape="1">
          <a:blip r:embed="rId3">
            <a:alphaModFix/>
          </a:blip>
          <a:srcRect/>
          <a:stretch/>
        </p:blipFill>
        <p:spPr>
          <a:xfrm>
            <a:off x="1" y="1351722"/>
            <a:ext cx="12192000" cy="550627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22"/>
          <p:cNvPicPr preferRelativeResize="0"/>
          <p:nvPr/>
        </p:nvPicPr>
        <p:blipFill rotWithShape="1">
          <a:blip r:embed="rId3">
            <a:alphaModFix/>
          </a:blip>
          <a:srcRect/>
          <a:stretch/>
        </p:blipFill>
        <p:spPr>
          <a:xfrm>
            <a:off x="0" y="1524000"/>
            <a:ext cx="12192000" cy="5333999"/>
          </a:xfrm>
          <a:prstGeom prst="rect">
            <a:avLst/>
          </a:prstGeom>
          <a:noFill/>
          <a:ln>
            <a:noFill/>
          </a:ln>
        </p:spPr>
      </p:pic>
      <p:sp>
        <p:nvSpPr>
          <p:cNvPr id="189" name="Google Shape;189;p22"/>
          <p:cNvSpPr txBox="1">
            <a:spLocks noGrp="1"/>
          </p:cNvSpPr>
          <p:nvPr>
            <p:ph type="title"/>
          </p:nvPr>
        </p:nvSpPr>
        <p:spPr>
          <a:xfrm>
            <a:off x="1640156" y="42407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SzPts val="3600"/>
              <a:buFont typeface="Century Gothic"/>
              <a:buNone/>
            </a:pPr>
            <a:r>
              <a:rPr lang="en-US" sz="3600" b="0" i="0" u="none" strike="noStrike" cap="none">
                <a:solidFill>
                  <a:srgbClr val="262626"/>
                </a:solidFill>
                <a:latin typeface="Century Gothic"/>
                <a:ea typeface="Century Gothic"/>
                <a:cs typeface="Century Gothic"/>
                <a:sym typeface="Century Gothic"/>
              </a:rPr>
              <a:t>Comparison of healthcare apps from Different Countries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62626"/>
              </a:buClr>
              <a:buSzPts val="3600"/>
              <a:buFont typeface="Century Gothic"/>
              <a:buNone/>
            </a:pPr>
            <a:r>
              <a:rPr lang="en-US" sz="3600" b="0" i="0" u="none" strike="noStrike" cap="none">
                <a:solidFill>
                  <a:srgbClr val="262626"/>
                </a:solidFill>
                <a:latin typeface="Century Gothic"/>
                <a:ea typeface="Century Gothic"/>
                <a:cs typeface="Century Gothic"/>
                <a:sym typeface="Century Gothic"/>
              </a:rPr>
              <a:t>Implementing Modules</a:t>
            </a:r>
            <a:endParaRPr/>
          </a:p>
        </p:txBody>
      </p:sp>
      <p:sp>
        <p:nvSpPr>
          <p:cNvPr id="195" name="Google Shape;195;p23"/>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Authentication</a:t>
            </a:r>
            <a:endParaRPr/>
          </a:p>
          <a:p>
            <a:pPr marL="342900" marR="0" lvl="0" indent="-342900" algn="l" rtl="0">
              <a:spcBef>
                <a:spcPts val="100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Fitness Tips</a:t>
            </a:r>
            <a:endParaRPr/>
          </a:p>
          <a:p>
            <a:pPr marL="342900" marR="0" lvl="0" indent="-342900" algn="l" rtl="0">
              <a:spcBef>
                <a:spcPts val="100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Disease prediction by symptoms</a:t>
            </a:r>
            <a:endParaRPr/>
          </a:p>
          <a:p>
            <a:pPr marL="342900" marR="0" lvl="0" indent="-342900" algn="l" rtl="0">
              <a:spcBef>
                <a:spcPts val="100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Chat with doctors</a:t>
            </a:r>
            <a:endParaRPr/>
          </a:p>
          <a:p>
            <a:pPr marL="342900" marR="0" lvl="0" indent="-342900" algn="l" rtl="0">
              <a:spcBef>
                <a:spcPts val="1000"/>
              </a:spcBef>
              <a:spcAft>
                <a:spcPts val="0"/>
              </a:spcAft>
              <a:buClr>
                <a:schemeClr val="accent1"/>
              </a:buClr>
              <a:buSzPts val="1800"/>
              <a:buFont typeface="Noto Sans Symbols"/>
              <a:buChar char="•"/>
            </a:pPr>
            <a:r>
              <a:rPr lang="en-US" sz="1800" b="0" i="0" u="none" strike="noStrike" cap="none">
                <a:solidFill>
                  <a:srgbClr val="3F3F3F"/>
                </a:solidFill>
                <a:latin typeface="Century Gothic"/>
                <a:ea typeface="Century Gothic"/>
                <a:cs typeface="Century Gothic"/>
                <a:sym typeface="Century Gothic"/>
              </a:rPr>
              <a:t>Medicine Information</a:t>
            </a:r>
            <a:endParaRPr/>
          </a:p>
          <a:p>
            <a:pPr marL="342900" marR="0" lvl="0" indent="-228600" algn="l" rtl="0">
              <a:spcBef>
                <a:spcPts val="1000"/>
              </a:spcBef>
              <a:spcAft>
                <a:spcPts val="0"/>
              </a:spcAft>
              <a:buClr>
                <a:schemeClr val="accent1"/>
              </a:buClr>
              <a:buSzPts val="1800"/>
              <a:buFont typeface="Noto Sans Symbols"/>
              <a:buNone/>
            </a:pPr>
            <a:endParaRPr sz="1800" b="0" i="0" u="none" strike="noStrike" cap="none">
              <a:solidFill>
                <a:srgbClr val="3F3F3F"/>
              </a:solidFill>
              <a:latin typeface="Century Gothic"/>
              <a:ea typeface="Century Gothic"/>
              <a:cs typeface="Century Gothic"/>
              <a:sym typeface="Century Gothic"/>
            </a:endParaRPr>
          </a:p>
          <a:p>
            <a:pPr marL="342900" marR="0" lvl="0" indent="-228600" algn="l" rtl="0">
              <a:spcBef>
                <a:spcPts val="1000"/>
              </a:spcBef>
              <a:spcAft>
                <a:spcPts val="0"/>
              </a:spcAft>
              <a:buClr>
                <a:schemeClr val="accent1"/>
              </a:buClr>
              <a:buSzPts val="180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2592925" y="624110"/>
            <a:ext cx="89118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Authentication Module</a:t>
            </a:r>
            <a:endParaRPr/>
          </a:p>
        </p:txBody>
      </p:sp>
      <p:pic>
        <p:nvPicPr>
          <p:cNvPr id="3" name="Picture 2">
            <a:extLst>
              <a:ext uri="{FF2B5EF4-FFF2-40B4-BE49-F238E27FC236}">
                <a16:creationId xmlns:a16="http://schemas.microsoft.com/office/drawing/2014/main" id="{A6626D9C-7847-4884-9124-6AE116081569}"/>
              </a:ext>
            </a:extLst>
          </p:cNvPr>
          <p:cNvPicPr>
            <a:picLocks noChangeAspect="1"/>
          </p:cNvPicPr>
          <p:nvPr/>
        </p:nvPicPr>
        <p:blipFill>
          <a:blip r:embed="rId3"/>
          <a:stretch>
            <a:fillRect/>
          </a:stretch>
        </p:blipFill>
        <p:spPr>
          <a:xfrm>
            <a:off x="0" y="0"/>
            <a:ext cx="12192000"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2592925" y="624110"/>
            <a:ext cx="89118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25"/>
          <p:cNvSpPr txBox="1">
            <a:spLocks noGrp="1"/>
          </p:cNvSpPr>
          <p:nvPr>
            <p:ph type="body" idx="1"/>
          </p:nvPr>
        </p:nvSpPr>
        <p:spPr>
          <a:xfrm>
            <a:off x="2589212" y="2133600"/>
            <a:ext cx="8915400" cy="3777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3" name="Picture 2">
            <a:extLst>
              <a:ext uri="{FF2B5EF4-FFF2-40B4-BE49-F238E27FC236}">
                <a16:creationId xmlns:a16="http://schemas.microsoft.com/office/drawing/2014/main" id="{11B45BBE-88FB-4EA9-A96E-E3CF415B9A96}"/>
              </a:ext>
            </a:extLst>
          </p:cNvPr>
          <p:cNvPicPr>
            <a:picLocks noChangeAspect="1"/>
          </p:cNvPicPr>
          <p:nvPr/>
        </p:nvPicPr>
        <p:blipFill>
          <a:blip r:embed="rId3"/>
          <a:stretch>
            <a:fillRect/>
          </a:stretch>
        </p:blipFill>
        <p:spPr>
          <a:xfrm>
            <a:off x="0" y="0"/>
            <a:ext cx="12191999"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E9611-FAA2-4D52-B431-E44FFDEFD08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F3608E3-1E44-4F59-9EF7-DD45D6FF0550}"/>
              </a:ext>
            </a:extLst>
          </p:cNvPr>
          <p:cNvSpPr>
            <a:spLocks noGrp="1"/>
          </p:cNvSpPr>
          <p:nvPr>
            <p:ph type="body" idx="1"/>
          </p:nvPr>
        </p:nvSpPr>
        <p:spPr>
          <a:xfrm>
            <a:off x="1224646" y="4290645"/>
            <a:ext cx="8915400" cy="2000404"/>
          </a:xfrm>
        </p:spPr>
        <p:txBody>
          <a:bodyPr/>
          <a:lstStyle/>
          <a:p>
            <a:endParaRPr lang="en-US" dirty="0"/>
          </a:p>
        </p:txBody>
      </p:sp>
      <p:pic>
        <p:nvPicPr>
          <p:cNvPr id="5" name="Picture 4">
            <a:extLst>
              <a:ext uri="{FF2B5EF4-FFF2-40B4-BE49-F238E27FC236}">
                <a16:creationId xmlns:a16="http://schemas.microsoft.com/office/drawing/2014/main" id="{A770E758-F39B-4B3A-9CC1-83359DC4572C}"/>
              </a:ext>
            </a:extLst>
          </p:cNvPr>
          <p:cNvPicPr>
            <a:picLocks noChangeAspect="1"/>
          </p:cNvPicPr>
          <p:nvPr/>
        </p:nvPicPr>
        <p:blipFill>
          <a:blip r:embed="rId2"/>
          <a:stretch>
            <a:fillRect/>
          </a:stretch>
        </p:blipFill>
        <p:spPr>
          <a:xfrm>
            <a:off x="-1" y="-1"/>
            <a:ext cx="12190215" cy="3995225"/>
          </a:xfrm>
          <a:prstGeom prst="rect">
            <a:avLst/>
          </a:prstGeom>
        </p:spPr>
      </p:pic>
    </p:spTree>
    <p:extLst>
      <p:ext uri="{BB962C8B-B14F-4D97-AF65-F5344CB8AC3E}">
        <p14:creationId xmlns:p14="http://schemas.microsoft.com/office/powerpoint/2010/main" val="3065580367"/>
      </p:ext>
    </p:extLst>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180</Words>
  <Application>Microsoft Office PowerPoint</Application>
  <PresentationFormat>Widescreen</PresentationFormat>
  <Paragraphs>28</Paragraphs>
  <Slides>19</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Noto Sans Symbols</vt:lpstr>
      <vt:lpstr>Arial</vt:lpstr>
      <vt:lpstr>Century Gothic</vt:lpstr>
      <vt:lpstr>Wisp</vt:lpstr>
      <vt:lpstr>Smart Healthcare</vt:lpstr>
      <vt:lpstr>What is Smart Healthcare?</vt:lpstr>
      <vt:lpstr>What we are building?</vt:lpstr>
      <vt:lpstr>Class Diagram</vt:lpstr>
      <vt:lpstr>Comparison of healthcare apps from Different Countries</vt:lpstr>
      <vt:lpstr>Implementing Modules</vt:lpstr>
      <vt:lpstr>Authentication Module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Novelty features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Healthcare</dc:title>
  <cp:lastModifiedBy>Parth Panchal</cp:lastModifiedBy>
  <cp:revision>3</cp:revision>
  <dcterms:modified xsi:type="dcterms:W3CDTF">2018-10-04T18:22:11Z</dcterms:modified>
</cp:coreProperties>
</file>