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2" r:id="rId6"/>
    <p:sldId id="261"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3E2B-D900-4E2C-ACFA-B94B37311B1F}"/>
              </a:ext>
            </a:extLst>
          </p:cNvPr>
          <p:cNvSpPr>
            <a:spLocks noGrp="1"/>
          </p:cNvSpPr>
          <p:nvPr>
            <p:ph type="ctrTitle"/>
          </p:nvPr>
        </p:nvSpPr>
        <p:spPr/>
        <p:txBody>
          <a:bodyPr/>
          <a:lstStyle/>
          <a:p>
            <a:r>
              <a:rPr lang="en-US" dirty="0"/>
              <a:t>Smart Healthcare</a:t>
            </a:r>
          </a:p>
        </p:txBody>
      </p:sp>
      <p:sp>
        <p:nvSpPr>
          <p:cNvPr id="3" name="Subtitle 2">
            <a:extLst>
              <a:ext uri="{FF2B5EF4-FFF2-40B4-BE49-F238E27FC236}">
                <a16:creationId xmlns:a16="http://schemas.microsoft.com/office/drawing/2014/main" id="{87BC5C3A-E2DA-40FE-9757-1EEECD069130}"/>
              </a:ext>
            </a:extLst>
          </p:cNvPr>
          <p:cNvSpPr>
            <a:spLocks noGrp="1"/>
          </p:cNvSpPr>
          <p:nvPr>
            <p:ph type="subTitle" idx="1"/>
          </p:nvPr>
        </p:nvSpPr>
        <p:spPr/>
        <p:txBody>
          <a:bodyPr>
            <a:normAutofit fontScale="85000" lnSpcReduction="10000"/>
          </a:bodyPr>
          <a:lstStyle/>
          <a:p>
            <a:r>
              <a:rPr lang="en-US" dirty="0"/>
              <a:t>												By </a:t>
            </a:r>
          </a:p>
          <a:p>
            <a:r>
              <a:rPr lang="en-US" dirty="0"/>
              <a:t>												</a:t>
            </a:r>
            <a:r>
              <a:rPr lang="en-US" dirty="0" err="1"/>
              <a:t>Parthkumar</a:t>
            </a:r>
            <a:r>
              <a:rPr lang="en-US" dirty="0"/>
              <a:t> Panchal(16BCE115)</a:t>
            </a:r>
          </a:p>
          <a:p>
            <a:r>
              <a:rPr lang="en-US" dirty="0"/>
              <a:t>												Manan </a:t>
            </a:r>
            <a:r>
              <a:rPr lang="en-US" dirty="0" err="1"/>
              <a:t>Charania</a:t>
            </a:r>
            <a:r>
              <a:rPr lang="en-US" dirty="0"/>
              <a:t>(16BCE100)</a:t>
            </a:r>
          </a:p>
        </p:txBody>
      </p:sp>
    </p:spTree>
    <p:extLst>
      <p:ext uri="{BB962C8B-B14F-4D97-AF65-F5344CB8AC3E}">
        <p14:creationId xmlns:p14="http://schemas.microsoft.com/office/powerpoint/2010/main" val="174917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C4C8-311B-47A6-AB7F-54D7FD696EA8}"/>
              </a:ext>
            </a:extLst>
          </p:cNvPr>
          <p:cNvSpPr>
            <a:spLocks noGrp="1"/>
          </p:cNvSpPr>
          <p:nvPr>
            <p:ph type="title"/>
          </p:nvPr>
        </p:nvSpPr>
        <p:spPr/>
        <p:txBody>
          <a:bodyPr/>
          <a:lstStyle/>
          <a:p>
            <a:r>
              <a:rPr lang="en-US" dirty="0"/>
              <a:t>What is Smart Healthcare?</a:t>
            </a:r>
          </a:p>
        </p:txBody>
      </p:sp>
      <p:sp>
        <p:nvSpPr>
          <p:cNvPr id="3" name="Content Placeholder 2">
            <a:extLst>
              <a:ext uri="{FF2B5EF4-FFF2-40B4-BE49-F238E27FC236}">
                <a16:creationId xmlns:a16="http://schemas.microsoft.com/office/drawing/2014/main" id="{D04837DA-6DB9-49DE-8803-576DCF5D54EE}"/>
              </a:ext>
            </a:extLst>
          </p:cNvPr>
          <p:cNvSpPr>
            <a:spLocks noGrp="1"/>
          </p:cNvSpPr>
          <p:nvPr>
            <p:ph idx="1"/>
          </p:nvPr>
        </p:nvSpPr>
        <p:spPr/>
        <p:txBody>
          <a:bodyPr/>
          <a:lstStyle/>
          <a:p>
            <a:r>
              <a:rPr lang="en-US" dirty="0"/>
              <a:t>The term ‘Smart Health Technology’ combines the term ‘Smart Technology’ with health, i.e. smart technologies used for health purposes. Smart Health Technologies are at least in part physical, and can include the means to interact and engage with data by way of e.g. Virtual or Augmented Reality as well as other forms of data representation.</a:t>
            </a:r>
          </a:p>
        </p:txBody>
      </p:sp>
    </p:spTree>
    <p:extLst>
      <p:ext uri="{BB962C8B-B14F-4D97-AF65-F5344CB8AC3E}">
        <p14:creationId xmlns:p14="http://schemas.microsoft.com/office/powerpoint/2010/main" val="264918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1FFD-E15F-49CA-9E37-1C4E8CAB8D37}"/>
              </a:ext>
            </a:extLst>
          </p:cNvPr>
          <p:cNvSpPr>
            <a:spLocks noGrp="1"/>
          </p:cNvSpPr>
          <p:nvPr>
            <p:ph type="title"/>
          </p:nvPr>
        </p:nvSpPr>
        <p:spPr/>
        <p:txBody>
          <a:bodyPr/>
          <a:lstStyle/>
          <a:p>
            <a:r>
              <a:rPr lang="en-US" dirty="0"/>
              <a:t>What we are building?</a:t>
            </a:r>
          </a:p>
        </p:txBody>
      </p:sp>
      <p:sp>
        <p:nvSpPr>
          <p:cNvPr id="3" name="Content Placeholder 2">
            <a:extLst>
              <a:ext uri="{FF2B5EF4-FFF2-40B4-BE49-F238E27FC236}">
                <a16:creationId xmlns:a16="http://schemas.microsoft.com/office/drawing/2014/main" id="{B15F32E9-7641-460F-8DAD-6B6AF96350F8}"/>
              </a:ext>
            </a:extLst>
          </p:cNvPr>
          <p:cNvSpPr>
            <a:spLocks noGrp="1"/>
          </p:cNvSpPr>
          <p:nvPr>
            <p:ph idx="1"/>
          </p:nvPr>
        </p:nvSpPr>
        <p:spPr/>
        <p:txBody>
          <a:bodyPr/>
          <a:lstStyle/>
          <a:p>
            <a:r>
              <a:rPr lang="en-US" dirty="0"/>
              <a:t>We are building a WebApp which facilitate users in making better health decisions.</a:t>
            </a:r>
          </a:p>
          <a:p>
            <a:endParaRPr lang="en-US" dirty="0"/>
          </a:p>
          <a:p>
            <a:r>
              <a:rPr lang="en-US" dirty="0"/>
              <a:t> It helps patients maintain their regular medication.</a:t>
            </a:r>
          </a:p>
          <a:p>
            <a:endParaRPr lang="en-US" dirty="0"/>
          </a:p>
          <a:p>
            <a:r>
              <a:rPr lang="en-US" dirty="0"/>
              <a:t>It helps users to maintain their diet and fitness.</a:t>
            </a:r>
          </a:p>
          <a:p>
            <a:endParaRPr lang="en-US" dirty="0"/>
          </a:p>
          <a:p>
            <a:r>
              <a:rPr lang="en-US" dirty="0"/>
              <a:t>It brings medical advice to the rural areas where there is a lack of doctors.</a:t>
            </a:r>
          </a:p>
        </p:txBody>
      </p:sp>
    </p:spTree>
    <p:extLst>
      <p:ext uri="{BB962C8B-B14F-4D97-AF65-F5344CB8AC3E}">
        <p14:creationId xmlns:p14="http://schemas.microsoft.com/office/powerpoint/2010/main" val="125096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3AB9-B1DC-4EEF-A72E-F935E72DEA26}"/>
              </a:ext>
            </a:extLst>
          </p:cNvPr>
          <p:cNvSpPr>
            <a:spLocks noGrp="1"/>
          </p:cNvSpPr>
          <p:nvPr>
            <p:ph type="title"/>
          </p:nvPr>
        </p:nvSpPr>
        <p:spPr/>
        <p:txBody>
          <a:bodyPr/>
          <a:lstStyle/>
          <a:p>
            <a:r>
              <a:rPr lang="en-US" dirty="0"/>
              <a:t>Class Diagram</a:t>
            </a:r>
          </a:p>
        </p:txBody>
      </p:sp>
      <p:pic>
        <p:nvPicPr>
          <p:cNvPr id="5" name="Picture 4">
            <a:extLst>
              <a:ext uri="{FF2B5EF4-FFF2-40B4-BE49-F238E27FC236}">
                <a16:creationId xmlns:a16="http://schemas.microsoft.com/office/drawing/2014/main" id="{471EDA74-0FB6-4031-B82F-7A04822A4668}"/>
              </a:ext>
            </a:extLst>
          </p:cNvPr>
          <p:cNvPicPr>
            <a:picLocks noChangeAspect="1"/>
          </p:cNvPicPr>
          <p:nvPr/>
        </p:nvPicPr>
        <p:blipFill>
          <a:blip r:embed="rId2"/>
          <a:stretch>
            <a:fillRect/>
          </a:stretch>
        </p:blipFill>
        <p:spPr>
          <a:xfrm>
            <a:off x="1" y="1351722"/>
            <a:ext cx="12192000" cy="5506278"/>
          </a:xfrm>
          <a:prstGeom prst="rect">
            <a:avLst/>
          </a:prstGeom>
        </p:spPr>
      </p:pic>
    </p:spTree>
    <p:extLst>
      <p:ext uri="{BB962C8B-B14F-4D97-AF65-F5344CB8AC3E}">
        <p14:creationId xmlns:p14="http://schemas.microsoft.com/office/powerpoint/2010/main" val="145294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F1AF11F-81E6-4603-A9D4-4221B9E456DD}"/>
              </a:ext>
            </a:extLst>
          </p:cNvPr>
          <p:cNvPicPr>
            <a:picLocks noChangeAspect="1"/>
          </p:cNvPicPr>
          <p:nvPr/>
        </p:nvPicPr>
        <p:blipFill>
          <a:blip r:embed="rId2"/>
          <a:stretch>
            <a:fillRect/>
          </a:stretch>
        </p:blipFill>
        <p:spPr>
          <a:xfrm>
            <a:off x="0" y="1524000"/>
            <a:ext cx="12192000" cy="5333999"/>
          </a:xfrm>
          <a:prstGeom prst="rect">
            <a:avLst/>
          </a:prstGeom>
        </p:spPr>
      </p:pic>
      <p:sp>
        <p:nvSpPr>
          <p:cNvPr id="2" name="Title 1">
            <a:extLst>
              <a:ext uri="{FF2B5EF4-FFF2-40B4-BE49-F238E27FC236}">
                <a16:creationId xmlns:a16="http://schemas.microsoft.com/office/drawing/2014/main" id="{5F8089E8-53E8-4556-8504-8D3A3536EE35}"/>
              </a:ext>
            </a:extLst>
          </p:cNvPr>
          <p:cNvSpPr>
            <a:spLocks noGrp="1"/>
          </p:cNvSpPr>
          <p:nvPr>
            <p:ph type="title"/>
          </p:nvPr>
        </p:nvSpPr>
        <p:spPr>
          <a:xfrm>
            <a:off x="1640156" y="424070"/>
            <a:ext cx="8911687" cy="1280890"/>
          </a:xfrm>
        </p:spPr>
        <p:txBody>
          <a:bodyPr/>
          <a:lstStyle/>
          <a:p>
            <a:r>
              <a:rPr lang="en-US" dirty="0"/>
              <a:t>Comparison of healthcare apps from Different Countries</a:t>
            </a:r>
          </a:p>
        </p:txBody>
      </p:sp>
    </p:spTree>
    <p:extLst>
      <p:ext uri="{BB962C8B-B14F-4D97-AF65-F5344CB8AC3E}">
        <p14:creationId xmlns:p14="http://schemas.microsoft.com/office/powerpoint/2010/main" val="359642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0638-E16B-445A-ADC9-8737A596318D}"/>
              </a:ext>
            </a:extLst>
          </p:cNvPr>
          <p:cNvSpPr>
            <a:spLocks noGrp="1"/>
          </p:cNvSpPr>
          <p:nvPr>
            <p:ph type="title"/>
          </p:nvPr>
        </p:nvSpPr>
        <p:spPr/>
        <p:txBody>
          <a:bodyPr/>
          <a:lstStyle/>
          <a:p>
            <a:r>
              <a:rPr lang="en-US" dirty="0"/>
              <a:t>Implementing Modules</a:t>
            </a:r>
          </a:p>
        </p:txBody>
      </p:sp>
      <p:sp>
        <p:nvSpPr>
          <p:cNvPr id="3" name="Content Placeholder 2">
            <a:extLst>
              <a:ext uri="{FF2B5EF4-FFF2-40B4-BE49-F238E27FC236}">
                <a16:creationId xmlns:a16="http://schemas.microsoft.com/office/drawing/2014/main" id="{F8136DAD-55FA-4FC8-8B23-E7A1C4C9FC17}"/>
              </a:ext>
            </a:extLst>
          </p:cNvPr>
          <p:cNvSpPr>
            <a:spLocks noGrp="1"/>
          </p:cNvSpPr>
          <p:nvPr>
            <p:ph idx="1"/>
          </p:nvPr>
        </p:nvSpPr>
        <p:spPr/>
        <p:txBody>
          <a:bodyPr/>
          <a:lstStyle/>
          <a:p>
            <a:r>
              <a:rPr lang="en-US" dirty="0"/>
              <a:t>Authentication</a:t>
            </a:r>
          </a:p>
          <a:p>
            <a:r>
              <a:rPr lang="en-US" dirty="0"/>
              <a:t>Fitness</a:t>
            </a:r>
          </a:p>
          <a:p>
            <a:r>
              <a:rPr lang="en-US" dirty="0"/>
              <a:t>Disease prediction by symptoms</a:t>
            </a:r>
          </a:p>
          <a:p>
            <a:r>
              <a:rPr lang="en-US" dirty="0"/>
              <a:t>Chat with doctors</a:t>
            </a:r>
          </a:p>
          <a:p>
            <a:r>
              <a:rPr lang="en-US" dirty="0"/>
              <a:t>Medicine Information</a:t>
            </a:r>
          </a:p>
          <a:p>
            <a:endParaRPr lang="en-US" dirty="0"/>
          </a:p>
          <a:p>
            <a:endParaRPr lang="en-US" dirty="0"/>
          </a:p>
        </p:txBody>
      </p:sp>
    </p:spTree>
    <p:extLst>
      <p:ext uri="{BB962C8B-B14F-4D97-AF65-F5344CB8AC3E}">
        <p14:creationId xmlns:p14="http://schemas.microsoft.com/office/powerpoint/2010/main" val="30463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2BB8-E084-47B5-9DEB-C076107743A1}"/>
              </a:ext>
            </a:extLst>
          </p:cNvPr>
          <p:cNvSpPr>
            <a:spLocks noGrp="1"/>
          </p:cNvSpPr>
          <p:nvPr>
            <p:ph type="title"/>
          </p:nvPr>
        </p:nvSpPr>
        <p:spPr/>
        <p:txBody>
          <a:bodyPr/>
          <a:lstStyle/>
          <a:p>
            <a:r>
              <a:rPr lang="en-US" dirty="0"/>
              <a:t>Novelty feature</a:t>
            </a:r>
          </a:p>
        </p:txBody>
      </p:sp>
      <p:sp>
        <p:nvSpPr>
          <p:cNvPr id="3" name="Content Placeholder 2">
            <a:extLst>
              <a:ext uri="{FF2B5EF4-FFF2-40B4-BE49-F238E27FC236}">
                <a16:creationId xmlns:a16="http://schemas.microsoft.com/office/drawing/2014/main" id="{37599459-D492-438B-BBAA-F8541A1561B0}"/>
              </a:ext>
            </a:extLst>
          </p:cNvPr>
          <p:cNvSpPr>
            <a:spLocks noGrp="1"/>
          </p:cNvSpPr>
          <p:nvPr>
            <p:ph idx="1"/>
          </p:nvPr>
        </p:nvSpPr>
        <p:spPr/>
        <p:txBody>
          <a:bodyPr/>
          <a:lstStyle/>
          <a:p>
            <a:r>
              <a:rPr lang="en-US" dirty="0"/>
              <a:t>We are implementing our website in 3 different languages.</a:t>
            </a:r>
          </a:p>
          <a:p>
            <a:pPr lvl="1"/>
            <a:r>
              <a:rPr lang="en-US" dirty="0"/>
              <a:t>Hindi, Gujarati, English.</a:t>
            </a:r>
          </a:p>
          <a:p>
            <a:r>
              <a:rPr lang="en-US" dirty="0"/>
              <a:t>Identify Disease from Symptoms.</a:t>
            </a:r>
          </a:p>
          <a:p>
            <a:endParaRPr lang="en-US" dirty="0"/>
          </a:p>
        </p:txBody>
      </p:sp>
    </p:spTree>
    <p:extLst>
      <p:ext uri="{BB962C8B-B14F-4D97-AF65-F5344CB8AC3E}">
        <p14:creationId xmlns:p14="http://schemas.microsoft.com/office/powerpoint/2010/main" val="376911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6F0E-52B7-4F9E-87D2-A3DF7092D38F}"/>
              </a:ext>
            </a:extLst>
          </p:cNvPr>
          <p:cNvSpPr>
            <a:spLocks noGrp="1"/>
          </p:cNvSpPr>
          <p:nvPr>
            <p:ph type="title"/>
          </p:nvPr>
        </p:nvSpPr>
        <p:spPr>
          <a:xfrm>
            <a:off x="1837551" y="2678197"/>
            <a:ext cx="8911687" cy="1280890"/>
          </a:xfrm>
        </p:spPr>
        <p:txBody>
          <a:bodyPr/>
          <a:lstStyle/>
          <a:p>
            <a:r>
              <a:rPr lang="en-US" dirty="0"/>
              <a:t>Thank You</a:t>
            </a:r>
          </a:p>
        </p:txBody>
      </p:sp>
    </p:spTree>
    <p:extLst>
      <p:ext uri="{BB962C8B-B14F-4D97-AF65-F5344CB8AC3E}">
        <p14:creationId xmlns:p14="http://schemas.microsoft.com/office/powerpoint/2010/main" val="314432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71</TotalTime>
  <Words>177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Smart Healthcare</vt:lpstr>
      <vt:lpstr>What is Smart Healthcare?</vt:lpstr>
      <vt:lpstr>What we are building?</vt:lpstr>
      <vt:lpstr>Class Diagram</vt:lpstr>
      <vt:lpstr>Comparison of healthcare apps from Different Countries</vt:lpstr>
      <vt:lpstr>Implementing Modules</vt:lpstr>
      <vt:lpstr>Novelty feature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dc:title>
  <dc:creator>Parth Panchal</dc:creator>
  <cp:lastModifiedBy>Parth Panchal</cp:lastModifiedBy>
  <cp:revision>14</cp:revision>
  <dcterms:created xsi:type="dcterms:W3CDTF">2018-08-23T03:03:41Z</dcterms:created>
  <dcterms:modified xsi:type="dcterms:W3CDTF">2018-08-23T04:17:44Z</dcterms:modified>
</cp:coreProperties>
</file>