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Microsoft Yahei" panose="020B0503020204020204" pitchFamily="34" charset="-122"/>
      <p:regular r:id="rId22"/>
      <p:bold r:id="rId23"/>
    </p:embeddedFont>
    <p:embeddedFont>
      <p:font typeface="Overlock" panose="020B0604020202020204" charset="0"/>
      <p:regular r:id="rId24"/>
      <p:bold r:id="rId25"/>
      <p:italic r:id="rId26"/>
      <p:boldItalic r:id="rId27"/>
    </p:embeddedFont>
    <p:embeddedFont>
      <p:font typeface="Teko"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63">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k85dav6Bo5SuPEVu4+sOD/Ywd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userId="8a6b08f15a6ed3ca" providerId="LiveId" clId="{204C100D-E8A7-4606-8F24-0DB794B8E717}"/>
    <pc:docChg chg="undo custSel delSld modSld modMainMaster">
      <pc:chgData name="Parth" userId="8a6b08f15a6ed3ca" providerId="LiveId" clId="{204C100D-E8A7-4606-8F24-0DB794B8E717}" dt="2023-05-14T18:39:02.270" v="900" actId="255"/>
      <pc:docMkLst>
        <pc:docMk/>
      </pc:docMkLst>
      <pc:sldChg chg="addSp delSp modSp mod modTransition delAnim">
        <pc:chgData name="Parth" userId="8a6b08f15a6ed3ca" providerId="LiveId" clId="{204C100D-E8A7-4606-8F24-0DB794B8E717}" dt="2023-05-14T18:38:06.001" v="898"/>
        <pc:sldMkLst>
          <pc:docMk/>
          <pc:sldMk cId="0" sldId="256"/>
        </pc:sldMkLst>
        <pc:spChg chg="del">
          <ac:chgData name="Parth" userId="8a6b08f15a6ed3ca" providerId="LiveId" clId="{204C100D-E8A7-4606-8F24-0DB794B8E717}" dt="2023-05-14T18:20:35.354" v="769" actId="478"/>
          <ac:spMkLst>
            <pc:docMk/>
            <pc:sldMk cId="0" sldId="256"/>
            <ac:spMk id="100" creationId="{00000000-0000-0000-0000-000000000000}"/>
          </ac:spMkLst>
        </pc:spChg>
        <pc:spChg chg="mod">
          <ac:chgData name="Parth" userId="8a6b08f15a6ed3ca" providerId="LiveId" clId="{204C100D-E8A7-4606-8F24-0DB794B8E717}" dt="2023-05-14T18:27:43.711" v="849" actId="14100"/>
          <ac:spMkLst>
            <pc:docMk/>
            <pc:sldMk cId="0" sldId="256"/>
            <ac:spMk id="103" creationId="{00000000-0000-0000-0000-000000000000}"/>
          </ac:spMkLst>
        </pc:spChg>
        <pc:picChg chg="add mod">
          <ac:chgData name="Parth" userId="8a6b08f15a6ed3ca" providerId="LiveId" clId="{204C100D-E8A7-4606-8F24-0DB794B8E717}" dt="2023-05-14T18:22:43.054" v="796" actId="14100"/>
          <ac:picMkLst>
            <pc:docMk/>
            <pc:sldMk cId="0" sldId="256"/>
            <ac:picMk id="3" creationId="{0F383C14-D03F-A6D7-0BDD-73639ED8A794}"/>
          </ac:picMkLst>
        </pc:picChg>
        <pc:picChg chg="add mod">
          <ac:chgData name="Parth" userId="8a6b08f15a6ed3ca" providerId="LiveId" clId="{204C100D-E8A7-4606-8F24-0DB794B8E717}" dt="2023-05-14T18:22:42.262" v="795" actId="14100"/>
          <ac:picMkLst>
            <pc:docMk/>
            <pc:sldMk cId="0" sldId="256"/>
            <ac:picMk id="5" creationId="{D87FF449-183D-6A3B-BBE4-EFCEB9F401C1}"/>
          </ac:picMkLst>
        </pc:picChg>
      </pc:sldChg>
      <pc:sldChg chg="delSp modSp mod modTransition delAnim modAnim">
        <pc:chgData name="Parth" userId="8a6b08f15a6ed3ca" providerId="LiveId" clId="{204C100D-E8A7-4606-8F24-0DB794B8E717}" dt="2023-05-14T18:38:06.001" v="898"/>
        <pc:sldMkLst>
          <pc:docMk/>
          <pc:sldMk cId="0" sldId="257"/>
        </pc:sldMkLst>
        <pc:spChg chg="mod">
          <ac:chgData name="Parth" userId="8a6b08f15a6ed3ca" providerId="LiveId" clId="{204C100D-E8A7-4606-8F24-0DB794B8E717}" dt="2023-05-14T13:53:25.187" v="393" actId="1076"/>
          <ac:spMkLst>
            <pc:docMk/>
            <pc:sldMk cId="0" sldId="257"/>
            <ac:spMk id="109" creationId="{00000000-0000-0000-0000-000000000000}"/>
          </ac:spMkLst>
        </pc:spChg>
        <pc:spChg chg="mod">
          <ac:chgData name="Parth" userId="8a6b08f15a6ed3ca" providerId="LiveId" clId="{204C100D-E8A7-4606-8F24-0DB794B8E717}" dt="2023-05-14T13:34:42.805" v="218" actId="20577"/>
          <ac:spMkLst>
            <pc:docMk/>
            <pc:sldMk cId="0" sldId="257"/>
            <ac:spMk id="111" creationId="{00000000-0000-0000-0000-000000000000}"/>
          </ac:spMkLst>
        </pc:spChg>
        <pc:spChg chg="del">
          <ac:chgData name="Parth" userId="8a6b08f15a6ed3ca" providerId="LiveId" clId="{204C100D-E8A7-4606-8F24-0DB794B8E717}" dt="2023-05-14T13:32:36.360" v="109" actId="478"/>
          <ac:spMkLst>
            <pc:docMk/>
            <pc:sldMk cId="0" sldId="257"/>
            <ac:spMk id="115" creationId="{00000000-0000-0000-0000-000000000000}"/>
          </ac:spMkLst>
        </pc:spChg>
        <pc:spChg chg="mod">
          <ac:chgData name="Parth" userId="8a6b08f15a6ed3ca" providerId="LiveId" clId="{204C100D-E8A7-4606-8F24-0DB794B8E717}" dt="2023-05-14T13:33:00.569" v="114" actId="1076"/>
          <ac:spMkLst>
            <pc:docMk/>
            <pc:sldMk cId="0" sldId="257"/>
            <ac:spMk id="119" creationId="{00000000-0000-0000-0000-000000000000}"/>
          </ac:spMkLst>
        </pc:spChg>
        <pc:spChg chg="mod">
          <ac:chgData name="Parth" userId="8a6b08f15a6ed3ca" providerId="LiveId" clId="{204C100D-E8A7-4606-8F24-0DB794B8E717}" dt="2023-05-14T13:37:24.952" v="269" actId="20577"/>
          <ac:spMkLst>
            <pc:docMk/>
            <pc:sldMk cId="0" sldId="257"/>
            <ac:spMk id="122" creationId="{00000000-0000-0000-0000-000000000000}"/>
          </ac:spMkLst>
        </pc:spChg>
        <pc:spChg chg="mod">
          <ac:chgData name="Parth" userId="8a6b08f15a6ed3ca" providerId="LiveId" clId="{204C100D-E8A7-4606-8F24-0DB794B8E717}" dt="2023-05-14T13:36:10.836" v="241" actId="20577"/>
          <ac:spMkLst>
            <pc:docMk/>
            <pc:sldMk cId="0" sldId="257"/>
            <ac:spMk id="123" creationId="{00000000-0000-0000-0000-000000000000}"/>
          </ac:spMkLst>
        </pc:spChg>
        <pc:spChg chg="mod">
          <ac:chgData name="Parth" userId="8a6b08f15a6ed3ca" providerId="LiveId" clId="{204C100D-E8A7-4606-8F24-0DB794B8E717}" dt="2023-05-14T13:37:29.059" v="271" actId="20577"/>
          <ac:spMkLst>
            <pc:docMk/>
            <pc:sldMk cId="0" sldId="257"/>
            <ac:spMk id="126" creationId="{00000000-0000-0000-0000-000000000000}"/>
          </ac:spMkLst>
        </pc:spChg>
        <pc:spChg chg="mod">
          <ac:chgData name="Parth" userId="8a6b08f15a6ed3ca" providerId="LiveId" clId="{204C100D-E8A7-4606-8F24-0DB794B8E717}" dt="2023-05-14T13:37:32.300" v="273" actId="20577"/>
          <ac:spMkLst>
            <pc:docMk/>
            <pc:sldMk cId="0" sldId="257"/>
            <ac:spMk id="129" creationId="{00000000-0000-0000-0000-000000000000}"/>
          </ac:spMkLst>
        </pc:spChg>
        <pc:spChg chg="mod">
          <ac:chgData name="Parth" userId="8a6b08f15a6ed3ca" providerId="LiveId" clId="{204C100D-E8A7-4606-8F24-0DB794B8E717}" dt="2023-05-14T13:36:42.738" v="262" actId="20577"/>
          <ac:spMkLst>
            <pc:docMk/>
            <pc:sldMk cId="0" sldId="257"/>
            <ac:spMk id="130" creationId="{00000000-0000-0000-0000-000000000000}"/>
          </ac:spMkLst>
        </pc:spChg>
        <pc:grpChg chg="del">
          <ac:chgData name="Parth" userId="8a6b08f15a6ed3ca" providerId="LiveId" clId="{204C100D-E8A7-4606-8F24-0DB794B8E717}" dt="2023-05-14T13:32:36.360" v="109" actId="478"/>
          <ac:grpSpMkLst>
            <pc:docMk/>
            <pc:sldMk cId="0" sldId="257"/>
            <ac:grpSpMk id="116" creationId="{00000000-0000-0000-0000-000000000000}"/>
          </ac:grpSpMkLst>
        </pc:grpChg>
        <pc:grpChg chg="mod">
          <ac:chgData name="Parth" userId="8a6b08f15a6ed3ca" providerId="LiveId" clId="{204C100D-E8A7-4606-8F24-0DB794B8E717}" dt="2023-05-14T13:32:42.132" v="110" actId="1076"/>
          <ac:grpSpMkLst>
            <pc:docMk/>
            <pc:sldMk cId="0" sldId="257"/>
            <ac:grpSpMk id="120" creationId="{00000000-0000-0000-0000-000000000000}"/>
          </ac:grpSpMkLst>
        </pc:grpChg>
        <pc:grpChg chg="mod">
          <ac:chgData name="Parth" userId="8a6b08f15a6ed3ca" providerId="LiveId" clId="{204C100D-E8A7-4606-8F24-0DB794B8E717}" dt="2023-05-14T13:32:52.667" v="112" actId="1076"/>
          <ac:grpSpMkLst>
            <pc:docMk/>
            <pc:sldMk cId="0" sldId="257"/>
            <ac:grpSpMk id="124" creationId="{00000000-0000-0000-0000-000000000000}"/>
          </ac:grpSpMkLst>
        </pc:grpChg>
        <pc:grpChg chg="mod">
          <ac:chgData name="Parth" userId="8a6b08f15a6ed3ca" providerId="LiveId" clId="{204C100D-E8A7-4606-8F24-0DB794B8E717}" dt="2023-05-14T13:33:10.931" v="116" actId="1076"/>
          <ac:grpSpMkLst>
            <pc:docMk/>
            <pc:sldMk cId="0" sldId="257"/>
            <ac:grpSpMk id="127" creationId="{00000000-0000-0000-0000-000000000000}"/>
          </ac:grpSpMkLst>
        </pc:grpChg>
        <pc:cxnChg chg="mod">
          <ac:chgData name="Parth" userId="8a6b08f15a6ed3ca" providerId="LiveId" clId="{204C100D-E8A7-4606-8F24-0DB794B8E717}" dt="2023-05-14T13:53:31.133" v="394" actId="14100"/>
          <ac:cxnSpMkLst>
            <pc:docMk/>
            <pc:sldMk cId="0" sldId="257"/>
            <ac:cxnSpMk id="110" creationId="{00000000-0000-0000-0000-000000000000}"/>
          </ac:cxnSpMkLst>
        </pc:cxnChg>
      </pc:sldChg>
      <pc:sldChg chg="modSp mod modTransition modAnim">
        <pc:chgData name="Parth" userId="8a6b08f15a6ed3ca" providerId="LiveId" clId="{204C100D-E8A7-4606-8F24-0DB794B8E717}" dt="2023-05-14T18:38:06.001" v="898"/>
        <pc:sldMkLst>
          <pc:docMk/>
          <pc:sldMk cId="0" sldId="258"/>
        </pc:sldMkLst>
        <pc:spChg chg="mod">
          <ac:chgData name="Parth" userId="8a6b08f15a6ed3ca" providerId="LiveId" clId="{204C100D-E8A7-4606-8F24-0DB794B8E717}" dt="2023-05-14T13:33:28.583" v="119" actId="1076"/>
          <ac:spMkLst>
            <pc:docMk/>
            <pc:sldMk cId="0" sldId="258"/>
            <ac:spMk id="135" creationId="{00000000-0000-0000-0000-000000000000}"/>
          </ac:spMkLst>
        </pc:spChg>
        <pc:spChg chg="mod">
          <ac:chgData name="Parth" userId="8a6b08f15a6ed3ca" providerId="LiveId" clId="{204C100D-E8A7-4606-8F24-0DB794B8E717}" dt="2023-05-14T14:07:59.682" v="613" actId="1076"/>
          <ac:spMkLst>
            <pc:docMk/>
            <pc:sldMk cId="0" sldId="258"/>
            <ac:spMk id="137" creationId="{00000000-0000-0000-0000-000000000000}"/>
          </ac:spMkLst>
        </pc:spChg>
        <pc:spChg chg="mod">
          <ac:chgData name="Parth" userId="8a6b08f15a6ed3ca" providerId="LiveId" clId="{204C100D-E8A7-4606-8F24-0DB794B8E717}" dt="2023-05-14T13:37:41.987" v="275" actId="20577"/>
          <ac:spMkLst>
            <pc:docMk/>
            <pc:sldMk cId="0" sldId="258"/>
            <ac:spMk id="140" creationId="{00000000-0000-0000-0000-000000000000}"/>
          </ac:spMkLst>
        </pc:spChg>
        <pc:spChg chg="mod">
          <ac:chgData name="Parth" userId="8a6b08f15a6ed3ca" providerId="LiveId" clId="{204C100D-E8A7-4606-8F24-0DB794B8E717}" dt="2023-05-14T13:34:02.557" v="158" actId="20577"/>
          <ac:spMkLst>
            <pc:docMk/>
            <pc:sldMk cId="0" sldId="258"/>
            <ac:spMk id="141" creationId="{00000000-0000-0000-0000-000000000000}"/>
          </ac:spMkLst>
        </pc:spChg>
        <pc:spChg chg="mod">
          <ac:chgData name="Parth" userId="8a6b08f15a6ed3ca" providerId="LiveId" clId="{204C100D-E8A7-4606-8F24-0DB794B8E717}" dt="2023-05-14T13:37:48.983" v="279" actId="20577"/>
          <ac:spMkLst>
            <pc:docMk/>
            <pc:sldMk cId="0" sldId="258"/>
            <ac:spMk id="144" creationId="{00000000-0000-0000-0000-000000000000}"/>
          </ac:spMkLst>
        </pc:spChg>
        <pc:spChg chg="mod">
          <ac:chgData name="Parth" userId="8a6b08f15a6ed3ca" providerId="LiveId" clId="{204C100D-E8A7-4606-8F24-0DB794B8E717}" dt="2023-05-14T13:34:14.040" v="179" actId="20577"/>
          <ac:spMkLst>
            <pc:docMk/>
            <pc:sldMk cId="0" sldId="258"/>
            <ac:spMk id="145" creationId="{00000000-0000-0000-0000-000000000000}"/>
          </ac:spMkLst>
        </pc:spChg>
        <pc:spChg chg="mod">
          <ac:chgData name="Parth" userId="8a6b08f15a6ed3ca" providerId="LiveId" clId="{204C100D-E8A7-4606-8F24-0DB794B8E717}" dt="2023-05-14T13:37:52.416" v="281" actId="20577"/>
          <ac:spMkLst>
            <pc:docMk/>
            <pc:sldMk cId="0" sldId="258"/>
            <ac:spMk id="148" creationId="{00000000-0000-0000-0000-000000000000}"/>
          </ac:spMkLst>
        </pc:spChg>
        <pc:spChg chg="mod">
          <ac:chgData name="Parth" userId="8a6b08f15a6ed3ca" providerId="LiveId" clId="{204C100D-E8A7-4606-8F24-0DB794B8E717}" dt="2023-05-14T13:37:55.673" v="283" actId="20577"/>
          <ac:spMkLst>
            <pc:docMk/>
            <pc:sldMk cId="0" sldId="258"/>
            <ac:spMk id="151" creationId="{00000000-0000-0000-0000-000000000000}"/>
          </ac:spMkLst>
        </pc:spChg>
        <pc:spChg chg="mod">
          <ac:chgData name="Parth" userId="8a6b08f15a6ed3ca" providerId="LiveId" clId="{204C100D-E8A7-4606-8F24-0DB794B8E717}" dt="2023-05-14T13:34:30.672" v="196" actId="20577"/>
          <ac:spMkLst>
            <pc:docMk/>
            <pc:sldMk cId="0" sldId="258"/>
            <ac:spMk id="152" creationId="{00000000-0000-0000-0000-000000000000}"/>
          </ac:spMkLst>
        </pc:spChg>
        <pc:grpChg chg="mod">
          <ac:chgData name="Parth" userId="8a6b08f15a6ed3ca" providerId="LiveId" clId="{204C100D-E8A7-4606-8F24-0DB794B8E717}" dt="2023-05-12T07:50:07.882" v="59" actId="1076"/>
          <ac:grpSpMkLst>
            <pc:docMk/>
            <pc:sldMk cId="0" sldId="258"/>
            <ac:grpSpMk id="138" creationId="{00000000-0000-0000-0000-000000000000}"/>
          </ac:grpSpMkLst>
        </pc:grpChg>
        <pc:grpChg chg="mod">
          <ac:chgData name="Parth" userId="8a6b08f15a6ed3ca" providerId="LiveId" clId="{204C100D-E8A7-4606-8F24-0DB794B8E717}" dt="2023-05-12T07:50:24.779" v="61" actId="1076"/>
          <ac:grpSpMkLst>
            <pc:docMk/>
            <pc:sldMk cId="0" sldId="258"/>
            <ac:grpSpMk id="142" creationId="{00000000-0000-0000-0000-000000000000}"/>
          </ac:grpSpMkLst>
        </pc:grpChg>
        <pc:grpChg chg="mod">
          <ac:chgData name="Parth" userId="8a6b08f15a6ed3ca" providerId="LiveId" clId="{204C100D-E8A7-4606-8F24-0DB794B8E717}" dt="2023-05-12T07:50:36.801" v="63" actId="1076"/>
          <ac:grpSpMkLst>
            <pc:docMk/>
            <pc:sldMk cId="0" sldId="258"/>
            <ac:grpSpMk id="146" creationId="{00000000-0000-0000-0000-000000000000}"/>
          </ac:grpSpMkLst>
        </pc:grpChg>
        <pc:grpChg chg="mod">
          <ac:chgData name="Parth" userId="8a6b08f15a6ed3ca" providerId="LiveId" clId="{204C100D-E8A7-4606-8F24-0DB794B8E717}" dt="2023-05-12T07:50:48.482" v="65" actId="1076"/>
          <ac:grpSpMkLst>
            <pc:docMk/>
            <pc:sldMk cId="0" sldId="258"/>
            <ac:grpSpMk id="149" creationId="{00000000-0000-0000-0000-000000000000}"/>
          </ac:grpSpMkLst>
        </pc:grpChg>
        <pc:cxnChg chg="mod">
          <ac:chgData name="Parth" userId="8a6b08f15a6ed3ca" providerId="LiveId" clId="{204C100D-E8A7-4606-8F24-0DB794B8E717}" dt="2023-05-14T13:37:19.021" v="267" actId="14100"/>
          <ac:cxnSpMkLst>
            <pc:docMk/>
            <pc:sldMk cId="0" sldId="258"/>
            <ac:cxnSpMk id="136" creationId="{00000000-0000-0000-0000-000000000000}"/>
          </ac:cxnSpMkLst>
        </pc:cxnChg>
      </pc:sldChg>
      <pc:sldChg chg="addSp modSp mod modTransition modAnim">
        <pc:chgData name="Parth" userId="8a6b08f15a6ed3ca" providerId="LiveId" clId="{204C100D-E8A7-4606-8F24-0DB794B8E717}" dt="2023-05-14T18:38:06.001" v="898"/>
        <pc:sldMkLst>
          <pc:docMk/>
          <pc:sldMk cId="0" sldId="259"/>
        </pc:sldMkLst>
        <pc:spChg chg="add mod">
          <ac:chgData name="Parth" userId="8a6b08f15a6ed3ca" providerId="LiveId" clId="{204C100D-E8A7-4606-8F24-0DB794B8E717}" dt="2023-05-14T14:06:18.427" v="543" actId="207"/>
          <ac:spMkLst>
            <pc:docMk/>
            <pc:sldMk cId="0" sldId="259"/>
            <ac:spMk id="2" creationId="{8A43FED0-95F4-7967-455E-AD477C5C1712}"/>
          </ac:spMkLst>
        </pc:spChg>
        <pc:spChg chg="add mod">
          <ac:chgData name="Parth" userId="8a6b08f15a6ed3ca" providerId="LiveId" clId="{204C100D-E8A7-4606-8F24-0DB794B8E717}" dt="2023-05-14T14:06:29.271" v="546" actId="207"/>
          <ac:spMkLst>
            <pc:docMk/>
            <pc:sldMk cId="0" sldId="259"/>
            <ac:spMk id="3" creationId="{559575D3-AF20-5E95-78C3-499319C80F8B}"/>
          </ac:spMkLst>
        </pc:spChg>
        <pc:spChg chg="mod">
          <ac:chgData name="Parth" userId="8a6b08f15a6ed3ca" providerId="LiveId" clId="{204C100D-E8A7-4606-8F24-0DB794B8E717}" dt="2023-05-14T14:05:07.634" v="531" actId="14100"/>
          <ac:spMkLst>
            <pc:docMk/>
            <pc:sldMk cId="0" sldId="259"/>
            <ac:spMk id="158" creationId="{00000000-0000-0000-0000-000000000000}"/>
          </ac:spMkLst>
        </pc:spChg>
        <pc:spChg chg="mod">
          <ac:chgData name="Parth" userId="8a6b08f15a6ed3ca" providerId="LiveId" clId="{204C100D-E8A7-4606-8F24-0DB794B8E717}" dt="2023-05-14T14:05:59.404" v="542" actId="1076"/>
          <ac:spMkLst>
            <pc:docMk/>
            <pc:sldMk cId="0" sldId="259"/>
            <ac:spMk id="159" creationId="{00000000-0000-0000-0000-000000000000}"/>
          </ac:spMkLst>
        </pc:spChg>
        <pc:spChg chg="mod">
          <ac:chgData name="Parth" userId="8a6b08f15a6ed3ca" providerId="LiveId" clId="{204C100D-E8A7-4606-8F24-0DB794B8E717}" dt="2023-05-14T13:40:38.467" v="296" actId="1076"/>
          <ac:spMkLst>
            <pc:docMk/>
            <pc:sldMk cId="0" sldId="259"/>
            <ac:spMk id="160" creationId="{00000000-0000-0000-0000-000000000000}"/>
          </ac:spMkLst>
        </pc:spChg>
      </pc:sldChg>
      <pc:sldChg chg="modSp mod modTransition modAnim">
        <pc:chgData name="Parth" userId="8a6b08f15a6ed3ca" providerId="LiveId" clId="{204C100D-E8A7-4606-8F24-0DB794B8E717}" dt="2023-05-14T18:38:06.001" v="898"/>
        <pc:sldMkLst>
          <pc:docMk/>
          <pc:sldMk cId="0" sldId="260"/>
        </pc:sldMkLst>
        <pc:spChg chg="mod">
          <ac:chgData name="Parth" userId="8a6b08f15a6ed3ca" providerId="LiveId" clId="{204C100D-E8A7-4606-8F24-0DB794B8E717}" dt="2023-05-12T07:52:51.561" v="87" actId="1076"/>
          <ac:spMkLst>
            <pc:docMk/>
            <pc:sldMk cId="0" sldId="260"/>
            <ac:spMk id="166" creationId="{00000000-0000-0000-0000-000000000000}"/>
          </ac:spMkLst>
        </pc:spChg>
        <pc:spChg chg="mod">
          <ac:chgData name="Parth" userId="8a6b08f15a6ed3ca" providerId="LiveId" clId="{204C100D-E8A7-4606-8F24-0DB794B8E717}" dt="2023-05-12T09:50:23.689" v="108" actId="20577"/>
          <ac:spMkLst>
            <pc:docMk/>
            <pc:sldMk cId="0" sldId="260"/>
            <ac:spMk id="168" creationId="{00000000-0000-0000-0000-000000000000}"/>
          </ac:spMkLst>
        </pc:spChg>
        <pc:spChg chg="mod">
          <ac:chgData name="Parth" userId="8a6b08f15a6ed3ca" providerId="LiveId" clId="{204C100D-E8A7-4606-8F24-0DB794B8E717}" dt="2023-05-12T09:50:10.307" v="98" actId="20577"/>
          <ac:spMkLst>
            <pc:docMk/>
            <pc:sldMk cId="0" sldId="260"/>
            <ac:spMk id="172" creationId="{00000000-0000-0000-0000-000000000000}"/>
          </ac:spMkLst>
        </pc:spChg>
        <pc:grpChg chg="mod">
          <ac:chgData name="Parth" userId="8a6b08f15a6ed3ca" providerId="LiveId" clId="{204C100D-E8A7-4606-8F24-0DB794B8E717}" dt="2023-05-14T13:47:56.593" v="375" actId="1076"/>
          <ac:grpSpMkLst>
            <pc:docMk/>
            <pc:sldMk cId="0" sldId="260"/>
            <ac:grpSpMk id="169" creationId="{00000000-0000-0000-0000-000000000000}"/>
          </ac:grpSpMkLst>
        </pc:grpChg>
        <pc:grpChg chg="mod">
          <ac:chgData name="Parth" userId="8a6b08f15a6ed3ca" providerId="LiveId" clId="{204C100D-E8A7-4606-8F24-0DB794B8E717}" dt="2023-05-14T13:47:59.716" v="376" actId="1076"/>
          <ac:grpSpMkLst>
            <pc:docMk/>
            <pc:sldMk cId="0" sldId="260"/>
            <ac:grpSpMk id="173" creationId="{00000000-0000-0000-0000-000000000000}"/>
          </ac:grpSpMkLst>
        </pc:grpChg>
        <pc:grpChg chg="mod">
          <ac:chgData name="Parth" userId="8a6b08f15a6ed3ca" providerId="LiveId" clId="{204C100D-E8A7-4606-8F24-0DB794B8E717}" dt="2023-05-14T13:48:06.316" v="378" actId="1076"/>
          <ac:grpSpMkLst>
            <pc:docMk/>
            <pc:sldMk cId="0" sldId="260"/>
            <ac:grpSpMk id="177" creationId="{00000000-0000-0000-0000-000000000000}"/>
          </ac:grpSpMkLst>
        </pc:grpChg>
        <pc:cxnChg chg="mod">
          <ac:chgData name="Parth" userId="8a6b08f15a6ed3ca" providerId="LiveId" clId="{204C100D-E8A7-4606-8F24-0DB794B8E717}" dt="2023-05-12T07:53:06.899" v="90" actId="14100"/>
          <ac:cxnSpMkLst>
            <pc:docMk/>
            <pc:sldMk cId="0" sldId="260"/>
            <ac:cxnSpMk id="167" creationId="{00000000-0000-0000-0000-000000000000}"/>
          </ac:cxnSpMkLst>
        </pc:cxnChg>
      </pc:sldChg>
      <pc:sldChg chg="addSp delSp modSp mod modTransition addAnim delAnim modAnim">
        <pc:chgData name="Parth" userId="8a6b08f15a6ed3ca" providerId="LiveId" clId="{204C100D-E8A7-4606-8F24-0DB794B8E717}" dt="2023-05-14T18:38:06.001" v="898"/>
        <pc:sldMkLst>
          <pc:docMk/>
          <pc:sldMk cId="0" sldId="261"/>
        </pc:sldMkLst>
        <pc:spChg chg="add del mod">
          <ac:chgData name="Parth" userId="8a6b08f15a6ed3ca" providerId="LiveId" clId="{204C100D-E8A7-4606-8F24-0DB794B8E717}" dt="2023-05-14T13:46:35.508" v="361" actId="478"/>
          <ac:spMkLst>
            <pc:docMk/>
            <pc:sldMk cId="0" sldId="261"/>
            <ac:spMk id="2" creationId="{B0BA57E8-5D0B-C635-253E-6DCEE5684996}"/>
          </ac:spMkLst>
        </pc:spChg>
        <pc:spChg chg="add del mod">
          <ac:chgData name="Parth" userId="8a6b08f15a6ed3ca" providerId="LiveId" clId="{204C100D-E8A7-4606-8F24-0DB794B8E717}" dt="2023-05-14T13:46:27.973" v="359" actId="478"/>
          <ac:spMkLst>
            <pc:docMk/>
            <pc:sldMk cId="0" sldId="261"/>
            <ac:spMk id="3" creationId="{98EEAAB9-479B-75A9-2601-44DD1A2F4D0F}"/>
          </ac:spMkLst>
        </pc:spChg>
        <pc:spChg chg="add del mod">
          <ac:chgData name="Parth" userId="8a6b08f15a6ed3ca" providerId="LiveId" clId="{204C100D-E8A7-4606-8F24-0DB794B8E717}" dt="2023-05-14T13:46:50.140" v="367"/>
          <ac:spMkLst>
            <pc:docMk/>
            <pc:sldMk cId="0" sldId="261"/>
            <ac:spMk id="4" creationId="{8A36680B-966A-B633-6775-529393D02D14}"/>
          </ac:spMkLst>
        </pc:spChg>
        <pc:spChg chg="add del mod">
          <ac:chgData name="Parth" userId="8a6b08f15a6ed3ca" providerId="LiveId" clId="{204C100D-E8A7-4606-8F24-0DB794B8E717}" dt="2023-05-14T14:04:56.165" v="529" actId="478"/>
          <ac:spMkLst>
            <pc:docMk/>
            <pc:sldMk cId="0" sldId="261"/>
            <ac:spMk id="6" creationId="{7BA50B39-CDAF-93B5-A1A3-89C5ABD9A1E5}"/>
          </ac:spMkLst>
        </pc:spChg>
        <pc:spChg chg="add mod">
          <ac:chgData name="Parth" userId="8a6b08f15a6ed3ca" providerId="LiveId" clId="{204C100D-E8A7-4606-8F24-0DB794B8E717}" dt="2023-05-14T13:47:39.737" v="374" actId="20577"/>
          <ac:spMkLst>
            <pc:docMk/>
            <pc:sldMk cId="0" sldId="261"/>
            <ac:spMk id="7" creationId="{4B9F4738-089B-19A7-99D7-2A445F722714}"/>
          </ac:spMkLst>
        </pc:spChg>
        <pc:spChg chg="add mod">
          <ac:chgData name="Parth" userId="8a6b08f15a6ed3ca" providerId="LiveId" clId="{204C100D-E8A7-4606-8F24-0DB794B8E717}" dt="2023-05-14T13:52:37.504" v="390" actId="20577"/>
          <ac:spMkLst>
            <pc:docMk/>
            <pc:sldMk cId="0" sldId="261"/>
            <ac:spMk id="8" creationId="{C5E749CD-809A-C0DD-A26D-D3B2AD783299}"/>
          </ac:spMkLst>
        </pc:spChg>
        <pc:spChg chg="add mod">
          <ac:chgData name="Parth" userId="8a6b08f15a6ed3ca" providerId="LiveId" clId="{204C100D-E8A7-4606-8F24-0DB794B8E717}" dt="2023-05-14T14:04:57.506" v="530"/>
          <ac:spMkLst>
            <pc:docMk/>
            <pc:sldMk cId="0" sldId="261"/>
            <ac:spMk id="9" creationId="{E1D96567-A679-443B-6390-1514686B175B}"/>
          </ac:spMkLst>
        </pc:spChg>
        <pc:spChg chg="add mod">
          <ac:chgData name="Parth" userId="8a6b08f15a6ed3ca" providerId="LiveId" clId="{204C100D-E8A7-4606-8F24-0DB794B8E717}" dt="2023-05-14T14:04:57.506" v="530"/>
          <ac:spMkLst>
            <pc:docMk/>
            <pc:sldMk cId="0" sldId="261"/>
            <ac:spMk id="10" creationId="{69F94C4B-8DD9-DBB0-314E-8CFACA1FB945}"/>
          </ac:spMkLst>
        </pc:spChg>
        <pc:spChg chg="del">
          <ac:chgData name="Parth" userId="8a6b08f15a6ed3ca" providerId="LiveId" clId="{204C100D-E8A7-4606-8F24-0DB794B8E717}" dt="2023-05-14T13:41:39.850" v="300" actId="21"/>
          <ac:spMkLst>
            <pc:docMk/>
            <pc:sldMk cId="0" sldId="261"/>
            <ac:spMk id="186" creationId="{00000000-0000-0000-0000-000000000000}"/>
          </ac:spMkLst>
        </pc:spChg>
        <pc:spChg chg="add del">
          <ac:chgData name="Parth" userId="8a6b08f15a6ed3ca" providerId="LiveId" clId="{204C100D-E8A7-4606-8F24-0DB794B8E717}" dt="2023-05-14T13:41:39.850" v="300" actId="21"/>
          <ac:spMkLst>
            <pc:docMk/>
            <pc:sldMk cId="0" sldId="261"/>
            <ac:spMk id="187" creationId="{00000000-0000-0000-0000-000000000000}"/>
          </ac:spMkLst>
        </pc:spChg>
        <pc:spChg chg="add del">
          <ac:chgData name="Parth" userId="8a6b08f15a6ed3ca" providerId="LiveId" clId="{204C100D-E8A7-4606-8F24-0DB794B8E717}" dt="2023-05-14T13:41:39.850" v="300" actId="21"/>
          <ac:spMkLst>
            <pc:docMk/>
            <pc:sldMk cId="0" sldId="261"/>
            <ac:spMk id="188" creationId="{00000000-0000-0000-0000-000000000000}"/>
          </ac:spMkLst>
        </pc:spChg>
        <pc:spChg chg="add del">
          <ac:chgData name="Parth" userId="8a6b08f15a6ed3ca" providerId="LiveId" clId="{204C100D-E8A7-4606-8F24-0DB794B8E717}" dt="2023-05-14T13:41:39.850" v="300" actId="21"/>
          <ac:spMkLst>
            <pc:docMk/>
            <pc:sldMk cId="0" sldId="261"/>
            <ac:spMk id="189" creationId="{00000000-0000-0000-0000-000000000000}"/>
          </ac:spMkLst>
        </pc:spChg>
        <pc:spChg chg="add del">
          <ac:chgData name="Parth" userId="8a6b08f15a6ed3ca" providerId="LiveId" clId="{204C100D-E8A7-4606-8F24-0DB794B8E717}" dt="2023-05-14T13:41:39.850" v="300" actId="21"/>
          <ac:spMkLst>
            <pc:docMk/>
            <pc:sldMk cId="0" sldId="261"/>
            <ac:spMk id="199" creationId="{00000000-0000-0000-0000-000000000000}"/>
          </ac:spMkLst>
        </pc:spChg>
        <pc:spChg chg="add del">
          <ac:chgData name="Parth" userId="8a6b08f15a6ed3ca" providerId="LiveId" clId="{204C100D-E8A7-4606-8F24-0DB794B8E717}" dt="2023-05-14T13:41:39.850" v="300" actId="21"/>
          <ac:spMkLst>
            <pc:docMk/>
            <pc:sldMk cId="0" sldId="261"/>
            <ac:spMk id="200" creationId="{00000000-0000-0000-0000-000000000000}"/>
          </ac:spMkLst>
        </pc:spChg>
        <pc:grpChg chg="add del">
          <ac:chgData name="Parth" userId="8a6b08f15a6ed3ca" providerId="LiveId" clId="{204C100D-E8A7-4606-8F24-0DB794B8E717}" dt="2023-05-14T13:41:39.850" v="300" actId="21"/>
          <ac:grpSpMkLst>
            <pc:docMk/>
            <pc:sldMk cId="0" sldId="261"/>
            <ac:grpSpMk id="190" creationId="{00000000-0000-0000-0000-000000000000}"/>
          </ac:grpSpMkLst>
        </pc:grpChg>
        <pc:grpChg chg="add del">
          <ac:chgData name="Parth" userId="8a6b08f15a6ed3ca" providerId="LiveId" clId="{204C100D-E8A7-4606-8F24-0DB794B8E717}" dt="2023-05-14T13:41:39.850" v="300" actId="21"/>
          <ac:grpSpMkLst>
            <pc:docMk/>
            <pc:sldMk cId="0" sldId="261"/>
            <ac:grpSpMk id="193" creationId="{00000000-0000-0000-0000-000000000000}"/>
          </ac:grpSpMkLst>
        </pc:grpChg>
        <pc:grpChg chg="add del">
          <ac:chgData name="Parth" userId="8a6b08f15a6ed3ca" providerId="LiveId" clId="{204C100D-E8A7-4606-8F24-0DB794B8E717}" dt="2023-05-14T13:41:39.850" v="300" actId="21"/>
          <ac:grpSpMkLst>
            <pc:docMk/>
            <pc:sldMk cId="0" sldId="261"/>
            <ac:grpSpMk id="196" creationId="{00000000-0000-0000-0000-000000000000}"/>
          </ac:grpSpMkLst>
        </pc:grpChg>
        <pc:grpChg chg="add del">
          <ac:chgData name="Parth" userId="8a6b08f15a6ed3ca" providerId="LiveId" clId="{204C100D-E8A7-4606-8F24-0DB794B8E717}" dt="2023-05-14T13:41:39.850" v="300" actId="21"/>
          <ac:grpSpMkLst>
            <pc:docMk/>
            <pc:sldMk cId="0" sldId="261"/>
            <ac:grpSpMk id="201" creationId="{00000000-0000-0000-0000-000000000000}"/>
          </ac:grpSpMkLst>
        </pc:grpChg>
        <pc:grpChg chg="add del">
          <ac:chgData name="Parth" userId="8a6b08f15a6ed3ca" providerId="LiveId" clId="{204C100D-E8A7-4606-8F24-0DB794B8E717}" dt="2023-05-14T13:41:39.850" v="300" actId="21"/>
          <ac:grpSpMkLst>
            <pc:docMk/>
            <pc:sldMk cId="0" sldId="261"/>
            <ac:grpSpMk id="204" creationId="{00000000-0000-0000-0000-000000000000}"/>
          </ac:grpSpMkLst>
        </pc:grpChg>
        <pc:grpChg chg="add del">
          <ac:chgData name="Parth" userId="8a6b08f15a6ed3ca" providerId="LiveId" clId="{204C100D-E8A7-4606-8F24-0DB794B8E717}" dt="2023-05-14T13:41:39.850" v="300" actId="21"/>
          <ac:grpSpMkLst>
            <pc:docMk/>
            <pc:sldMk cId="0" sldId="261"/>
            <ac:grpSpMk id="207" creationId="{00000000-0000-0000-0000-000000000000}"/>
          </ac:grpSpMkLst>
        </pc:grpChg>
        <pc:grpChg chg="add del">
          <ac:chgData name="Parth" userId="8a6b08f15a6ed3ca" providerId="LiveId" clId="{204C100D-E8A7-4606-8F24-0DB794B8E717}" dt="2023-05-14T13:41:39.850" v="300" actId="21"/>
          <ac:grpSpMkLst>
            <pc:docMk/>
            <pc:sldMk cId="0" sldId="261"/>
            <ac:grpSpMk id="210" creationId="{00000000-0000-0000-0000-000000000000}"/>
          </ac:grpSpMkLst>
        </pc:grpChg>
        <pc:picChg chg="add mod">
          <ac:chgData name="Parth" userId="8a6b08f15a6ed3ca" providerId="LiveId" clId="{204C100D-E8A7-4606-8F24-0DB794B8E717}" dt="2023-05-14T18:31:12.996" v="869" actId="1076"/>
          <ac:picMkLst>
            <pc:docMk/>
            <pc:sldMk cId="0" sldId="261"/>
            <ac:picMk id="3" creationId="{37B7A55F-FD91-832A-78B3-85F617202042}"/>
          </ac:picMkLst>
        </pc:picChg>
        <pc:cxnChg chg="add mod">
          <ac:chgData name="Parth" userId="8a6b08f15a6ed3ca" providerId="LiveId" clId="{204C100D-E8A7-4606-8F24-0DB794B8E717}" dt="2023-05-14T13:46:53.588" v="368"/>
          <ac:cxnSpMkLst>
            <pc:docMk/>
            <pc:sldMk cId="0" sldId="261"/>
            <ac:cxnSpMk id="5" creationId="{490BE5D4-21C8-042D-7BFC-EDEDF3BB5E76}"/>
          </ac:cxnSpMkLst>
        </pc:cxnChg>
        <pc:cxnChg chg="add del">
          <ac:chgData name="Parth" userId="8a6b08f15a6ed3ca" providerId="LiveId" clId="{204C100D-E8A7-4606-8F24-0DB794B8E717}" dt="2023-05-14T13:41:39.850" v="300" actId="21"/>
          <ac:cxnSpMkLst>
            <pc:docMk/>
            <pc:sldMk cId="0" sldId="261"/>
            <ac:cxnSpMk id="185" creationId="{00000000-0000-0000-0000-000000000000}"/>
          </ac:cxnSpMkLst>
        </pc:cxnChg>
      </pc:sldChg>
      <pc:sldChg chg="addSp delSp modSp mod modTransition delAnim modAnim">
        <pc:chgData name="Parth" userId="8a6b08f15a6ed3ca" providerId="LiveId" clId="{204C100D-E8A7-4606-8F24-0DB794B8E717}" dt="2023-05-14T18:38:06.001" v="898"/>
        <pc:sldMkLst>
          <pc:docMk/>
          <pc:sldMk cId="0" sldId="262"/>
        </pc:sldMkLst>
        <pc:spChg chg="add del mod">
          <ac:chgData name="Parth" userId="8a6b08f15a6ed3ca" providerId="LiveId" clId="{204C100D-E8A7-4606-8F24-0DB794B8E717}" dt="2023-05-14T13:53:59.616" v="395" actId="21"/>
          <ac:spMkLst>
            <pc:docMk/>
            <pc:sldMk cId="0" sldId="262"/>
            <ac:spMk id="3" creationId="{458CE406-FFEE-128C-5F74-041C06DD0412}"/>
          </ac:spMkLst>
        </pc:spChg>
        <pc:spChg chg="add del mod">
          <ac:chgData name="Parth" userId="8a6b08f15a6ed3ca" providerId="LiveId" clId="{204C100D-E8A7-4606-8F24-0DB794B8E717}" dt="2023-05-14T13:53:59.616" v="395" actId="21"/>
          <ac:spMkLst>
            <pc:docMk/>
            <pc:sldMk cId="0" sldId="262"/>
            <ac:spMk id="4" creationId="{FA805EA1-7CA8-C73E-2B45-762B2899F0BA}"/>
          </ac:spMkLst>
        </pc:spChg>
        <pc:spChg chg="add del mod">
          <ac:chgData name="Parth" userId="8a6b08f15a6ed3ca" providerId="LiveId" clId="{204C100D-E8A7-4606-8F24-0DB794B8E717}" dt="2023-05-14T13:53:59.616" v="395" actId="21"/>
          <ac:spMkLst>
            <pc:docMk/>
            <pc:sldMk cId="0" sldId="262"/>
            <ac:spMk id="5" creationId="{58CC20DD-3E1F-451F-9575-ACAFB77FA3D1}"/>
          </ac:spMkLst>
        </pc:spChg>
        <pc:spChg chg="add del mod">
          <ac:chgData name="Parth" userId="8a6b08f15a6ed3ca" providerId="LiveId" clId="{204C100D-E8A7-4606-8F24-0DB794B8E717}" dt="2023-05-14T13:53:59.616" v="395" actId="21"/>
          <ac:spMkLst>
            <pc:docMk/>
            <pc:sldMk cId="0" sldId="262"/>
            <ac:spMk id="6" creationId="{C1FC9634-A0BA-8244-452D-AD05A5589F53}"/>
          </ac:spMkLst>
        </pc:spChg>
        <pc:spChg chg="mod">
          <ac:chgData name="Parth" userId="8a6b08f15a6ed3ca" providerId="LiveId" clId="{204C100D-E8A7-4606-8F24-0DB794B8E717}" dt="2023-05-14T13:41:48.666" v="304"/>
          <ac:spMkLst>
            <pc:docMk/>
            <pc:sldMk cId="0" sldId="262"/>
            <ac:spMk id="8" creationId="{A1A29576-D8D1-F5BC-4A71-9F11FC67E25C}"/>
          </ac:spMkLst>
        </pc:spChg>
        <pc:spChg chg="mod">
          <ac:chgData name="Parth" userId="8a6b08f15a6ed3ca" providerId="LiveId" clId="{204C100D-E8A7-4606-8F24-0DB794B8E717}" dt="2023-05-14T13:41:48.666" v="304"/>
          <ac:spMkLst>
            <pc:docMk/>
            <pc:sldMk cId="0" sldId="262"/>
            <ac:spMk id="9" creationId="{3482935F-7EA2-ABE2-C6D3-21AE14CFA22C}"/>
          </ac:spMkLst>
        </pc:spChg>
        <pc:spChg chg="mod">
          <ac:chgData name="Parth" userId="8a6b08f15a6ed3ca" providerId="LiveId" clId="{204C100D-E8A7-4606-8F24-0DB794B8E717}" dt="2023-05-14T13:43:50.450" v="347" actId="1076"/>
          <ac:spMkLst>
            <pc:docMk/>
            <pc:sldMk cId="0" sldId="262"/>
            <ac:spMk id="11" creationId="{673FE671-8242-0B18-B0C1-5A0846288DBD}"/>
          </ac:spMkLst>
        </pc:spChg>
        <pc:spChg chg="mod">
          <ac:chgData name="Parth" userId="8a6b08f15a6ed3ca" providerId="LiveId" clId="{204C100D-E8A7-4606-8F24-0DB794B8E717}" dt="2023-05-14T13:43:56.562" v="348" actId="1076"/>
          <ac:spMkLst>
            <pc:docMk/>
            <pc:sldMk cId="0" sldId="262"/>
            <ac:spMk id="12" creationId="{17DB2034-4A40-07D1-BE93-819EE0076B8B}"/>
          </ac:spMkLst>
        </pc:spChg>
        <pc:spChg chg="mod">
          <ac:chgData name="Parth" userId="8a6b08f15a6ed3ca" providerId="LiveId" clId="{204C100D-E8A7-4606-8F24-0DB794B8E717}" dt="2023-05-14T13:41:48.666" v="304"/>
          <ac:spMkLst>
            <pc:docMk/>
            <pc:sldMk cId="0" sldId="262"/>
            <ac:spMk id="14" creationId="{B302AD38-C946-7BF3-8881-9CFCC24CBFDB}"/>
          </ac:spMkLst>
        </pc:spChg>
        <pc:spChg chg="mod">
          <ac:chgData name="Parth" userId="8a6b08f15a6ed3ca" providerId="LiveId" clId="{204C100D-E8A7-4606-8F24-0DB794B8E717}" dt="2023-05-14T13:41:48.666" v="304"/>
          <ac:spMkLst>
            <pc:docMk/>
            <pc:sldMk cId="0" sldId="262"/>
            <ac:spMk id="15" creationId="{2B8450CA-7C3B-5616-948C-3C86A4C8CB9B}"/>
          </ac:spMkLst>
        </pc:spChg>
        <pc:spChg chg="add del mod">
          <ac:chgData name="Parth" userId="8a6b08f15a6ed3ca" providerId="LiveId" clId="{204C100D-E8A7-4606-8F24-0DB794B8E717}" dt="2023-05-14T13:54:14.622" v="398" actId="21"/>
          <ac:spMkLst>
            <pc:docMk/>
            <pc:sldMk cId="0" sldId="262"/>
            <ac:spMk id="16" creationId="{62962A24-A145-4D26-ED8A-11267D9D6D11}"/>
          </ac:spMkLst>
        </pc:spChg>
        <pc:spChg chg="add del mod">
          <ac:chgData name="Parth" userId="8a6b08f15a6ed3ca" providerId="LiveId" clId="{204C100D-E8A7-4606-8F24-0DB794B8E717}" dt="2023-05-14T13:53:59.616" v="395" actId="21"/>
          <ac:spMkLst>
            <pc:docMk/>
            <pc:sldMk cId="0" sldId="262"/>
            <ac:spMk id="17" creationId="{A8B78FD2-6043-72B6-7F0E-2E73480857B9}"/>
          </ac:spMkLst>
        </pc:spChg>
        <pc:spChg chg="mod">
          <ac:chgData name="Parth" userId="8a6b08f15a6ed3ca" providerId="LiveId" clId="{204C100D-E8A7-4606-8F24-0DB794B8E717}" dt="2023-05-14T13:41:48.666" v="304"/>
          <ac:spMkLst>
            <pc:docMk/>
            <pc:sldMk cId="0" sldId="262"/>
            <ac:spMk id="19" creationId="{CB9B2C6F-592A-DB4D-A6AF-10BA45BEADBB}"/>
          </ac:spMkLst>
        </pc:spChg>
        <pc:spChg chg="mod">
          <ac:chgData name="Parth" userId="8a6b08f15a6ed3ca" providerId="LiveId" clId="{204C100D-E8A7-4606-8F24-0DB794B8E717}" dt="2023-05-14T13:41:48.666" v="304"/>
          <ac:spMkLst>
            <pc:docMk/>
            <pc:sldMk cId="0" sldId="262"/>
            <ac:spMk id="20" creationId="{66FF5056-7719-E507-0489-7A0A3E8B8FD5}"/>
          </ac:spMkLst>
        </pc:spChg>
        <pc:spChg chg="mod">
          <ac:chgData name="Parth" userId="8a6b08f15a6ed3ca" providerId="LiveId" clId="{204C100D-E8A7-4606-8F24-0DB794B8E717}" dt="2023-05-14T13:41:48.666" v="304"/>
          <ac:spMkLst>
            <pc:docMk/>
            <pc:sldMk cId="0" sldId="262"/>
            <ac:spMk id="22" creationId="{835EF65B-0F4F-3051-1092-EE8D537604D0}"/>
          </ac:spMkLst>
        </pc:spChg>
        <pc:spChg chg="mod">
          <ac:chgData name="Parth" userId="8a6b08f15a6ed3ca" providerId="LiveId" clId="{204C100D-E8A7-4606-8F24-0DB794B8E717}" dt="2023-05-14T13:41:48.666" v="304"/>
          <ac:spMkLst>
            <pc:docMk/>
            <pc:sldMk cId="0" sldId="262"/>
            <ac:spMk id="23" creationId="{D04FF013-8302-3175-0751-BBEC0200E63C}"/>
          </ac:spMkLst>
        </pc:spChg>
        <pc:spChg chg="mod">
          <ac:chgData name="Parth" userId="8a6b08f15a6ed3ca" providerId="LiveId" clId="{204C100D-E8A7-4606-8F24-0DB794B8E717}" dt="2023-05-14T13:41:48.666" v="304"/>
          <ac:spMkLst>
            <pc:docMk/>
            <pc:sldMk cId="0" sldId="262"/>
            <ac:spMk id="25" creationId="{3FDF46D8-352D-24A8-8C75-64F04D3D59FA}"/>
          </ac:spMkLst>
        </pc:spChg>
        <pc:spChg chg="mod">
          <ac:chgData name="Parth" userId="8a6b08f15a6ed3ca" providerId="LiveId" clId="{204C100D-E8A7-4606-8F24-0DB794B8E717}" dt="2023-05-14T13:41:48.666" v="304"/>
          <ac:spMkLst>
            <pc:docMk/>
            <pc:sldMk cId="0" sldId="262"/>
            <ac:spMk id="26" creationId="{6692F368-852F-B7A4-21C6-B8A9EEC88E97}"/>
          </ac:spMkLst>
        </pc:spChg>
        <pc:spChg chg="mod">
          <ac:chgData name="Parth" userId="8a6b08f15a6ed3ca" providerId="LiveId" clId="{204C100D-E8A7-4606-8F24-0DB794B8E717}" dt="2023-05-14T13:41:48.666" v="304"/>
          <ac:spMkLst>
            <pc:docMk/>
            <pc:sldMk cId="0" sldId="262"/>
            <ac:spMk id="28" creationId="{4A0A4D55-45DA-45F9-9C67-C0EB926BC039}"/>
          </ac:spMkLst>
        </pc:spChg>
        <pc:spChg chg="mod">
          <ac:chgData name="Parth" userId="8a6b08f15a6ed3ca" providerId="LiveId" clId="{204C100D-E8A7-4606-8F24-0DB794B8E717}" dt="2023-05-14T13:41:48.666" v="304"/>
          <ac:spMkLst>
            <pc:docMk/>
            <pc:sldMk cId="0" sldId="262"/>
            <ac:spMk id="29" creationId="{8822174D-42C7-44D7-946A-D3C58D142459}"/>
          </ac:spMkLst>
        </pc:spChg>
        <pc:spChg chg="add del mod">
          <ac:chgData name="Parth" userId="8a6b08f15a6ed3ca" providerId="LiveId" clId="{204C100D-E8A7-4606-8F24-0DB794B8E717}" dt="2023-05-14T13:55:28.732" v="406" actId="478"/>
          <ac:spMkLst>
            <pc:docMk/>
            <pc:sldMk cId="0" sldId="262"/>
            <ac:spMk id="30" creationId="{2EB3F313-F292-53D2-55DE-2D2A4D995396}"/>
          </ac:spMkLst>
        </pc:spChg>
        <pc:spChg chg="add del mod">
          <ac:chgData name="Parth" userId="8a6b08f15a6ed3ca" providerId="LiveId" clId="{204C100D-E8A7-4606-8F24-0DB794B8E717}" dt="2023-05-14T14:04:50.794" v="527" actId="478"/>
          <ac:spMkLst>
            <pc:docMk/>
            <pc:sldMk cId="0" sldId="262"/>
            <ac:spMk id="31" creationId="{4EC3AE19-E833-93E8-D256-17965611A087}"/>
          </ac:spMkLst>
        </pc:spChg>
        <pc:spChg chg="add mod">
          <ac:chgData name="Parth" userId="8a6b08f15a6ed3ca" providerId="LiveId" clId="{204C100D-E8A7-4606-8F24-0DB794B8E717}" dt="2023-05-14T13:56:58.968" v="464" actId="14100"/>
          <ac:spMkLst>
            <pc:docMk/>
            <pc:sldMk cId="0" sldId="262"/>
            <ac:spMk id="32" creationId="{007AB22F-904B-1987-C86E-253D501BB467}"/>
          </ac:spMkLst>
        </pc:spChg>
        <pc:spChg chg="add mod">
          <ac:chgData name="Parth" userId="8a6b08f15a6ed3ca" providerId="LiveId" clId="{204C100D-E8A7-4606-8F24-0DB794B8E717}" dt="2023-05-14T13:57:58.963" v="472" actId="20577"/>
          <ac:spMkLst>
            <pc:docMk/>
            <pc:sldMk cId="0" sldId="262"/>
            <ac:spMk id="35" creationId="{CC541233-EF70-2AE8-A910-FCE43A143433}"/>
          </ac:spMkLst>
        </pc:spChg>
        <pc:spChg chg="add mod">
          <ac:chgData name="Parth" userId="8a6b08f15a6ed3ca" providerId="LiveId" clId="{204C100D-E8A7-4606-8F24-0DB794B8E717}" dt="2023-05-14T14:04:52.203" v="528"/>
          <ac:spMkLst>
            <pc:docMk/>
            <pc:sldMk cId="0" sldId="262"/>
            <ac:spMk id="36" creationId="{2B703E73-0CD1-10BF-5D16-E9D446786B24}"/>
          </ac:spMkLst>
        </pc:spChg>
        <pc:spChg chg="add mod">
          <ac:chgData name="Parth" userId="8a6b08f15a6ed3ca" providerId="LiveId" clId="{204C100D-E8A7-4606-8F24-0DB794B8E717}" dt="2023-05-14T14:04:52.203" v="528"/>
          <ac:spMkLst>
            <pc:docMk/>
            <pc:sldMk cId="0" sldId="262"/>
            <ac:spMk id="37" creationId="{B5D2CDD2-9051-0993-1F00-71FBA35B4C54}"/>
          </ac:spMkLst>
        </pc:spChg>
        <pc:spChg chg="del mod">
          <ac:chgData name="Parth" userId="8a6b08f15a6ed3ca" providerId="LiveId" clId="{204C100D-E8A7-4606-8F24-0DB794B8E717}" dt="2023-05-14T13:41:46.668" v="303" actId="478"/>
          <ac:spMkLst>
            <pc:docMk/>
            <pc:sldMk cId="0" sldId="262"/>
            <ac:spMk id="218" creationId="{00000000-0000-0000-0000-000000000000}"/>
          </ac:spMkLst>
        </pc:spChg>
        <pc:grpChg chg="add del mod">
          <ac:chgData name="Parth" userId="8a6b08f15a6ed3ca" providerId="LiveId" clId="{204C100D-E8A7-4606-8F24-0DB794B8E717}" dt="2023-05-14T13:53:59.616" v="395" actId="21"/>
          <ac:grpSpMkLst>
            <pc:docMk/>
            <pc:sldMk cId="0" sldId="262"/>
            <ac:grpSpMk id="7" creationId="{F8752CF7-FF23-B687-3EC0-281A146A5C26}"/>
          </ac:grpSpMkLst>
        </pc:grpChg>
        <pc:grpChg chg="add del mod">
          <ac:chgData name="Parth" userId="8a6b08f15a6ed3ca" providerId="LiveId" clId="{204C100D-E8A7-4606-8F24-0DB794B8E717}" dt="2023-05-14T13:53:59.616" v="395" actId="21"/>
          <ac:grpSpMkLst>
            <pc:docMk/>
            <pc:sldMk cId="0" sldId="262"/>
            <ac:grpSpMk id="10" creationId="{CD0D9D6F-8195-DD6A-A2DD-7DB627F76839}"/>
          </ac:grpSpMkLst>
        </pc:grpChg>
        <pc:grpChg chg="add del mod">
          <ac:chgData name="Parth" userId="8a6b08f15a6ed3ca" providerId="LiveId" clId="{204C100D-E8A7-4606-8F24-0DB794B8E717}" dt="2023-05-14T13:53:59.616" v="395" actId="21"/>
          <ac:grpSpMkLst>
            <pc:docMk/>
            <pc:sldMk cId="0" sldId="262"/>
            <ac:grpSpMk id="13" creationId="{FF75A08B-AFE5-608D-73F1-A90D964C7F3E}"/>
          </ac:grpSpMkLst>
        </pc:grpChg>
        <pc:grpChg chg="add del mod">
          <ac:chgData name="Parth" userId="8a6b08f15a6ed3ca" providerId="LiveId" clId="{204C100D-E8A7-4606-8F24-0DB794B8E717}" dt="2023-05-14T13:53:59.616" v="395" actId="21"/>
          <ac:grpSpMkLst>
            <pc:docMk/>
            <pc:sldMk cId="0" sldId="262"/>
            <ac:grpSpMk id="18" creationId="{639902CF-0E74-6F9A-7178-E5FBA962256A}"/>
          </ac:grpSpMkLst>
        </pc:grpChg>
        <pc:grpChg chg="add del mod">
          <ac:chgData name="Parth" userId="8a6b08f15a6ed3ca" providerId="LiveId" clId="{204C100D-E8A7-4606-8F24-0DB794B8E717}" dt="2023-05-14T13:53:59.616" v="395" actId="21"/>
          <ac:grpSpMkLst>
            <pc:docMk/>
            <pc:sldMk cId="0" sldId="262"/>
            <ac:grpSpMk id="21" creationId="{10173313-C827-0D00-C86A-35D574379251}"/>
          </ac:grpSpMkLst>
        </pc:grpChg>
        <pc:grpChg chg="add del mod">
          <ac:chgData name="Parth" userId="8a6b08f15a6ed3ca" providerId="LiveId" clId="{204C100D-E8A7-4606-8F24-0DB794B8E717}" dt="2023-05-14T13:53:59.616" v="395" actId="21"/>
          <ac:grpSpMkLst>
            <pc:docMk/>
            <pc:sldMk cId="0" sldId="262"/>
            <ac:grpSpMk id="24" creationId="{0F765A3A-E9E5-82D9-1F7D-4C9832FB9AFE}"/>
          </ac:grpSpMkLst>
        </pc:grpChg>
        <pc:grpChg chg="add del mod">
          <ac:chgData name="Parth" userId="8a6b08f15a6ed3ca" providerId="LiveId" clId="{204C100D-E8A7-4606-8F24-0DB794B8E717}" dt="2023-05-14T13:53:59.616" v="395" actId="21"/>
          <ac:grpSpMkLst>
            <pc:docMk/>
            <pc:sldMk cId="0" sldId="262"/>
            <ac:grpSpMk id="27" creationId="{6ACBCB87-DB5C-3770-5AEB-5F22E7027A30}"/>
          </ac:grpSpMkLst>
        </pc:grpChg>
        <pc:picChg chg="del">
          <ac:chgData name="Parth" userId="8a6b08f15a6ed3ca" providerId="LiveId" clId="{204C100D-E8A7-4606-8F24-0DB794B8E717}" dt="2023-05-14T13:41:43.547" v="301" actId="478"/>
          <ac:picMkLst>
            <pc:docMk/>
            <pc:sldMk cId="0" sldId="262"/>
            <ac:picMk id="219" creationId="{00000000-0000-0000-0000-000000000000}"/>
          </ac:picMkLst>
        </pc:picChg>
        <pc:cxnChg chg="add del mod">
          <ac:chgData name="Parth" userId="8a6b08f15a6ed3ca" providerId="LiveId" clId="{204C100D-E8A7-4606-8F24-0DB794B8E717}" dt="2023-05-14T13:53:59.616" v="395" actId="21"/>
          <ac:cxnSpMkLst>
            <pc:docMk/>
            <pc:sldMk cId="0" sldId="262"/>
            <ac:cxnSpMk id="2" creationId="{C61C0583-2C01-C41F-0174-76087176391D}"/>
          </ac:cxnSpMkLst>
        </pc:cxnChg>
        <pc:cxnChg chg="add mod">
          <ac:chgData name="Parth" userId="8a6b08f15a6ed3ca" providerId="LiveId" clId="{204C100D-E8A7-4606-8F24-0DB794B8E717}" dt="2023-05-14T13:56:02.762" v="408"/>
          <ac:cxnSpMkLst>
            <pc:docMk/>
            <pc:sldMk cId="0" sldId="262"/>
            <ac:cxnSpMk id="33" creationId="{81890A44-79B3-6B82-7C05-E32774028EF3}"/>
          </ac:cxnSpMkLst>
        </pc:cxnChg>
      </pc:sldChg>
      <pc:sldChg chg="addSp delSp modSp mod modTransition delAnim modAnim">
        <pc:chgData name="Parth" userId="8a6b08f15a6ed3ca" providerId="LiveId" clId="{204C100D-E8A7-4606-8F24-0DB794B8E717}" dt="2023-05-14T18:38:06.001" v="898"/>
        <pc:sldMkLst>
          <pc:docMk/>
          <pc:sldMk cId="0" sldId="263"/>
        </pc:sldMkLst>
        <pc:spChg chg="add mod">
          <ac:chgData name="Parth" userId="8a6b08f15a6ed3ca" providerId="LiveId" clId="{204C100D-E8A7-4606-8F24-0DB794B8E717}" dt="2023-05-14T13:54:07.129" v="397"/>
          <ac:spMkLst>
            <pc:docMk/>
            <pc:sldMk cId="0" sldId="263"/>
            <ac:spMk id="3" creationId="{B133BC1E-6EBC-2FE5-6FAD-8A5B2FAB9431}"/>
          </ac:spMkLst>
        </pc:spChg>
        <pc:spChg chg="add mod">
          <ac:chgData name="Parth" userId="8a6b08f15a6ed3ca" providerId="LiveId" clId="{204C100D-E8A7-4606-8F24-0DB794B8E717}" dt="2023-05-14T13:54:07.129" v="397"/>
          <ac:spMkLst>
            <pc:docMk/>
            <pc:sldMk cId="0" sldId="263"/>
            <ac:spMk id="4" creationId="{1177185D-7000-6C34-367A-5C06D8FEB6C7}"/>
          </ac:spMkLst>
        </pc:spChg>
        <pc:spChg chg="add mod">
          <ac:chgData name="Parth" userId="8a6b08f15a6ed3ca" providerId="LiveId" clId="{204C100D-E8A7-4606-8F24-0DB794B8E717}" dt="2023-05-14T13:54:07.129" v="397"/>
          <ac:spMkLst>
            <pc:docMk/>
            <pc:sldMk cId="0" sldId="263"/>
            <ac:spMk id="5" creationId="{6BBE619B-F04C-EC44-042F-9D9C0D12F7AA}"/>
          </ac:spMkLst>
        </pc:spChg>
        <pc:spChg chg="add mod">
          <ac:chgData name="Parth" userId="8a6b08f15a6ed3ca" providerId="LiveId" clId="{204C100D-E8A7-4606-8F24-0DB794B8E717}" dt="2023-05-14T14:04:26.746" v="526" actId="207"/>
          <ac:spMkLst>
            <pc:docMk/>
            <pc:sldMk cId="0" sldId="263"/>
            <ac:spMk id="6" creationId="{25E589C6-B2FC-946B-F9E7-A92566FD1DBD}"/>
          </ac:spMkLst>
        </pc:spChg>
        <pc:spChg chg="mod">
          <ac:chgData name="Parth" userId="8a6b08f15a6ed3ca" providerId="LiveId" clId="{204C100D-E8A7-4606-8F24-0DB794B8E717}" dt="2023-05-14T13:54:07.129" v="397"/>
          <ac:spMkLst>
            <pc:docMk/>
            <pc:sldMk cId="0" sldId="263"/>
            <ac:spMk id="8" creationId="{797998AA-5947-1C6C-A8B5-C1B88CB1DA00}"/>
          </ac:spMkLst>
        </pc:spChg>
        <pc:spChg chg="mod">
          <ac:chgData name="Parth" userId="8a6b08f15a6ed3ca" providerId="LiveId" clId="{204C100D-E8A7-4606-8F24-0DB794B8E717}" dt="2023-05-14T13:54:07.129" v="397"/>
          <ac:spMkLst>
            <pc:docMk/>
            <pc:sldMk cId="0" sldId="263"/>
            <ac:spMk id="9" creationId="{336C12FA-E902-D066-541A-2C95BF6E42A7}"/>
          </ac:spMkLst>
        </pc:spChg>
        <pc:spChg chg="mod">
          <ac:chgData name="Parth" userId="8a6b08f15a6ed3ca" providerId="LiveId" clId="{204C100D-E8A7-4606-8F24-0DB794B8E717}" dt="2023-05-14T14:01:01.229" v="483" actId="6549"/>
          <ac:spMkLst>
            <pc:docMk/>
            <pc:sldMk cId="0" sldId="263"/>
            <ac:spMk id="11" creationId="{FC9CC64C-5904-8ADD-90C3-87D102C9E82F}"/>
          </ac:spMkLst>
        </pc:spChg>
        <pc:spChg chg="mod">
          <ac:chgData name="Parth" userId="8a6b08f15a6ed3ca" providerId="LiveId" clId="{204C100D-E8A7-4606-8F24-0DB794B8E717}" dt="2023-05-14T13:54:07.129" v="397"/>
          <ac:spMkLst>
            <pc:docMk/>
            <pc:sldMk cId="0" sldId="263"/>
            <ac:spMk id="12" creationId="{EB830549-2B9B-87F3-2AF7-6626E5748075}"/>
          </ac:spMkLst>
        </pc:spChg>
        <pc:spChg chg="mod">
          <ac:chgData name="Parth" userId="8a6b08f15a6ed3ca" providerId="LiveId" clId="{204C100D-E8A7-4606-8F24-0DB794B8E717}" dt="2023-05-14T13:54:07.129" v="397"/>
          <ac:spMkLst>
            <pc:docMk/>
            <pc:sldMk cId="0" sldId="263"/>
            <ac:spMk id="14" creationId="{7E90F0A7-5A3F-9738-B222-6D142372BFD1}"/>
          </ac:spMkLst>
        </pc:spChg>
        <pc:spChg chg="mod">
          <ac:chgData name="Parth" userId="8a6b08f15a6ed3ca" providerId="LiveId" clId="{204C100D-E8A7-4606-8F24-0DB794B8E717}" dt="2023-05-14T13:54:07.129" v="397"/>
          <ac:spMkLst>
            <pc:docMk/>
            <pc:sldMk cId="0" sldId="263"/>
            <ac:spMk id="15" creationId="{947C9575-3C27-00CF-C8C3-276E9229AA85}"/>
          </ac:spMkLst>
        </pc:spChg>
        <pc:spChg chg="add del mod">
          <ac:chgData name="Parth" userId="8a6b08f15a6ed3ca" providerId="LiveId" clId="{204C100D-E8A7-4606-8F24-0DB794B8E717}" dt="2023-05-14T14:00:46.546" v="479" actId="478"/>
          <ac:spMkLst>
            <pc:docMk/>
            <pc:sldMk cId="0" sldId="263"/>
            <ac:spMk id="16" creationId="{7A378F92-FD70-203F-E199-1B0DB3A83C53}"/>
          </ac:spMkLst>
        </pc:spChg>
        <pc:spChg chg="mod">
          <ac:chgData name="Parth" userId="8a6b08f15a6ed3ca" providerId="LiveId" clId="{204C100D-E8A7-4606-8F24-0DB794B8E717}" dt="2023-05-14T13:54:07.129" v="397"/>
          <ac:spMkLst>
            <pc:docMk/>
            <pc:sldMk cId="0" sldId="263"/>
            <ac:spMk id="18" creationId="{B69F2849-3857-E209-06E6-F337B686DBB2}"/>
          </ac:spMkLst>
        </pc:spChg>
        <pc:spChg chg="mod">
          <ac:chgData name="Parth" userId="8a6b08f15a6ed3ca" providerId="LiveId" clId="{204C100D-E8A7-4606-8F24-0DB794B8E717}" dt="2023-05-14T14:00:50.602" v="480" actId="6549"/>
          <ac:spMkLst>
            <pc:docMk/>
            <pc:sldMk cId="0" sldId="263"/>
            <ac:spMk id="19" creationId="{2E7C541E-A1C3-5BC6-FFB4-31B1D0AD9931}"/>
          </ac:spMkLst>
        </pc:spChg>
        <pc:spChg chg="mod">
          <ac:chgData name="Parth" userId="8a6b08f15a6ed3ca" providerId="LiveId" clId="{204C100D-E8A7-4606-8F24-0DB794B8E717}" dt="2023-05-14T13:54:07.129" v="397"/>
          <ac:spMkLst>
            <pc:docMk/>
            <pc:sldMk cId="0" sldId="263"/>
            <ac:spMk id="21" creationId="{68233A20-703D-227C-CA28-6C9AD51C0178}"/>
          </ac:spMkLst>
        </pc:spChg>
        <pc:spChg chg="mod">
          <ac:chgData name="Parth" userId="8a6b08f15a6ed3ca" providerId="LiveId" clId="{204C100D-E8A7-4606-8F24-0DB794B8E717}" dt="2023-05-14T13:54:07.129" v="397"/>
          <ac:spMkLst>
            <pc:docMk/>
            <pc:sldMk cId="0" sldId="263"/>
            <ac:spMk id="22" creationId="{C5255765-9A40-7AF5-2CF5-7A2816D04EFD}"/>
          </ac:spMkLst>
        </pc:spChg>
        <pc:spChg chg="mod">
          <ac:chgData name="Parth" userId="8a6b08f15a6ed3ca" providerId="LiveId" clId="{204C100D-E8A7-4606-8F24-0DB794B8E717}" dt="2023-05-14T13:54:07.129" v="397"/>
          <ac:spMkLst>
            <pc:docMk/>
            <pc:sldMk cId="0" sldId="263"/>
            <ac:spMk id="24" creationId="{E7ABB352-D897-CDDE-F585-8AB6C45F6724}"/>
          </ac:spMkLst>
        </pc:spChg>
        <pc:spChg chg="mod">
          <ac:chgData name="Parth" userId="8a6b08f15a6ed3ca" providerId="LiveId" clId="{204C100D-E8A7-4606-8F24-0DB794B8E717}" dt="2023-05-14T13:54:07.129" v="397"/>
          <ac:spMkLst>
            <pc:docMk/>
            <pc:sldMk cId="0" sldId="263"/>
            <ac:spMk id="25" creationId="{C7F1E86B-7CDC-65FC-F470-56895A067BEB}"/>
          </ac:spMkLst>
        </pc:spChg>
        <pc:spChg chg="mod">
          <ac:chgData name="Parth" userId="8a6b08f15a6ed3ca" providerId="LiveId" clId="{204C100D-E8A7-4606-8F24-0DB794B8E717}" dt="2023-05-14T14:02:05.773" v="498" actId="6549"/>
          <ac:spMkLst>
            <pc:docMk/>
            <pc:sldMk cId="0" sldId="263"/>
            <ac:spMk id="27" creationId="{C02E0602-DC1D-F2F9-EE89-2989FCED0E6B}"/>
          </ac:spMkLst>
        </pc:spChg>
        <pc:spChg chg="mod">
          <ac:chgData name="Parth" userId="8a6b08f15a6ed3ca" providerId="LiveId" clId="{204C100D-E8A7-4606-8F24-0DB794B8E717}" dt="2023-05-14T13:54:07.129" v="397"/>
          <ac:spMkLst>
            <pc:docMk/>
            <pc:sldMk cId="0" sldId="263"/>
            <ac:spMk id="28" creationId="{496BB39C-76BF-445F-9AC5-3F8E6AC81E0F}"/>
          </ac:spMkLst>
        </pc:spChg>
        <pc:spChg chg="add mod">
          <ac:chgData name="Parth" userId="8a6b08f15a6ed3ca" providerId="LiveId" clId="{204C100D-E8A7-4606-8F24-0DB794B8E717}" dt="2023-05-14T13:54:28.556" v="400" actId="1076"/>
          <ac:spMkLst>
            <pc:docMk/>
            <pc:sldMk cId="0" sldId="263"/>
            <ac:spMk id="29" creationId="{70E5804D-F9F5-A661-E67D-75D6E6649661}"/>
          </ac:spMkLst>
        </pc:spChg>
        <pc:spChg chg="add del mod">
          <ac:chgData name="Parth" userId="8a6b08f15a6ed3ca" providerId="LiveId" clId="{204C100D-E8A7-4606-8F24-0DB794B8E717}" dt="2023-05-14T13:58:58.922" v="478" actId="22"/>
          <ac:spMkLst>
            <pc:docMk/>
            <pc:sldMk cId="0" sldId="263"/>
            <ac:spMk id="31" creationId="{BA0D94F3-CAA3-D694-8B19-60D4DB11E0A3}"/>
          </ac:spMkLst>
        </pc:spChg>
        <pc:spChg chg="add mod">
          <ac:chgData name="Parth" userId="8a6b08f15a6ed3ca" providerId="LiveId" clId="{204C100D-E8A7-4606-8F24-0DB794B8E717}" dt="2023-05-14T14:03:29.096" v="517" actId="1076"/>
          <ac:spMkLst>
            <pc:docMk/>
            <pc:sldMk cId="0" sldId="263"/>
            <ac:spMk id="32" creationId="{A4D9D5A4-0F90-E185-F619-2C898DCF606F}"/>
          </ac:spMkLst>
        </pc:spChg>
        <pc:spChg chg="add mod">
          <ac:chgData name="Parth" userId="8a6b08f15a6ed3ca" providerId="LiveId" clId="{204C100D-E8A7-4606-8F24-0DB794B8E717}" dt="2023-05-14T14:03:31.502" v="518" actId="1076"/>
          <ac:spMkLst>
            <pc:docMk/>
            <pc:sldMk cId="0" sldId="263"/>
            <ac:spMk id="33" creationId="{4FEA922E-7C45-3796-343B-33352402907F}"/>
          </ac:spMkLst>
        </pc:spChg>
        <pc:spChg chg="del">
          <ac:chgData name="Parth" userId="8a6b08f15a6ed3ca" providerId="LiveId" clId="{204C100D-E8A7-4606-8F24-0DB794B8E717}" dt="2023-05-14T13:54:05.044" v="396" actId="478"/>
          <ac:spMkLst>
            <pc:docMk/>
            <pc:sldMk cId="0" sldId="263"/>
            <ac:spMk id="226" creationId="{00000000-0000-0000-0000-000000000000}"/>
          </ac:spMkLst>
        </pc:spChg>
        <pc:spChg chg="del">
          <ac:chgData name="Parth" userId="8a6b08f15a6ed3ca" providerId="LiveId" clId="{204C100D-E8A7-4606-8F24-0DB794B8E717}" dt="2023-05-14T13:46:09.811" v="358" actId="21"/>
          <ac:spMkLst>
            <pc:docMk/>
            <pc:sldMk cId="0" sldId="263"/>
            <ac:spMk id="227" creationId="{00000000-0000-0000-0000-000000000000}"/>
          </ac:spMkLst>
        </pc:spChg>
        <pc:spChg chg="del">
          <ac:chgData name="Parth" userId="8a6b08f15a6ed3ca" providerId="LiveId" clId="{204C100D-E8A7-4606-8F24-0DB794B8E717}" dt="2023-05-14T13:46:09.811" v="358" actId="21"/>
          <ac:spMkLst>
            <pc:docMk/>
            <pc:sldMk cId="0" sldId="263"/>
            <ac:spMk id="228" creationId="{00000000-0000-0000-0000-000000000000}"/>
          </ac:spMkLst>
        </pc:spChg>
        <pc:spChg chg="del">
          <ac:chgData name="Parth" userId="8a6b08f15a6ed3ca" providerId="LiveId" clId="{204C100D-E8A7-4606-8F24-0DB794B8E717}" dt="2023-05-14T13:46:09.811" v="358" actId="21"/>
          <ac:spMkLst>
            <pc:docMk/>
            <pc:sldMk cId="0" sldId="263"/>
            <ac:spMk id="229" creationId="{00000000-0000-0000-0000-000000000000}"/>
          </ac:spMkLst>
        </pc:spChg>
        <pc:grpChg chg="add del mod">
          <ac:chgData name="Parth" userId="8a6b08f15a6ed3ca" providerId="LiveId" clId="{204C100D-E8A7-4606-8F24-0DB794B8E717}" dt="2023-05-14T14:01:11.079" v="487" actId="478"/>
          <ac:grpSpMkLst>
            <pc:docMk/>
            <pc:sldMk cId="0" sldId="263"/>
            <ac:grpSpMk id="7" creationId="{CE70FF83-10D9-4AD3-2F5B-B2C1F9BA9A91}"/>
          </ac:grpSpMkLst>
        </pc:grpChg>
        <pc:grpChg chg="add del mod">
          <ac:chgData name="Parth" userId="8a6b08f15a6ed3ca" providerId="LiveId" clId="{204C100D-E8A7-4606-8F24-0DB794B8E717}" dt="2023-05-14T14:01:08.700" v="486" actId="478"/>
          <ac:grpSpMkLst>
            <pc:docMk/>
            <pc:sldMk cId="0" sldId="263"/>
            <ac:grpSpMk id="10" creationId="{2DFC5472-0A78-63F3-DDC8-7CABC187F08B}"/>
          </ac:grpSpMkLst>
        </pc:grpChg>
        <pc:grpChg chg="add del mod">
          <ac:chgData name="Parth" userId="8a6b08f15a6ed3ca" providerId="LiveId" clId="{204C100D-E8A7-4606-8F24-0DB794B8E717}" dt="2023-05-14T14:01:06.424" v="485" actId="478"/>
          <ac:grpSpMkLst>
            <pc:docMk/>
            <pc:sldMk cId="0" sldId="263"/>
            <ac:grpSpMk id="13" creationId="{CDE02FF2-CBB1-EF22-CBC7-E8BFCC937512}"/>
          </ac:grpSpMkLst>
        </pc:grpChg>
        <pc:grpChg chg="add del mod">
          <ac:chgData name="Parth" userId="8a6b08f15a6ed3ca" providerId="LiveId" clId="{204C100D-E8A7-4606-8F24-0DB794B8E717}" dt="2023-05-14T14:00:56.056" v="481" actId="478"/>
          <ac:grpSpMkLst>
            <pc:docMk/>
            <pc:sldMk cId="0" sldId="263"/>
            <ac:grpSpMk id="17" creationId="{DF5B4AE3-A240-0117-DF7F-D16C59FC5F0C}"/>
          </ac:grpSpMkLst>
        </pc:grpChg>
        <pc:grpChg chg="add del mod">
          <ac:chgData name="Parth" userId="8a6b08f15a6ed3ca" providerId="LiveId" clId="{204C100D-E8A7-4606-8F24-0DB794B8E717}" dt="2023-05-14T14:00:56.056" v="481" actId="478"/>
          <ac:grpSpMkLst>
            <pc:docMk/>
            <pc:sldMk cId="0" sldId="263"/>
            <ac:grpSpMk id="20" creationId="{6967339B-916A-417F-6353-48704398A93B}"/>
          </ac:grpSpMkLst>
        </pc:grpChg>
        <pc:grpChg chg="add del mod">
          <ac:chgData name="Parth" userId="8a6b08f15a6ed3ca" providerId="LiveId" clId="{204C100D-E8A7-4606-8F24-0DB794B8E717}" dt="2023-05-14T14:00:56.056" v="481" actId="478"/>
          <ac:grpSpMkLst>
            <pc:docMk/>
            <pc:sldMk cId="0" sldId="263"/>
            <ac:grpSpMk id="23" creationId="{43497776-D62B-E3A9-E6E7-F8A00BA2E811}"/>
          </ac:grpSpMkLst>
        </pc:grpChg>
        <pc:grpChg chg="add del mod">
          <ac:chgData name="Parth" userId="8a6b08f15a6ed3ca" providerId="LiveId" clId="{204C100D-E8A7-4606-8F24-0DB794B8E717}" dt="2023-05-14T14:02:07.045" v="499" actId="478"/>
          <ac:grpSpMkLst>
            <pc:docMk/>
            <pc:sldMk cId="0" sldId="263"/>
            <ac:grpSpMk id="26" creationId="{BC93CC84-D5E5-260F-BCB1-60350C71C87B}"/>
          </ac:grpSpMkLst>
        </pc:grpChg>
        <pc:cxnChg chg="add mod">
          <ac:chgData name="Parth" userId="8a6b08f15a6ed3ca" providerId="LiveId" clId="{204C100D-E8A7-4606-8F24-0DB794B8E717}" dt="2023-05-14T13:54:07.129" v="397"/>
          <ac:cxnSpMkLst>
            <pc:docMk/>
            <pc:sldMk cId="0" sldId="263"/>
            <ac:cxnSpMk id="2" creationId="{75B3F4CD-28BE-4EBA-2D59-4D1B348B072C}"/>
          </ac:cxnSpMkLst>
        </pc:cxnChg>
        <pc:cxnChg chg="del">
          <ac:chgData name="Parth" userId="8a6b08f15a6ed3ca" providerId="LiveId" clId="{204C100D-E8A7-4606-8F24-0DB794B8E717}" dt="2023-05-14T13:46:09.811" v="358" actId="21"/>
          <ac:cxnSpMkLst>
            <pc:docMk/>
            <pc:sldMk cId="0" sldId="263"/>
            <ac:cxnSpMk id="225" creationId="{00000000-0000-0000-0000-000000000000}"/>
          </ac:cxnSpMkLst>
        </pc:cxnChg>
      </pc:sldChg>
      <pc:sldChg chg="addSp delSp modSp mod modTransition addAnim delAnim modAnim">
        <pc:chgData name="Parth" userId="8a6b08f15a6ed3ca" providerId="LiveId" clId="{204C100D-E8A7-4606-8F24-0DB794B8E717}" dt="2023-05-14T18:38:06.001" v="898"/>
        <pc:sldMkLst>
          <pc:docMk/>
          <pc:sldMk cId="0" sldId="264"/>
        </pc:sldMkLst>
        <pc:spChg chg="add del mod">
          <ac:chgData name="Parth" userId="8a6b08f15a6ed3ca" providerId="LiveId" clId="{204C100D-E8A7-4606-8F24-0DB794B8E717}" dt="2023-05-14T18:25:42.282" v="828"/>
          <ac:spMkLst>
            <pc:docMk/>
            <pc:sldMk cId="0" sldId="264"/>
            <ac:spMk id="4" creationId="{19918845-953F-DBF8-2D97-27A6CE7B32A0}"/>
          </ac:spMkLst>
        </pc:spChg>
        <pc:spChg chg="add mod">
          <ac:chgData name="Parth" userId="8a6b08f15a6ed3ca" providerId="LiveId" clId="{204C100D-E8A7-4606-8F24-0DB794B8E717}" dt="2023-05-14T18:26:56.032" v="844" actId="1076"/>
          <ac:spMkLst>
            <pc:docMk/>
            <pc:sldMk cId="0" sldId="264"/>
            <ac:spMk id="5" creationId="{172EF90F-2EB2-CCC0-9800-412B4EB96EF8}"/>
          </ac:spMkLst>
        </pc:spChg>
        <pc:spChg chg="add del mod">
          <ac:chgData name="Parth" userId="8a6b08f15a6ed3ca" providerId="LiveId" clId="{204C100D-E8A7-4606-8F24-0DB794B8E717}" dt="2023-05-14T18:23:26.062" v="801" actId="478"/>
          <ac:spMkLst>
            <pc:docMk/>
            <pc:sldMk cId="0" sldId="264"/>
            <ac:spMk id="235" creationId="{00000000-0000-0000-0000-000000000000}"/>
          </ac:spMkLst>
        </pc:spChg>
        <pc:spChg chg="del mod">
          <ac:chgData name="Parth" userId="8a6b08f15a6ed3ca" providerId="LiveId" clId="{204C100D-E8A7-4606-8F24-0DB794B8E717}" dt="2023-05-14T18:25:42.282" v="826" actId="478"/>
          <ac:spMkLst>
            <pc:docMk/>
            <pc:sldMk cId="0" sldId="264"/>
            <ac:spMk id="236" creationId="{00000000-0000-0000-0000-000000000000}"/>
          </ac:spMkLst>
        </pc:spChg>
        <pc:picChg chg="add mod">
          <ac:chgData name="Parth" userId="8a6b08f15a6ed3ca" providerId="LiveId" clId="{204C100D-E8A7-4606-8F24-0DB794B8E717}" dt="2023-05-14T18:26:34.312" v="840" actId="14100"/>
          <ac:picMkLst>
            <pc:docMk/>
            <pc:sldMk cId="0" sldId="264"/>
            <ac:picMk id="3" creationId="{A765689E-AE5B-245A-3D96-3220DB85E1BA}"/>
          </ac:picMkLst>
        </pc:picChg>
      </pc:sldChg>
      <pc:sldChg chg="addSp delSp modSp mod modTransition">
        <pc:chgData name="Parth" userId="8a6b08f15a6ed3ca" providerId="LiveId" clId="{204C100D-E8A7-4606-8F24-0DB794B8E717}" dt="2023-05-14T18:38:06.001" v="898"/>
        <pc:sldMkLst>
          <pc:docMk/>
          <pc:sldMk cId="0" sldId="265"/>
        </pc:sldMkLst>
        <pc:picChg chg="add mod">
          <ac:chgData name="Parth" userId="8a6b08f15a6ed3ca" providerId="LiveId" clId="{204C100D-E8A7-4606-8F24-0DB794B8E717}" dt="2023-05-14T18:14:41.963" v="765" actId="14100"/>
          <ac:picMkLst>
            <pc:docMk/>
            <pc:sldMk cId="0" sldId="265"/>
            <ac:picMk id="3" creationId="{CF791DC4-3213-88C4-68E0-17EFBBCA4E1B}"/>
          </ac:picMkLst>
        </pc:picChg>
        <pc:picChg chg="del">
          <ac:chgData name="Parth" userId="8a6b08f15a6ed3ca" providerId="LiveId" clId="{204C100D-E8A7-4606-8F24-0DB794B8E717}" dt="2023-05-14T14:08:08.378" v="614" actId="478"/>
          <ac:picMkLst>
            <pc:docMk/>
            <pc:sldMk cId="0" sldId="265"/>
            <ac:picMk id="242" creationId="{00000000-0000-0000-0000-000000000000}"/>
          </ac:picMkLst>
        </pc:picChg>
      </pc:sldChg>
      <pc:sldChg chg="addSp delSp modSp mod modTransition">
        <pc:chgData name="Parth" userId="8a6b08f15a6ed3ca" providerId="LiveId" clId="{204C100D-E8A7-4606-8F24-0DB794B8E717}" dt="2023-05-14T18:38:06.001" v="898"/>
        <pc:sldMkLst>
          <pc:docMk/>
          <pc:sldMk cId="0" sldId="266"/>
        </pc:sldMkLst>
        <pc:picChg chg="add mod">
          <ac:chgData name="Parth" userId="8a6b08f15a6ed3ca" providerId="LiveId" clId="{204C100D-E8A7-4606-8F24-0DB794B8E717}" dt="2023-05-14T18:16:11.847" v="767" actId="1076"/>
          <ac:picMkLst>
            <pc:docMk/>
            <pc:sldMk cId="0" sldId="266"/>
            <ac:picMk id="3" creationId="{46E57A58-AA02-0B08-C1C2-21294614A7B7}"/>
          </ac:picMkLst>
        </pc:picChg>
        <pc:picChg chg="del">
          <ac:chgData name="Parth" userId="8a6b08f15a6ed3ca" providerId="LiveId" clId="{204C100D-E8A7-4606-8F24-0DB794B8E717}" dt="2023-05-14T14:08:13.088" v="615" actId="478"/>
          <ac:picMkLst>
            <pc:docMk/>
            <pc:sldMk cId="0" sldId="266"/>
            <ac:picMk id="252" creationId="{00000000-0000-0000-0000-000000000000}"/>
          </ac:picMkLst>
        </pc:picChg>
        <pc:picChg chg="del">
          <ac:chgData name="Parth" userId="8a6b08f15a6ed3ca" providerId="LiveId" clId="{204C100D-E8A7-4606-8F24-0DB794B8E717}" dt="2023-05-14T14:08:13.889" v="616" actId="478"/>
          <ac:picMkLst>
            <pc:docMk/>
            <pc:sldMk cId="0" sldId="266"/>
            <ac:picMk id="253" creationId="{00000000-0000-0000-0000-000000000000}"/>
          </ac:picMkLst>
        </pc:picChg>
      </pc:sldChg>
      <pc:sldChg chg="del">
        <pc:chgData name="Parth" userId="8a6b08f15a6ed3ca" providerId="LiveId" clId="{204C100D-E8A7-4606-8F24-0DB794B8E717}" dt="2023-05-14T14:08:27.914" v="617" actId="2696"/>
        <pc:sldMkLst>
          <pc:docMk/>
          <pc:sldMk cId="0" sldId="267"/>
        </pc:sldMkLst>
      </pc:sldChg>
      <pc:sldChg chg="addSp delSp modSp mod modTransition">
        <pc:chgData name="Parth" userId="8a6b08f15a6ed3ca" providerId="LiveId" clId="{204C100D-E8A7-4606-8F24-0DB794B8E717}" dt="2023-05-14T18:38:06.001" v="898"/>
        <pc:sldMkLst>
          <pc:docMk/>
          <pc:sldMk cId="0" sldId="268"/>
        </pc:sldMkLst>
        <pc:spChg chg="mod">
          <ac:chgData name="Parth" userId="8a6b08f15a6ed3ca" providerId="LiveId" clId="{204C100D-E8A7-4606-8F24-0DB794B8E717}" dt="2023-05-14T14:19:40.857" v="747" actId="20577"/>
          <ac:spMkLst>
            <pc:docMk/>
            <pc:sldMk cId="0" sldId="268"/>
            <ac:spMk id="272" creationId="{00000000-0000-0000-0000-000000000000}"/>
          </ac:spMkLst>
        </pc:spChg>
        <pc:spChg chg="del mod">
          <ac:chgData name="Parth" userId="8a6b08f15a6ed3ca" providerId="LiveId" clId="{204C100D-E8A7-4606-8F24-0DB794B8E717}" dt="2023-05-14T14:09:49.274" v="621" actId="478"/>
          <ac:spMkLst>
            <pc:docMk/>
            <pc:sldMk cId="0" sldId="268"/>
            <ac:spMk id="273" creationId="{00000000-0000-0000-0000-000000000000}"/>
          </ac:spMkLst>
        </pc:spChg>
        <pc:picChg chg="add mod modCrop">
          <ac:chgData name="Parth" userId="8a6b08f15a6ed3ca" providerId="LiveId" clId="{204C100D-E8A7-4606-8F24-0DB794B8E717}" dt="2023-05-14T14:10:56.167" v="633" actId="1076"/>
          <ac:picMkLst>
            <pc:docMk/>
            <pc:sldMk cId="0" sldId="268"/>
            <ac:picMk id="3" creationId="{4BAE9115-361C-FE8B-DBF7-261E6131DDEE}"/>
          </ac:picMkLst>
        </pc:picChg>
        <pc:picChg chg="mod">
          <ac:chgData name="Parth" userId="8a6b08f15a6ed3ca" providerId="LiveId" clId="{204C100D-E8A7-4606-8F24-0DB794B8E717}" dt="2023-05-14T14:11:02.887" v="634" actId="1076"/>
          <ac:picMkLst>
            <pc:docMk/>
            <pc:sldMk cId="0" sldId="268"/>
            <ac:picMk id="274" creationId="{00000000-0000-0000-0000-000000000000}"/>
          </ac:picMkLst>
        </pc:picChg>
      </pc:sldChg>
      <pc:sldChg chg="addSp delSp modSp mod modTransition">
        <pc:chgData name="Parth" userId="8a6b08f15a6ed3ca" providerId="LiveId" clId="{204C100D-E8A7-4606-8F24-0DB794B8E717}" dt="2023-05-14T18:38:06.001" v="898"/>
        <pc:sldMkLst>
          <pc:docMk/>
          <pc:sldMk cId="0" sldId="269"/>
        </pc:sldMkLst>
        <pc:spChg chg="mod">
          <ac:chgData name="Parth" userId="8a6b08f15a6ed3ca" providerId="LiveId" clId="{204C100D-E8A7-4606-8F24-0DB794B8E717}" dt="2023-05-14T14:19:35.840" v="743" actId="20577"/>
          <ac:spMkLst>
            <pc:docMk/>
            <pc:sldMk cId="0" sldId="269"/>
            <ac:spMk id="283" creationId="{00000000-0000-0000-0000-000000000000}"/>
          </ac:spMkLst>
        </pc:spChg>
        <pc:spChg chg="mod">
          <ac:chgData name="Parth" userId="8a6b08f15a6ed3ca" providerId="LiveId" clId="{204C100D-E8A7-4606-8F24-0DB794B8E717}" dt="2023-05-14T14:17:40.028" v="735" actId="20577"/>
          <ac:spMkLst>
            <pc:docMk/>
            <pc:sldMk cId="0" sldId="269"/>
            <ac:spMk id="284" creationId="{00000000-0000-0000-0000-000000000000}"/>
          </ac:spMkLst>
        </pc:spChg>
        <pc:picChg chg="add mod">
          <ac:chgData name="Parth" userId="8a6b08f15a6ed3ca" providerId="LiveId" clId="{204C100D-E8A7-4606-8F24-0DB794B8E717}" dt="2023-05-14T14:17:30.532" v="733" actId="1076"/>
          <ac:picMkLst>
            <pc:docMk/>
            <pc:sldMk cId="0" sldId="269"/>
            <ac:picMk id="3" creationId="{A14C4375-0C67-D4C4-72BE-DF141E903594}"/>
          </ac:picMkLst>
        </pc:picChg>
        <pc:picChg chg="del">
          <ac:chgData name="Parth" userId="8a6b08f15a6ed3ca" providerId="LiveId" clId="{204C100D-E8A7-4606-8F24-0DB794B8E717}" dt="2023-05-14T14:16:10.989" v="721" actId="478"/>
          <ac:picMkLst>
            <pc:docMk/>
            <pc:sldMk cId="0" sldId="269"/>
            <ac:picMk id="285" creationId="{00000000-0000-0000-0000-000000000000}"/>
          </ac:picMkLst>
        </pc:picChg>
      </pc:sldChg>
      <pc:sldChg chg="modSp mod modTransition">
        <pc:chgData name="Parth" userId="8a6b08f15a6ed3ca" providerId="LiveId" clId="{204C100D-E8A7-4606-8F24-0DB794B8E717}" dt="2023-05-14T18:38:06.001" v="898"/>
        <pc:sldMkLst>
          <pc:docMk/>
          <pc:sldMk cId="0" sldId="270"/>
        </pc:sldMkLst>
        <pc:spChg chg="mod">
          <ac:chgData name="Parth" userId="8a6b08f15a6ed3ca" providerId="LiveId" clId="{204C100D-E8A7-4606-8F24-0DB794B8E717}" dt="2023-05-14T14:19:30.541" v="739" actId="20577"/>
          <ac:spMkLst>
            <pc:docMk/>
            <pc:sldMk cId="0" sldId="270"/>
            <ac:spMk id="293" creationId="{00000000-0000-0000-0000-000000000000}"/>
          </ac:spMkLst>
        </pc:spChg>
        <pc:spChg chg="mod">
          <ac:chgData name="Parth" userId="8a6b08f15a6ed3ca" providerId="LiveId" clId="{204C100D-E8A7-4606-8F24-0DB794B8E717}" dt="2023-05-14T14:08:37.713" v="618" actId="1076"/>
          <ac:spMkLst>
            <pc:docMk/>
            <pc:sldMk cId="0" sldId="270"/>
            <ac:spMk id="294" creationId="{00000000-0000-0000-0000-000000000000}"/>
          </ac:spMkLst>
        </pc:spChg>
      </pc:sldChg>
      <pc:sldChg chg="addSp delSp modSp mod modTransition modAnim">
        <pc:chgData name="Parth" userId="8a6b08f15a6ed3ca" providerId="LiveId" clId="{204C100D-E8A7-4606-8F24-0DB794B8E717}" dt="2023-05-14T18:39:02.270" v="900" actId="255"/>
        <pc:sldMkLst>
          <pc:docMk/>
          <pc:sldMk cId="0" sldId="271"/>
        </pc:sldMkLst>
        <pc:spChg chg="add del">
          <ac:chgData name="Parth" userId="8a6b08f15a6ed3ca" providerId="LiveId" clId="{204C100D-E8A7-4606-8F24-0DB794B8E717}" dt="2023-05-14T18:33:04.191" v="873"/>
          <ac:spMkLst>
            <pc:docMk/>
            <pc:sldMk cId="0" sldId="271"/>
            <ac:spMk id="7" creationId="{CA84BDB4-AB51-FBF0-81D9-066180396DF4}"/>
          </ac:spMkLst>
        </pc:spChg>
        <pc:spChg chg="add del mod">
          <ac:chgData name="Parth" userId="8a6b08f15a6ed3ca" providerId="LiveId" clId="{204C100D-E8A7-4606-8F24-0DB794B8E717}" dt="2023-05-14T18:39:02.270" v="900" actId="255"/>
          <ac:spMkLst>
            <pc:docMk/>
            <pc:sldMk cId="0" sldId="271"/>
            <ac:spMk id="302" creationId="{00000000-0000-0000-0000-000000000000}"/>
          </ac:spMkLst>
        </pc:spChg>
        <pc:picChg chg="add del mod">
          <ac:chgData name="Parth" userId="8a6b08f15a6ed3ca" providerId="LiveId" clId="{204C100D-E8A7-4606-8F24-0DB794B8E717}" dt="2023-05-14T18:27:24.812" v="847"/>
          <ac:picMkLst>
            <pc:docMk/>
            <pc:sldMk cId="0" sldId="271"/>
            <ac:picMk id="2" creationId="{D8AA1E5E-C52A-2786-D670-ACF1F7118D68}"/>
          </ac:picMkLst>
        </pc:picChg>
        <pc:picChg chg="add del mod">
          <ac:chgData name="Parth" userId="8a6b08f15a6ed3ca" providerId="LiveId" clId="{204C100D-E8A7-4606-8F24-0DB794B8E717}" dt="2023-05-14T18:30:12.862" v="856"/>
          <ac:picMkLst>
            <pc:docMk/>
            <pc:sldMk cId="0" sldId="271"/>
            <ac:picMk id="4" creationId="{EA2D709A-D688-111C-F639-F6C7DAAA6F10}"/>
          </ac:picMkLst>
        </pc:picChg>
        <pc:picChg chg="add del mod">
          <ac:chgData name="Parth" userId="8a6b08f15a6ed3ca" providerId="LiveId" clId="{204C100D-E8A7-4606-8F24-0DB794B8E717}" dt="2023-05-14T18:37:21.402" v="894" actId="478"/>
          <ac:picMkLst>
            <pc:docMk/>
            <pc:sldMk cId="0" sldId="271"/>
            <ac:picMk id="6" creationId="{64435E9D-0D5B-EE9B-DF82-E2507B98B0E4}"/>
          </ac:picMkLst>
        </pc:picChg>
        <pc:picChg chg="add del mod">
          <ac:chgData name="Parth" userId="8a6b08f15a6ed3ca" providerId="LiveId" clId="{204C100D-E8A7-4606-8F24-0DB794B8E717}" dt="2023-05-14T18:37:20.590" v="893" actId="478"/>
          <ac:picMkLst>
            <pc:docMk/>
            <pc:sldMk cId="0" sldId="271"/>
            <ac:picMk id="9" creationId="{DA30BD13-FCA8-1A19-A52E-198BD3AC5E9F}"/>
          </ac:picMkLst>
        </pc:picChg>
        <pc:picChg chg="add del mod">
          <ac:chgData name="Parth" userId="8a6b08f15a6ed3ca" providerId="LiveId" clId="{204C100D-E8A7-4606-8F24-0DB794B8E717}" dt="2023-05-14T18:37:18.381" v="890" actId="478"/>
          <ac:picMkLst>
            <pc:docMk/>
            <pc:sldMk cId="0" sldId="271"/>
            <ac:picMk id="11" creationId="{C707CDEE-9A4C-0C70-A709-EDBE514C6CB8}"/>
          </ac:picMkLst>
        </pc:picChg>
        <pc:picChg chg="add del mod">
          <ac:chgData name="Parth" userId="8a6b08f15a6ed3ca" providerId="LiveId" clId="{204C100D-E8A7-4606-8F24-0DB794B8E717}" dt="2023-05-14T18:37:19.230" v="891" actId="478"/>
          <ac:picMkLst>
            <pc:docMk/>
            <pc:sldMk cId="0" sldId="271"/>
            <ac:picMk id="13" creationId="{A2A9B809-9D89-807D-EDD9-06F89E642CAC}"/>
          </ac:picMkLst>
        </pc:picChg>
        <pc:picChg chg="add del mod">
          <ac:chgData name="Parth" userId="8a6b08f15a6ed3ca" providerId="LiveId" clId="{204C100D-E8A7-4606-8F24-0DB794B8E717}" dt="2023-05-14T18:37:19.940" v="892" actId="478"/>
          <ac:picMkLst>
            <pc:docMk/>
            <pc:sldMk cId="0" sldId="271"/>
            <ac:picMk id="15" creationId="{79822C3D-E54B-60B4-A9D5-09566EF4781F}"/>
          </ac:picMkLst>
        </pc:picChg>
      </pc:sldChg>
      <pc:sldMasterChg chg="modTransition">
        <pc:chgData name="Parth" userId="8a6b08f15a6ed3ca" providerId="LiveId" clId="{204C100D-E8A7-4606-8F24-0DB794B8E717}" dt="2023-05-14T18:38:06.001" v="898"/>
        <pc:sldMasterMkLst>
          <pc:docMk/>
          <pc:sldMasterMk cId="1792655602" sldId="2147483661"/>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5"/>
        <p:cNvGrpSpPr/>
        <p:nvPr/>
      </p:nvGrpSpPr>
      <p:grpSpPr>
        <a:xfrm>
          <a:off x="0" y="0"/>
          <a:ext cx="0" cy="0"/>
          <a:chOff x="0" y="0"/>
          <a:chExt cx="0" cy="0"/>
        </a:xfrm>
      </p:grpSpPr>
      <p:sp>
        <p:nvSpPr>
          <p:cNvPr id="16" name="Google Shape;1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2"/>
          <p:cNvSpPr>
            <a:spLocks noGrp="1"/>
          </p:cNvSpPr>
          <p:nvPr>
            <p:ph type="pic" idx="2"/>
          </p:nvPr>
        </p:nvSpPr>
        <p:spPr>
          <a:xfrm>
            <a:off x="5183188" y="987425"/>
            <a:ext cx="6172200" cy="4873625"/>
          </a:xfrm>
          <a:prstGeom prst="rect">
            <a:avLst/>
          </a:prstGeom>
          <a:noFill/>
          <a:ln>
            <a:noFill/>
          </a:ln>
        </p:spPr>
      </p:sp>
      <p:sp>
        <p:nvSpPr>
          <p:cNvPr id="78" name="Google Shape;7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88"/>
        <p:cNvGrpSpPr/>
        <p:nvPr/>
      </p:nvGrpSpPr>
      <p:grpSpPr>
        <a:xfrm>
          <a:off x="0" y="0"/>
          <a:ext cx="0" cy="0"/>
          <a:chOff x="0" y="0"/>
          <a:chExt cx="0" cy="0"/>
        </a:xfrm>
      </p:grpSpPr>
      <p:sp>
        <p:nvSpPr>
          <p:cNvPr id="89" name="Google Shape;8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9"/>
        <p:cNvGrpSpPr/>
        <p:nvPr/>
      </p:nvGrpSpPr>
      <p:grpSpPr>
        <a:xfrm>
          <a:off x="0" y="0"/>
          <a:ext cx="0" cy="0"/>
          <a:chOff x="0" y="0"/>
          <a:chExt cx="0" cy="0"/>
        </a:xfrm>
      </p:grpSpPr>
      <p:sp>
        <p:nvSpPr>
          <p:cNvPr id="20" name="Google Shape;20;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比较">
  <p:cSld name="1_比较">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29"/>
          <p:cNvSpPr txBox="1"/>
          <p:nvPr/>
        </p:nvSpPr>
        <p:spPr>
          <a:xfrm>
            <a:off x="1806104" y="6662260"/>
            <a:ext cx="1440159" cy="11843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00" u="sng">
                <a:solidFill>
                  <a:srgbClr val="000000"/>
                </a:solidFill>
                <a:latin typeface="Microsoft Yahei"/>
                <a:ea typeface="Microsoft Yahei"/>
                <a:cs typeface="Microsoft Yahei"/>
                <a:sym typeface="Microsoft Yahei"/>
                <a:hlinkClick r:id="rId2">
                  <a:extLst>
                    <a:ext uri="{A12FA001-AC4F-418D-AE19-62706E023703}">
                      <ahyp:hlinkClr xmlns:ahyp="http://schemas.microsoft.com/office/drawing/2018/hyperlinkcolor" val="tx"/>
                    </a:ext>
                  </a:extLst>
                </a:hlinkClick>
              </a:rPr>
              <a:t>行业PPT模板</a:t>
            </a:r>
            <a:r>
              <a:rPr lang="en-US" sz="100">
                <a:solidFill>
                  <a:srgbClr val="000000"/>
                </a:solidFill>
                <a:latin typeface="Microsoft Yahei"/>
                <a:ea typeface="Microsoft Yahei"/>
                <a:cs typeface="Microsoft Yahei"/>
                <a:sym typeface="Microsoft Yahei"/>
              </a:rPr>
              <a:t>http://www.1ppt.com/hangye/</a:t>
            </a:r>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rth211106.github.io/Gre-Vocab-Dictonar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764525" y="3643397"/>
            <a:ext cx="5933713" cy="36933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By – Aayush Sharma</a:t>
            </a:r>
            <a:endParaRPr/>
          </a:p>
        </p:txBody>
      </p:sp>
      <p:sp>
        <p:nvSpPr>
          <p:cNvPr id="101" name="Google Shape;101;p1"/>
          <p:cNvSpPr/>
          <p:nvPr/>
        </p:nvSpPr>
        <p:spPr>
          <a:xfrm>
            <a:off x="2434432" y="4227871"/>
            <a:ext cx="2855323" cy="894735"/>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Node JS , React, HTML , CSS , JS , Rapid API</a:t>
            </a:r>
            <a:endParaRPr sz="1800" b="0" i="0" u="none" strike="noStrike" cap="none">
              <a:solidFill>
                <a:schemeClr val="lt1"/>
              </a:solidFill>
              <a:latin typeface="Arial"/>
              <a:ea typeface="Arial"/>
              <a:cs typeface="Arial"/>
              <a:sym typeface="Arial"/>
            </a:endParaRPr>
          </a:p>
        </p:txBody>
      </p:sp>
      <p:sp>
        <p:nvSpPr>
          <p:cNvPr id="102" name="Google Shape;102;p1"/>
          <p:cNvSpPr/>
          <p:nvPr/>
        </p:nvSpPr>
        <p:spPr>
          <a:xfrm>
            <a:off x="724698" y="1611226"/>
            <a:ext cx="7920538" cy="123110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lt1"/>
              </a:buClr>
              <a:buSzPts val="8000"/>
              <a:buFont typeface="Arial"/>
              <a:buNone/>
            </a:pPr>
            <a:r>
              <a:rPr lang="en-US" sz="8000" b="0" i="0" u="none" strike="noStrike" cap="none">
                <a:solidFill>
                  <a:schemeClr val="lt1"/>
                </a:solidFill>
                <a:latin typeface="Overlock"/>
                <a:ea typeface="Overlock"/>
                <a:cs typeface="Overlock"/>
                <a:sym typeface="Overlock"/>
              </a:rPr>
              <a:t>YouTube Master </a:t>
            </a:r>
            <a:endParaRPr sz="8000" b="0" i="0" u="none" strike="noStrike" cap="none">
              <a:solidFill>
                <a:schemeClr val="lt1"/>
              </a:solidFill>
              <a:latin typeface="Overlock"/>
              <a:ea typeface="Overlock"/>
              <a:cs typeface="Overlock"/>
              <a:sym typeface="Overlock"/>
            </a:endParaRPr>
          </a:p>
        </p:txBody>
      </p:sp>
      <p:sp>
        <p:nvSpPr>
          <p:cNvPr id="103" name="Google Shape;103;p1"/>
          <p:cNvSpPr/>
          <p:nvPr/>
        </p:nvSpPr>
        <p:spPr>
          <a:xfrm>
            <a:off x="0" y="2904762"/>
            <a:ext cx="12192000" cy="3953238"/>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200"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GRE Vocab Dictionary</a:t>
            </a:r>
            <a:endParaRPr lang="en-US" sz="7200" dirty="0">
              <a:solidFill>
                <a:schemeClr val="bg1"/>
              </a:solidFill>
              <a:effectLst/>
              <a:latin typeface="Times New Roman" panose="02020603050405020304" pitchFamily="18" charset="0"/>
              <a:ea typeface="Times New Roman" panose="02020603050405020304" pitchFamily="18" charset="0"/>
            </a:endParaRPr>
          </a:p>
          <a:p>
            <a:pPr marL="0" marR="0" lvl="0" indent="0" algn="ctr" rtl="0">
              <a:spcBef>
                <a:spcPts val="0"/>
              </a:spcBef>
              <a:spcAft>
                <a:spcPts val="0"/>
              </a:spcAft>
              <a:buNone/>
            </a:pPr>
            <a:r>
              <a:rPr lang="en-US" sz="1800" b="1" u="sng" dirty="0">
                <a:solidFill>
                  <a:srgbClr val="333333"/>
                </a:solidFill>
                <a:effectLst/>
                <a:latin typeface="Times New Roman" panose="02020603050405020304" pitchFamily="18" charset="0"/>
                <a:ea typeface="Times New Roman" panose="02020603050405020304" pitchFamily="18" charset="0"/>
              </a:rPr>
              <a:t>”</a:t>
            </a:r>
            <a:r>
              <a:rPr lang="en-US" sz="3600" dirty="0">
                <a:solidFill>
                  <a:schemeClr val="lt1"/>
                </a:solidFill>
                <a:latin typeface="Teko"/>
                <a:ea typeface="Teko"/>
                <a:cs typeface="Teko"/>
                <a:sym typeface="Teko"/>
              </a:rPr>
              <a:t>Parth Sharma(211106)</a:t>
            </a:r>
            <a:endParaRPr sz="3600" dirty="0">
              <a:solidFill>
                <a:schemeClr val="lt1"/>
              </a:solidFill>
              <a:latin typeface="Teko"/>
              <a:ea typeface="Teko"/>
              <a:cs typeface="Teko"/>
              <a:sym typeface="Teko"/>
            </a:endParaRPr>
          </a:p>
          <a:p>
            <a:pPr marL="0" marR="0" lvl="0" indent="0" algn="ctr" rtl="0">
              <a:spcBef>
                <a:spcPts val="0"/>
              </a:spcBef>
              <a:spcAft>
                <a:spcPts val="0"/>
              </a:spcAft>
              <a:buNone/>
            </a:pPr>
            <a:r>
              <a:rPr lang="en-US" sz="3600" dirty="0">
                <a:solidFill>
                  <a:schemeClr val="lt1"/>
                </a:solidFill>
                <a:latin typeface="Teko"/>
                <a:ea typeface="Teko"/>
                <a:cs typeface="Teko"/>
                <a:sym typeface="Teko"/>
              </a:rPr>
              <a:t>PROJECT [WEB TECH LAB]</a:t>
            </a:r>
            <a:endParaRPr sz="3600" dirty="0">
              <a:solidFill>
                <a:schemeClr val="lt1"/>
              </a:solidFill>
              <a:latin typeface="Teko"/>
              <a:ea typeface="Teko"/>
              <a:cs typeface="Teko"/>
              <a:sym typeface="Teko"/>
            </a:endParaRPr>
          </a:p>
        </p:txBody>
      </p:sp>
      <p:pic>
        <p:nvPicPr>
          <p:cNvPr id="3" name="Picture 2">
            <a:extLst>
              <a:ext uri="{FF2B5EF4-FFF2-40B4-BE49-F238E27FC236}">
                <a16:creationId xmlns:a16="http://schemas.microsoft.com/office/drawing/2014/main" id="{0F383C14-D03F-A6D7-0BDD-73639ED8A794}"/>
              </a:ext>
            </a:extLst>
          </p:cNvPr>
          <p:cNvPicPr>
            <a:picLocks noChangeAspect="1"/>
          </p:cNvPicPr>
          <p:nvPr/>
        </p:nvPicPr>
        <p:blipFill>
          <a:blip r:embed="rId4"/>
          <a:stretch>
            <a:fillRect/>
          </a:stretch>
        </p:blipFill>
        <p:spPr>
          <a:xfrm>
            <a:off x="0" y="-1"/>
            <a:ext cx="9285884" cy="3572759"/>
          </a:xfrm>
          <a:prstGeom prst="rect">
            <a:avLst/>
          </a:prstGeom>
        </p:spPr>
      </p:pic>
      <p:pic>
        <p:nvPicPr>
          <p:cNvPr id="5" name="Picture 4">
            <a:extLst>
              <a:ext uri="{FF2B5EF4-FFF2-40B4-BE49-F238E27FC236}">
                <a16:creationId xmlns:a16="http://schemas.microsoft.com/office/drawing/2014/main" id="{D87FF449-183D-6A3B-BBE4-EFCEB9F401C1}"/>
              </a:ext>
            </a:extLst>
          </p:cNvPr>
          <p:cNvPicPr>
            <a:picLocks noChangeAspect="1"/>
          </p:cNvPicPr>
          <p:nvPr/>
        </p:nvPicPr>
        <p:blipFill>
          <a:blip r:embed="rId5"/>
          <a:stretch>
            <a:fillRect/>
          </a:stretch>
        </p:blipFill>
        <p:spPr>
          <a:xfrm>
            <a:off x="9285884" y="0"/>
            <a:ext cx="2906116" cy="29061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p:tgtEl>
                                          <p:spTgt spid="102"/>
                                        </p:tgtEl>
                                        <p:attrNameLst>
                                          <p:attrName>ppt_w</p:attrName>
                                        </p:attrNameLst>
                                      </p:cBhvr>
                                      <p:tavLst>
                                        <p:tav tm="0">
                                          <p:val>
                                            <p:strVal val="0"/>
                                          </p:val>
                                        </p:tav>
                                        <p:tav tm="100000">
                                          <p:val>
                                            <p:strVal val="#ppt_w"/>
                                          </p:val>
                                        </p:tav>
                                      </p:tavLst>
                                    </p:anim>
                                    <p:anim calcmode="lin" valueType="num">
                                      <p:cBhvr additive="base">
                                        <p:cTn id="8" dur="500"/>
                                        <p:tgtEl>
                                          <p:spTgt spid="102"/>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01"/>
                                        </p:tgtEl>
                                        <p:attrNameLst>
                                          <p:attrName>style.visibility</p:attrName>
                                        </p:attrNameLst>
                                      </p:cBhvr>
                                      <p:to>
                                        <p:strVal val="visible"/>
                                      </p:to>
                                    </p:set>
                                    <p:anim calcmode="lin" valueType="num">
                                      <p:cBhvr additive="base">
                                        <p:cTn id="16" dur="500"/>
                                        <p:tgtEl>
                                          <p:spTgt spid="101"/>
                                        </p:tgtEl>
                                        <p:attrNameLst>
                                          <p:attrName>ppt_w</p:attrName>
                                        </p:attrNameLst>
                                      </p:cBhvr>
                                      <p:tavLst>
                                        <p:tav tm="0">
                                          <p:val>
                                            <p:strVal val="0"/>
                                          </p:val>
                                        </p:tav>
                                        <p:tav tm="100000">
                                          <p:val>
                                            <p:strVal val="#ppt_w"/>
                                          </p:val>
                                        </p:tav>
                                      </p:tavLst>
                                    </p:anim>
                                    <p:anim calcmode="lin" valueType="num">
                                      <p:cBhvr additive="base">
                                        <p:cTn id="17" dur="500"/>
                                        <p:tgtEl>
                                          <p:spTgt spid="10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3" name="Picture 2">
            <a:extLst>
              <a:ext uri="{FF2B5EF4-FFF2-40B4-BE49-F238E27FC236}">
                <a16:creationId xmlns:a16="http://schemas.microsoft.com/office/drawing/2014/main" id="{CF791DC4-3213-88C4-68E0-17EFBBCA4E1B}"/>
              </a:ext>
            </a:extLst>
          </p:cNvPr>
          <p:cNvPicPr>
            <a:picLocks noChangeAspect="1"/>
          </p:cNvPicPr>
          <p:nvPr/>
        </p:nvPicPr>
        <p:blipFill>
          <a:blip r:embed="rId3"/>
          <a:stretch>
            <a:fillRect/>
          </a:stretch>
        </p:blipFill>
        <p:spPr>
          <a:xfrm>
            <a:off x="0" y="0"/>
            <a:ext cx="12192000" cy="6857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cxnSp>
        <p:nvCxnSpPr>
          <p:cNvPr id="248" name="Google Shape;248;p16"/>
          <p:cNvCxnSpPr/>
          <p:nvPr/>
        </p:nvCxnSpPr>
        <p:spPr>
          <a:xfrm>
            <a:off x="501446" y="1204687"/>
            <a:ext cx="11189109" cy="0"/>
          </a:xfrm>
          <a:prstGeom prst="straightConnector1">
            <a:avLst/>
          </a:prstGeom>
          <a:noFill/>
          <a:ln w="28575" cap="flat" cmpd="sng">
            <a:solidFill>
              <a:srgbClr val="D0CECE"/>
            </a:solidFill>
            <a:prstDash val="solid"/>
            <a:miter lim="800000"/>
            <a:headEnd type="none" w="sm" len="sm"/>
            <a:tailEnd type="none" w="sm" len="sm"/>
          </a:ln>
        </p:spPr>
      </p:cxnSp>
      <p:sp>
        <p:nvSpPr>
          <p:cNvPr id="249" name="Google Shape;249;p16"/>
          <p:cNvSpPr/>
          <p:nvPr/>
        </p:nvSpPr>
        <p:spPr>
          <a:xfrm rot="-2700000">
            <a:off x="390677" y="429453"/>
            <a:ext cx="566057" cy="56605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50" name="Google Shape;250;p16"/>
          <p:cNvSpPr/>
          <p:nvPr/>
        </p:nvSpPr>
        <p:spPr>
          <a:xfrm rot="-2700000">
            <a:off x="881320" y="551068"/>
            <a:ext cx="333829" cy="333829"/>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51" name="Google Shape;251;p16"/>
          <p:cNvSpPr txBox="1"/>
          <p:nvPr/>
        </p:nvSpPr>
        <p:spPr>
          <a:xfrm>
            <a:off x="1349827" y="371747"/>
            <a:ext cx="5676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151472"/>
                </a:solidFill>
              </a:rPr>
              <a:t>CONTINUED</a:t>
            </a:r>
            <a:endParaRPr sz="3600">
              <a:solidFill>
                <a:srgbClr val="151472"/>
              </a:solidFill>
              <a:latin typeface="Arial"/>
              <a:ea typeface="Arial"/>
              <a:cs typeface="Arial"/>
              <a:sym typeface="Arial"/>
            </a:endParaRPr>
          </a:p>
        </p:txBody>
      </p:sp>
      <p:pic>
        <p:nvPicPr>
          <p:cNvPr id="3" name="Picture 2">
            <a:extLst>
              <a:ext uri="{FF2B5EF4-FFF2-40B4-BE49-F238E27FC236}">
                <a16:creationId xmlns:a16="http://schemas.microsoft.com/office/drawing/2014/main" id="{46E57A58-AA02-0B08-C1C2-21294614A7B7}"/>
              </a:ext>
            </a:extLst>
          </p:cNvPr>
          <p:cNvPicPr>
            <a:picLocks noChangeAspect="1"/>
          </p:cNvPicPr>
          <p:nvPr/>
        </p:nvPicPr>
        <p:blipFill>
          <a:blip r:embed="rId3"/>
          <a:stretch>
            <a:fillRect/>
          </a:stretch>
        </p:blipFill>
        <p:spPr>
          <a:xfrm>
            <a:off x="0" y="1204687"/>
            <a:ext cx="12192000" cy="6442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500"/>
                                        <p:tgtEl>
                                          <p:spTgt spid="250"/>
                                        </p:tgtEl>
                                        <p:attrNameLst>
                                          <p:attrName>ppt_w</p:attrName>
                                        </p:attrNameLst>
                                      </p:cBhvr>
                                      <p:tavLst>
                                        <p:tav tm="0">
                                          <p:val>
                                            <p:strVal val="0"/>
                                          </p:val>
                                        </p:tav>
                                        <p:tav tm="100000">
                                          <p:val>
                                            <p:strVal val="#ppt_w"/>
                                          </p:val>
                                        </p:tav>
                                      </p:tavLst>
                                    </p:anim>
                                    <p:anim calcmode="lin" valueType="num">
                                      <p:cBhvr additive="base">
                                        <p:cTn id="8" dur="500"/>
                                        <p:tgtEl>
                                          <p:spTgt spid="25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249"/>
                                        </p:tgtEl>
                                        <p:attrNameLst>
                                          <p:attrName>style.visibility</p:attrName>
                                        </p:attrNameLst>
                                      </p:cBhvr>
                                      <p:to>
                                        <p:strVal val="visible"/>
                                      </p:to>
                                    </p:set>
                                    <p:anim calcmode="lin" valueType="num">
                                      <p:cBhvr additive="base">
                                        <p:cTn id="11" dur="500"/>
                                        <p:tgtEl>
                                          <p:spTgt spid="249"/>
                                        </p:tgtEl>
                                        <p:attrNameLst>
                                          <p:attrName>ppt_w</p:attrName>
                                        </p:attrNameLst>
                                      </p:cBhvr>
                                      <p:tavLst>
                                        <p:tav tm="0">
                                          <p:val>
                                            <p:strVal val="0"/>
                                          </p:val>
                                        </p:tav>
                                        <p:tav tm="100000">
                                          <p:val>
                                            <p:strVal val="#ppt_w"/>
                                          </p:val>
                                        </p:tav>
                                      </p:tavLst>
                                    </p:anim>
                                    <p:anim calcmode="lin" valueType="num">
                                      <p:cBhvr additive="base">
                                        <p:cTn id="12" dur="500"/>
                                        <p:tgtEl>
                                          <p:spTgt spid="249"/>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48"/>
                                        </p:tgtEl>
                                        <p:attrNameLst>
                                          <p:attrName>style.visibility</p:attrName>
                                        </p:attrNameLst>
                                      </p:cBhvr>
                                      <p:to>
                                        <p:strVal val="visible"/>
                                      </p:to>
                                    </p:set>
                                    <p:animEffect transition="in" filter="fade">
                                      <p:cBhvr>
                                        <p:cTn id="16" dur="500"/>
                                        <p:tgtEl>
                                          <p:spTgt spid="248"/>
                                        </p:tgtEl>
                                      </p:cBhvr>
                                    </p:animEffect>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251"/>
                                        </p:tgtEl>
                                        <p:attrNameLst>
                                          <p:attrName>style.visibility</p:attrName>
                                        </p:attrNameLst>
                                      </p:cBhvr>
                                      <p:to>
                                        <p:strVal val="visible"/>
                                      </p:to>
                                    </p:set>
                                    <p:anim calcmode="lin" valueType="num">
                                      <p:cBhvr additive="base">
                                        <p:cTn id="20" dur="500"/>
                                        <p:tgtEl>
                                          <p:spTgt spid="251"/>
                                        </p:tgtEl>
                                        <p:attrNameLst>
                                          <p:attrName>ppt_w</p:attrName>
                                        </p:attrNameLst>
                                      </p:cBhvr>
                                      <p:tavLst>
                                        <p:tav tm="0">
                                          <p:val>
                                            <p:strVal val="0"/>
                                          </p:val>
                                        </p:tav>
                                        <p:tav tm="100000">
                                          <p:val>
                                            <p:strVal val="#ppt_w"/>
                                          </p:val>
                                        </p:tav>
                                      </p:tavLst>
                                    </p:anim>
                                    <p:anim calcmode="lin" valueType="num">
                                      <p:cBhvr additive="base">
                                        <p:cTn id="21" dur="500"/>
                                        <p:tgtEl>
                                          <p:spTgt spid="25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cxnSp>
        <p:nvCxnSpPr>
          <p:cNvPr id="269" name="Google Shape;269;p18"/>
          <p:cNvCxnSpPr/>
          <p:nvPr/>
        </p:nvCxnSpPr>
        <p:spPr>
          <a:xfrm>
            <a:off x="501446" y="1204687"/>
            <a:ext cx="11189109" cy="0"/>
          </a:xfrm>
          <a:prstGeom prst="straightConnector1">
            <a:avLst/>
          </a:prstGeom>
          <a:noFill/>
          <a:ln w="28575" cap="flat" cmpd="sng">
            <a:solidFill>
              <a:srgbClr val="D0CECE"/>
            </a:solidFill>
            <a:prstDash val="solid"/>
            <a:miter lim="800000"/>
            <a:headEnd type="none" w="sm" len="sm"/>
            <a:tailEnd type="none" w="sm" len="sm"/>
          </a:ln>
        </p:spPr>
      </p:cxnSp>
      <p:sp>
        <p:nvSpPr>
          <p:cNvPr id="270" name="Google Shape;270;p18"/>
          <p:cNvSpPr/>
          <p:nvPr/>
        </p:nvSpPr>
        <p:spPr>
          <a:xfrm rot="-2700000">
            <a:off x="390677" y="429453"/>
            <a:ext cx="566057" cy="56605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71" name="Google Shape;271;p18"/>
          <p:cNvSpPr/>
          <p:nvPr/>
        </p:nvSpPr>
        <p:spPr>
          <a:xfrm rot="-2700000">
            <a:off x="881320" y="551068"/>
            <a:ext cx="333829" cy="333829"/>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72" name="Google Shape;272;p18"/>
          <p:cNvSpPr txBox="1"/>
          <p:nvPr/>
        </p:nvSpPr>
        <p:spPr>
          <a:xfrm>
            <a:off x="1349827" y="342251"/>
            <a:ext cx="853585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151472"/>
                </a:solidFill>
                <a:latin typeface="Arial"/>
                <a:ea typeface="Arial"/>
                <a:cs typeface="Arial"/>
                <a:sym typeface="Arial"/>
              </a:rPr>
              <a:t> Future Work</a:t>
            </a:r>
            <a:endParaRPr sz="3600" dirty="0">
              <a:solidFill>
                <a:srgbClr val="151472"/>
              </a:solidFill>
              <a:latin typeface="Arial"/>
              <a:ea typeface="Arial"/>
              <a:cs typeface="Arial"/>
              <a:sym typeface="Arial"/>
            </a:endParaRPr>
          </a:p>
        </p:txBody>
      </p:sp>
      <p:pic>
        <p:nvPicPr>
          <p:cNvPr id="274" name="Google Shape;274;p18" descr="367,859 Future Plans Images, Stock Photos &amp; Vectors | Shutterstock"/>
          <p:cNvPicPr preferRelativeResize="0"/>
          <p:nvPr/>
        </p:nvPicPr>
        <p:blipFill rotWithShape="1">
          <a:blip r:embed="rId3">
            <a:alphaModFix/>
          </a:blip>
          <a:srcRect b="7511"/>
          <a:stretch/>
        </p:blipFill>
        <p:spPr>
          <a:xfrm>
            <a:off x="9615340" y="1208"/>
            <a:ext cx="2576660" cy="1203479"/>
          </a:xfrm>
          <a:prstGeom prst="rect">
            <a:avLst/>
          </a:prstGeom>
          <a:noFill/>
          <a:ln>
            <a:noFill/>
          </a:ln>
        </p:spPr>
      </p:pic>
      <p:pic>
        <p:nvPicPr>
          <p:cNvPr id="3" name="Picture 2">
            <a:extLst>
              <a:ext uri="{FF2B5EF4-FFF2-40B4-BE49-F238E27FC236}">
                <a16:creationId xmlns:a16="http://schemas.microsoft.com/office/drawing/2014/main" id="{4BAE9115-361C-FE8B-DBF7-261E6131DDEE}"/>
              </a:ext>
            </a:extLst>
          </p:cNvPr>
          <p:cNvPicPr>
            <a:picLocks noChangeAspect="1"/>
          </p:cNvPicPr>
          <p:nvPr/>
        </p:nvPicPr>
        <p:blipFill rotWithShape="1">
          <a:blip r:embed="rId4"/>
          <a:srcRect t="6021"/>
          <a:stretch/>
        </p:blipFill>
        <p:spPr>
          <a:xfrm>
            <a:off x="1048234" y="1455339"/>
            <a:ext cx="9679085" cy="5180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500"/>
                                        <p:tgtEl>
                                          <p:spTgt spid="271"/>
                                        </p:tgtEl>
                                        <p:attrNameLst>
                                          <p:attrName>ppt_w</p:attrName>
                                        </p:attrNameLst>
                                      </p:cBhvr>
                                      <p:tavLst>
                                        <p:tav tm="0">
                                          <p:val>
                                            <p:strVal val="0"/>
                                          </p:val>
                                        </p:tav>
                                        <p:tav tm="100000">
                                          <p:val>
                                            <p:strVal val="#ppt_w"/>
                                          </p:val>
                                        </p:tav>
                                      </p:tavLst>
                                    </p:anim>
                                    <p:anim calcmode="lin" valueType="num">
                                      <p:cBhvr additive="base">
                                        <p:cTn id="8" dur="500"/>
                                        <p:tgtEl>
                                          <p:spTgt spid="27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270"/>
                                        </p:tgtEl>
                                        <p:attrNameLst>
                                          <p:attrName>style.visibility</p:attrName>
                                        </p:attrNameLst>
                                      </p:cBhvr>
                                      <p:to>
                                        <p:strVal val="visible"/>
                                      </p:to>
                                    </p:set>
                                    <p:anim calcmode="lin" valueType="num">
                                      <p:cBhvr additive="base">
                                        <p:cTn id="11" dur="500"/>
                                        <p:tgtEl>
                                          <p:spTgt spid="270"/>
                                        </p:tgtEl>
                                        <p:attrNameLst>
                                          <p:attrName>ppt_w</p:attrName>
                                        </p:attrNameLst>
                                      </p:cBhvr>
                                      <p:tavLst>
                                        <p:tav tm="0">
                                          <p:val>
                                            <p:strVal val="0"/>
                                          </p:val>
                                        </p:tav>
                                        <p:tav tm="100000">
                                          <p:val>
                                            <p:strVal val="#ppt_w"/>
                                          </p:val>
                                        </p:tav>
                                      </p:tavLst>
                                    </p:anim>
                                    <p:anim calcmode="lin" valueType="num">
                                      <p:cBhvr additive="base">
                                        <p:cTn id="12" dur="500"/>
                                        <p:tgtEl>
                                          <p:spTgt spid="270"/>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69"/>
                                        </p:tgtEl>
                                        <p:attrNameLst>
                                          <p:attrName>style.visibility</p:attrName>
                                        </p:attrNameLst>
                                      </p:cBhvr>
                                      <p:to>
                                        <p:strVal val="visible"/>
                                      </p:to>
                                    </p:set>
                                    <p:animEffect transition="in" filter="fade">
                                      <p:cBhvr>
                                        <p:cTn id="16" dur="500"/>
                                        <p:tgtEl>
                                          <p:spTgt spid="269"/>
                                        </p:tgtEl>
                                      </p:cBhvr>
                                    </p:animEffect>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272"/>
                                        </p:tgtEl>
                                        <p:attrNameLst>
                                          <p:attrName>style.visibility</p:attrName>
                                        </p:attrNameLst>
                                      </p:cBhvr>
                                      <p:to>
                                        <p:strVal val="visible"/>
                                      </p:to>
                                    </p:set>
                                    <p:anim calcmode="lin" valueType="num">
                                      <p:cBhvr additive="base">
                                        <p:cTn id="20" dur="500"/>
                                        <p:tgtEl>
                                          <p:spTgt spid="272"/>
                                        </p:tgtEl>
                                        <p:attrNameLst>
                                          <p:attrName>ppt_w</p:attrName>
                                        </p:attrNameLst>
                                      </p:cBhvr>
                                      <p:tavLst>
                                        <p:tav tm="0">
                                          <p:val>
                                            <p:strVal val="0"/>
                                          </p:val>
                                        </p:tav>
                                        <p:tav tm="100000">
                                          <p:val>
                                            <p:strVal val="#ppt_w"/>
                                          </p:val>
                                        </p:tav>
                                      </p:tavLst>
                                    </p:anim>
                                    <p:anim calcmode="lin" valueType="num">
                                      <p:cBhvr additive="base">
                                        <p:cTn id="21" dur="500"/>
                                        <p:tgtEl>
                                          <p:spTgt spid="27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cxnSp>
        <p:nvCxnSpPr>
          <p:cNvPr id="280" name="Google Shape;280;p19"/>
          <p:cNvCxnSpPr/>
          <p:nvPr/>
        </p:nvCxnSpPr>
        <p:spPr>
          <a:xfrm>
            <a:off x="501446" y="1204687"/>
            <a:ext cx="11189109" cy="0"/>
          </a:xfrm>
          <a:prstGeom prst="straightConnector1">
            <a:avLst/>
          </a:prstGeom>
          <a:noFill/>
          <a:ln w="28575" cap="flat" cmpd="sng">
            <a:solidFill>
              <a:srgbClr val="D0CECE"/>
            </a:solidFill>
            <a:prstDash val="solid"/>
            <a:miter lim="800000"/>
            <a:headEnd type="none" w="sm" len="sm"/>
            <a:tailEnd type="none" w="sm" len="sm"/>
          </a:ln>
        </p:spPr>
      </p:cxnSp>
      <p:sp>
        <p:nvSpPr>
          <p:cNvPr id="281" name="Google Shape;281;p19"/>
          <p:cNvSpPr/>
          <p:nvPr/>
        </p:nvSpPr>
        <p:spPr>
          <a:xfrm rot="-2700000">
            <a:off x="390677" y="429453"/>
            <a:ext cx="566057" cy="56605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82" name="Google Shape;282;p19"/>
          <p:cNvSpPr/>
          <p:nvPr/>
        </p:nvSpPr>
        <p:spPr>
          <a:xfrm rot="-2700000">
            <a:off x="881320" y="551068"/>
            <a:ext cx="333829" cy="333829"/>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83" name="Google Shape;283;p19"/>
          <p:cNvSpPr txBox="1"/>
          <p:nvPr/>
        </p:nvSpPr>
        <p:spPr>
          <a:xfrm>
            <a:off x="1349827" y="342251"/>
            <a:ext cx="853585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151472"/>
                </a:solidFill>
                <a:latin typeface="Arial"/>
                <a:ea typeface="Arial"/>
                <a:cs typeface="Arial"/>
                <a:sym typeface="Arial"/>
              </a:rPr>
              <a:t> Conclusion</a:t>
            </a:r>
            <a:endParaRPr sz="3600" dirty="0">
              <a:solidFill>
                <a:srgbClr val="151472"/>
              </a:solidFill>
              <a:latin typeface="Arial"/>
              <a:ea typeface="Arial"/>
              <a:cs typeface="Arial"/>
              <a:sym typeface="Arial"/>
            </a:endParaRPr>
          </a:p>
        </p:txBody>
      </p:sp>
      <p:sp>
        <p:nvSpPr>
          <p:cNvPr id="284" name="Google Shape;284;p19"/>
          <p:cNvSpPr txBox="1"/>
          <p:nvPr/>
        </p:nvSpPr>
        <p:spPr>
          <a:xfrm>
            <a:off x="83368" y="1514251"/>
            <a:ext cx="4656777" cy="4749978"/>
          </a:xfrm>
          <a:prstGeom prst="rect">
            <a:avLst/>
          </a:prstGeom>
          <a:noFill/>
          <a:ln>
            <a:noFill/>
          </a:ln>
        </p:spPr>
        <p:txBody>
          <a:bodyPr spcFirstLastPara="1" wrap="square" lIns="91425" tIns="45700" rIns="91425" bIns="45700" anchor="t" anchorCtr="0">
            <a:spAutoFit/>
          </a:bodyPr>
          <a:lstStyle/>
          <a:p>
            <a:pPr marL="193675" marR="0" lvl="3" indent="0" algn="l" rtl="0">
              <a:lnSpc>
                <a:spcPct val="100000"/>
              </a:lnSpc>
              <a:spcBef>
                <a:spcPts val="0"/>
              </a:spcBef>
              <a:spcAft>
                <a:spcPts val="0"/>
              </a:spcAft>
              <a:buClr>
                <a:schemeClr val="dk1"/>
              </a:buClr>
              <a:buSzPts val="2400"/>
              <a:buFont typeface="Calibri"/>
              <a:buNone/>
            </a:pPr>
            <a:r>
              <a:rPr lang="en-US" sz="2400" b="1" i="0" u="none" strike="noStrike" cap="none" dirty="0">
                <a:solidFill>
                  <a:schemeClr val="dk1"/>
                </a:solidFill>
                <a:latin typeface="Calibri"/>
                <a:ea typeface="Calibri"/>
                <a:cs typeface="Calibri"/>
                <a:sym typeface="Calibri"/>
              </a:rPr>
              <a:t>Conclusion:</a:t>
            </a:r>
            <a:endParaRPr dirty="0"/>
          </a:p>
          <a:p>
            <a:pPr marL="193675" marR="0" lvl="3" indent="0" algn="l" rtl="0">
              <a:lnSpc>
                <a:spcPct val="100000"/>
              </a:lnSpc>
              <a:spcBef>
                <a:spcPts val="1040"/>
              </a:spcBef>
              <a:spcAft>
                <a:spcPts val="0"/>
              </a:spcAft>
              <a:buClr>
                <a:schemeClr val="dk1"/>
              </a:buClr>
              <a:buSzPts val="2400"/>
              <a:buFont typeface="Calibri"/>
              <a:buNone/>
            </a:pPr>
            <a:r>
              <a:rPr lang="en-US" sz="2200" dirty="0">
                <a:solidFill>
                  <a:schemeClr val="dk1"/>
                </a:solidFill>
                <a:latin typeface="Calibri"/>
                <a:ea typeface="Calibri"/>
                <a:cs typeface="Calibri"/>
                <a:sym typeface="Calibri"/>
              </a:rPr>
              <a:t>Building this project helped me solidify my knowledge in the main concepts of HTML,CSS and JavaScript. This project successfully creates a functional website for the GRE Aspirants to prepare for GRE Vocabulary Section. It provides a structured layout, appealing design, and interactive elements to enhance user experience.</a:t>
            </a:r>
          </a:p>
          <a:p>
            <a:pPr marL="193675" marR="0" lvl="3" indent="0" algn="l" rtl="0">
              <a:lnSpc>
                <a:spcPct val="100000"/>
              </a:lnSpc>
              <a:spcBef>
                <a:spcPts val="1040"/>
              </a:spcBef>
              <a:spcAft>
                <a:spcPts val="0"/>
              </a:spcAft>
              <a:buClr>
                <a:schemeClr val="dk1"/>
              </a:buClr>
              <a:buSzPts val="2400"/>
              <a:buFont typeface="Calibri"/>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14C4375-0C67-D4C4-72BE-DF141E903594}"/>
              </a:ext>
            </a:extLst>
          </p:cNvPr>
          <p:cNvPicPr>
            <a:picLocks noChangeAspect="1"/>
          </p:cNvPicPr>
          <p:nvPr/>
        </p:nvPicPr>
        <p:blipFill>
          <a:blip r:embed="rId3"/>
          <a:stretch>
            <a:fillRect/>
          </a:stretch>
        </p:blipFill>
        <p:spPr>
          <a:xfrm>
            <a:off x="4637987" y="1641226"/>
            <a:ext cx="7239826" cy="44960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500"/>
                                        <p:tgtEl>
                                          <p:spTgt spid="282"/>
                                        </p:tgtEl>
                                        <p:attrNameLst>
                                          <p:attrName>ppt_w</p:attrName>
                                        </p:attrNameLst>
                                      </p:cBhvr>
                                      <p:tavLst>
                                        <p:tav tm="0">
                                          <p:val>
                                            <p:strVal val="0"/>
                                          </p:val>
                                        </p:tav>
                                        <p:tav tm="100000">
                                          <p:val>
                                            <p:strVal val="#ppt_w"/>
                                          </p:val>
                                        </p:tav>
                                      </p:tavLst>
                                    </p:anim>
                                    <p:anim calcmode="lin" valueType="num">
                                      <p:cBhvr additive="base">
                                        <p:cTn id="8" dur="500"/>
                                        <p:tgtEl>
                                          <p:spTgt spid="28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281"/>
                                        </p:tgtEl>
                                        <p:attrNameLst>
                                          <p:attrName>style.visibility</p:attrName>
                                        </p:attrNameLst>
                                      </p:cBhvr>
                                      <p:to>
                                        <p:strVal val="visible"/>
                                      </p:to>
                                    </p:set>
                                    <p:anim calcmode="lin" valueType="num">
                                      <p:cBhvr additive="base">
                                        <p:cTn id="11" dur="500"/>
                                        <p:tgtEl>
                                          <p:spTgt spid="281"/>
                                        </p:tgtEl>
                                        <p:attrNameLst>
                                          <p:attrName>ppt_w</p:attrName>
                                        </p:attrNameLst>
                                      </p:cBhvr>
                                      <p:tavLst>
                                        <p:tav tm="0">
                                          <p:val>
                                            <p:strVal val="0"/>
                                          </p:val>
                                        </p:tav>
                                        <p:tav tm="100000">
                                          <p:val>
                                            <p:strVal val="#ppt_w"/>
                                          </p:val>
                                        </p:tav>
                                      </p:tavLst>
                                    </p:anim>
                                    <p:anim calcmode="lin" valueType="num">
                                      <p:cBhvr additive="base">
                                        <p:cTn id="12" dur="500"/>
                                        <p:tgtEl>
                                          <p:spTgt spid="281"/>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80"/>
                                        </p:tgtEl>
                                        <p:attrNameLst>
                                          <p:attrName>style.visibility</p:attrName>
                                        </p:attrNameLst>
                                      </p:cBhvr>
                                      <p:to>
                                        <p:strVal val="visible"/>
                                      </p:to>
                                    </p:set>
                                    <p:animEffect transition="in" filter="fade">
                                      <p:cBhvr>
                                        <p:cTn id="16" dur="500"/>
                                        <p:tgtEl>
                                          <p:spTgt spid="280"/>
                                        </p:tgtEl>
                                      </p:cBhvr>
                                    </p:animEffect>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283"/>
                                        </p:tgtEl>
                                        <p:attrNameLst>
                                          <p:attrName>style.visibility</p:attrName>
                                        </p:attrNameLst>
                                      </p:cBhvr>
                                      <p:to>
                                        <p:strVal val="visible"/>
                                      </p:to>
                                    </p:set>
                                    <p:anim calcmode="lin" valueType="num">
                                      <p:cBhvr additive="base">
                                        <p:cTn id="20" dur="500"/>
                                        <p:tgtEl>
                                          <p:spTgt spid="283"/>
                                        </p:tgtEl>
                                        <p:attrNameLst>
                                          <p:attrName>ppt_w</p:attrName>
                                        </p:attrNameLst>
                                      </p:cBhvr>
                                      <p:tavLst>
                                        <p:tav tm="0">
                                          <p:val>
                                            <p:strVal val="0"/>
                                          </p:val>
                                        </p:tav>
                                        <p:tav tm="100000">
                                          <p:val>
                                            <p:strVal val="#ppt_w"/>
                                          </p:val>
                                        </p:tav>
                                      </p:tavLst>
                                    </p:anim>
                                    <p:anim calcmode="lin" valueType="num">
                                      <p:cBhvr additive="base">
                                        <p:cTn id="21" dur="500"/>
                                        <p:tgtEl>
                                          <p:spTgt spid="2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cxnSp>
        <p:nvCxnSpPr>
          <p:cNvPr id="290" name="Google Shape;290;p20"/>
          <p:cNvCxnSpPr/>
          <p:nvPr/>
        </p:nvCxnSpPr>
        <p:spPr>
          <a:xfrm>
            <a:off x="501446" y="1204687"/>
            <a:ext cx="11189109" cy="0"/>
          </a:xfrm>
          <a:prstGeom prst="straightConnector1">
            <a:avLst/>
          </a:prstGeom>
          <a:noFill/>
          <a:ln w="28575" cap="flat" cmpd="sng">
            <a:solidFill>
              <a:srgbClr val="D0CECE"/>
            </a:solidFill>
            <a:prstDash val="solid"/>
            <a:miter lim="800000"/>
            <a:headEnd type="none" w="sm" len="sm"/>
            <a:tailEnd type="none" w="sm" len="sm"/>
          </a:ln>
        </p:spPr>
      </p:cxnSp>
      <p:sp>
        <p:nvSpPr>
          <p:cNvPr id="291" name="Google Shape;291;p20"/>
          <p:cNvSpPr/>
          <p:nvPr/>
        </p:nvSpPr>
        <p:spPr>
          <a:xfrm rot="-2700000">
            <a:off x="390677" y="429453"/>
            <a:ext cx="566057" cy="56605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92" name="Google Shape;292;p20"/>
          <p:cNvSpPr/>
          <p:nvPr/>
        </p:nvSpPr>
        <p:spPr>
          <a:xfrm rot="-2700000">
            <a:off x="881320" y="551068"/>
            <a:ext cx="333829" cy="333829"/>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293" name="Google Shape;293;p20"/>
          <p:cNvSpPr txBox="1"/>
          <p:nvPr/>
        </p:nvSpPr>
        <p:spPr>
          <a:xfrm>
            <a:off x="1349827" y="342251"/>
            <a:ext cx="1023257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151472"/>
                </a:solidFill>
                <a:latin typeface="Arial"/>
                <a:ea typeface="Arial"/>
                <a:cs typeface="Arial"/>
                <a:sym typeface="Arial"/>
              </a:rPr>
              <a:t> References</a:t>
            </a:r>
            <a:endParaRPr sz="3600" dirty="0">
              <a:solidFill>
                <a:srgbClr val="151472"/>
              </a:solidFill>
              <a:latin typeface="Arial"/>
              <a:ea typeface="Arial"/>
              <a:cs typeface="Arial"/>
              <a:sym typeface="Arial"/>
            </a:endParaRPr>
          </a:p>
        </p:txBody>
      </p:sp>
      <p:sp>
        <p:nvSpPr>
          <p:cNvPr id="294" name="Google Shape;294;p20"/>
          <p:cNvSpPr txBox="1"/>
          <p:nvPr/>
        </p:nvSpPr>
        <p:spPr>
          <a:xfrm>
            <a:off x="478269" y="1703199"/>
            <a:ext cx="5987844"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000000"/>
                </a:solidFill>
                <a:latin typeface="Calibri"/>
                <a:ea typeface="Calibri"/>
                <a:cs typeface="Calibri"/>
                <a:sym typeface="Calibri"/>
              </a:rPr>
              <a:t>Web Reference:</a:t>
            </a:r>
            <a:endParaRPr dirty="0"/>
          </a:p>
          <a:p>
            <a:pPr marL="0" marR="0" lvl="0" indent="0" algn="l" rtl="0">
              <a:spcBef>
                <a:spcPts val="0"/>
              </a:spcBef>
              <a:spcAft>
                <a:spcPts val="0"/>
              </a:spcAft>
              <a:buNone/>
            </a:pPr>
            <a:endParaRPr sz="2400" b="1"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b="0" i="0" u="none" strike="noStrike" cap="none" dirty="0">
                <a:solidFill>
                  <a:srgbClr val="000000"/>
                </a:solidFill>
                <a:latin typeface="Calibri"/>
                <a:ea typeface="Calibri"/>
                <a:cs typeface="Calibri"/>
                <a:sym typeface="Calibri"/>
              </a:rPr>
              <a:t>1. https://developers.google.com/youtube/v3</a:t>
            </a:r>
            <a:endParaRPr dirty="0"/>
          </a:p>
          <a:p>
            <a:pPr marL="0" marR="0" lvl="0" indent="0" algn="l" rtl="0">
              <a:spcBef>
                <a:spcPts val="0"/>
              </a:spcBef>
              <a:spcAft>
                <a:spcPts val="0"/>
              </a:spcAft>
              <a:buNone/>
            </a:pPr>
            <a:r>
              <a:rPr lang="en-US" sz="2400" b="0" i="0" u="none" strike="noStrike" cap="none" dirty="0">
                <a:solidFill>
                  <a:srgbClr val="000000"/>
                </a:solidFill>
                <a:latin typeface="Calibri"/>
                <a:ea typeface="Calibri"/>
                <a:cs typeface="Calibri"/>
                <a:sym typeface="Calibri"/>
              </a:rPr>
              <a:t>2. https://scrimba.com/g/glearnreact</a:t>
            </a:r>
            <a:endParaRPr dirty="0"/>
          </a:p>
          <a:p>
            <a:pPr marL="0" marR="0" lvl="0" indent="0" algn="l" rtl="0">
              <a:spcBef>
                <a:spcPts val="0"/>
              </a:spcBef>
              <a:spcAft>
                <a:spcPts val="0"/>
              </a:spcAft>
              <a:buNone/>
            </a:pPr>
            <a:r>
              <a:rPr lang="en-US" sz="2400" b="0" i="0" u="none" strike="noStrike" cap="none" dirty="0">
                <a:solidFill>
                  <a:srgbClr val="000000"/>
                </a:solidFill>
                <a:latin typeface="Calibri"/>
                <a:ea typeface="Calibri"/>
                <a:cs typeface="Calibri"/>
                <a:sym typeface="Calibri"/>
              </a:rPr>
              <a:t>3. https://www.techomoro.com/how-to-install-and-setup-a-react-appon-windows-10/</a:t>
            </a:r>
            <a:endParaRPr dirty="0"/>
          </a:p>
          <a:p>
            <a:pPr marL="0" marR="0" lvl="0" indent="0" algn="l" rtl="0">
              <a:spcBef>
                <a:spcPts val="0"/>
              </a:spcBef>
              <a:spcAft>
                <a:spcPts val="0"/>
              </a:spcAft>
              <a:buNone/>
            </a:pPr>
            <a:r>
              <a:rPr lang="en-US" sz="2400" b="0" i="0" u="none" strike="noStrike" cap="none" dirty="0">
                <a:solidFill>
                  <a:srgbClr val="000000"/>
                </a:solidFill>
                <a:latin typeface="Calibri"/>
                <a:ea typeface="Calibri"/>
                <a:cs typeface="Calibri"/>
                <a:sym typeface="Calibri"/>
              </a:rPr>
              <a:t>4. https://scrimba.com/g/gintrotojavascript</a:t>
            </a:r>
            <a:endParaRPr dirty="0"/>
          </a:p>
          <a:p>
            <a:pPr marL="0" marR="0" lvl="0" indent="0" algn="l" rtl="0">
              <a:spcBef>
                <a:spcPts val="0"/>
              </a:spcBef>
              <a:spcAft>
                <a:spcPts val="0"/>
              </a:spcAft>
              <a:buNone/>
            </a:pPr>
            <a:r>
              <a:rPr lang="en-US" sz="2400" b="0" i="0" u="none" strike="noStrike" cap="none" dirty="0">
                <a:solidFill>
                  <a:srgbClr val="000000"/>
                </a:solidFill>
                <a:latin typeface="Calibri"/>
                <a:ea typeface="Calibri"/>
                <a:cs typeface="Calibri"/>
                <a:sym typeface="Calibri"/>
              </a:rPr>
              <a:t>5. https://reactjs.org/docs/faq-internals.html</a:t>
            </a:r>
            <a:endParaRPr dirty="0"/>
          </a:p>
          <a:p>
            <a:pPr marL="0" marR="0" lvl="0" indent="0" algn="l" rtl="0">
              <a:spcBef>
                <a:spcPts val="0"/>
              </a:spcBef>
              <a:spcAft>
                <a:spcPts val="0"/>
              </a:spcAft>
              <a:buNone/>
            </a:pPr>
            <a:r>
              <a:rPr lang="en-US" sz="2400" b="0" i="0" u="none" strike="noStrike" cap="none" dirty="0">
                <a:solidFill>
                  <a:srgbClr val="000000"/>
                </a:solidFill>
                <a:latin typeface="Calibri"/>
                <a:ea typeface="Calibri"/>
                <a:cs typeface="Calibri"/>
                <a:sym typeface="Calibri"/>
              </a:rPr>
              <a:t>6. https://developers.google.com/apis-explorer</a:t>
            </a:r>
            <a:endParaRPr dirty="0"/>
          </a:p>
          <a:p>
            <a:pPr marL="0" marR="0" lvl="0" indent="0" algn="l" rtl="0">
              <a:spcBef>
                <a:spcPts val="0"/>
              </a:spcBef>
              <a:spcAft>
                <a:spcPts val="0"/>
              </a:spcAft>
              <a:buNone/>
            </a:pPr>
            <a:r>
              <a:rPr lang="en-US" sz="2400" b="0" i="0" u="none" strike="noStrike" cap="none" dirty="0">
                <a:solidFill>
                  <a:srgbClr val="000000"/>
                </a:solidFill>
                <a:latin typeface="Calibri"/>
                <a:ea typeface="Calibri"/>
                <a:cs typeface="Calibri"/>
                <a:sym typeface="Calibri"/>
              </a:rPr>
              <a:t>7. https://scrimba.com/g/glearnreact</a:t>
            </a:r>
            <a:endParaRPr sz="1800" dirty="0">
              <a:solidFill>
                <a:schemeClr val="dk1"/>
              </a:solidFill>
              <a:latin typeface="Calibri"/>
              <a:ea typeface="Calibri"/>
              <a:cs typeface="Calibri"/>
              <a:sym typeface="Calibri"/>
            </a:endParaRPr>
          </a:p>
        </p:txBody>
      </p:sp>
      <p:pic>
        <p:nvPicPr>
          <p:cNvPr id="295" name="Google Shape;295;p20" descr="Roles of references in research papers - a broader assessment | next Gen.  referencing"/>
          <p:cNvPicPr preferRelativeResize="0"/>
          <p:nvPr/>
        </p:nvPicPr>
        <p:blipFill rotWithShape="1">
          <a:blip r:embed="rId3">
            <a:alphaModFix/>
          </a:blip>
          <a:srcRect/>
          <a:stretch/>
        </p:blipFill>
        <p:spPr>
          <a:xfrm>
            <a:off x="6567948" y="1204686"/>
            <a:ext cx="5624052" cy="56533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2"/>
                                        </p:tgtEl>
                                        <p:attrNameLst>
                                          <p:attrName>style.visibility</p:attrName>
                                        </p:attrNameLst>
                                      </p:cBhvr>
                                      <p:to>
                                        <p:strVal val="visible"/>
                                      </p:to>
                                    </p:set>
                                    <p:anim calcmode="lin" valueType="num">
                                      <p:cBhvr additive="base">
                                        <p:cTn id="7" dur="500"/>
                                        <p:tgtEl>
                                          <p:spTgt spid="292"/>
                                        </p:tgtEl>
                                        <p:attrNameLst>
                                          <p:attrName>ppt_w</p:attrName>
                                        </p:attrNameLst>
                                      </p:cBhvr>
                                      <p:tavLst>
                                        <p:tav tm="0">
                                          <p:val>
                                            <p:strVal val="0"/>
                                          </p:val>
                                        </p:tav>
                                        <p:tav tm="100000">
                                          <p:val>
                                            <p:strVal val="#ppt_w"/>
                                          </p:val>
                                        </p:tav>
                                      </p:tavLst>
                                    </p:anim>
                                    <p:anim calcmode="lin" valueType="num">
                                      <p:cBhvr additive="base">
                                        <p:cTn id="8" dur="500"/>
                                        <p:tgtEl>
                                          <p:spTgt spid="29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291"/>
                                        </p:tgtEl>
                                        <p:attrNameLst>
                                          <p:attrName>style.visibility</p:attrName>
                                        </p:attrNameLst>
                                      </p:cBhvr>
                                      <p:to>
                                        <p:strVal val="visible"/>
                                      </p:to>
                                    </p:set>
                                    <p:anim calcmode="lin" valueType="num">
                                      <p:cBhvr additive="base">
                                        <p:cTn id="11" dur="500"/>
                                        <p:tgtEl>
                                          <p:spTgt spid="291"/>
                                        </p:tgtEl>
                                        <p:attrNameLst>
                                          <p:attrName>ppt_w</p:attrName>
                                        </p:attrNameLst>
                                      </p:cBhvr>
                                      <p:tavLst>
                                        <p:tav tm="0">
                                          <p:val>
                                            <p:strVal val="0"/>
                                          </p:val>
                                        </p:tav>
                                        <p:tav tm="100000">
                                          <p:val>
                                            <p:strVal val="#ppt_w"/>
                                          </p:val>
                                        </p:tav>
                                      </p:tavLst>
                                    </p:anim>
                                    <p:anim calcmode="lin" valueType="num">
                                      <p:cBhvr additive="base">
                                        <p:cTn id="12" dur="500"/>
                                        <p:tgtEl>
                                          <p:spTgt spid="291"/>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0"/>
                                        </p:tgtEl>
                                        <p:attrNameLst>
                                          <p:attrName>style.visibility</p:attrName>
                                        </p:attrNameLst>
                                      </p:cBhvr>
                                      <p:to>
                                        <p:strVal val="visible"/>
                                      </p:to>
                                    </p:set>
                                    <p:animEffect transition="in" filter="fade">
                                      <p:cBhvr>
                                        <p:cTn id="16" dur="500"/>
                                        <p:tgtEl>
                                          <p:spTgt spid="290"/>
                                        </p:tgtEl>
                                      </p:cBhvr>
                                    </p:animEffect>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293"/>
                                        </p:tgtEl>
                                        <p:attrNameLst>
                                          <p:attrName>style.visibility</p:attrName>
                                        </p:attrNameLst>
                                      </p:cBhvr>
                                      <p:to>
                                        <p:strVal val="visible"/>
                                      </p:to>
                                    </p:set>
                                    <p:anim calcmode="lin" valueType="num">
                                      <p:cBhvr additive="base">
                                        <p:cTn id="20" dur="500"/>
                                        <p:tgtEl>
                                          <p:spTgt spid="293"/>
                                        </p:tgtEl>
                                        <p:attrNameLst>
                                          <p:attrName>ppt_w</p:attrName>
                                        </p:attrNameLst>
                                      </p:cBhvr>
                                      <p:tavLst>
                                        <p:tav tm="0">
                                          <p:val>
                                            <p:strVal val="0"/>
                                          </p:val>
                                        </p:tav>
                                        <p:tav tm="100000">
                                          <p:val>
                                            <p:strVal val="#ppt_w"/>
                                          </p:val>
                                        </p:tav>
                                      </p:tavLst>
                                    </p:anim>
                                    <p:anim calcmode="lin" valueType="num">
                                      <p:cBhvr additive="base">
                                        <p:cTn id="21" dur="500"/>
                                        <p:tgtEl>
                                          <p:spTgt spid="29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1"/>
          <p:cNvSpPr/>
          <p:nvPr/>
        </p:nvSpPr>
        <p:spPr>
          <a:xfrm>
            <a:off x="672302" y="1933106"/>
            <a:ext cx="6199553" cy="147732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lt1"/>
              </a:buClr>
              <a:buSzPts val="9600"/>
              <a:buFont typeface="Arial"/>
              <a:buNone/>
            </a:pPr>
            <a:r>
              <a:rPr lang="en-US" sz="9600">
                <a:solidFill>
                  <a:schemeClr val="lt1"/>
                </a:solidFill>
                <a:latin typeface="Overlock"/>
                <a:ea typeface="Overlock"/>
                <a:cs typeface="Overlock"/>
                <a:sym typeface="Overlock"/>
              </a:rPr>
              <a:t>Thank you</a:t>
            </a:r>
            <a:endParaRPr sz="9600">
              <a:solidFill>
                <a:schemeClr val="lt1"/>
              </a:solidFill>
              <a:latin typeface="Overlock"/>
              <a:ea typeface="Overlock"/>
              <a:cs typeface="Overlock"/>
              <a:sym typeface="Overlock"/>
            </a:endParaRPr>
          </a:p>
        </p:txBody>
      </p:sp>
      <p:sp>
        <p:nvSpPr>
          <p:cNvPr id="302" name="Google Shape;302;p21"/>
          <p:cNvSpPr/>
          <p:nvPr/>
        </p:nvSpPr>
        <p:spPr>
          <a:xfrm>
            <a:off x="0" y="1603050"/>
            <a:ext cx="12192000" cy="3651900"/>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9600" dirty="0">
                <a:solidFill>
                  <a:schemeClr val="lt1"/>
                </a:solidFill>
                <a:latin typeface="Teko"/>
                <a:ea typeface="Teko"/>
                <a:cs typeface="Teko"/>
                <a:sym typeface="Teko"/>
              </a:rPr>
              <a:t>THANK YOU</a:t>
            </a:r>
            <a:endParaRPr sz="9600" dirty="0">
              <a:solidFill>
                <a:schemeClr val="lt1"/>
              </a:solidFill>
              <a:latin typeface="Teko"/>
              <a:ea typeface="Teko"/>
              <a:cs typeface="Teko"/>
              <a:sym typeface="Teko"/>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01"/>
                                        </p:tgtEl>
                                        <p:attrNameLst>
                                          <p:attrName>style.visibility</p:attrName>
                                        </p:attrNameLst>
                                      </p:cBhvr>
                                      <p:to>
                                        <p:strVal val="visible"/>
                                      </p:to>
                                    </p:set>
                                    <p:anim calcmode="lin" valueType="num">
                                      <p:cBhvr additive="base">
                                        <p:cTn id="7" dur="500"/>
                                        <p:tgtEl>
                                          <p:spTgt spid="301"/>
                                        </p:tgtEl>
                                        <p:attrNameLst>
                                          <p:attrName>ppt_w</p:attrName>
                                        </p:attrNameLst>
                                      </p:cBhvr>
                                      <p:tavLst>
                                        <p:tav tm="0">
                                          <p:val>
                                            <p:strVal val="0"/>
                                          </p:val>
                                        </p:tav>
                                        <p:tav tm="100000">
                                          <p:val>
                                            <p:strVal val="#ppt_w"/>
                                          </p:val>
                                        </p:tav>
                                      </p:tavLst>
                                    </p:anim>
                                    <p:anim calcmode="lin" valueType="num">
                                      <p:cBhvr additive="base">
                                        <p:cTn id="8" dur="500"/>
                                        <p:tgtEl>
                                          <p:spTgt spid="30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p:nvPr/>
        </p:nvSpPr>
        <p:spPr>
          <a:xfrm rot="5400000">
            <a:off x="-418701" y="3138417"/>
            <a:ext cx="4063815"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u="none" strike="noStrike" cap="none" dirty="0">
                <a:solidFill>
                  <a:srgbClr val="151472"/>
                </a:solidFill>
                <a:latin typeface="Arial"/>
                <a:ea typeface="Arial"/>
                <a:cs typeface="Arial"/>
                <a:sym typeface="Arial"/>
              </a:rPr>
              <a:t>CONTENTS</a:t>
            </a:r>
            <a:endParaRPr dirty="0"/>
          </a:p>
        </p:txBody>
      </p:sp>
      <p:cxnSp>
        <p:nvCxnSpPr>
          <p:cNvPr id="110" name="Google Shape;110;p2"/>
          <p:cNvCxnSpPr>
            <a:cxnSpLocks/>
          </p:cNvCxnSpPr>
          <p:nvPr/>
        </p:nvCxnSpPr>
        <p:spPr>
          <a:xfrm>
            <a:off x="2028685" y="1491629"/>
            <a:ext cx="0" cy="3589418"/>
          </a:xfrm>
          <a:prstGeom prst="straightConnector1">
            <a:avLst/>
          </a:prstGeom>
          <a:noFill/>
          <a:ln w="19050" cap="flat" cmpd="sng">
            <a:solidFill>
              <a:srgbClr val="7F7F7F"/>
            </a:solidFill>
            <a:prstDash val="solid"/>
            <a:miter lim="800000"/>
            <a:headEnd type="none" w="sm" len="sm"/>
            <a:tailEnd type="none" w="sm" len="sm"/>
          </a:ln>
        </p:spPr>
      </p:cxnSp>
      <p:sp>
        <p:nvSpPr>
          <p:cNvPr id="111" name="Google Shape;111;p2"/>
          <p:cNvSpPr txBox="1"/>
          <p:nvPr/>
        </p:nvSpPr>
        <p:spPr>
          <a:xfrm>
            <a:off x="6916419" y="1511861"/>
            <a:ext cx="33894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latin typeface="Arial"/>
                <a:ea typeface="Arial"/>
                <a:cs typeface="Arial"/>
                <a:sym typeface="Arial"/>
              </a:rPr>
              <a:t>Introduction</a:t>
            </a:r>
            <a:endParaRPr sz="3200" dirty="0">
              <a:solidFill>
                <a:srgbClr val="151472"/>
              </a:solidFill>
              <a:latin typeface="Arial"/>
              <a:ea typeface="Arial"/>
              <a:cs typeface="Arial"/>
              <a:sym typeface="Arial"/>
            </a:endParaRPr>
          </a:p>
        </p:txBody>
      </p:sp>
      <p:grpSp>
        <p:nvGrpSpPr>
          <p:cNvPr id="112" name="Google Shape;112;p2"/>
          <p:cNvGrpSpPr/>
          <p:nvPr/>
        </p:nvGrpSpPr>
        <p:grpSpPr>
          <a:xfrm>
            <a:off x="5175820" y="1478167"/>
            <a:ext cx="5515896" cy="639760"/>
            <a:chOff x="4611330" y="1493841"/>
            <a:chExt cx="5515896" cy="639760"/>
          </a:xfrm>
        </p:grpSpPr>
        <p:sp>
          <p:nvSpPr>
            <p:cNvPr id="113" name="Google Shape;113;p2"/>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2"/>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a:solidFill>
                    <a:schemeClr val="lt1"/>
                  </a:solidFill>
                  <a:latin typeface="Teko"/>
                  <a:ea typeface="Teko"/>
                  <a:cs typeface="Teko"/>
                  <a:sym typeface="Teko"/>
                </a:rPr>
                <a:t>01</a:t>
              </a:r>
              <a:endParaRPr sz="3600">
                <a:solidFill>
                  <a:schemeClr val="lt1"/>
                </a:solidFill>
                <a:latin typeface="Teko"/>
                <a:ea typeface="Teko"/>
                <a:cs typeface="Teko"/>
                <a:sym typeface="Teko"/>
              </a:endParaRPr>
            </a:p>
          </p:txBody>
        </p:sp>
      </p:grpSp>
      <p:sp>
        <p:nvSpPr>
          <p:cNvPr id="119" name="Google Shape;119;p2"/>
          <p:cNvSpPr txBox="1"/>
          <p:nvPr/>
        </p:nvSpPr>
        <p:spPr>
          <a:xfrm>
            <a:off x="6916419" y="2442323"/>
            <a:ext cx="35961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dirty="0">
                <a:solidFill>
                  <a:srgbClr val="151472"/>
                </a:solidFill>
                <a:latin typeface="Arial"/>
                <a:ea typeface="Arial"/>
                <a:cs typeface="Arial"/>
                <a:sym typeface="Arial"/>
              </a:rPr>
              <a:t>Website Structure</a:t>
            </a:r>
            <a:endParaRPr sz="3100" dirty="0">
              <a:solidFill>
                <a:srgbClr val="151472"/>
              </a:solidFill>
              <a:latin typeface="Arial"/>
              <a:ea typeface="Arial"/>
              <a:cs typeface="Arial"/>
              <a:sym typeface="Arial"/>
            </a:endParaRPr>
          </a:p>
        </p:txBody>
      </p:sp>
      <p:grpSp>
        <p:nvGrpSpPr>
          <p:cNvPr id="120" name="Google Shape;120;p2"/>
          <p:cNvGrpSpPr/>
          <p:nvPr/>
        </p:nvGrpSpPr>
        <p:grpSpPr>
          <a:xfrm>
            <a:off x="5175820" y="2376039"/>
            <a:ext cx="5515896" cy="639760"/>
            <a:chOff x="4611330" y="1493841"/>
            <a:chExt cx="5515896" cy="639760"/>
          </a:xfrm>
        </p:grpSpPr>
        <p:sp>
          <p:nvSpPr>
            <p:cNvPr id="121" name="Google Shape;121;p2"/>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2"/>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dirty="0">
                  <a:solidFill>
                    <a:schemeClr val="lt1"/>
                  </a:solidFill>
                  <a:latin typeface="Teko"/>
                  <a:ea typeface="Teko"/>
                  <a:cs typeface="Teko"/>
                  <a:sym typeface="Teko"/>
                </a:rPr>
                <a:t>02</a:t>
              </a:r>
              <a:endParaRPr sz="3600" dirty="0">
                <a:solidFill>
                  <a:schemeClr val="lt1"/>
                </a:solidFill>
                <a:latin typeface="Teko"/>
                <a:ea typeface="Teko"/>
                <a:cs typeface="Teko"/>
                <a:sym typeface="Teko"/>
              </a:endParaRPr>
            </a:p>
          </p:txBody>
        </p:sp>
      </p:grpSp>
      <p:sp>
        <p:nvSpPr>
          <p:cNvPr id="123" name="Google Shape;123;p2"/>
          <p:cNvSpPr txBox="1"/>
          <p:nvPr/>
        </p:nvSpPr>
        <p:spPr>
          <a:xfrm>
            <a:off x="6916419" y="3358768"/>
            <a:ext cx="30918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rPr>
              <a:t>Why to Use it?</a:t>
            </a:r>
            <a:endParaRPr sz="3200" dirty="0">
              <a:solidFill>
                <a:srgbClr val="151472"/>
              </a:solidFill>
              <a:latin typeface="Arial"/>
              <a:ea typeface="Arial"/>
              <a:cs typeface="Arial"/>
              <a:sym typeface="Arial"/>
            </a:endParaRPr>
          </a:p>
        </p:txBody>
      </p:sp>
      <p:grpSp>
        <p:nvGrpSpPr>
          <p:cNvPr id="124" name="Google Shape;124;p2"/>
          <p:cNvGrpSpPr/>
          <p:nvPr/>
        </p:nvGrpSpPr>
        <p:grpSpPr>
          <a:xfrm>
            <a:off x="5175820" y="3324643"/>
            <a:ext cx="5437946" cy="646575"/>
            <a:chOff x="4611400" y="1493863"/>
            <a:chExt cx="3119877" cy="646575"/>
          </a:xfrm>
        </p:grpSpPr>
        <p:sp>
          <p:nvSpPr>
            <p:cNvPr id="125" name="Google Shape;125;p2"/>
            <p:cNvSpPr/>
            <p:nvPr/>
          </p:nvSpPr>
          <p:spPr>
            <a:xfrm>
              <a:off x="5380177" y="1493863"/>
              <a:ext cx="2351100" cy="63990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2"/>
            <p:cNvSpPr/>
            <p:nvPr/>
          </p:nvSpPr>
          <p:spPr>
            <a:xfrm>
              <a:off x="4611400" y="1500538"/>
              <a:ext cx="847800" cy="63990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dirty="0">
                  <a:solidFill>
                    <a:schemeClr val="lt1"/>
                  </a:solidFill>
                  <a:latin typeface="Teko"/>
                  <a:ea typeface="Teko"/>
                  <a:cs typeface="Teko"/>
                  <a:sym typeface="Teko"/>
                </a:rPr>
                <a:t>03</a:t>
              </a:r>
              <a:endParaRPr sz="3600" dirty="0">
                <a:solidFill>
                  <a:schemeClr val="lt1"/>
                </a:solidFill>
                <a:latin typeface="Teko"/>
                <a:ea typeface="Teko"/>
                <a:cs typeface="Teko"/>
                <a:sym typeface="Teko"/>
              </a:endParaRPr>
            </a:p>
          </p:txBody>
        </p:sp>
      </p:grpSp>
      <p:grpSp>
        <p:nvGrpSpPr>
          <p:cNvPr id="127" name="Google Shape;127;p2"/>
          <p:cNvGrpSpPr/>
          <p:nvPr/>
        </p:nvGrpSpPr>
        <p:grpSpPr>
          <a:xfrm>
            <a:off x="5175820" y="4262088"/>
            <a:ext cx="5515896" cy="639760"/>
            <a:chOff x="4611330" y="1493841"/>
            <a:chExt cx="5515896" cy="639760"/>
          </a:xfrm>
        </p:grpSpPr>
        <p:sp>
          <p:nvSpPr>
            <p:cNvPr id="128" name="Google Shape;128;p2"/>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dirty="0">
                  <a:solidFill>
                    <a:schemeClr val="lt1"/>
                  </a:solidFill>
                  <a:latin typeface="Teko"/>
                  <a:ea typeface="Teko"/>
                  <a:cs typeface="Teko"/>
                  <a:sym typeface="Teko"/>
                </a:rPr>
                <a:t>04</a:t>
              </a:r>
              <a:endParaRPr sz="3600" dirty="0">
                <a:solidFill>
                  <a:schemeClr val="lt1"/>
                </a:solidFill>
                <a:latin typeface="Teko"/>
                <a:ea typeface="Teko"/>
                <a:cs typeface="Teko"/>
                <a:sym typeface="Teko"/>
              </a:endParaRPr>
            </a:p>
          </p:txBody>
        </p:sp>
      </p:grpSp>
      <p:sp>
        <p:nvSpPr>
          <p:cNvPr id="130" name="Google Shape;130;p2"/>
          <p:cNvSpPr txBox="1"/>
          <p:nvPr/>
        </p:nvSpPr>
        <p:spPr>
          <a:xfrm>
            <a:off x="6916419" y="4289468"/>
            <a:ext cx="3596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rPr>
              <a:t>Features</a:t>
            </a:r>
            <a:endParaRPr sz="3200" dirty="0">
              <a:solidFill>
                <a:srgbClr val="15147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500"/>
                                        <p:tgtEl>
                                          <p:spTgt spid="10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09">
                                            <p:txEl>
                                              <p:pRg st="0" end="0"/>
                                            </p:txEl>
                                          </p:spTgt>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500"/>
                                        <p:tgtEl>
                                          <p:spTgt spid="110"/>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1000"/>
                                        <p:tgtEl>
                                          <p:spTgt spid="112"/>
                                        </p:tgtEl>
                                      </p:cBhvr>
                                    </p:animEffect>
                                  </p:childTnLst>
                                </p:cTn>
                              </p:par>
                            </p:childTnLst>
                          </p:cTn>
                        </p:par>
                        <p:par>
                          <p:cTn id="17" fill="hold">
                            <p:stCondLst>
                              <p:cond delay="3000"/>
                            </p:stCondLst>
                            <p:childTnLst>
                              <p:par>
                                <p:cTn id="18" presetID="23" presetClass="entr" presetSubtype="16" fill="hold" nodeType="afterEffect">
                                  <p:stCondLst>
                                    <p:cond delay="0"/>
                                  </p:stCondLst>
                                  <p:childTnLst>
                                    <p:set>
                                      <p:cBhvr>
                                        <p:cTn id="19" dur="1" fill="hold">
                                          <p:stCondLst>
                                            <p:cond delay="0"/>
                                          </p:stCondLst>
                                        </p:cTn>
                                        <p:tgtEl>
                                          <p:spTgt spid="111">
                                            <p:txEl>
                                              <p:pRg st="0" end="0"/>
                                            </p:txEl>
                                          </p:spTgt>
                                        </p:tgtEl>
                                        <p:attrNameLst>
                                          <p:attrName>style.visibility</p:attrName>
                                        </p:attrNameLst>
                                      </p:cBhvr>
                                      <p:to>
                                        <p:strVal val="visible"/>
                                      </p:to>
                                    </p:set>
                                    <p:anim calcmode="lin" valueType="num">
                                      <p:cBhvr additive="base">
                                        <p:cTn id="20" dur="500"/>
                                        <p:tgtEl>
                                          <p:spTgt spid="111">
                                            <p:txEl>
                                              <p:pRg st="0" end="0"/>
                                            </p:txEl>
                                          </p:spTgt>
                                        </p:tgtEl>
                                        <p:attrNameLst>
                                          <p:attrName>ppt_w</p:attrName>
                                        </p:attrNameLst>
                                      </p:cBhvr>
                                      <p:tavLst>
                                        <p:tav tm="0">
                                          <p:val>
                                            <p:strVal val="0"/>
                                          </p:val>
                                        </p:tav>
                                        <p:tav tm="100000">
                                          <p:val>
                                            <p:strVal val="#ppt_w"/>
                                          </p:val>
                                        </p:tav>
                                      </p:tavLst>
                                    </p:anim>
                                    <p:anim calcmode="lin" valueType="num">
                                      <p:cBhvr additive="base">
                                        <p:cTn id="21" dur="500"/>
                                        <p:tgtEl>
                                          <p:spTgt spid="111">
                                            <p:txEl>
                                              <p:pRg st="0" end="0"/>
                                            </p:txEl>
                                          </p:spTgt>
                                        </p:tgtEl>
                                        <p:attrNameLst>
                                          <p:attrName>ppt_h</p:attrName>
                                        </p:attrNameLst>
                                      </p:cBhvr>
                                      <p:tavLst>
                                        <p:tav tm="0">
                                          <p:val>
                                            <p:strVal val="0"/>
                                          </p:val>
                                        </p:tav>
                                        <p:tav tm="100000">
                                          <p:val>
                                            <p:strVal val="#ppt_h"/>
                                          </p:val>
                                        </p:tav>
                                      </p:tavLst>
                                    </p:anim>
                                  </p:childTnLst>
                                </p:cTn>
                              </p:par>
                            </p:childTnLst>
                          </p:cTn>
                        </p:par>
                        <p:par>
                          <p:cTn id="22" fill="hold">
                            <p:stCondLst>
                              <p:cond delay="3500"/>
                            </p:stCondLst>
                            <p:childTnLst>
                              <p:par>
                                <p:cTn id="23" presetID="10" presetClass="entr" presetSubtype="0" fill="hold" nodeType="after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fade">
                                      <p:cBhvr>
                                        <p:cTn id="25" dur="1000"/>
                                        <p:tgtEl>
                                          <p:spTgt spid="120"/>
                                        </p:tgtEl>
                                      </p:cBhvr>
                                    </p:animEffect>
                                  </p:childTnLst>
                                </p:cTn>
                              </p:par>
                            </p:childTnLst>
                          </p:cTn>
                        </p:par>
                        <p:par>
                          <p:cTn id="26" fill="hold">
                            <p:stCondLst>
                              <p:cond delay="4500"/>
                            </p:stCondLst>
                            <p:childTnLst>
                              <p:par>
                                <p:cTn id="27" presetID="23" presetClass="entr" presetSubtype="16" fill="hold" nodeType="afterEffect">
                                  <p:stCondLst>
                                    <p:cond delay="0"/>
                                  </p:stCondLst>
                                  <p:childTnLst>
                                    <p:set>
                                      <p:cBhvr>
                                        <p:cTn id="28" dur="1" fill="hold">
                                          <p:stCondLst>
                                            <p:cond delay="0"/>
                                          </p:stCondLst>
                                        </p:cTn>
                                        <p:tgtEl>
                                          <p:spTgt spid="119">
                                            <p:txEl>
                                              <p:pRg st="0" end="0"/>
                                            </p:txEl>
                                          </p:spTgt>
                                        </p:tgtEl>
                                        <p:attrNameLst>
                                          <p:attrName>style.visibility</p:attrName>
                                        </p:attrNameLst>
                                      </p:cBhvr>
                                      <p:to>
                                        <p:strVal val="visible"/>
                                      </p:to>
                                    </p:set>
                                    <p:anim calcmode="lin" valueType="num">
                                      <p:cBhvr additive="base">
                                        <p:cTn id="29" dur="500"/>
                                        <p:tgtEl>
                                          <p:spTgt spid="119">
                                            <p:txEl>
                                              <p:pRg st="0" end="0"/>
                                            </p:txEl>
                                          </p:spTgt>
                                        </p:tgtEl>
                                        <p:attrNameLst>
                                          <p:attrName>ppt_w</p:attrName>
                                        </p:attrNameLst>
                                      </p:cBhvr>
                                      <p:tavLst>
                                        <p:tav tm="0">
                                          <p:val>
                                            <p:strVal val="0"/>
                                          </p:val>
                                        </p:tav>
                                        <p:tav tm="100000">
                                          <p:val>
                                            <p:strVal val="#ppt_w"/>
                                          </p:val>
                                        </p:tav>
                                      </p:tavLst>
                                    </p:anim>
                                    <p:anim calcmode="lin" valueType="num">
                                      <p:cBhvr additive="base">
                                        <p:cTn id="30" dur="500"/>
                                        <p:tgtEl>
                                          <p:spTgt spid="119">
                                            <p:txEl>
                                              <p:pRg st="0" end="0"/>
                                            </p:txEl>
                                          </p:spTgt>
                                        </p:tgtEl>
                                        <p:attrNameLst>
                                          <p:attrName>ppt_h</p:attrName>
                                        </p:attrNameLst>
                                      </p:cBhvr>
                                      <p:tavLst>
                                        <p:tav tm="0">
                                          <p:val>
                                            <p:strVal val="0"/>
                                          </p:val>
                                        </p:tav>
                                        <p:tav tm="100000">
                                          <p:val>
                                            <p:strVal val="#ppt_h"/>
                                          </p:val>
                                        </p:tav>
                                      </p:tavLst>
                                    </p:anim>
                                  </p:childTnLst>
                                </p:cTn>
                              </p:par>
                            </p:childTnLst>
                          </p:cTn>
                        </p:par>
                        <p:par>
                          <p:cTn id="31" fill="hold">
                            <p:stCondLst>
                              <p:cond delay="5000"/>
                            </p:stCondLst>
                            <p:childTnLst>
                              <p:par>
                                <p:cTn id="32" presetID="10" presetClass="entr" presetSubtype="0" fill="hold" nodeType="afterEffect">
                                  <p:stCondLst>
                                    <p:cond delay="0"/>
                                  </p:stCondLst>
                                  <p:childTnLst>
                                    <p:set>
                                      <p:cBhvr>
                                        <p:cTn id="33" dur="1" fill="hold">
                                          <p:stCondLst>
                                            <p:cond delay="0"/>
                                          </p:stCondLst>
                                        </p:cTn>
                                        <p:tgtEl>
                                          <p:spTgt spid="124"/>
                                        </p:tgtEl>
                                        <p:attrNameLst>
                                          <p:attrName>style.visibility</p:attrName>
                                        </p:attrNameLst>
                                      </p:cBhvr>
                                      <p:to>
                                        <p:strVal val="visible"/>
                                      </p:to>
                                    </p:set>
                                    <p:animEffect transition="in" filter="fade">
                                      <p:cBhvr>
                                        <p:cTn id="34" dur="1000"/>
                                        <p:tgtEl>
                                          <p:spTgt spid="124"/>
                                        </p:tgtEl>
                                      </p:cBhvr>
                                    </p:animEffect>
                                  </p:childTnLst>
                                </p:cTn>
                              </p:par>
                            </p:childTnLst>
                          </p:cTn>
                        </p:par>
                        <p:par>
                          <p:cTn id="35" fill="hold">
                            <p:stCondLst>
                              <p:cond delay="6000"/>
                            </p:stCondLst>
                            <p:childTnLst>
                              <p:par>
                                <p:cTn id="36" presetID="23" presetClass="entr" presetSubtype="16" fill="hold" nodeType="afterEffect">
                                  <p:stCondLst>
                                    <p:cond delay="0"/>
                                  </p:stCondLst>
                                  <p:childTnLst>
                                    <p:set>
                                      <p:cBhvr>
                                        <p:cTn id="37" dur="1" fill="hold">
                                          <p:stCondLst>
                                            <p:cond delay="0"/>
                                          </p:stCondLst>
                                        </p:cTn>
                                        <p:tgtEl>
                                          <p:spTgt spid="123">
                                            <p:txEl>
                                              <p:pRg st="0" end="0"/>
                                            </p:txEl>
                                          </p:spTgt>
                                        </p:tgtEl>
                                        <p:attrNameLst>
                                          <p:attrName>style.visibility</p:attrName>
                                        </p:attrNameLst>
                                      </p:cBhvr>
                                      <p:to>
                                        <p:strVal val="visible"/>
                                      </p:to>
                                    </p:set>
                                    <p:anim calcmode="lin" valueType="num">
                                      <p:cBhvr additive="base">
                                        <p:cTn id="38" dur="500"/>
                                        <p:tgtEl>
                                          <p:spTgt spid="123">
                                            <p:txEl>
                                              <p:pRg st="0" end="0"/>
                                            </p:txEl>
                                          </p:spTgt>
                                        </p:tgtEl>
                                        <p:attrNameLst>
                                          <p:attrName>ppt_w</p:attrName>
                                        </p:attrNameLst>
                                      </p:cBhvr>
                                      <p:tavLst>
                                        <p:tav tm="0">
                                          <p:val>
                                            <p:strVal val="0"/>
                                          </p:val>
                                        </p:tav>
                                        <p:tav tm="100000">
                                          <p:val>
                                            <p:strVal val="#ppt_w"/>
                                          </p:val>
                                        </p:tav>
                                      </p:tavLst>
                                    </p:anim>
                                    <p:anim calcmode="lin" valueType="num">
                                      <p:cBhvr additive="base">
                                        <p:cTn id="39" dur="500"/>
                                        <p:tgtEl>
                                          <p:spTgt spid="123">
                                            <p:txEl>
                                              <p:pRg st="0" end="0"/>
                                            </p:txEl>
                                          </p:spTgt>
                                        </p:tgtEl>
                                        <p:attrNameLst>
                                          <p:attrName>ppt_h</p:attrName>
                                        </p:attrNameLst>
                                      </p:cBhvr>
                                      <p:tavLst>
                                        <p:tav tm="0">
                                          <p:val>
                                            <p:strVal val="0"/>
                                          </p:val>
                                        </p:tav>
                                        <p:tav tm="100000">
                                          <p:val>
                                            <p:strVal val="#ppt_h"/>
                                          </p:val>
                                        </p:tav>
                                      </p:tavLst>
                                    </p:anim>
                                  </p:childTnLst>
                                </p:cTn>
                              </p:par>
                            </p:childTnLst>
                          </p:cTn>
                        </p:par>
                        <p:par>
                          <p:cTn id="40" fill="hold">
                            <p:stCondLst>
                              <p:cond delay="6500"/>
                            </p:stCondLst>
                            <p:childTnLst>
                              <p:par>
                                <p:cTn id="41" presetID="10" presetClass="entr" presetSubtype="0" fill="hold" nodeType="after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1000"/>
                                        <p:tgtEl>
                                          <p:spTgt spid="127"/>
                                        </p:tgtEl>
                                      </p:cBhvr>
                                    </p:animEffect>
                                  </p:childTnLst>
                                </p:cTn>
                              </p:par>
                            </p:childTnLst>
                          </p:cTn>
                        </p:par>
                        <p:par>
                          <p:cTn id="44" fill="hold">
                            <p:stCondLst>
                              <p:cond delay="7500"/>
                            </p:stCondLst>
                            <p:childTnLst>
                              <p:par>
                                <p:cTn id="45" presetID="23" presetClass="entr" presetSubtype="16" fill="hold" nodeType="afterEffect">
                                  <p:stCondLst>
                                    <p:cond delay="0"/>
                                  </p:stCondLst>
                                  <p:childTnLst>
                                    <p:set>
                                      <p:cBhvr>
                                        <p:cTn id="46" dur="1" fill="hold">
                                          <p:stCondLst>
                                            <p:cond delay="0"/>
                                          </p:stCondLst>
                                        </p:cTn>
                                        <p:tgtEl>
                                          <p:spTgt spid="130">
                                            <p:txEl>
                                              <p:pRg st="0" end="0"/>
                                            </p:txEl>
                                          </p:spTgt>
                                        </p:tgtEl>
                                        <p:attrNameLst>
                                          <p:attrName>style.visibility</p:attrName>
                                        </p:attrNameLst>
                                      </p:cBhvr>
                                      <p:to>
                                        <p:strVal val="visible"/>
                                      </p:to>
                                    </p:set>
                                    <p:anim calcmode="lin" valueType="num">
                                      <p:cBhvr additive="base">
                                        <p:cTn id="47" dur="500"/>
                                        <p:tgtEl>
                                          <p:spTgt spid="130">
                                            <p:txEl>
                                              <p:pRg st="0" end="0"/>
                                            </p:txEl>
                                          </p:spTgt>
                                        </p:tgtEl>
                                        <p:attrNameLst>
                                          <p:attrName>ppt_w</p:attrName>
                                        </p:attrNameLst>
                                      </p:cBhvr>
                                      <p:tavLst>
                                        <p:tav tm="0">
                                          <p:val>
                                            <p:strVal val="0"/>
                                          </p:val>
                                        </p:tav>
                                        <p:tav tm="100000">
                                          <p:val>
                                            <p:strVal val="#ppt_w"/>
                                          </p:val>
                                        </p:tav>
                                      </p:tavLst>
                                    </p:anim>
                                    <p:anim calcmode="lin" valueType="num">
                                      <p:cBhvr additive="base">
                                        <p:cTn id="48" dur="500"/>
                                        <p:tgtEl>
                                          <p:spTgt spid="130">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p:nvPr/>
        </p:nvSpPr>
        <p:spPr>
          <a:xfrm rot="5400000">
            <a:off x="-379117" y="2644418"/>
            <a:ext cx="3953231"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151472"/>
                </a:solidFill>
                <a:latin typeface="Arial"/>
                <a:ea typeface="Arial"/>
                <a:cs typeface="Arial"/>
                <a:sym typeface="Arial"/>
              </a:rPr>
              <a:t>CONTENTS</a:t>
            </a:r>
            <a:endParaRPr dirty="0"/>
          </a:p>
        </p:txBody>
      </p:sp>
      <p:cxnSp>
        <p:nvCxnSpPr>
          <p:cNvPr id="136" name="Google Shape;136;p3"/>
          <p:cNvCxnSpPr>
            <a:cxnSpLocks/>
          </p:cNvCxnSpPr>
          <p:nvPr/>
        </p:nvCxnSpPr>
        <p:spPr>
          <a:xfrm>
            <a:off x="2055910" y="1016514"/>
            <a:ext cx="0" cy="3744022"/>
          </a:xfrm>
          <a:prstGeom prst="straightConnector1">
            <a:avLst/>
          </a:prstGeom>
          <a:noFill/>
          <a:ln w="19050" cap="flat" cmpd="sng">
            <a:solidFill>
              <a:srgbClr val="7F7F7F"/>
            </a:solidFill>
            <a:prstDash val="solid"/>
            <a:miter lim="800000"/>
            <a:headEnd type="none" w="sm" len="sm"/>
            <a:tailEnd type="none" w="sm" len="sm"/>
          </a:ln>
        </p:spPr>
      </p:cxnSp>
      <p:sp>
        <p:nvSpPr>
          <p:cNvPr id="137" name="Google Shape;137;p3"/>
          <p:cNvSpPr txBox="1"/>
          <p:nvPr/>
        </p:nvSpPr>
        <p:spPr>
          <a:xfrm>
            <a:off x="6678325" y="1352073"/>
            <a:ext cx="403122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latin typeface="Arial"/>
                <a:ea typeface="Arial"/>
                <a:cs typeface="Arial"/>
                <a:sym typeface="Arial"/>
              </a:rPr>
              <a:t>Website Screenshots</a:t>
            </a:r>
            <a:endParaRPr sz="3200" dirty="0">
              <a:solidFill>
                <a:srgbClr val="151472"/>
              </a:solidFill>
              <a:latin typeface="Arial"/>
              <a:ea typeface="Arial"/>
              <a:cs typeface="Arial"/>
              <a:sym typeface="Arial"/>
            </a:endParaRPr>
          </a:p>
        </p:txBody>
      </p:sp>
      <p:grpSp>
        <p:nvGrpSpPr>
          <p:cNvPr id="138" name="Google Shape;138;p3"/>
          <p:cNvGrpSpPr/>
          <p:nvPr/>
        </p:nvGrpSpPr>
        <p:grpSpPr>
          <a:xfrm>
            <a:off x="5175820" y="1324561"/>
            <a:ext cx="5515896" cy="639760"/>
            <a:chOff x="4611330" y="1493841"/>
            <a:chExt cx="5515896" cy="639760"/>
          </a:xfrm>
        </p:grpSpPr>
        <p:sp>
          <p:nvSpPr>
            <p:cNvPr id="139" name="Google Shape;139;p3"/>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3"/>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dirty="0">
                  <a:solidFill>
                    <a:schemeClr val="lt1"/>
                  </a:solidFill>
                  <a:latin typeface="Teko"/>
                  <a:ea typeface="Teko"/>
                  <a:cs typeface="Teko"/>
                  <a:sym typeface="Teko"/>
                </a:rPr>
                <a:t>05</a:t>
              </a:r>
              <a:endParaRPr sz="3600" dirty="0">
                <a:solidFill>
                  <a:schemeClr val="lt1"/>
                </a:solidFill>
                <a:latin typeface="Teko"/>
                <a:ea typeface="Teko"/>
                <a:cs typeface="Teko"/>
                <a:sym typeface="Teko"/>
              </a:endParaRPr>
            </a:p>
          </p:txBody>
        </p:sp>
      </p:grpSp>
      <p:sp>
        <p:nvSpPr>
          <p:cNvPr id="141" name="Google Shape;141;p3"/>
          <p:cNvSpPr txBox="1"/>
          <p:nvPr/>
        </p:nvSpPr>
        <p:spPr>
          <a:xfrm>
            <a:off x="6895844" y="2204471"/>
            <a:ext cx="35961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100" dirty="0">
                <a:solidFill>
                  <a:srgbClr val="151472"/>
                </a:solidFill>
              </a:rPr>
              <a:t>Future Work</a:t>
            </a:r>
            <a:endParaRPr sz="3100" dirty="0">
              <a:solidFill>
                <a:srgbClr val="151472"/>
              </a:solidFill>
              <a:latin typeface="Arial"/>
              <a:ea typeface="Arial"/>
              <a:cs typeface="Arial"/>
              <a:sym typeface="Arial"/>
            </a:endParaRPr>
          </a:p>
        </p:txBody>
      </p:sp>
      <p:grpSp>
        <p:nvGrpSpPr>
          <p:cNvPr id="142" name="Google Shape;142;p3"/>
          <p:cNvGrpSpPr/>
          <p:nvPr/>
        </p:nvGrpSpPr>
        <p:grpSpPr>
          <a:xfrm>
            <a:off x="5175820" y="2149486"/>
            <a:ext cx="5515896" cy="639760"/>
            <a:chOff x="4611330" y="1493841"/>
            <a:chExt cx="5515896" cy="639760"/>
          </a:xfrm>
        </p:grpSpPr>
        <p:sp>
          <p:nvSpPr>
            <p:cNvPr id="143" name="Google Shape;143;p3"/>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3"/>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dirty="0">
                  <a:solidFill>
                    <a:schemeClr val="lt1"/>
                  </a:solidFill>
                  <a:latin typeface="Teko"/>
                  <a:ea typeface="Teko"/>
                  <a:cs typeface="Teko"/>
                  <a:sym typeface="Teko"/>
                </a:rPr>
                <a:t>06</a:t>
              </a:r>
              <a:endParaRPr sz="3600" dirty="0">
                <a:solidFill>
                  <a:schemeClr val="lt1"/>
                </a:solidFill>
                <a:latin typeface="Teko"/>
                <a:ea typeface="Teko"/>
                <a:cs typeface="Teko"/>
                <a:sym typeface="Teko"/>
              </a:endParaRPr>
            </a:p>
          </p:txBody>
        </p:sp>
      </p:grpSp>
      <p:sp>
        <p:nvSpPr>
          <p:cNvPr id="145" name="Google Shape;145;p3"/>
          <p:cNvSpPr txBox="1"/>
          <p:nvPr/>
        </p:nvSpPr>
        <p:spPr>
          <a:xfrm>
            <a:off x="6895844" y="3081518"/>
            <a:ext cx="29313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rPr>
              <a:t>Conclusion</a:t>
            </a:r>
            <a:endParaRPr sz="3200" dirty="0">
              <a:solidFill>
                <a:srgbClr val="151472"/>
              </a:solidFill>
              <a:latin typeface="Arial"/>
              <a:ea typeface="Arial"/>
              <a:cs typeface="Arial"/>
              <a:sym typeface="Arial"/>
            </a:endParaRPr>
          </a:p>
        </p:txBody>
      </p:sp>
      <p:grpSp>
        <p:nvGrpSpPr>
          <p:cNvPr id="146" name="Google Shape;146;p3"/>
          <p:cNvGrpSpPr/>
          <p:nvPr/>
        </p:nvGrpSpPr>
        <p:grpSpPr>
          <a:xfrm>
            <a:off x="5175820" y="2993129"/>
            <a:ext cx="5515896" cy="639760"/>
            <a:chOff x="4611330" y="1493841"/>
            <a:chExt cx="5515896" cy="639760"/>
          </a:xfrm>
        </p:grpSpPr>
        <p:sp>
          <p:nvSpPr>
            <p:cNvPr id="147" name="Google Shape;147;p3"/>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3"/>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dirty="0">
                  <a:solidFill>
                    <a:schemeClr val="lt1"/>
                  </a:solidFill>
                  <a:latin typeface="Teko"/>
                  <a:ea typeface="Teko"/>
                  <a:cs typeface="Teko"/>
                  <a:sym typeface="Teko"/>
                </a:rPr>
                <a:t>07</a:t>
              </a:r>
              <a:endParaRPr sz="3600" dirty="0">
                <a:solidFill>
                  <a:schemeClr val="lt1"/>
                </a:solidFill>
                <a:latin typeface="Teko"/>
                <a:ea typeface="Teko"/>
                <a:cs typeface="Teko"/>
                <a:sym typeface="Teko"/>
              </a:endParaRPr>
            </a:p>
          </p:txBody>
        </p:sp>
      </p:grpSp>
      <p:grpSp>
        <p:nvGrpSpPr>
          <p:cNvPr id="149" name="Google Shape;149;p3"/>
          <p:cNvGrpSpPr/>
          <p:nvPr/>
        </p:nvGrpSpPr>
        <p:grpSpPr>
          <a:xfrm>
            <a:off x="5169836" y="3836772"/>
            <a:ext cx="5515896" cy="639760"/>
            <a:chOff x="4611330" y="1493841"/>
            <a:chExt cx="5515896" cy="639760"/>
          </a:xfrm>
        </p:grpSpPr>
        <p:sp>
          <p:nvSpPr>
            <p:cNvPr id="150" name="Google Shape;150;p3"/>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3"/>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dirty="0">
                  <a:solidFill>
                    <a:schemeClr val="lt1"/>
                  </a:solidFill>
                  <a:latin typeface="Teko"/>
                  <a:ea typeface="Teko"/>
                  <a:cs typeface="Teko"/>
                  <a:sym typeface="Teko"/>
                </a:rPr>
                <a:t>08</a:t>
              </a:r>
              <a:endParaRPr sz="3600" dirty="0">
                <a:solidFill>
                  <a:schemeClr val="lt1"/>
                </a:solidFill>
                <a:latin typeface="Teko"/>
                <a:ea typeface="Teko"/>
                <a:cs typeface="Teko"/>
                <a:sym typeface="Teko"/>
              </a:endParaRPr>
            </a:p>
          </p:txBody>
        </p:sp>
      </p:grpSp>
      <p:sp>
        <p:nvSpPr>
          <p:cNvPr id="152" name="Google Shape;152;p3"/>
          <p:cNvSpPr txBox="1"/>
          <p:nvPr/>
        </p:nvSpPr>
        <p:spPr>
          <a:xfrm>
            <a:off x="6934970" y="3882433"/>
            <a:ext cx="33545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latin typeface="Arial"/>
                <a:ea typeface="Arial"/>
                <a:cs typeface="Arial"/>
                <a:sym typeface="Arial"/>
              </a:rPr>
              <a:t>Reference</a:t>
            </a:r>
            <a:endParaRPr sz="3200" dirty="0">
              <a:solidFill>
                <a:srgbClr val="15147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p:tgtEl>
                                          <p:spTgt spid="135">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35">
                                            <p:txEl>
                                              <p:pRg st="0" end="0"/>
                                            </p:txEl>
                                          </p:spTgt>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500"/>
                                        <p:tgtEl>
                                          <p:spTgt spid="13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fade">
                                      <p:cBhvr>
                                        <p:cTn id="16" dur="1000"/>
                                        <p:tgtEl>
                                          <p:spTgt spid="138"/>
                                        </p:tgtEl>
                                      </p:cBhvr>
                                    </p:animEffect>
                                  </p:childTnLst>
                                </p:cTn>
                              </p:par>
                            </p:childTnLst>
                          </p:cTn>
                        </p:par>
                        <p:par>
                          <p:cTn id="17" fill="hold">
                            <p:stCondLst>
                              <p:cond delay="3000"/>
                            </p:stCondLst>
                            <p:childTnLst>
                              <p:par>
                                <p:cTn id="18" presetID="23" presetClass="entr" presetSubtype="16" fill="hold" nodeType="afterEffect">
                                  <p:stCondLst>
                                    <p:cond delay="0"/>
                                  </p:stCondLst>
                                  <p:childTnLst>
                                    <p:set>
                                      <p:cBhvr>
                                        <p:cTn id="19" dur="1" fill="hold">
                                          <p:stCondLst>
                                            <p:cond delay="0"/>
                                          </p:stCondLst>
                                        </p:cTn>
                                        <p:tgtEl>
                                          <p:spTgt spid="137">
                                            <p:txEl>
                                              <p:pRg st="0" end="0"/>
                                            </p:txEl>
                                          </p:spTgt>
                                        </p:tgtEl>
                                        <p:attrNameLst>
                                          <p:attrName>style.visibility</p:attrName>
                                        </p:attrNameLst>
                                      </p:cBhvr>
                                      <p:to>
                                        <p:strVal val="visible"/>
                                      </p:to>
                                    </p:set>
                                    <p:anim calcmode="lin" valueType="num">
                                      <p:cBhvr additive="base">
                                        <p:cTn id="20" dur="500"/>
                                        <p:tgtEl>
                                          <p:spTgt spid="137">
                                            <p:txEl>
                                              <p:pRg st="0" end="0"/>
                                            </p:txEl>
                                          </p:spTgt>
                                        </p:tgtEl>
                                        <p:attrNameLst>
                                          <p:attrName>ppt_w</p:attrName>
                                        </p:attrNameLst>
                                      </p:cBhvr>
                                      <p:tavLst>
                                        <p:tav tm="0">
                                          <p:val>
                                            <p:strVal val="0"/>
                                          </p:val>
                                        </p:tav>
                                        <p:tav tm="100000">
                                          <p:val>
                                            <p:strVal val="#ppt_w"/>
                                          </p:val>
                                        </p:tav>
                                      </p:tavLst>
                                    </p:anim>
                                    <p:anim calcmode="lin" valueType="num">
                                      <p:cBhvr additive="base">
                                        <p:cTn id="21" dur="500"/>
                                        <p:tgtEl>
                                          <p:spTgt spid="137">
                                            <p:txEl>
                                              <p:pRg st="0" end="0"/>
                                            </p:txEl>
                                          </p:spTgt>
                                        </p:tgtEl>
                                        <p:attrNameLst>
                                          <p:attrName>ppt_h</p:attrName>
                                        </p:attrNameLst>
                                      </p:cBhvr>
                                      <p:tavLst>
                                        <p:tav tm="0">
                                          <p:val>
                                            <p:strVal val="0"/>
                                          </p:val>
                                        </p:tav>
                                        <p:tav tm="100000">
                                          <p:val>
                                            <p:strVal val="#ppt_h"/>
                                          </p:val>
                                        </p:tav>
                                      </p:tavLst>
                                    </p:anim>
                                  </p:childTnLst>
                                </p:cTn>
                              </p:par>
                            </p:childTnLst>
                          </p:cTn>
                        </p:par>
                        <p:par>
                          <p:cTn id="22" fill="hold">
                            <p:stCondLst>
                              <p:cond delay="3500"/>
                            </p:stCondLst>
                            <p:childTnLst>
                              <p:par>
                                <p:cTn id="23" presetID="10" presetClass="entr" presetSubtype="0" fill="hold" nodeType="after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fade">
                                      <p:cBhvr>
                                        <p:cTn id="25" dur="1000"/>
                                        <p:tgtEl>
                                          <p:spTgt spid="142"/>
                                        </p:tgtEl>
                                      </p:cBhvr>
                                    </p:animEffect>
                                  </p:childTnLst>
                                </p:cTn>
                              </p:par>
                            </p:childTnLst>
                          </p:cTn>
                        </p:par>
                        <p:par>
                          <p:cTn id="26" fill="hold">
                            <p:stCondLst>
                              <p:cond delay="4500"/>
                            </p:stCondLst>
                            <p:childTnLst>
                              <p:par>
                                <p:cTn id="27" presetID="23" presetClass="entr" presetSubtype="16" fill="hold" nodeType="afterEffect">
                                  <p:stCondLst>
                                    <p:cond delay="0"/>
                                  </p:stCondLst>
                                  <p:childTnLst>
                                    <p:set>
                                      <p:cBhvr>
                                        <p:cTn id="28" dur="1" fill="hold">
                                          <p:stCondLst>
                                            <p:cond delay="0"/>
                                          </p:stCondLst>
                                        </p:cTn>
                                        <p:tgtEl>
                                          <p:spTgt spid="141">
                                            <p:txEl>
                                              <p:pRg st="0" end="0"/>
                                            </p:txEl>
                                          </p:spTgt>
                                        </p:tgtEl>
                                        <p:attrNameLst>
                                          <p:attrName>style.visibility</p:attrName>
                                        </p:attrNameLst>
                                      </p:cBhvr>
                                      <p:to>
                                        <p:strVal val="visible"/>
                                      </p:to>
                                    </p:set>
                                    <p:anim calcmode="lin" valueType="num">
                                      <p:cBhvr additive="base">
                                        <p:cTn id="29" dur="500"/>
                                        <p:tgtEl>
                                          <p:spTgt spid="141">
                                            <p:txEl>
                                              <p:pRg st="0" end="0"/>
                                            </p:txEl>
                                          </p:spTgt>
                                        </p:tgtEl>
                                        <p:attrNameLst>
                                          <p:attrName>ppt_w</p:attrName>
                                        </p:attrNameLst>
                                      </p:cBhvr>
                                      <p:tavLst>
                                        <p:tav tm="0">
                                          <p:val>
                                            <p:strVal val="0"/>
                                          </p:val>
                                        </p:tav>
                                        <p:tav tm="100000">
                                          <p:val>
                                            <p:strVal val="#ppt_w"/>
                                          </p:val>
                                        </p:tav>
                                      </p:tavLst>
                                    </p:anim>
                                    <p:anim calcmode="lin" valueType="num">
                                      <p:cBhvr additive="base">
                                        <p:cTn id="30" dur="500"/>
                                        <p:tgtEl>
                                          <p:spTgt spid="141">
                                            <p:txEl>
                                              <p:pRg st="0" end="0"/>
                                            </p:txEl>
                                          </p:spTgt>
                                        </p:tgtEl>
                                        <p:attrNameLst>
                                          <p:attrName>ppt_h</p:attrName>
                                        </p:attrNameLst>
                                      </p:cBhvr>
                                      <p:tavLst>
                                        <p:tav tm="0">
                                          <p:val>
                                            <p:strVal val="0"/>
                                          </p:val>
                                        </p:tav>
                                        <p:tav tm="100000">
                                          <p:val>
                                            <p:strVal val="#ppt_h"/>
                                          </p:val>
                                        </p:tav>
                                      </p:tavLst>
                                    </p:anim>
                                  </p:childTnLst>
                                </p:cTn>
                              </p:par>
                            </p:childTnLst>
                          </p:cTn>
                        </p:par>
                        <p:par>
                          <p:cTn id="31" fill="hold">
                            <p:stCondLst>
                              <p:cond delay="5000"/>
                            </p:stCondLst>
                            <p:childTnLst>
                              <p:par>
                                <p:cTn id="32" presetID="10" presetClass="entr" presetSubtype="0" fill="hold" nodeType="after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1000"/>
                                        <p:tgtEl>
                                          <p:spTgt spid="146"/>
                                        </p:tgtEl>
                                      </p:cBhvr>
                                    </p:animEffect>
                                  </p:childTnLst>
                                </p:cTn>
                              </p:par>
                            </p:childTnLst>
                          </p:cTn>
                        </p:par>
                        <p:par>
                          <p:cTn id="35" fill="hold">
                            <p:stCondLst>
                              <p:cond delay="6000"/>
                            </p:stCondLst>
                            <p:childTnLst>
                              <p:par>
                                <p:cTn id="36" presetID="23" presetClass="entr" presetSubtype="16" fill="hold" nodeType="afterEffect">
                                  <p:stCondLst>
                                    <p:cond delay="0"/>
                                  </p:stCondLst>
                                  <p:childTnLst>
                                    <p:set>
                                      <p:cBhvr>
                                        <p:cTn id="37" dur="1" fill="hold">
                                          <p:stCondLst>
                                            <p:cond delay="0"/>
                                          </p:stCondLst>
                                        </p:cTn>
                                        <p:tgtEl>
                                          <p:spTgt spid="145">
                                            <p:txEl>
                                              <p:pRg st="0" end="0"/>
                                            </p:txEl>
                                          </p:spTgt>
                                        </p:tgtEl>
                                        <p:attrNameLst>
                                          <p:attrName>style.visibility</p:attrName>
                                        </p:attrNameLst>
                                      </p:cBhvr>
                                      <p:to>
                                        <p:strVal val="visible"/>
                                      </p:to>
                                    </p:set>
                                    <p:anim calcmode="lin" valueType="num">
                                      <p:cBhvr additive="base">
                                        <p:cTn id="38" dur="500"/>
                                        <p:tgtEl>
                                          <p:spTgt spid="145">
                                            <p:txEl>
                                              <p:pRg st="0" end="0"/>
                                            </p:txEl>
                                          </p:spTgt>
                                        </p:tgtEl>
                                        <p:attrNameLst>
                                          <p:attrName>ppt_w</p:attrName>
                                        </p:attrNameLst>
                                      </p:cBhvr>
                                      <p:tavLst>
                                        <p:tav tm="0">
                                          <p:val>
                                            <p:strVal val="0"/>
                                          </p:val>
                                        </p:tav>
                                        <p:tav tm="100000">
                                          <p:val>
                                            <p:strVal val="#ppt_w"/>
                                          </p:val>
                                        </p:tav>
                                      </p:tavLst>
                                    </p:anim>
                                    <p:anim calcmode="lin" valueType="num">
                                      <p:cBhvr additive="base">
                                        <p:cTn id="39" dur="500"/>
                                        <p:tgtEl>
                                          <p:spTgt spid="145">
                                            <p:txEl>
                                              <p:pRg st="0" end="0"/>
                                            </p:txEl>
                                          </p:spTgt>
                                        </p:tgtEl>
                                        <p:attrNameLst>
                                          <p:attrName>ppt_h</p:attrName>
                                        </p:attrNameLst>
                                      </p:cBhvr>
                                      <p:tavLst>
                                        <p:tav tm="0">
                                          <p:val>
                                            <p:strVal val="0"/>
                                          </p:val>
                                        </p:tav>
                                        <p:tav tm="100000">
                                          <p:val>
                                            <p:strVal val="#ppt_h"/>
                                          </p:val>
                                        </p:tav>
                                      </p:tavLst>
                                    </p:anim>
                                  </p:childTnLst>
                                </p:cTn>
                              </p:par>
                            </p:childTnLst>
                          </p:cTn>
                        </p:par>
                        <p:par>
                          <p:cTn id="40" fill="hold">
                            <p:stCondLst>
                              <p:cond delay="6500"/>
                            </p:stCondLst>
                            <p:childTnLst>
                              <p:par>
                                <p:cTn id="41" presetID="10" presetClass="entr" presetSubtype="0" fill="hold" nodeType="after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fade">
                                      <p:cBhvr>
                                        <p:cTn id="43" dur="1000"/>
                                        <p:tgtEl>
                                          <p:spTgt spid="149"/>
                                        </p:tgtEl>
                                      </p:cBhvr>
                                    </p:animEffect>
                                  </p:childTnLst>
                                </p:cTn>
                              </p:par>
                            </p:childTnLst>
                          </p:cTn>
                        </p:par>
                        <p:par>
                          <p:cTn id="44" fill="hold">
                            <p:stCondLst>
                              <p:cond delay="7500"/>
                            </p:stCondLst>
                            <p:childTnLst>
                              <p:par>
                                <p:cTn id="45" presetID="23" presetClass="entr" presetSubtype="16" fill="hold" nodeType="afterEffect">
                                  <p:stCondLst>
                                    <p:cond delay="0"/>
                                  </p:stCondLst>
                                  <p:childTnLst>
                                    <p:set>
                                      <p:cBhvr>
                                        <p:cTn id="46" dur="1" fill="hold">
                                          <p:stCondLst>
                                            <p:cond delay="0"/>
                                          </p:stCondLst>
                                        </p:cTn>
                                        <p:tgtEl>
                                          <p:spTgt spid="152">
                                            <p:txEl>
                                              <p:pRg st="0" end="0"/>
                                            </p:txEl>
                                          </p:spTgt>
                                        </p:tgtEl>
                                        <p:attrNameLst>
                                          <p:attrName>style.visibility</p:attrName>
                                        </p:attrNameLst>
                                      </p:cBhvr>
                                      <p:to>
                                        <p:strVal val="visible"/>
                                      </p:to>
                                    </p:set>
                                    <p:anim calcmode="lin" valueType="num">
                                      <p:cBhvr additive="base">
                                        <p:cTn id="47" dur="500"/>
                                        <p:tgtEl>
                                          <p:spTgt spid="152">
                                            <p:txEl>
                                              <p:pRg st="0" end="0"/>
                                            </p:txEl>
                                          </p:spTgt>
                                        </p:tgtEl>
                                        <p:attrNameLst>
                                          <p:attrName>ppt_w</p:attrName>
                                        </p:attrNameLst>
                                      </p:cBhvr>
                                      <p:tavLst>
                                        <p:tav tm="0">
                                          <p:val>
                                            <p:strVal val="0"/>
                                          </p:val>
                                        </p:tav>
                                        <p:tav tm="100000">
                                          <p:val>
                                            <p:strVal val="#ppt_w"/>
                                          </p:val>
                                        </p:tav>
                                      </p:tavLst>
                                    </p:anim>
                                    <p:anim calcmode="lin" valueType="num">
                                      <p:cBhvr additive="base">
                                        <p:cTn id="48" dur="500"/>
                                        <p:tgtEl>
                                          <p:spTgt spid="152">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p:nvPr/>
        </p:nvSpPr>
        <p:spPr>
          <a:xfrm>
            <a:off x="0" y="0"/>
            <a:ext cx="12295695" cy="6999402"/>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159" name="Google Shape;159;p4"/>
          <p:cNvSpPr txBox="1"/>
          <p:nvPr/>
        </p:nvSpPr>
        <p:spPr>
          <a:xfrm>
            <a:off x="2857032" y="639325"/>
            <a:ext cx="6190862"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dirty="0">
                <a:solidFill>
                  <a:schemeClr val="lt1"/>
                </a:solidFill>
                <a:latin typeface="Arial"/>
                <a:ea typeface="Arial"/>
                <a:cs typeface="Arial"/>
                <a:sym typeface="Arial"/>
              </a:rPr>
              <a:t>INTRODUCTION</a:t>
            </a:r>
            <a:endParaRPr sz="6000" dirty="0">
              <a:solidFill>
                <a:schemeClr val="lt1"/>
              </a:solidFill>
              <a:latin typeface="Arial"/>
              <a:ea typeface="Arial"/>
              <a:cs typeface="Arial"/>
              <a:sym typeface="Arial"/>
            </a:endParaRPr>
          </a:p>
        </p:txBody>
      </p:sp>
      <p:sp>
        <p:nvSpPr>
          <p:cNvPr id="160" name="Google Shape;160;p4"/>
          <p:cNvSpPr/>
          <p:nvPr/>
        </p:nvSpPr>
        <p:spPr>
          <a:xfrm>
            <a:off x="1602556" y="1751029"/>
            <a:ext cx="9615340" cy="4136669"/>
          </a:xfrm>
          <a:prstGeom prst="rect">
            <a:avLst/>
          </a:prstGeom>
          <a:noFill/>
          <a:ln>
            <a:noFill/>
          </a:ln>
        </p:spPr>
        <p:txBody>
          <a:bodyPr spcFirstLastPara="1" wrap="square" lIns="91425" tIns="45700" rIns="91425" bIns="45700" anchor="t" anchorCtr="0">
            <a:spAutoFit/>
          </a:bodyPr>
          <a:lstStyle/>
          <a:p>
            <a:pPr marL="63500" marR="584200" lvl="0" algn="just">
              <a:lnSpc>
                <a:spcPct val="146250"/>
              </a:lnSpc>
              <a:buClr>
                <a:schemeClr val="dk1"/>
              </a:buClr>
              <a:buSzPts val="1100"/>
            </a:pPr>
            <a:r>
              <a:rPr lang="en-US" sz="1200" dirty="0">
                <a:solidFill>
                  <a:schemeClr val="bg1"/>
                </a:solidFill>
              </a:rPr>
              <a:t>The Graduate Record Examination, commonly known as GRE, is a standardized test required for admission to graduate and business schools in various countries, including the United States, Canada, and Australia. One of the most challenging parts of the GRE is the vocabulary section, which tests a candidate's knowledge of English words and phrases. The GRE vocabulary section aims to evaluate a candidate's understanding of the English language by measuring their ability to read and comprehend complex texts. The vocabulary section consists of two parts: Text Completion and Sentence Equivalence. In the Text Completion section, a sentence is presented with one, two, or three blanks, and the candidate must select the best answer from a list of possible words or phrases to fill in the blanks. In the Sentence Equivalence section, a sentence is presented with one blank, and the candidate must select two answers from a list of possible words or phrases that would create two sentences with equivalent meanings. The GRE vocabulary section is considered challenging because it requires a broad understanding of complex vocabulary and nuanced meanings. The exam draws from a wide range of subjects, including literature, history, and science, and it is not uncommon for candidates to encounter unfamiliar words. Therefore, it is essential for candidates to develop a strong vocabulary base to perform well on the GRE.</a:t>
            </a:r>
          </a:p>
          <a:p>
            <a:pPr marL="63500" marR="584200" lvl="0" algn="just">
              <a:lnSpc>
                <a:spcPct val="146250"/>
              </a:lnSpc>
              <a:buClr>
                <a:schemeClr val="dk1"/>
              </a:buClr>
              <a:buSzPts val="1100"/>
            </a:pPr>
            <a:r>
              <a:rPr lang="en-US" sz="1200" dirty="0">
                <a:solidFill>
                  <a:schemeClr val="bg1"/>
                </a:solidFill>
              </a:rPr>
              <a:t>In summary, the GRE vocabulary section is an essential part of the exam, and it measures a candidate's ability to understand complex English words and phrases. To perform well on the exam, candidates should develop a strong vocabulary base by using various resources and reading extensively.</a:t>
            </a:r>
            <a:endParaRPr sz="1200" dirty="0">
              <a:solidFill>
                <a:schemeClr val="bg1"/>
              </a:solidFill>
              <a:sym typeface="Arial"/>
            </a:endParaRPr>
          </a:p>
        </p:txBody>
      </p:sp>
      <p:sp>
        <p:nvSpPr>
          <p:cNvPr id="2" name="Google Shape;186;p6">
            <a:extLst>
              <a:ext uri="{FF2B5EF4-FFF2-40B4-BE49-F238E27FC236}">
                <a16:creationId xmlns:a16="http://schemas.microsoft.com/office/drawing/2014/main" id="{8A43FED0-95F4-7967-455E-AD477C5C1712}"/>
              </a:ext>
            </a:extLst>
          </p:cNvPr>
          <p:cNvSpPr/>
          <p:nvPr/>
        </p:nvSpPr>
        <p:spPr>
          <a:xfrm rot="-2700000">
            <a:off x="1616162" y="864128"/>
            <a:ext cx="566057" cy="566057"/>
          </a:xfrm>
          <a:prstGeom prst="rect">
            <a:avLst/>
          </a:prstGeom>
          <a:solidFill>
            <a:schemeClr val="bg1"/>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bg1"/>
              </a:solidFill>
              <a:latin typeface="Teko"/>
              <a:ea typeface="Teko"/>
              <a:cs typeface="Teko"/>
              <a:sym typeface="Teko"/>
            </a:endParaRPr>
          </a:p>
        </p:txBody>
      </p:sp>
      <p:sp>
        <p:nvSpPr>
          <p:cNvPr id="3" name="Google Shape;187;p6">
            <a:extLst>
              <a:ext uri="{FF2B5EF4-FFF2-40B4-BE49-F238E27FC236}">
                <a16:creationId xmlns:a16="http://schemas.microsoft.com/office/drawing/2014/main" id="{559575D3-AF20-5E95-78C3-499319C80F8B}"/>
              </a:ext>
            </a:extLst>
          </p:cNvPr>
          <p:cNvSpPr/>
          <p:nvPr/>
        </p:nvSpPr>
        <p:spPr>
          <a:xfrm rot="-2700000">
            <a:off x="2122787" y="975861"/>
            <a:ext cx="353334" cy="333829"/>
          </a:xfrm>
          <a:prstGeom prst="rect">
            <a:avLst/>
          </a:prstGeom>
          <a:solidFill>
            <a:schemeClr val="bg1"/>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dirty="0">
              <a:solidFill>
                <a:schemeClr val="tx1"/>
              </a:solidFill>
              <a:highlight>
                <a:srgbClr val="000000"/>
              </a:highlight>
              <a:latin typeface="Teko"/>
              <a:ea typeface="Teko"/>
              <a:cs typeface="Teko"/>
              <a:sym typeface="Teko"/>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500"/>
                                        <p:tgtEl>
                                          <p:spTgt spid="158"/>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1000"/>
                                        <p:tgtEl>
                                          <p:spTgt spid="15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fade">
                                      <p:cBhvr>
                                        <p:cTn id="15" dur="1000"/>
                                        <p:tgtEl>
                                          <p:spTgt spid="160"/>
                                        </p:tgtEl>
                                      </p:cBhvr>
                                    </p:animEffect>
                                  </p:childTnLst>
                                </p:cTn>
                              </p:par>
                              <p:par>
                                <p:cTn id="16" presetID="23" presetClass="entr" presetSubtype="16"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ppt_w</p:attrName>
                                        </p:attrNameLst>
                                      </p:cBhvr>
                                      <p:tavLst>
                                        <p:tav tm="0">
                                          <p:val>
                                            <p:strVal val="0"/>
                                          </p:val>
                                        </p:tav>
                                        <p:tav tm="100000">
                                          <p:val>
                                            <p:strVal val="#ppt_w"/>
                                          </p:val>
                                        </p:tav>
                                      </p:tavLst>
                                    </p:anim>
                                    <p:anim calcmode="lin" valueType="num">
                                      <p:cBhvr additive="base">
                                        <p:cTn id="19" dur="500"/>
                                        <p:tgtEl>
                                          <p:spTgt spid="3"/>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25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ppt_w</p:attrName>
                                        </p:attrNameLst>
                                      </p:cBhvr>
                                      <p:tavLst>
                                        <p:tav tm="0">
                                          <p:val>
                                            <p:strVal val="0"/>
                                          </p:val>
                                        </p:tav>
                                        <p:tav tm="100000">
                                          <p:val>
                                            <p:strVal val="#ppt_w"/>
                                          </p:val>
                                        </p:tav>
                                      </p:tavLst>
                                    </p:anim>
                                    <p:anim calcmode="lin" valueType="num">
                                      <p:cBhvr additive="base">
                                        <p:cTn id="23" dur="500"/>
                                        <p:tgtEl>
                                          <p:spTgt spid="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p:nvPr/>
        </p:nvSpPr>
        <p:spPr>
          <a:xfrm rot="5400000">
            <a:off x="-1050755" y="2827822"/>
            <a:ext cx="539117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151472"/>
                </a:solidFill>
                <a:latin typeface="Arial"/>
                <a:ea typeface="Arial"/>
                <a:cs typeface="Arial"/>
                <a:sym typeface="Arial"/>
              </a:rPr>
              <a:t>TECHNOLOGIES</a:t>
            </a:r>
            <a:endParaRPr dirty="0"/>
          </a:p>
        </p:txBody>
      </p:sp>
      <p:cxnSp>
        <p:nvCxnSpPr>
          <p:cNvPr id="167" name="Google Shape;167;p5"/>
          <p:cNvCxnSpPr>
            <a:cxnSpLocks/>
          </p:cNvCxnSpPr>
          <p:nvPr/>
        </p:nvCxnSpPr>
        <p:spPr>
          <a:xfrm>
            <a:off x="2055910" y="716437"/>
            <a:ext cx="0" cy="4685122"/>
          </a:xfrm>
          <a:prstGeom prst="straightConnector1">
            <a:avLst/>
          </a:prstGeom>
          <a:noFill/>
          <a:ln w="19050" cap="flat" cmpd="sng">
            <a:solidFill>
              <a:srgbClr val="7F7F7F"/>
            </a:solidFill>
            <a:prstDash val="solid"/>
            <a:miter lim="800000"/>
            <a:headEnd type="none" w="sm" len="sm"/>
            <a:tailEnd type="none" w="sm" len="sm"/>
          </a:ln>
        </p:spPr>
      </p:cxnSp>
      <p:sp>
        <p:nvSpPr>
          <p:cNvPr id="168" name="Google Shape;168;p5"/>
          <p:cNvSpPr txBox="1"/>
          <p:nvPr/>
        </p:nvSpPr>
        <p:spPr>
          <a:xfrm>
            <a:off x="7095517" y="1510300"/>
            <a:ext cx="216160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rPr>
              <a:t>HTML</a:t>
            </a:r>
          </a:p>
        </p:txBody>
      </p:sp>
      <p:grpSp>
        <p:nvGrpSpPr>
          <p:cNvPr id="169" name="Google Shape;169;p5"/>
          <p:cNvGrpSpPr/>
          <p:nvPr/>
        </p:nvGrpSpPr>
        <p:grpSpPr>
          <a:xfrm>
            <a:off x="4977857" y="1478167"/>
            <a:ext cx="5515896" cy="639760"/>
            <a:chOff x="4611330" y="1493841"/>
            <a:chExt cx="5515896" cy="639760"/>
          </a:xfrm>
        </p:grpSpPr>
        <p:sp>
          <p:nvSpPr>
            <p:cNvPr id="170" name="Google Shape;170;p5"/>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5"/>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a:solidFill>
                    <a:schemeClr val="lt1"/>
                  </a:solidFill>
                  <a:latin typeface="Teko"/>
                  <a:ea typeface="Teko"/>
                  <a:cs typeface="Teko"/>
                  <a:sym typeface="Teko"/>
                </a:rPr>
                <a:t>01</a:t>
              </a:r>
              <a:endParaRPr sz="3600">
                <a:solidFill>
                  <a:schemeClr val="lt1"/>
                </a:solidFill>
                <a:latin typeface="Teko"/>
                <a:ea typeface="Teko"/>
                <a:cs typeface="Teko"/>
                <a:sym typeface="Teko"/>
              </a:endParaRPr>
            </a:p>
          </p:txBody>
        </p:sp>
      </p:grpSp>
      <p:sp>
        <p:nvSpPr>
          <p:cNvPr id="172" name="Google Shape;172;p5"/>
          <p:cNvSpPr txBox="1"/>
          <p:nvPr/>
        </p:nvSpPr>
        <p:spPr>
          <a:xfrm>
            <a:off x="7095517" y="2409049"/>
            <a:ext cx="14846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151472"/>
                </a:solidFill>
              </a:rPr>
              <a:t>CSS</a:t>
            </a:r>
            <a:endParaRPr dirty="0"/>
          </a:p>
        </p:txBody>
      </p:sp>
      <p:grpSp>
        <p:nvGrpSpPr>
          <p:cNvPr id="173" name="Google Shape;173;p5"/>
          <p:cNvGrpSpPr/>
          <p:nvPr/>
        </p:nvGrpSpPr>
        <p:grpSpPr>
          <a:xfrm>
            <a:off x="4977857" y="2441182"/>
            <a:ext cx="5515896" cy="639760"/>
            <a:chOff x="4611330" y="1493841"/>
            <a:chExt cx="5515896" cy="639760"/>
          </a:xfrm>
        </p:grpSpPr>
        <p:sp>
          <p:nvSpPr>
            <p:cNvPr id="174" name="Google Shape;174;p5"/>
            <p:cNvSpPr/>
            <p:nvPr/>
          </p:nvSpPr>
          <p:spPr>
            <a:xfrm>
              <a:off x="6096000" y="1493841"/>
              <a:ext cx="4031226" cy="63976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5"/>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a:solidFill>
                    <a:schemeClr val="lt1"/>
                  </a:solidFill>
                  <a:latin typeface="Teko"/>
                  <a:ea typeface="Teko"/>
                  <a:cs typeface="Teko"/>
                  <a:sym typeface="Teko"/>
                </a:rPr>
                <a:t>02</a:t>
              </a:r>
              <a:endParaRPr sz="3600">
                <a:solidFill>
                  <a:schemeClr val="lt1"/>
                </a:solidFill>
                <a:latin typeface="Teko"/>
                <a:ea typeface="Teko"/>
                <a:cs typeface="Teko"/>
                <a:sym typeface="Teko"/>
              </a:endParaRPr>
            </a:p>
          </p:txBody>
        </p:sp>
      </p:grpSp>
      <p:sp>
        <p:nvSpPr>
          <p:cNvPr id="176" name="Google Shape;176;p5"/>
          <p:cNvSpPr txBox="1"/>
          <p:nvPr/>
        </p:nvSpPr>
        <p:spPr>
          <a:xfrm>
            <a:off x="7095522" y="3383650"/>
            <a:ext cx="3518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151472"/>
                </a:solidFill>
              </a:rPr>
              <a:t>JAVA SCRIPT</a:t>
            </a:r>
            <a:endParaRPr sz="3200">
              <a:solidFill>
                <a:srgbClr val="151472"/>
              </a:solidFill>
              <a:latin typeface="Arial"/>
              <a:ea typeface="Arial"/>
              <a:cs typeface="Arial"/>
              <a:sym typeface="Arial"/>
            </a:endParaRPr>
          </a:p>
        </p:txBody>
      </p:sp>
      <p:grpSp>
        <p:nvGrpSpPr>
          <p:cNvPr id="177" name="Google Shape;177;p5"/>
          <p:cNvGrpSpPr/>
          <p:nvPr/>
        </p:nvGrpSpPr>
        <p:grpSpPr>
          <a:xfrm>
            <a:off x="4977857" y="3383650"/>
            <a:ext cx="5515770" cy="639900"/>
            <a:chOff x="4611330" y="1493841"/>
            <a:chExt cx="5515770" cy="639900"/>
          </a:xfrm>
        </p:grpSpPr>
        <p:sp>
          <p:nvSpPr>
            <p:cNvPr id="178" name="Google Shape;178;p5"/>
            <p:cNvSpPr/>
            <p:nvPr/>
          </p:nvSpPr>
          <p:spPr>
            <a:xfrm>
              <a:off x="6096000" y="1493841"/>
              <a:ext cx="4031100" cy="639900"/>
            </a:xfrm>
            <a:prstGeom prst="rect">
              <a:avLst/>
            </a:prstGeom>
            <a:no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5"/>
            <p:cNvSpPr/>
            <p:nvPr/>
          </p:nvSpPr>
          <p:spPr>
            <a:xfrm>
              <a:off x="4611330" y="1493841"/>
              <a:ext cx="1484670" cy="639760"/>
            </a:xfrm>
            <a:prstGeom prst="rect">
              <a:avLst/>
            </a:prstGeom>
            <a:solidFill>
              <a:srgbClr val="151472"/>
            </a:solidFill>
            <a:ln>
              <a:noFill/>
            </a:ln>
          </p:spPr>
          <p:txBody>
            <a:bodyPr spcFirstLastPara="1" wrap="square" lIns="91425" tIns="45700" rIns="91425" bIns="0" anchor="ctr" anchorCtr="0">
              <a:noAutofit/>
            </a:bodyPr>
            <a:lstStyle/>
            <a:p>
              <a:pPr marL="0" marR="0" lvl="0" indent="0" algn="ctr" rtl="0">
                <a:spcBef>
                  <a:spcPts val="0"/>
                </a:spcBef>
                <a:spcAft>
                  <a:spcPts val="0"/>
                </a:spcAft>
                <a:buNone/>
              </a:pPr>
              <a:r>
                <a:rPr lang="en-US" sz="3600">
                  <a:solidFill>
                    <a:schemeClr val="lt1"/>
                  </a:solidFill>
                  <a:latin typeface="Teko"/>
                  <a:ea typeface="Teko"/>
                  <a:cs typeface="Teko"/>
                  <a:sym typeface="Teko"/>
                </a:rPr>
                <a:t>03</a:t>
              </a:r>
              <a:endParaRPr sz="3600">
                <a:solidFill>
                  <a:schemeClr val="lt1"/>
                </a:solidFill>
                <a:latin typeface="Teko"/>
                <a:ea typeface="Teko"/>
                <a:cs typeface="Teko"/>
                <a:sym typeface="Teko"/>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 calcmode="lin" valueType="num">
                                      <p:cBhvr additive="base">
                                        <p:cTn id="7" dur="500"/>
                                        <p:tgtEl>
                                          <p:spTgt spid="166">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66">
                                            <p:txEl>
                                              <p:pRg st="0" end="0"/>
                                            </p:txEl>
                                          </p:spTgt>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1500"/>
                                        <p:tgtEl>
                                          <p:spTgt spid="167"/>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69"/>
                                        </p:tgtEl>
                                        <p:attrNameLst>
                                          <p:attrName>style.visibility</p:attrName>
                                        </p:attrNameLst>
                                      </p:cBhvr>
                                      <p:to>
                                        <p:strVal val="visible"/>
                                      </p:to>
                                    </p:set>
                                    <p:animEffect transition="in" filter="fade">
                                      <p:cBhvr>
                                        <p:cTn id="16" dur="1000"/>
                                        <p:tgtEl>
                                          <p:spTgt spid="169"/>
                                        </p:tgtEl>
                                      </p:cBhvr>
                                    </p:animEffect>
                                  </p:childTnLst>
                                </p:cTn>
                              </p:par>
                            </p:childTnLst>
                          </p:cTn>
                        </p:par>
                        <p:par>
                          <p:cTn id="17" fill="hold">
                            <p:stCondLst>
                              <p:cond delay="3000"/>
                            </p:stCondLst>
                            <p:childTnLst>
                              <p:par>
                                <p:cTn id="18" presetID="23" presetClass="entr" presetSubtype="16" fill="hold" nodeType="afterEffect">
                                  <p:stCondLst>
                                    <p:cond delay="0"/>
                                  </p:stCondLst>
                                  <p:childTnLst>
                                    <p:set>
                                      <p:cBhvr>
                                        <p:cTn id="19" dur="1" fill="hold">
                                          <p:stCondLst>
                                            <p:cond delay="0"/>
                                          </p:stCondLst>
                                        </p:cTn>
                                        <p:tgtEl>
                                          <p:spTgt spid="168">
                                            <p:txEl>
                                              <p:pRg st="0" end="0"/>
                                            </p:txEl>
                                          </p:spTgt>
                                        </p:tgtEl>
                                        <p:attrNameLst>
                                          <p:attrName>style.visibility</p:attrName>
                                        </p:attrNameLst>
                                      </p:cBhvr>
                                      <p:to>
                                        <p:strVal val="visible"/>
                                      </p:to>
                                    </p:set>
                                    <p:anim calcmode="lin" valueType="num">
                                      <p:cBhvr additive="base">
                                        <p:cTn id="20" dur="500"/>
                                        <p:tgtEl>
                                          <p:spTgt spid="168">
                                            <p:txEl>
                                              <p:pRg st="0" end="0"/>
                                            </p:txEl>
                                          </p:spTgt>
                                        </p:tgtEl>
                                        <p:attrNameLst>
                                          <p:attrName>ppt_w</p:attrName>
                                        </p:attrNameLst>
                                      </p:cBhvr>
                                      <p:tavLst>
                                        <p:tav tm="0">
                                          <p:val>
                                            <p:strVal val="0"/>
                                          </p:val>
                                        </p:tav>
                                        <p:tav tm="100000">
                                          <p:val>
                                            <p:strVal val="#ppt_w"/>
                                          </p:val>
                                        </p:tav>
                                      </p:tavLst>
                                    </p:anim>
                                    <p:anim calcmode="lin" valueType="num">
                                      <p:cBhvr additive="base">
                                        <p:cTn id="21" dur="500"/>
                                        <p:tgtEl>
                                          <p:spTgt spid="168">
                                            <p:txEl>
                                              <p:pRg st="0" end="0"/>
                                            </p:txEl>
                                          </p:spTgt>
                                        </p:tgtEl>
                                        <p:attrNameLst>
                                          <p:attrName>ppt_h</p:attrName>
                                        </p:attrNameLst>
                                      </p:cBhvr>
                                      <p:tavLst>
                                        <p:tav tm="0">
                                          <p:val>
                                            <p:strVal val="0"/>
                                          </p:val>
                                        </p:tav>
                                        <p:tav tm="100000">
                                          <p:val>
                                            <p:strVal val="#ppt_h"/>
                                          </p:val>
                                        </p:tav>
                                      </p:tavLst>
                                    </p:anim>
                                  </p:childTnLst>
                                </p:cTn>
                              </p:par>
                            </p:childTnLst>
                          </p:cTn>
                        </p:par>
                        <p:par>
                          <p:cTn id="22" fill="hold">
                            <p:stCondLst>
                              <p:cond delay="3500"/>
                            </p:stCondLst>
                            <p:childTnLst>
                              <p:par>
                                <p:cTn id="23" presetID="10" presetClass="entr" presetSubtype="0" fill="hold" nodeType="after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fade">
                                      <p:cBhvr>
                                        <p:cTn id="25" dur="1000"/>
                                        <p:tgtEl>
                                          <p:spTgt spid="173"/>
                                        </p:tgtEl>
                                      </p:cBhvr>
                                    </p:animEffect>
                                  </p:childTnLst>
                                </p:cTn>
                              </p:par>
                            </p:childTnLst>
                          </p:cTn>
                        </p:par>
                        <p:par>
                          <p:cTn id="26" fill="hold">
                            <p:stCondLst>
                              <p:cond delay="4500"/>
                            </p:stCondLst>
                            <p:childTnLst>
                              <p:par>
                                <p:cTn id="27" presetID="23" presetClass="entr" presetSubtype="16" fill="hold" nodeType="afterEffect">
                                  <p:stCondLst>
                                    <p:cond delay="0"/>
                                  </p:stCondLst>
                                  <p:childTnLst>
                                    <p:set>
                                      <p:cBhvr>
                                        <p:cTn id="28" dur="1" fill="hold">
                                          <p:stCondLst>
                                            <p:cond delay="0"/>
                                          </p:stCondLst>
                                        </p:cTn>
                                        <p:tgtEl>
                                          <p:spTgt spid="172">
                                            <p:txEl>
                                              <p:pRg st="0" end="0"/>
                                            </p:txEl>
                                          </p:spTgt>
                                        </p:tgtEl>
                                        <p:attrNameLst>
                                          <p:attrName>style.visibility</p:attrName>
                                        </p:attrNameLst>
                                      </p:cBhvr>
                                      <p:to>
                                        <p:strVal val="visible"/>
                                      </p:to>
                                    </p:set>
                                    <p:anim calcmode="lin" valueType="num">
                                      <p:cBhvr additive="base">
                                        <p:cTn id="29" dur="500"/>
                                        <p:tgtEl>
                                          <p:spTgt spid="172">
                                            <p:txEl>
                                              <p:pRg st="0" end="0"/>
                                            </p:txEl>
                                          </p:spTgt>
                                        </p:tgtEl>
                                        <p:attrNameLst>
                                          <p:attrName>ppt_w</p:attrName>
                                        </p:attrNameLst>
                                      </p:cBhvr>
                                      <p:tavLst>
                                        <p:tav tm="0">
                                          <p:val>
                                            <p:strVal val="0"/>
                                          </p:val>
                                        </p:tav>
                                        <p:tav tm="100000">
                                          <p:val>
                                            <p:strVal val="#ppt_w"/>
                                          </p:val>
                                        </p:tav>
                                      </p:tavLst>
                                    </p:anim>
                                    <p:anim calcmode="lin" valueType="num">
                                      <p:cBhvr additive="base">
                                        <p:cTn id="30" dur="500"/>
                                        <p:tgtEl>
                                          <p:spTgt spid="172">
                                            <p:txEl>
                                              <p:pRg st="0" end="0"/>
                                            </p:txEl>
                                          </p:spTgt>
                                        </p:tgtEl>
                                        <p:attrNameLst>
                                          <p:attrName>ppt_h</p:attrName>
                                        </p:attrNameLst>
                                      </p:cBhvr>
                                      <p:tavLst>
                                        <p:tav tm="0">
                                          <p:val>
                                            <p:strVal val="0"/>
                                          </p:val>
                                        </p:tav>
                                        <p:tav tm="100000">
                                          <p:val>
                                            <p:strVal val="#ppt_h"/>
                                          </p:val>
                                        </p:tav>
                                      </p:tavLst>
                                    </p:anim>
                                  </p:childTnLst>
                                </p:cTn>
                              </p:par>
                            </p:childTnLst>
                          </p:cTn>
                        </p:par>
                        <p:par>
                          <p:cTn id="31" fill="hold">
                            <p:stCondLst>
                              <p:cond delay="5000"/>
                            </p:stCondLst>
                            <p:childTnLst>
                              <p:par>
                                <p:cTn id="32" presetID="10" presetClass="entr" presetSubtype="0" fill="hold" nodeType="after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1000"/>
                                        <p:tgtEl>
                                          <p:spTgt spid="177"/>
                                        </p:tgtEl>
                                      </p:cBhvr>
                                    </p:animEffect>
                                  </p:childTnLst>
                                </p:cTn>
                              </p:par>
                            </p:childTnLst>
                          </p:cTn>
                        </p:par>
                        <p:par>
                          <p:cTn id="35" fill="hold">
                            <p:stCondLst>
                              <p:cond delay="6000"/>
                            </p:stCondLst>
                            <p:childTnLst>
                              <p:par>
                                <p:cTn id="36" presetID="23" presetClass="entr" presetSubtype="16" fill="hold" nodeType="afterEffect">
                                  <p:stCondLst>
                                    <p:cond delay="0"/>
                                  </p:stCondLst>
                                  <p:childTnLst>
                                    <p:set>
                                      <p:cBhvr>
                                        <p:cTn id="37" dur="1" fill="hold">
                                          <p:stCondLst>
                                            <p:cond delay="0"/>
                                          </p:stCondLst>
                                        </p:cTn>
                                        <p:tgtEl>
                                          <p:spTgt spid="176">
                                            <p:txEl>
                                              <p:pRg st="0" end="0"/>
                                            </p:txEl>
                                          </p:spTgt>
                                        </p:tgtEl>
                                        <p:attrNameLst>
                                          <p:attrName>style.visibility</p:attrName>
                                        </p:attrNameLst>
                                      </p:cBhvr>
                                      <p:to>
                                        <p:strVal val="visible"/>
                                      </p:to>
                                    </p:set>
                                    <p:anim calcmode="lin" valueType="num">
                                      <p:cBhvr additive="base">
                                        <p:cTn id="38" dur="500"/>
                                        <p:tgtEl>
                                          <p:spTgt spid="176">
                                            <p:txEl>
                                              <p:pRg st="0" end="0"/>
                                            </p:txEl>
                                          </p:spTgt>
                                        </p:tgtEl>
                                        <p:attrNameLst>
                                          <p:attrName>ppt_w</p:attrName>
                                        </p:attrNameLst>
                                      </p:cBhvr>
                                      <p:tavLst>
                                        <p:tav tm="0">
                                          <p:val>
                                            <p:strVal val="0"/>
                                          </p:val>
                                        </p:tav>
                                        <p:tav tm="100000">
                                          <p:val>
                                            <p:strVal val="#ppt_w"/>
                                          </p:val>
                                        </p:tav>
                                      </p:tavLst>
                                    </p:anim>
                                    <p:anim calcmode="lin" valueType="num">
                                      <p:cBhvr additive="base">
                                        <p:cTn id="39" dur="500"/>
                                        <p:tgtEl>
                                          <p:spTgt spid="176">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cxnSp>
        <p:nvCxnSpPr>
          <p:cNvPr id="5" name="Google Shape;225;p9">
            <a:extLst>
              <a:ext uri="{FF2B5EF4-FFF2-40B4-BE49-F238E27FC236}">
                <a16:creationId xmlns:a16="http://schemas.microsoft.com/office/drawing/2014/main" id="{490BE5D4-21C8-042D-7BFC-EDEDF3BB5E76}"/>
              </a:ext>
            </a:extLst>
          </p:cNvPr>
          <p:cNvCxnSpPr/>
          <p:nvPr/>
        </p:nvCxnSpPr>
        <p:spPr>
          <a:xfrm>
            <a:off x="501446" y="1204687"/>
            <a:ext cx="11189109" cy="0"/>
          </a:xfrm>
          <a:prstGeom prst="straightConnector1">
            <a:avLst/>
          </a:prstGeom>
          <a:noFill/>
          <a:ln w="28575" cap="flat" cmpd="sng">
            <a:solidFill>
              <a:srgbClr val="D0CECE"/>
            </a:solidFill>
            <a:prstDash val="solid"/>
            <a:miter lim="800000"/>
            <a:headEnd type="none" w="sm" len="sm"/>
            <a:tailEnd type="none" w="sm" len="sm"/>
          </a:ln>
        </p:spPr>
      </p:cxnSp>
      <p:sp>
        <p:nvSpPr>
          <p:cNvPr id="7" name="Google Shape;228;p9">
            <a:extLst>
              <a:ext uri="{FF2B5EF4-FFF2-40B4-BE49-F238E27FC236}">
                <a16:creationId xmlns:a16="http://schemas.microsoft.com/office/drawing/2014/main" id="{4B9F4738-089B-19A7-99D7-2A445F722714}"/>
              </a:ext>
            </a:extLst>
          </p:cNvPr>
          <p:cNvSpPr txBox="1"/>
          <p:nvPr/>
        </p:nvSpPr>
        <p:spPr>
          <a:xfrm>
            <a:off x="1349827" y="371747"/>
            <a:ext cx="56760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151472"/>
                </a:solidFill>
                <a:latin typeface="Calibri"/>
                <a:ea typeface="Calibri"/>
                <a:cs typeface="Calibri"/>
                <a:sym typeface="Calibri"/>
              </a:rPr>
              <a:t>Website structure </a:t>
            </a:r>
            <a:endParaRPr sz="3600" dirty="0">
              <a:solidFill>
                <a:srgbClr val="151472"/>
              </a:solidFill>
              <a:latin typeface="Arial"/>
              <a:ea typeface="Arial"/>
              <a:cs typeface="Arial"/>
              <a:sym typeface="Arial"/>
            </a:endParaRPr>
          </a:p>
        </p:txBody>
      </p:sp>
      <p:sp>
        <p:nvSpPr>
          <p:cNvPr id="8" name="Google Shape;229;p9">
            <a:extLst>
              <a:ext uri="{FF2B5EF4-FFF2-40B4-BE49-F238E27FC236}">
                <a16:creationId xmlns:a16="http://schemas.microsoft.com/office/drawing/2014/main" id="{C5E749CD-809A-C0DD-A26D-D3B2AD783299}"/>
              </a:ext>
            </a:extLst>
          </p:cNvPr>
          <p:cNvSpPr txBox="1"/>
          <p:nvPr/>
        </p:nvSpPr>
        <p:spPr>
          <a:xfrm>
            <a:off x="501445" y="1112346"/>
            <a:ext cx="11267400" cy="3500918"/>
          </a:xfrm>
          <a:prstGeom prst="rect">
            <a:avLst/>
          </a:prstGeom>
          <a:noFill/>
          <a:ln>
            <a:noFill/>
          </a:ln>
        </p:spPr>
        <p:txBody>
          <a:bodyPr spcFirstLastPara="1" wrap="square" lIns="91425" tIns="45700" rIns="91425" bIns="45700" anchor="t" anchorCtr="0">
            <a:spAutoFit/>
          </a:bodyPr>
          <a:lstStyle/>
          <a:p>
            <a:pPr marL="193675" marR="0" lvl="3" indent="0" algn="l" rtl="0">
              <a:lnSpc>
                <a:spcPct val="100000"/>
              </a:lnSpc>
              <a:spcBef>
                <a:spcPts val="0"/>
              </a:spcBef>
              <a:spcAft>
                <a:spcPts val="0"/>
              </a:spcAft>
              <a:buNone/>
            </a:pPr>
            <a:endParaRPr dirty="0"/>
          </a:p>
          <a:p>
            <a:pPr marL="0" lvl="0" indent="0" algn="l" rtl="0">
              <a:lnSpc>
                <a:spcPct val="83333"/>
              </a:lnSpc>
              <a:spcBef>
                <a:spcPts val="0"/>
              </a:spcBef>
              <a:spcAft>
                <a:spcPts val="0"/>
              </a:spcAft>
              <a:buClr>
                <a:schemeClr val="dk1"/>
              </a:buClr>
              <a:buSzPts val="1100"/>
              <a:buFont typeface="Arial"/>
              <a:buNone/>
            </a:pPr>
            <a:endParaRPr sz="2500" dirty="0">
              <a:solidFill>
                <a:schemeClr val="dk1"/>
              </a:solidFill>
              <a:latin typeface="Calibri"/>
              <a:ea typeface="Calibri"/>
              <a:cs typeface="Calibri"/>
              <a:sym typeface="Calibri"/>
            </a:endParaRPr>
          </a:p>
          <a:p>
            <a:pPr marL="0" lvl="0" indent="0" algn="l" rtl="0">
              <a:lnSpc>
                <a:spcPct val="83333"/>
              </a:lnSpc>
              <a:spcBef>
                <a:spcPts val="0"/>
              </a:spcBef>
              <a:spcAft>
                <a:spcPts val="0"/>
              </a:spcAft>
              <a:buClr>
                <a:schemeClr val="dk1"/>
              </a:buClr>
              <a:buSzPts val="1100"/>
              <a:buFont typeface="Arial"/>
              <a:buNone/>
            </a:pPr>
            <a:r>
              <a:rPr lang="en-US" sz="2500" dirty="0">
                <a:solidFill>
                  <a:schemeClr val="dk1"/>
                </a:solidFill>
                <a:latin typeface="Calibri"/>
                <a:ea typeface="Calibri"/>
                <a:cs typeface="Calibri"/>
                <a:sym typeface="Calibri"/>
              </a:rPr>
              <a:t>1. </a:t>
            </a:r>
            <a:r>
              <a:rPr lang="en-US" sz="2500" b="1" dirty="0">
                <a:solidFill>
                  <a:schemeClr val="dk1"/>
                </a:solidFill>
                <a:latin typeface="Calibri"/>
                <a:ea typeface="Calibri"/>
                <a:cs typeface="Calibri"/>
                <a:sym typeface="Calibri"/>
              </a:rPr>
              <a:t>Structure</a:t>
            </a:r>
            <a:r>
              <a:rPr lang="en-US" sz="2500" dirty="0">
                <a:solidFill>
                  <a:schemeClr val="dk1"/>
                </a:solidFill>
                <a:latin typeface="Calibri"/>
                <a:ea typeface="Calibri"/>
                <a:cs typeface="Calibri"/>
                <a:sym typeface="Calibri"/>
              </a:rPr>
              <a:t>: The HTML document follows a standard structure with the doctype declaration, `&lt;html&gt;` root element, and head and body sections.</a:t>
            </a:r>
          </a:p>
          <a:p>
            <a:pPr marL="0" lvl="0" indent="0" algn="l" rtl="0">
              <a:lnSpc>
                <a:spcPct val="83333"/>
              </a:lnSpc>
              <a:spcBef>
                <a:spcPts val="0"/>
              </a:spcBef>
              <a:spcAft>
                <a:spcPts val="0"/>
              </a:spcAft>
              <a:buClr>
                <a:schemeClr val="dk1"/>
              </a:buClr>
              <a:buSzPts val="1100"/>
              <a:buFont typeface="Arial"/>
              <a:buNone/>
            </a:pPr>
            <a:r>
              <a:rPr lang="en-US" sz="2500" dirty="0">
                <a:solidFill>
                  <a:schemeClr val="dk1"/>
                </a:solidFill>
                <a:latin typeface="Calibri"/>
                <a:ea typeface="Calibri"/>
                <a:cs typeface="Calibri"/>
                <a:sym typeface="Calibri"/>
              </a:rPr>
              <a:t>2. </a:t>
            </a:r>
            <a:r>
              <a:rPr lang="en-US" sz="2500" b="1" dirty="0">
                <a:solidFill>
                  <a:schemeClr val="dk1"/>
                </a:solidFill>
                <a:latin typeface="Calibri"/>
                <a:ea typeface="Calibri"/>
                <a:cs typeface="Calibri"/>
                <a:sym typeface="Calibri"/>
              </a:rPr>
              <a:t>Metadata</a:t>
            </a:r>
            <a:r>
              <a:rPr lang="en-US" sz="2500" dirty="0">
                <a:solidFill>
                  <a:schemeClr val="dk1"/>
                </a:solidFill>
                <a:latin typeface="Calibri"/>
                <a:ea typeface="Calibri"/>
                <a:cs typeface="Calibri"/>
                <a:sym typeface="Calibri"/>
              </a:rPr>
              <a:t>: The `&lt;head&gt;` section contains metadata about the document, including character encoding, viewport settings, and links to external stylesheets and a favicon.</a:t>
            </a:r>
            <a:endParaRPr sz="2500" dirty="0">
              <a:solidFill>
                <a:schemeClr val="dk1"/>
              </a:solidFill>
              <a:latin typeface="Calibri"/>
              <a:ea typeface="Calibri"/>
              <a:cs typeface="Calibri"/>
              <a:sym typeface="Calibri"/>
            </a:endParaRPr>
          </a:p>
          <a:p>
            <a:pPr marL="0" lvl="0" indent="0" algn="l" rtl="0">
              <a:lnSpc>
                <a:spcPct val="83333"/>
              </a:lnSpc>
              <a:spcBef>
                <a:spcPts val="0"/>
              </a:spcBef>
              <a:spcAft>
                <a:spcPts val="0"/>
              </a:spcAft>
              <a:buClr>
                <a:schemeClr val="dk1"/>
              </a:buClr>
              <a:buSzPts val="1100"/>
              <a:buFont typeface="Arial"/>
              <a:buNone/>
            </a:pPr>
            <a:r>
              <a:rPr lang="en-US" sz="2500" dirty="0">
                <a:solidFill>
                  <a:schemeClr val="dk1"/>
                </a:solidFill>
                <a:latin typeface="Calibri"/>
                <a:ea typeface="Calibri"/>
                <a:cs typeface="Calibri"/>
                <a:sym typeface="Calibri"/>
              </a:rPr>
              <a:t>3. </a:t>
            </a:r>
            <a:r>
              <a:rPr lang="en-US" sz="2500" b="1" dirty="0">
                <a:solidFill>
                  <a:schemeClr val="dk1"/>
                </a:solidFill>
                <a:latin typeface="Calibri"/>
                <a:ea typeface="Calibri"/>
                <a:cs typeface="Calibri"/>
                <a:sym typeface="Calibri"/>
              </a:rPr>
              <a:t>Styles</a:t>
            </a:r>
            <a:r>
              <a:rPr lang="en-US" sz="2500" dirty="0">
                <a:solidFill>
                  <a:schemeClr val="dk1"/>
                </a:solidFill>
                <a:latin typeface="Calibri"/>
                <a:ea typeface="Calibri"/>
                <a:cs typeface="Calibri"/>
                <a:sym typeface="Calibri"/>
              </a:rPr>
              <a:t>: The `&lt;style&gt;` section defines custom styles for elements within the document, such as the heading font family and the `.heading` class.</a:t>
            </a:r>
            <a:endParaRPr sz="2500" dirty="0">
              <a:solidFill>
                <a:schemeClr val="dk1"/>
              </a:solidFill>
              <a:latin typeface="Calibri"/>
              <a:ea typeface="Calibri"/>
              <a:cs typeface="Calibri"/>
              <a:sym typeface="Calibri"/>
            </a:endParaRPr>
          </a:p>
          <a:p>
            <a:pPr marL="0" lvl="0" indent="0" algn="l" rtl="0">
              <a:lnSpc>
                <a:spcPct val="83333"/>
              </a:lnSpc>
              <a:spcBef>
                <a:spcPts val="0"/>
              </a:spcBef>
              <a:spcAft>
                <a:spcPts val="0"/>
              </a:spcAft>
              <a:buClr>
                <a:schemeClr val="dk1"/>
              </a:buClr>
              <a:buSzPts val="1100"/>
              <a:buFont typeface="Arial"/>
              <a:buNone/>
            </a:pPr>
            <a:r>
              <a:rPr lang="en-US" sz="2500" dirty="0">
                <a:solidFill>
                  <a:schemeClr val="dk1"/>
                </a:solidFill>
                <a:latin typeface="Calibri"/>
                <a:ea typeface="Calibri"/>
                <a:cs typeface="Calibri"/>
                <a:sym typeface="Calibri"/>
              </a:rPr>
              <a:t>4. </a:t>
            </a:r>
            <a:r>
              <a:rPr lang="en-US" sz="2500" b="1" dirty="0">
                <a:solidFill>
                  <a:schemeClr val="dk1"/>
                </a:solidFill>
                <a:latin typeface="Calibri"/>
                <a:ea typeface="Calibri"/>
                <a:cs typeface="Calibri"/>
                <a:sym typeface="Calibri"/>
              </a:rPr>
              <a:t>Header</a:t>
            </a:r>
            <a:r>
              <a:rPr lang="en-US" sz="2500" dirty="0">
                <a:solidFill>
                  <a:schemeClr val="dk1"/>
                </a:solidFill>
                <a:latin typeface="Calibri"/>
                <a:ea typeface="Calibri"/>
                <a:cs typeface="Calibri"/>
                <a:sym typeface="Calibri"/>
              </a:rPr>
              <a:t>: The code includes a header section represented by the `&lt;div class="inner-banner"&gt;`. It contains a logo image, navigation menu, and a search bar.</a:t>
            </a:r>
            <a:endParaRPr sz="2500" dirty="0">
              <a:solidFill>
                <a:schemeClr val="dk1"/>
              </a:solidFill>
              <a:latin typeface="Calibri"/>
              <a:ea typeface="Calibri"/>
              <a:cs typeface="Calibri"/>
              <a:sym typeface="Calibri"/>
            </a:endParaRPr>
          </a:p>
          <a:p>
            <a:pPr marL="0" lvl="0" indent="0" algn="l" rtl="0">
              <a:lnSpc>
                <a:spcPct val="83333"/>
              </a:lnSpc>
              <a:spcBef>
                <a:spcPts val="0"/>
              </a:spcBef>
              <a:spcAft>
                <a:spcPts val="0"/>
              </a:spcAft>
              <a:buClr>
                <a:schemeClr val="dk1"/>
              </a:buClr>
              <a:buSzPts val="1100"/>
              <a:buFont typeface="Arial"/>
              <a:buNone/>
            </a:pPr>
            <a:r>
              <a:rPr lang="en-US" sz="2500" dirty="0">
                <a:solidFill>
                  <a:schemeClr val="dk1"/>
                </a:solidFill>
                <a:latin typeface="Calibri"/>
                <a:ea typeface="Calibri"/>
                <a:cs typeface="Calibri"/>
                <a:sym typeface="Calibri"/>
              </a:rPr>
              <a:t>5. </a:t>
            </a:r>
            <a:r>
              <a:rPr lang="en-US" sz="2500" b="1" dirty="0">
                <a:solidFill>
                  <a:schemeClr val="dk1"/>
                </a:solidFill>
                <a:latin typeface="Calibri"/>
                <a:ea typeface="Calibri"/>
                <a:cs typeface="Calibri"/>
                <a:sym typeface="Calibri"/>
              </a:rPr>
              <a:t>Footer</a:t>
            </a:r>
            <a:r>
              <a:rPr lang="en-US" sz="2500" dirty="0">
                <a:solidFill>
                  <a:schemeClr val="dk1"/>
                </a:solidFill>
                <a:latin typeface="Calibri"/>
                <a:ea typeface="Calibri"/>
                <a:cs typeface="Calibri"/>
                <a:sym typeface="Calibri"/>
              </a:rPr>
              <a:t>: The code include a specific footer section.</a:t>
            </a:r>
            <a:endParaRPr sz="3700" dirty="0">
              <a:solidFill>
                <a:schemeClr val="dk1"/>
              </a:solidFill>
              <a:latin typeface="Calibri"/>
              <a:ea typeface="Calibri"/>
              <a:cs typeface="Calibri"/>
              <a:sym typeface="Calibri"/>
            </a:endParaRPr>
          </a:p>
        </p:txBody>
      </p:sp>
      <p:sp>
        <p:nvSpPr>
          <p:cNvPr id="9" name="Google Shape;186;p6">
            <a:extLst>
              <a:ext uri="{FF2B5EF4-FFF2-40B4-BE49-F238E27FC236}">
                <a16:creationId xmlns:a16="http://schemas.microsoft.com/office/drawing/2014/main" id="{E1D96567-A679-443B-6390-1514686B175B}"/>
              </a:ext>
            </a:extLst>
          </p:cNvPr>
          <p:cNvSpPr/>
          <p:nvPr/>
        </p:nvSpPr>
        <p:spPr>
          <a:xfrm rot="-2700000">
            <a:off x="390677" y="429453"/>
            <a:ext cx="566057" cy="56605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10" name="Google Shape;187;p6">
            <a:extLst>
              <a:ext uri="{FF2B5EF4-FFF2-40B4-BE49-F238E27FC236}">
                <a16:creationId xmlns:a16="http://schemas.microsoft.com/office/drawing/2014/main" id="{69F94C4B-8DD9-DBB0-314E-8CFACA1FB945}"/>
              </a:ext>
            </a:extLst>
          </p:cNvPr>
          <p:cNvSpPr/>
          <p:nvPr/>
        </p:nvSpPr>
        <p:spPr>
          <a:xfrm rot="-2700000">
            <a:off x="881320" y="551068"/>
            <a:ext cx="333829" cy="333829"/>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pic>
        <p:nvPicPr>
          <p:cNvPr id="3" name="Picture 2">
            <a:extLst>
              <a:ext uri="{FF2B5EF4-FFF2-40B4-BE49-F238E27FC236}">
                <a16:creationId xmlns:a16="http://schemas.microsoft.com/office/drawing/2014/main" id="{37B7A55F-FD91-832A-78B3-85F617202042}"/>
              </a:ext>
            </a:extLst>
          </p:cNvPr>
          <p:cNvPicPr>
            <a:picLocks noChangeAspect="1"/>
          </p:cNvPicPr>
          <p:nvPr/>
        </p:nvPicPr>
        <p:blipFill>
          <a:blip r:embed="rId3"/>
          <a:stretch>
            <a:fillRect/>
          </a:stretch>
        </p:blipFill>
        <p:spPr>
          <a:xfrm>
            <a:off x="7466030" y="4510167"/>
            <a:ext cx="4829666" cy="2392123"/>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ppt_w</p:attrName>
                                        </p:attrNameLst>
                                      </p:cBhvr>
                                      <p:tavLst>
                                        <p:tav tm="0">
                                          <p:val>
                                            <p:strVal val="0"/>
                                          </p:val>
                                        </p:tav>
                                        <p:tav tm="100000">
                                          <p:val>
                                            <p:strVal val="#ppt_w"/>
                                          </p:val>
                                        </p:tav>
                                      </p:tavLst>
                                    </p:anim>
                                    <p:anim calcmode="lin" valueType="num">
                                      <p:cBhvr additive="base">
                                        <p:cTn id="12" dur="500"/>
                                        <p:tgtEl>
                                          <p:spTgt spid="7"/>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ppt_w</p:attrName>
                                        </p:attrNameLst>
                                      </p:cBhvr>
                                      <p:tavLst>
                                        <p:tav tm="0">
                                          <p:val>
                                            <p:strVal val="0"/>
                                          </p:val>
                                        </p:tav>
                                        <p:tav tm="100000">
                                          <p:val>
                                            <p:strVal val="#ppt_w"/>
                                          </p:val>
                                        </p:tav>
                                      </p:tavLst>
                                    </p:anim>
                                    <p:anim calcmode="lin" valueType="num">
                                      <p:cBhvr additive="base">
                                        <p:cTn id="16" dur="500"/>
                                        <p:tgtEl>
                                          <p:spTgt spid="10"/>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ppt_w</p:attrName>
                                        </p:attrNameLst>
                                      </p:cBhvr>
                                      <p:tavLst>
                                        <p:tav tm="0">
                                          <p:val>
                                            <p:strVal val="0"/>
                                          </p:val>
                                        </p:tav>
                                        <p:tav tm="100000">
                                          <p:val>
                                            <p:strVal val="#ppt_w"/>
                                          </p:val>
                                        </p:tav>
                                      </p:tavLst>
                                    </p:anim>
                                    <p:anim calcmode="lin" valueType="num">
                                      <p:cBhvr additive="base">
                                        <p:cTn id="20" dur="500"/>
                                        <p:tgtEl>
                                          <p:spTgt spid="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32" name="Google Shape;228;p9">
            <a:extLst>
              <a:ext uri="{FF2B5EF4-FFF2-40B4-BE49-F238E27FC236}">
                <a16:creationId xmlns:a16="http://schemas.microsoft.com/office/drawing/2014/main" id="{007AB22F-904B-1987-C86E-253D501BB467}"/>
              </a:ext>
            </a:extLst>
          </p:cNvPr>
          <p:cNvSpPr txBox="1"/>
          <p:nvPr/>
        </p:nvSpPr>
        <p:spPr>
          <a:xfrm>
            <a:off x="1349827" y="371747"/>
            <a:ext cx="88782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151472"/>
                </a:solidFill>
                <a:latin typeface="Calibri"/>
                <a:ea typeface="Calibri"/>
                <a:cs typeface="Calibri"/>
                <a:sym typeface="Calibri"/>
              </a:rPr>
              <a:t>Why to Use the GRE Vocab Dictionary? </a:t>
            </a:r>
            <a:endParaRPr sz="3600" dirty="0">
              <a:solidFill>
                <a:srgbClr val="151472"/>
              </a:solidFill>
              <a:latin typeface="Arial"/>
              <a:ea typeface="Arial"/>
              <a:cs typeface="Arial"/>
              <a:sym typeface="Arial"/>
            </a:endParaRPr>
          </a:p>
        </p:txBody>
      </p:sp>
      <p:cxnSp>
        <p:nvCxnSpPr>
          <p:cNvPr id="33" name="Google Shape;185;p6">
            <a:extLst>
              <a:ext uri="{FF2B5EF4-FFF2-40B4-BE49-F238E27FC236}">
                <a16:creationId xmlns:a16="http://schemas.microsoft.com/office/drawing/2014/main" id="{81890A44-79B3-6B82-7C05-E32774028EF3}"/>
              </a:ext>
            </a:extLst>
          </p:cNvPr>
          <p:cNvCxnSpPr/>
          <p:nvPr/>
        </p:nvCxnSpPr>
        <p:spPr>
          <a:xfrm>
            <a:off x="501446" y="1204687"/>
            <a:ext cx="11189109" cy="0"/>
          </a:xfrm>
          <a:prstGeom prst="straightConnector1">
            <a:avLst/>
          </a:prstGeom>
          <a:noFill/>
          <a:ln w="28575" cap="flat" cmpd="sng">
            <a:solidFill>
              <a:srgbClr val="D0CECE"/>
            </a:solidFill>
            <a:prstDash val="solid"/>
            <a:miter lim="800000"/>
            <a:headEnd type="none" w="sm" len="sm"/>
            <a:tailEnd type="none" w="sm" len="sm"/>
          </a:ln>
        </p:spPr>
      </p:cxnSp>
      <p:sp>
        <p:nvSpPr>
          <p:cNvPr id="35" name="TextBox 34">
            <a:extLst>
              <a:ext uri="{FF2B5EF4-FFF2-40B4-BE49-F238E27FC236}">
                <a16:creationId xmlns:a16="http://schemas.microsoft.com/office/drawing/2014/main" id="{CC541233-EF70-2AE8-A910-FCE43A143433}"/>
              </a:ext>
            </a:extLst>
          </p:cNvPr>
          <p:cNvSpPr txBox="1"/>
          <p:nvPr/>
        </p:nvSpPr>
        <p:spPr>
          <a:xfrm>
            <a:off x="895545" y="1445920"/>
            <a:ext cx="9558781" cy="4524315"/>
          </a:xfrm>
          <a:prstGeom prst="rect">
            <a:avLst/>
          </a:prstGeom>
          <a:noFill/>
        </p:spPr>
        <p:txBody>
          <a:bodyPr wrap="square">
            <a:spAutoFit/>
          </a:bodyPr>
          <a:lstStyle/>
          <a:p>
            <a:r>
              <a:rPr lang="en-US" sz="2400" b="1" dirty="0"/>
              <a:t>Boost Your Scores</a:t>
            </a:r>
          </a:p>
          <a:p>
            <a:r>
              <a:rPr lang="en-US" sz="2400" dirty="0"/>
              <a:t>The GRE Vocab Dictionary provides the knowledge you need to boost your GRE scores and stand out in the competition.</a:t>
            </a:r>
          </a:p>
          <a:p>
            <a:endParaRPr lang="en-US" sz="2400" dirty="0"/>
          </a:p>
          <a:p>
            <a:r>
              <a:rPr lang="en-US" sz="2400" b="1" dirty="0"/>
              <a:t>Expand Your Vocabulary</a:t>
            </a:r>
          </a:p>
          <a:p>
            <a:r>
              <a:rPr lang="en-US" sz="2400" dirty="0"/>
              <a:t>The definition of success is directly proportional to the number of words you know. Master GRE Vocabulary with the GRE Vocab Dictionary.</a:t>
            </a:r>
          </a:p>
          <a:p>
            <a:endParaRPr lang="en-US" sz="2400" dirty="0"/>
          </a:p>
          <a:p>
            <a:r>
              <a:rPr lang="en-US" sz="2400" b="1" dirty="0"/>
              <a:t>Learn with Ease</a:t>
            </a:r>
          </a:p>
          <a:p>
            <a:r>
              <a:rPr lang="en-US" sz="2400" dirty="0"/>
              <a:t>Our unique learning technique makes learning GRE Words easy, quick, and effective.</a:t>
            </a:r>
          </a:p>
        </p:txBody>
      </p:sp>
      <p:sp>
        <p:nvSpPr>
          <p:cNvPr id="36" name="Google Shape;186;p6">
            <a:extLst>
              <a:ext uri="{FF2B5EF4-FFF2-40B4-BE49-F238E27FC236}">
                <a16:creationId xmlns:a16="http://schemas.microsoft.com/office/drawing/2014/main" id="{2B703E73-0CD1-10BF-5D16-E9D446786B24}"/>
              </a:ext>
            </a:extLst>
          </p:cNvPr>
          <p:cNvSpPr/>
          <p:nvPr/>
        </p:nvSpPr>
        <p:spPr>
          <a:xfrm rot="-2700000">
            <a:off x="390677" y="429453"/>
            <a:ext cx="566057" cy="56605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37" name="Google Shape;187;p6">
            <a:extLst>
              <a:ext uri="{FF2B5EF4-FFF2-40B4-BE49-F238E27FC236}">
                <a16:creationId xmlns:a16="http://schemas.microsoft.com/office/drawing/2014/main" id="{B5D2CDD2-9051-0993-1F00-71FBA35B4C54}"/>
              </a:ext>
            </a:extLst>
          </p:cNvPr>
          <p:cNvSpPr/>
          <p:nvPr/>
        </p:nvSpPr>
        <p:spPr>
          <a:xfrm rot="-2700000">
            <a:off x="881320" y="551068"/>
            <a:ext cx="333829" cy="333829"/>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p:tgtEl>
                                          <p:spTgt spid="32"/>
                                        </p:tgtEl>
                                        <p:attrNameLst>
                                          <p:attrName>ppt_w</p:attrName>
                                        </p:attrNameLst>
                                      </p:cBhvr>
                                      <p:tavLst>
                                        <p:tav tm="0">
                                          <p:val>
                                            <p:strVal val="0"/>
                                          </p:val>
                                        </p:tav>
                                        <p:tav tm="100000">
                                          <p:val>
                                            <p:strVal val="#ppt_w"/>
                                          </p:val>
                                        </p:tav>
                                      </p:tavLst>
                                    </p:anim>
                                    <p:anim calcmode="lin" valueType="num">
                                      <p:cBhvr additive="base">
                                        <p:cTn id="8" dur="500"/>
                                        <p:tgtEl>
                                          <p:spTgt spid="32"/>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23" presetClass="entr" presetSubtype="16"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p:tgtEl>
                                          <p:spTgt spid="37"/>
                                        </p:tgtEl>
                                        <p:attrNameLst>
                                          <p:attrName>ppt_w</p:attrName>
                                        </p:attrNameLst>
                                      </p:cBhvr>
                                      <p:tavLst>
                                        <p:tav tm="0">
                                          <p:val>
                                            <p:strVal val="0"/>
                                          </p:val>
                                        </p:tav>
                                        <p:tav tm="100000">
                                          <p:val>
                                            <p:strVal val="#ppt_w"/>
                                          </p:val>
                                        </p:tav>
                                      </p:tavLst>
                                    </p:anim>
                                    <p:anim calcmode="lin" valueType="num">
                                      <p:cBhvr additive="base">
                                        <p:cTn id="16" dur="500"/>
                                        <p:tgtEl>
                                          <p:spTgt spid="37"/>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25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p:tgtEl>
                                          <p:spTgt spid="36"/>
                                        </p:tgtEl>
                                        <p:attrNameLst>
                                          <p:attrName>ppt_w</p:attrName>
                                        </p:attrNameLst>
                                      </p:cBhvr>
                                      <p:tavLst>
                                        <p:tav tm="0">
                                          <p:val>
                                            <p:strVal val="0"/>
                                          </p:val>
                                        </p:tav>
                                        <p:tav tm="100000">
                                          <p:val>
                                            <p:strVal val="#ppt_w"/>
                                          </p:val>
                                        </p:tav>
                                      </p:tavLst>
                                    </p:anim>
                                    <p:anim calcmode="lin" valueType="num">
                                      <p:cBhvr additive="base">
                                        <p:cTn id="20" dur="500"/>
                                        <p:tgtEl>
                                          <p:spTgt spid="3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cxnSp>
        <p:nvCxnSpPr>
          <p:cNvPr id="2" name="Google Shape;185;p6">
            <a:extLst>
              <a:ext uri="{FF2B5EF4-FFF2-40B4-BE49-F238E27FC236}">
                <a16:creationId xmlns:a16="http://schemas.microsoft.com/office/drawing/2014/main" id="{75B3F4CD-28BE-4EBA-2D59-4D1B348B072C}"/>
              </a:ext>
            </a:extLst>
          </p:cNvPr>
          <p:cNvCxnSpPr/>
          <p:nvPr/>
        </p:nvCxnSpPr>
        <p:spPr>
          <a:xfrm>
            <a:off x="501446" y="1204687"/>
            <a:ext cx="11189109" cy="0"/>
          </a:xfrm>
          <a:prstGeom prst="straightConnector1">
            <a:avLst/>
          </a:prstGeom>
          <a:noFill/>
          <a:ln w="28575" cap="flat" cmpd="sng">
            <a:solidFill>
              <a:srgbClr val="D0CECE"/>
            </a:solidFill>
            <a:prstDash val="solid"/>
            <a:miter lim="800000"/>
            <a:headEnd type="none" w="sm" len="sm"/>
            <a:tailEnd type="none" w="sm" len="sm"/>
          </a:ln>
        </p:spPr>
      </p:cxnSp>
      <p:sp>
        <p:nvSpPr>
          <p:cNvPr id="3" name="Google Shape;186;p6">
            <a:extLst>
              <a:ext uri="{FF2B5EF4-FFF2-40B4-BE49-F238E27FC236}">
                <a16:creationId xmlns:a16="http://schemas.microsoft.com/office/drawing/2014/main" id="{B133BC1E-6EBC-2FE5-6FAD-8A5B2FAB9431}"/>
              </a:ext>
            </a:extLst>
          </p:cNvPr>
          <p:cNvSpPr/>
          <p:nvPr/>
        </p:nvSpPr>
        <p:spPr>
          <a:xfrm rot="-2700000">
            <a:off x="390677" y="429453"/>
            <a:ext cx="566057" cy="56605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4" name="Google Shape;187;p6">
            <a:extLst>
              <a:ext uri="{FF2B5EF4-FFF2-40B4-BE49-F238E27FC236}">
                <a16:creationId xmlns:a16="http://schemas.microsoft.com/office/drawing/2014/main" id="{1177185D-7000-6C34-367A-5C06D8FEB6C7}"/>
              </a:ext>
            </a:extLst>
          </p:cNvPr>
          <p:cNvSpPr/>
          <p:nvPr/>
        </p:nvSpPr>
        <p:spPr>
          <a:xfrm rot="-2700000">
            <a:off x="881320" y="551068"/>
            <a:ext cx="333829" cy="333829"/>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000">
              <a:solidFill>
                <a:schemeClr val="lt1"/>
              </a:solidFill>
              <a:latin typeface="Teko"/>
              <a:ea typeface="Teko"/>
              <a:cs typeface="Teko"/>
              <a:sym typeface="Teko"/>
            </a:endParaRPr>
          </a:p>
        </p:txBody>
      </p:sp>
      <p:sp>
        <p:nvSpPr>
          <p:cNvPr id="5" name="Google Shape;188;p6">
            <a:extLst>
              <a:ext uri="{FF2B5EF4-FFF2-40B4-BE49-F238E27FC236}">
                <a16:creationId xmlns:a16="http://schemas.microsoft.com/office/drawing/2014/main" id="{6BBE619B-F04C-EC44-042F-9D9C0D12F7AA}"/>
              </a:ext>
            </a:extLst>
          </p:cNvPr>
          <p:cNvSpPr txBox="1"/>
          <p:nvPr/>
        </p:nvSpPr>
        <p:spPr>
          <a:xfrm>
            <a:off x="1349827" y="371747"/>
            <a:ext cx="56760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151472"/>
                </a:solidFill>
                <a:latin typeface="Arial"/>
                <a:ea typeface="Arial"/>
                <a:cs typeface="Arial"/>
                <a:sym typeface="Arial"/>
              </a:rPr>
              <a:t>Features</a:t>
            </a:r>
            <a:endParaRPr sz="3600" dirty="0">
              <a:solidFill>
                <a:srgbClr val="151472"/>
              </a:solidFill>
              <a:latin typeface="Arial"/>
              <a:ea typeface="Arial"/>
              <a:cs typeface="Arial"/>
              <a:sym typeface="Arial"/>
            </a:endParaRPr>
          </a:p>
        </p:txBody>
      </p:sp>
      <p:sp>
        <p:nvSpPr>
          <p:cNvPr id="6" name="Google Shape;189;p6">
            <a:extLst>
              <a:ext uri="{FF2B5EF4-FFF2-40B4-BE49-F238E27FC236}">
                <a16:creationId xmlns:a16="http://schemas.microsoft.com/office/drawing/2014/main" id="{25E589C6-B2FC-946B-F9E7-A92566FD1DBD}"/>
              </a:ext>
            </a:extLst>
          </p:cNvPr>
          <p:cNvSpPr/>
          <p:nvPr/>
        </p:nvSpPr>
        <p:spPr>
          <a:xfrm>
            <a:off x="673705" y="4273379"/>
            <a:ext cx="10474986" cy="1644297"/>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r>
              <a:rPr lang="en-US" sz="2800" b="1" dirty="0">
                <a:solidFill>
                  <a:schemeClr val="bg1"/>
                </a:solidFill>
              </a:rPr>
              <a:t>Audio Pronunciation</a:t>
            </a:r>
          </a:p>
          <a:p>
            <a:r>
              <a:rPr lang="en-US" sz="2400" dirty="0">
                <a:solidFill>
                  <a:schemeClr val="bg1"/>
                </a:solidFill>
              </a:rPr>
              <a:t>The dictionary includes an audio pronunciation feature for each word, improving phonetic learning.</a:t>
            </a:r>
          </a:p>
        </p:txBody>
      </p:sp>
      <p:sp>
        <p:nvSpPr>
          <p:cNvPr id="29" name="Google Shape;199;p6">
            <a:extLst>
              <a:ext uri="{FF2B5EF4-FFF2-40B4-BE49-F238E27FC236}">
                <a16:creationId xmlns:a16="http://schemas.microsoft.com/office/drawing/2014/main" id="{70E5804D-F9F5-A661-E67D-75D6E6649661}"/>
              </a:ext>
            </a:extLst>
          </p:cNvPr>
          <p:cNvSpPr txBox="1"/>
          <p:nvPr/>
        </p:nvSpPr>
        <p:spPr>
          <a:xfrm>
            <a:off x="501446" y="1243536"/>
            <a:ext cx="111891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151472"/>
                </a:solidFill>
                <a:latin typeface="Arial"/>
                <a:ea typeface="Arial"/>
                <a:cs typeface="Arial"/>
                <a:sym typeface="Arial"/>
              </a:rPr>
              <a:t>In my implementation of </a:t>
            </a:r>
            <a:r>
              <a:rPr lang="en-US" sz="1600" dirty="0">
                <a:solidFill>
                  <a:srgbClr val="151472"/>
                </a:solidFill>
              </a:rPr>
              <a:t>GRE Vocab Dictionary website there are some features in it</a:t>
            </a:r>
            <a:endParaRPr sz="1600" dirty="0">
              <a:solidFill>
                <a:srgbClr val="151472"/>
              </a:solidFill>
              <a:latin typeface="Arial"/>
              <a:ea typeface="Arial"/>
              <a:cs typeface="Arial"/>
              <a:sym typeface="Arial"/>
            </a:endParaRPr>
          </a:p>
        </p:txBody>
      </p:sp>
      <p:sp>
        <p:nvSpPr>
          <p:cNvPr id="32" name="Google Shape;200;p6">
            <a:extLst>
              <a:ext uri="{FF2B5EF4-FFF2-40B4-BE49-F238E27FC236}">
                <a16:creationId xmlns:a16="http://schemas.microsoft.com/office/drawing/2014/main" id="{A4D9D5A4-0F90-E185-F619-2C898DCF606F}"/>
              </a:ext>
            </a:extLst>
          </p:cNvPr>
          <p:cNvSpPr/>
          <p:nvPr/>
        </p:nvSpPr>
        <p:spPr>
          <a:xfrm>
            <a:off x="673705" y="1946106"/>
            <a:ext cx="4951885" cy="1791553"/>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r>
              <a:rPr lang="en-US" sz="2800" b="1" dirty="0">
                <a:solidFill>
                  <a:schemeClr val="bg1"/>
                </a:solidFill>
              </a:rPr>
              <a:t>Multi-meaning Words</a:t>
            </a:r>
          </a:p>
          <a:p>
            <a:r>
              <a:rPr lang="en-US" sz="2000" dirty="0">
                <a:solidFill>
                  <a:schemeClr val="bg1"/>
                </a:solidFill>
              </a:rPr>
              <a:t>GRE Vocab Dictionary helps you to learn words that have multiple meanings and uses.</a:t>
            </a:r>
          </a:p>
        </p:txBody>
      </p:sp>
      <p:sp>
        <p:nvSpPr>
          <p:cNvPr id="33" name="Google Shape;200;p6">
            <a:extLst>
              <a:ext uri="{FF2B5EF4-FFF2-40B4-BE49-F238E27FC236}">
                <a16:creationId xmlns:a16="http://schemas.microsoft.com/office/drawing/2014/main" id="{4FEA922E-7C45-3796-343B-33352402907F}"/>
              </a:ext>
            </a:extLst>
          </p:cNvPr>
          <p:cNvSpPr/>
          <p:nvPr/>
        </p:nvSpPr>
        <p:spPr>
          <a:xfrm>
            <a:off x="6196806" y="1946106"/>
            <a:ext cx="4951885" cy="1791553"/>
          </a:xfrm>
          <a:prstGeom prst="rect">
            <a:avLst/>
          </a:prstGeom>
          <a:solidFill>
            <a:srgbClr val="151472"/>
          </a:solidFill>
          <a:ln>
            <a:noFill/>
          </a:ln>
          <a:effectLst>
            <a:outerShdw blurRad="63500" algn="ctr" rotWithShape="0">
              <a:srgbClr val="000000">
                <a:alpha val="40000"/>
              </a:srgbClr>
            </a:outerShdw>
          </a:effectLst>
        </p:spPr>
        <p:txBody>
          <a:bodyPr spcFirstLastPara="1" wrap="square" lIns="91425" tIns="45700" rIns="91425" bIns="45700" anchor="ctr" anchorCtr="0">
            <a:noAutofit/>
          </a:bodyPr>
          <a:lstStyle/>
          <a:p>
            <a:r>
              <a:rPr lang="en-US" sz="2800" b="1" dirty="0">
                <a:solidFill>
                  <a:schemeClr val="bg1"/>
                </a:solidFill>
              </a:rPr>
              <a:t>Trending Words</a:t>
            </a:r>
          </a:p>
          <a:p>
            <a:r>
              <a:rPr lang="en-US" sz="2000" dirty="0">
                <a:solidFill>
                  <a:schemeClr val="bg1"/>
                </a:solidFill>
              </a:rPr>
              <a:t>GRE Vocab Dictionary helps you keep up to date with GRE's trending words.</a:t>
            </a:r>
          </a:p>
          <a:p>
            <a:endParaRPr 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ppt_w</p:attrName>
                                        </p:attrNameLst>
                                      </p:cBhvr>
                                      <p:tavLst>
                                        <p:tav tm="0">
                                          <p:val>
                                            <p:strVal val="0"/>
                                          </p:val>
                                        </p:tav>
                                        <p:tav tm="100000">
                                          <p:val>
                                            <p:strVal val="#ppt_w"/>
                                          </p:val>
                                        </p:tav>
                                      </p:tavLst>
                                    </p:anim>
                                    <p:anim calcmode="lin" valueType="num">
                                      <p:cBhvr additive="base">
                                        <p:cTn id="8" dur="500"/>
                                        <p:tgtEl>
                                          <p:spTgt spid="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ppt_w</p:attrName>
                                        </p:attrNameLst>
                                      </p:cBhvr>
                                      <p:tavLst>
                                        <p:tav tm="0">
                                          <p:val>
                                            <p:strVal val="0"/>
                                          </p:val>
                                        </p:tav>
                                        <p:tav tm="100000">
                                          <p:val>
                                            <p:strVal val="#ppt_w"/>
                                          </p:val>
                                        </p:tav>
                                      </p:tavLst>
                                    </p:anim>
                                    <p:anim calcmode="lin" valueType="num">
                                      <p:cBhvr additive="base">
                                        <p:cTn id="12" dur="500"/>
                                        <p:tgtEl>
                                          <p:spTgt spid="3"/>
                                        </p:tgtEl>
                                        <p:attrNameLst>
                                          <p:attrName>ppt_h</p:attrName>
                                        </p:attrNameLst>
                                      </p:cBhvr>
                                      <p:tavLst>
                                        <p:tav tm="0">
                                          <p:val>
                                            <p:strVal val="0"/>
                                          </p:val>
                                        </p:tav>
                                        <p:tav tm="100000">
                                          <p:val>
                                            <p:strVal val="#ppt_h"/>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250"/>
                            </p:stCondLst>
                            <p:childTnLst>
                              <p:par>
                                <p:cTn id="18" presetID="23" presetClass="entr" presetSubtype="1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ppt_w</p:attrName>
                                        </p:attrNameLst>
                                      </p:cBhvr>
                                      <p:tavLst>
                                        <p:tav tm="0">
                                          <p:val>
                                            <p:strVal val="0"/>
                                          </p:val>
                                        </p:tav>
                                        <p:tav tm="100000">
                                          <p:val>
                                            <p:strVal val="#ppt_w"/>
                                          </p:val>
                                        </p:tav>
                                      </p:tavLst>
                                    </p:anim>
                                    <p:anim calcmode="lin" valueType="num">
                                      <p:cBhvr additive="base">
                                        <p:cTn id="21" dur="500"/>
                                        <p:tgtEl>
                                          <p:spTgt spid="5"/>
                                        </p:tgtEl>
                                        <p:attrNameLst>
                                          <p:attrName>ppt_h</p:attrName>
                                        </p:attrNameLst>
                                      </p:cBhvr>
                                      <p:tavLst>
                                        <p:tav tm="0">
                                          <p:val>
                                            <p:strVal val="0"/>
                                          </p:val>
                                        </p:tav>
                                        <p:tav tm="100000">
                                          <p:val>
                                            <p:strVal val="#ppt_h"/>
                                          </p:val>
                                        </p:tav>
                                      </p:tavLst>
                                    </p:anim>
                                  </p:childTnLst>
                                </p:cTn>
                              </p:par>
                              <p:par>
                                <p:cTn id="22" presetID="2" presetClass="entr" presetSubtype="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p:tgtEl>
                                          <p:spTgt spid="6"/>
                                        </p:tgtEl>
                                        <p:attrNameLst>
                                          <p:attrName>ppt_x</p:attrName>
                                        </p:attrNameLst>
                                      </p:cBhvr>
                                      <p:tavLst>
                                        <p:tav tm="0">
                                          <p:val>
                                            <p:strVal val="#ppt_x+1"/>
                                          </p:val>
                                        </p:tav>
                                        <p:tav tm="100000">
                                          <p:val>
                                            <p:strVal val="#ppt_x"/>
                                          </p:val>
                                        </p:tav>
                                      </p:tavLst>
                                    </p:anim>
                                  </p:childTnLst>
                                </p:cTn>
                              </p:par>
                            </p:childTnLst>
                          </p:cTn>
                        </p:par>
                        <p:par>
                          <p:cTn id="25" fill="hold">
                            <p:stCondLst>
                              <p:cond delay="2250"/>
                            </p:stCondLst>
                            <p:childTnLst>
                              <p:par>
                                <p:cTn id="26" presetID="23" presetClass="entr" presetSubtype="16"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p:tgtEl>
                                          <p:spTgt spid="29"/>
                                        </p:tgtEl>
                                        <p:attrNameLst>
                                          <p:attrName>ppt_w</p:attrName>
                                        </p:attrNameLst>
                                      </p:cBhvr>
                                      <p:tavLst>
                                        <p:tav tm="0">
                                          <p:val>
                                            <p:strVal val="0"/>
                                          </p:val>
                                        </p:tav>
                                        <p:tav tm="100000">
                                          <p:val>
                                            <p:strVal val="#ppt_w"/>
                                          </p:val>
                                        </p:tav>
                                      </p:tavLst>
                                    </p:anim>
                                    <p:anim calcmode="lin" valueType="num">
                                      <p:cBhvr additive="base">
                                        <p:cTn id="29" dur="500"/>
                                        <p:tgtEl>
                                          <p:spTgt spid="29"/>
                                        </p:tgtEl>
                                        <p:attrNameLst>
                                          <p:attrName>ppt_h</p:attrName>
                                        </p:attrNameLst>
                                      </p:cBhvr>
                                      <p:tavLst>
                                        <p:tav tm="0">
                                          <p:val>
                                            <p:strVal val="0"/>
                                          </p:val>
                                        </p:tav>
                                        <p:tav tm="100000">
                                          <p:val>
                                            <p:strVal val="#ppt_h"/>
                                          </p:val>
                                        </p:tav>
                                      </p:tavLst>
                                    </p:anim>
                                  </p:childTnLst>
                                </p:cTn>
                              </p:par>
                              <p:par>
                                <p:cTn id="30" presetID="2" presetClass="entr" presetSubtype="2"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1000"/>
                                        <p:tgtEl>
                                          <p:spTgt spid="32"/>
                                        </p:tgtEl>
                                        <p:attrNameLst>
                                          <p:attrName>ppt_x</p:attrName>
                                        </p:attrNameLst>
                                      </p:cBhvr>
                                      <p:tavLst>
                                        <p:tav tm="0">
                                          <p:val>
                                            <p:strVal val="#ppt_x+1"/>
                                          </p:val>
                                        </p:tav>
                                        <p:tav tm="100000">
                                          <p:val>
                                            <p:strVal val="#ppt_x"/>
                                          </p:val>
                                        </p:tav>
                                      </p:tavLst>
                                    </p:anim>
                                  </p:childTnLst>
                                </p:cTn>
                              </p:par>
                              <p:par>
                                <p:cTn id="33" presetID="2" presetClass="entr" presetSubtype="2"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1000"/>
                                        <p:tgtEl>
                                          <p:spTgt spid="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3" name="Picture 2">
            <a:extLst>
              <a:ext uri="{FF2B5EF4-FFF2-40B4-BE49-F238E27FC236}">
                <a16:creationId xmlns:a16="http://schemas.microsoft.com/office/drawing/2014/main" id="{A765689E-AE5B-245A-3D96-3220DB85E1BA}"/>
              </a:ext>
            </a:extLst>
          </p:cNvPr>
          <p:cNvPicPr>
            <a:picLocks noChangeAspect="1"/>
          </p:cNvPicPr>
          <p:nvPr/>
        </p:nvPicPr>
        <p:blipFill>
          <a:blip r:embed="rId3"/>
          <a:stretch>
            <a:fillRect/>
          </a:stretch>
        </p:blipFill>
        <p:spPr>
          <a:xfrm>
            <a:off x="0" y="1"/>
            <a:ext cx="12271090" cy="6858000"/>
          </a:xfrm>
          <a:prstGeom prst="rect">
            <a:avLst/>
          </a:prstGeom>
        </p:spPr>
      </p:pic>
      <p:sp>
        <p:nvSpPr>
          <p:cNvPr id="5" name="TextBox 4">
            <a:extLst>
              <a:ext uri="{FF2B5EF4-FFF2-40B4-BE49-F238E27FC236}">
                <a16:creationId xmlns:a16="http://schemas.microsoft.com/office/drawing/2014/main" id="{172EF90F-2EB2-CCC0-9800-412B4EB96EF8}"/>
              </a:ext>
            </a:extLst>
          </p:cNvPr>
          <p:cNvSpPr txBox="1"/>
          <p:nvPr/>
        </p:nvSpPr>
        <p:spPr>
          <a:xfrm>
            <a:off x="-282804" y="641022"/>
            <a:ext cx="8041063" cy="1754326"/>
          </a:xfrm>
          <a:prstGeom prst="rect">
            <a:avLst/>
          </a:prstGeom>
          <a:noFill/>
        </p:spPr>
        <p:txBody>
          <a:bodyPr wrap="square" rtlCol="0">
            <a:spAutoFit/>
          </a:bodyPr>
          <a:lstStyle/>
          <a:p>
            <a:pPr marL="0" marR="0" lvl="0" indent="0" algn="ctr" rtl="0">
              <a:spcBef>
                <a:spcPts val="0"/>
              </a:spcBef>
              <a:spcAft>
                <a:spcPts val="0"/>
              </a:spcAft>
              <a:buNone/>
            </a:pPr>
            <a:r>
              <a:rPr lang="en-US" sz="4400" dirty="0">
                <a:solidFill>
                  <a:schemeClr val="bg1"/>
                </a:solidFill>
                <a:latin typeface="Arial"/>
                <a:ea typeface="Arial"/>
                <a:cs typeface="Arial"/>
                <a:sym typeface="Arial"/>
              </a:rPr>
              <a:t>	</a:t>
            </a:r>
            <a:r>
              <a:rPr lang="en-US" sz="5400" dirty="0">
                <a:solidFill>
                  <a:schemeClr val="bg1"/>
                </a:solidFill>
              </a:rPr>
              <a:t>GRE Vocab Dictionary Screenshots</a:t>
            </a:r>
            <a:endParaRPr lang="en-US" sz="5400" dirty="0">
              <a:solidFill>
                <a:schemeClr val="bg1"/>
              </a:solidFil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ww.freeppt7.co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69</TotalTime>
  <Words>818</Words>
  <Application>Microsoft Office PowerPoint</Application>
  <PresentationFormat>Widescreen</PresentationFormat>
  <Paragraphs>90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Teko</vt:lpstr>
      <vt:lpstr>Overlock</vt:lpstr>
      <vt:lpstr>Arial</vt:lpstr>
      <vt:lpstr>Microsoft Yahei</vt:lpstr>
      <vt:lpstr>Calibri</vt:lpstr>
      <vt:lpstr>www.freeppt7.com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Sharma</dc:creator>
  <cp:lastModifiedBy>Parth</cp:lastModifiedBy>
  <cp:revision>1</cp:revision>
  <dcterms:created xsi:type="dcterms:W3CDTF">2017-09-12T12:16:44Z</dcterms:created>
  <dcterms:modified xsi:type="dcterms:W3CDTF">2023-05-14T18:39:17Z</dcterms:modified>
</cp:coreProperties>
</file>