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60" y="1130207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62" y="413598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Balasaheb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Bhegade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P.E.S Modern College Of Engineering , Artificial Intelligence and Machine Learning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https://github.com/Parth26022004/Secure-data-hiding-with-image.git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35670" y="1280457"/>
            <a:ext cx="1063726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/>
              <a:t>🚀 </a:t>
            </a:r>
            <a:r>
              <a:rPr lang="en-US" sz="2800" b="1" dirty="0"/>
              <a:t>Enhanced Security</a:t>
            </a:r>
            <a:r>
              <a:rPr lang="en-US" sz="2800" dirty="0"/>
              <a:t> – Integrate AES or RSA encryption for an added layer of protection.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sz="2800" dirty="0"/>
            </a:br>
            <a:r>
              <a:rPr lang="en-US" sz="2800" dirty="0"/>
              <a:t>📱 </a:t>
            </a:r>
            <a:r>
              <a:rPr lang="en-US" sz="2800" b="1" dirty="0"/>
              <a:t>Web &amp; Mobile App</a:t>
            </a:r>
            <a:r>
              <a:rPr lang="en-US" sz="2800" dirty="0"/>
              <a:t> – Build an intuitive UI for broader accessibility.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sz="2800" dirty="0"/>
            </a:br>
            <a:r>
              <a:rPr lang="en-US" sz="2800" dirty="0"/>
              <a:t>🔍 </a:t>
            </a:r>
            <a:r>
              <a:rPr lang="en-US" sz="2800" b="1" dirty="0"/>
              <a:t>AI-Powered Steganography</a:t>
            </a:r>
            <a:r>
              <a:rPr lang="en-US" sz="2800" dirty="0"/>
              <a:t> – Use deep learning to improve detection resistance.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sz="2800" dirty="0"/>
            </a:br>
            <a:r>
              <a:rPr lang="en-US" sz="2800" dirty="0"/>
              <a:t>🔢 </a:t>
            </a:r>
            <a:r>
              <a:rPr lang="en-US" sz="2800" b="1" dirty="0"/>
              <a:t>Multi-Format Support</a:t>
            </a:r>
            <a:r>
              <a:rPr lang="en-US" sz="2800" dirty="0"/>
              <a:t> – Extend functionality to video and audio steganography.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24" y="98875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24" y="1401406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the modern digital world, secure data transmission is crucial. Traditional encryption methods are often detectable, making sensitive messages prone to interception. This project leverages </a:t>
            </a:r>
            <a:r>
              <a:rPr lang="en-US" sz="2800" b="1" dirty="0"/>
              <a:t>image steganography</a:t>
            </a:r>
            <a:r>
              <a:rPr lang="en-US" sz="2800" dirty="0"/>
              <a:t> to embed hidden messages within images, providing an </a:t>
            </a:r>
            <a:r>
              <a:rPr lang="en-US" sz="2800" b="1" dirty="0"/>
              <a:t>undetectable and secure</a:t>
            </a:r>
            <a:r>
              <a:rPr lang="en-US" sz="2800" dirty="0"/>
              <a:t> method for confidential communication.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068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8276" y="2785313"/>
            <a:ext cx="1169380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Programming Language: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Libraries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Platform: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Google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execution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9927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984414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1191" y="1825646"/>
            <a:ext cx="98320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🔹 </a:t>
            </a:r>
            <a:r>
              <a:rPr lang="en-US" sz="2400" b="1" dirty="0"/>
              <a:t>Stealth Communication</a:t>
            </a:r>
            <a:r>
              <a:rPr lang="en-US" sz="2400" dirty="0"/>
              <a:t> – The message is embedded without altering the image's appearance.</a:t>
            </a:r>
          </a:p>
          <a:p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Password-Protected Encryption</a:t>
            </a:r>
            <a:r>
              <a:rPr lang="en-US" sz="2400" dirty="0"/>
              <a:t> – Ensures that only authorized users can extract the message.</a:t>
            </a:r>
          </a:p>
          <a:p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Lightweight &amp; Fast</a:t>
            </a:r>
            <a:r>
              <a:rPr lang="en-US" sz="2400" dirty="0"/>
              <a:t> – Efficient data hiding without external dependencies.</a:t>
            </a:r>
          </a:p>
          <a:p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User-Friendly</a:t>
            </a:r>
            <a:r>
              <a:rPr lang="en-US" sz="2400" dirty="0"/>
              <a:t> – Simple execution with minimal technical expertise required.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687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👨‍💻 </a:t>
            </a:r>
            <a:r>
              <a:rPr lang="en-US" sz="2400" b="1" dirty="0" err="1"/>
              <a:t>Cybersecurity</a:t>
            </a:r>
            <a:r>
              <a:rPr lang="en-US" sz="2400" b="1" dirty="0"/>
              <a:t> Experts</a:t>
            </a:r>
            <a:r>
              <a:rPr lang="en-US" sz="2400" dirty="0"/>
              <a:t> – Securely transmit sensitive data.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🕵️‍♂️ </a:t>
            </a:r>
            <a:r>
              <a:rPr lang="en-US" sz="2400" b="1" dirty="0"/>
              <a:t>Journalists &amp; Activists</a:t>
            </a:r>
            <a:r>
              <a:rPr lang="en-US" sz="2400" dirty="0"/>
              <a:t> – Protect confidential communications.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🏛 </a:t>
            </a:r>
            <a:r>
              <a:rPr lang="en-US" sz="2400" b="1" dirty="0"/>
              <a:t>Government &amp; Defense Agencies</a:t>
            </a:r>
            <a:r>
              <a:rPr lang="en-US" sz="2400" dirty="0"/>
              <a:t> – Enhance secure intelligence sharing.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🔐 </a:t>
            </a:r>
            <a:r>
              <a:rPr lang="en-US" sz="2400" b="1" dirty="0"/>
              <a:t>Everyday Users</a:t>
            </a:r>
            <a:r>
              <a:rPr lang="en-US" sz="2400" dirty="0"/>
              <a:t> – Keep personal messages hidden from unauthorized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01" y="66121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3" y="1752812"/>
            <a:ext cx="9668372" cy="437197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57" y="603323"/>
            <a:ext cx="5900382" cy="301496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3495461"/>
            <a:ext cx="5773003" cy="31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provides an </a:t>
            </a:r>
            <a:r>
              <a:rPr lang="en-US" sz="3200" b="1" dirty="0"/>
              <a:t>efficient, secure, and undetectable</a:t>
            </a:r>
            <a:r>
              <a:rPr lang="en-US" sz="3200" dirty="0"/>
              <a:t> method for covert communication. By embedding text into images, it enhances confidentiality while maintaining a seamless user experience.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322</TotalTime>
  <Words>188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919049884848</cp:lastModifiedBy>
  <cp:revision>38</cp:revision>
  <dcterms:created xsi:type="dcterms:W3CDTF">2021-05-26T16:50:10Z</dcterms:created>
  <dcterms:modified xsi:type="dcterms:W3CDTF">2025-02-26T11:17:49Z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