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61" r:id="rId2"/>
    <p:sldId id="257" r:id="rId3"/>
    <p:sldId id="258" r:id="rId4"/>
    <p:sldId id="262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5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32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83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05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1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6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10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69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1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1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1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5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AD09C7-311F-40CB-954A-F7373E50A39A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3438-35DC-8E8E-6733-6B162E3C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876" y="1995711"/>
            <a:ext cx="6752248" cy="1174787"/>
          </a:xfrm>
        </p:spPr>
        <p:txBody>
          <a:bodyPr>
            <a:normAutofit/>
          </a:bodyPr>
          <a:lstStyle/>
          <a:p>
            <a:r>
              <a:rPr lang="en-US" sz="6600" dirty="0" err="1"/>
              <a:t>TextTalker</a:t>
            </a:r>
            <a:endParaRPr lang="en-IN" sz="6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A390F-FD5A-2528-FF44-A4E5895D7C01}"/>
              </a:ext>
            </a:extLst>
          </p:cNvPr>
          <p:cNvSpPr txBox="1"/>
          <p:nvPr/>
        </p:nvSpPr>
        <p:spPr>
          <a:xfrm>
            <a:off x="7978589" y="4995887"/>
            <a:ext cx="39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Priyanshu Singh     (2200290140118)</a:t>
            </a:r>
          </a:p>
          <a:p>
            <a:r>
              <a:rPr lang="en-US" dirty="0"/>
              <a:t>Parth Gupta          (2200290140105)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63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This project aims to address the growing need for robust, real-time communication platforms in today's digital landscape. By leveraging the power of ReactJS, this application provides a seamless and engaging experience for users seeking effective video and chat interaction. The combination of user-friendly design, real-time capabilities, and security features positions this application as a valuable tool for various personal and professional communication needs. The application using the new technology called ReactJs through these application could help in calling and messaging.</a:t>
            </a:r>
          </a:p>
        </p:txBody>
      </p:sp>
    </p:spTree>
    <p:extLst>
      <p:ext uri="{BB962C8B-B14F-4D97-AF65-F5344CB8AC3E}">
        <p14:creationId xmlns:p14="http://schemas.microsoft.com/office/powerpoint/2010/main" val="1745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Real-time Communication: The primary objective is to enable users to have face-to-face conversations with others regardless of their physical location. This could be for personal, professional, or social purposes.</a:t>
            </a:r>
          </a:p>
          <a:p>
            <a:r>
              <a:rPr lang="en-US" dirty="0"/>
              <a:t>User-Friendly Interface: Video chat applications aim to provide an easy-to-use interface that allows users to initiate and participate in video calls without technical difficulties. User experience is a critical focus.</a:t>
            </a:r>
          </a:p>
          <a:p>
            <a:r>
              <a:rPr lang="en-US" dirty="0"/>
              <a:t>High-Quality Video and Audio: Delivering high-quality video and audio is essential to ensure that users can see and hear each other clearly, creating a more immersive and effective communication experience.</a:t>
            </a:r>
          </a:p>
          <a:p>
            <a:r>
              <a:rPr lang="en-US" dirty="0"/>
              <a:t>Cross-Platform Compatibility: Many video chat apps aim to work seamlessly across a variety of devices and operating systems, such as smartphones, tablets, desktops, and web browsers.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63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69FD-9FF1-FC7A-3401-21ED10EF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FD1A2-C3C0-02CA-2B68-17A207DAF95B}"/>
              </a:ext>
            </a:extLst>
          </p:cNvPr>
          <p:cNvSpPr txBox="1"/>
          <p:nvPr/>
        </p:nvSpPr>
        <p:spPr>
          <a:xfrm>
            <a:off x="1636434" y="2049244"/>
            <a:ext cx="1134987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Client Side </a:t>
            </a:r>
          </a:p>
          <a:p>
            <a:r>
              <a:rPr lang="en-IN" sz="2000" dirty="0"/>
              <a:t>● Web Browser (Google Chrome, Firefox, IE9 or above)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sz="3600" dirty="0"/>
              <a:t>Developer Side </a:t>
            </a:r>
          </a:p>
          <a:p>
            <a:r>
              <a:rPr lang="en-IN" sz="2000" dirty="0"/>
              <a:t>● Web Browser (Google Chrome, Firefox ) </a:t>
            </a:r>
          </a:p>
          <a:p>
            <a:r>
              <a:rPr lang="en-IN" sz="2000" dirty="0"/>
              <a:t>● Node JS 14 or above </a:t>
            </a:r>
          </a:p>
          <a:p>
            <a:r>
              <a:rPr lang="en-IN" sz="2000" dirty="0"/>
              <a:t>● Vs code </a:t>
            </a:r>
          </a:p>
          <a:p>
            <a:r>
              <a:rPr lang="en-IN" sz="2000" dirty="0"/>
              <a:t>● Frontend Framework – React 17 </a:t>
            </a:r>
          </a:p>
          <a:p>
            <a:r>
              <a:rPr lang="en-IN" sz="2000" dirty="0"/>
              <a:t>● Backend Framework – Express JS </a:t>
            </a:r>
          </a:p>
          <a:p>
            <a:r>
              <a:rPr lang="en-IN" sz="2000" dirty="0"/>
              <a:t>● Database - MongoDB </a:t>
            </a:r>
          </a:p>
        </p:txBody>
      </p:sp>
    </p:spTree>
    <p:extLst>
      <p:ext uri="{BB962C8B-B14F-4D97-AF65-F5344CB8AC3E}">
        <p14:creationId xmlns:p14="http://schemas.microsoft.com/office/powerpoint/2010/main" val="11552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9289-FFEF-633E-6846-9A047D1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73415-ED59-2326-FFC1-A4EBAEAAC244}"/>
              </a:ext>
            </a:extLst>
          </p:cNvPr>
          <p:cNvSpPr txBox="1"/>
          <p:nvPr/>
        </p:nvSpPr>
        <p:spPr>
          <a:xfrm>
            <a:off x="7175220" y="2214694"/>
            <a:ext cx="5101085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Developer Side</a:t>
            </a:r>
            <a:endParaRPr lang="en-US" sz="4000" dirty="0">
              <a:cs typeface="Arial"/>
            </a:endParaRPr>
          </a:p>
          <a:p>
            <a:endParaRPr lang="en-US" sz="19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Processor    - Quad Core or above (1.5 GHz or more)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RAM            -     4 GB or above </a:t>
            </a:r>
            <a:endParaRPr lang="en-US" sz="1400" dirty="0">
              <a:ea typeface="Arial Unicode MS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Disk space   -    256 GB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Monitor         -   14” or above 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Others          -   Internet Connection</a:t>
            </a:r>
            <a:endParaRPr lang="en-US" sz="1400" dirty="0">
              <a:cs typeface="Arial"/>
            </a:endParaRPr>
          </a:p>
          <a:p>
            <a:pPr algn="l"/>
            <a:endParaRPr lang="en-US" sz="1900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29C83-2C7E-8CCB-80A0-F4D6765AC943}"/>
              </a:ext>
            </a:extLst>
          </p:cNvPr>
          <p:cNvSpPr txBox="1"/>
          <p:nvPr/>
        </p:nvSpPr>
        <p:spPr>
          <a:xfrm>
            <a:off x="1692807" y="2214694"/>
            <a:ext cx="4403193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   Client Side </a:t>
            </a:r>
            <a:r>
              <a:rPr lang="en-US" dirty="0">
                <a:ea typeface="+mn-lt"/>
                <a:cs typeface="+mn-lt"/>
              </a:rPr>
              <a:t>  </a:t>
            </a:r>
            <a:endParaRPr lang="en-US" dirty="0">
              <a:ea typeface="Arial Unicode MS"/>
              <a:cs typeface="+mn-lt"/>
            </a:endParaRPr>
          </a:p>
          <a:p>
            <a:endParaRPr lang="en-US" sz="14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Processor - Dual Core or above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RAM            -  1 GB </a:t>
            </a: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Disk space   - 120 GB</a:t>
            </a: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Monitor         - 14” or above/ tab/                                  mobile </a:t>
            </a:r>
            <a:endParaRPr lang="en-US" sz="1400" dirty="0">
              <a:ea typeface="Arial Unicode MS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Others           -  Internet Connection</a:t>
            </a:r>
            <a:endParaRPr lang="en-US" sz="1400" dirty="0"/>
          </a:p>
          <a:p>
            <a:endParaRPr lang="en-US" dirty="0"/>
          </a:p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66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609" y="461473"/>
            <a:ext cx="9898004" cy="1443527"/>
          </a:xfrm>
        </p:spPr>
        <p:txBody>
          <a:bodyPr/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964" y="1713432"/>
            <a:ext cx="8359294" cy="514456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Video Player Component</a:t>
            </a:r>
            <a:r>
              <a:rPr lang="en-US" dirty="0"/>
              <a:t>: This component would handle the rendering of the video stream and any controls (play, pause, volume, etc.) associated with it.</a:t>
            </a:r>
          </a:p>
          <a:p>
            <a:r>
              <a:rPr lang="en-US" b="1" dirty="0"/>
              <a:t>Chat Window Component</a:t>
            </a:r>
            <a:r>
              <a:rPr lang="en-US" dirty="0"/>
              <a:t>: This component would handle the display of messages, input for new messages, and possibly other features like emoji support, file uploads, etc.</a:t>
            </a:r>
          </a:p>
          <a:p>
            <a:r>
              <a:rPr lang="en-US" b="1" dirty="0"/>
              <a:t>User Authentication and Authorization</a:t>
            </a:r>
            <a:r>
              <a:rPr lang="en-US" dirty="0"/>
              <a:t>: You might have models to handle user accounts, authentication, and authorization.</a:t>
            </a:r>
          </a:p>
          <a:p>
            <a:r>
              <a:rPr lang="en-US" b="1" dirty="0"/>
              <a:t>Message Model</a:t>
            </a:r>
            <a:r>
              <a:rPr lang="en-US" dirty="0"/>
              <a:t>: This could handle the data structure for messages, including sender, timestamp, and content.</a:t>
            </a:r>
          </a:p>
          <a:p>
            <a:r>
              <a:rPr lang="en-US" b="1" dirty="0"/>
              <a:t>User Model</a:t>
            </a:r>
            <a:r>
              <a:rPr lang="en-US" dirty="0"/>
              <a:t>: This would store information about registered users, such as usernames, passwords, and any additional user-specific data.</a:t>
            </a:r>
          </a:p>
          <a:p>
            <a:r>
              <a:rPr lang="en-US" b="1" dirty="0"/>
              <a:t>Video Call Component</a:t>
            </a:r>
            <a:r>
              <a:rPr lang="en-US" dirty="0"/>
              <a:t>: This component would handle the video call functionality, including connecting users, managing video streams, and any controls like mute, video on/off, etc.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01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06A8-8D03-4046-9BDA-27994905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B86C-17E4-D480-9EF0-B264A7E81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4" y="2214694"/>
            <a:ext cx="9574931" cy="3424107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In this project, we successfully developed a video/text chat application using React.js. The application allows users to engage in real-time video and text conversations, making it a valuable communication tool in various contexts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6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5EF4-E9AE-A857-CB11-BB6E06DC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7" y="0"/>
            <a:ext cx="10364451" cy="1407459"/>
          </a:xfrm>
        </p:spPr>
        <p:txBody>
          <a:bodyPr/>
          <a:lstStyle/>
          <a:p>
            <a:r>
              <a:rPr lang="en-IN" dirty="0"/>
              <a:t>Gantt Chart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D436B7-2726-FDBB-598B-CF8BC6141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00801"/>
              </p:ext>
            </p:extLst>
          </p:nvPr>
        </p:nvGraphicFramePr>
        <p:xfrm>
          <a:off x="143203" y="1183341"/>
          <a:ext cx="11933848" cy="544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127053206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06862994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631112952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955739854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val="3339639925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3248285404"/>
                    </a:ext>
                  </a:extLst>
                </a:gridCol>
                <a:gridCol w="1707812">
                  <a:extLst>
                    <a:ext uri="{9D8B030D-6E8A-4147-A177-3AD203B41FA5}">
                      <a16:colId xmlns:a16="http://schemas.microsoft.com/office/drawing/2014/main" val="3726166564"/>
                    </a:ext>
                  </a:extLst>
                </a:gridCol>
              </a:tblGrid>
              <a:tr h="655520">
                <a:tc>
                  <a:txBody>
                    <a:bodyPr/>
                    <a:lstStyle/>
                    <a:p>
                      <a:r>
                        <a:rPr lang="en-US" dirty="0"/>
                        <a:t>           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 15sep-17sep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18Sep-28Sep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 29Oct-15Nov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16Nov-2Dec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3Dec-10may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11Dec-20Dec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0892"/>
                  </a:ext>
                </a:extLst>
              </a:tr>
              <a:tr h="8841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Develop project proposal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     3 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972"/>
                  </a:ext>
                </a:extLst>
              </a:tr>
              <a:tr h="7774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10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61050"/>
                  </a:ext>
                </a:extLst>
              </a:tr>
              <a:tr h="8079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Designing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78873"/>
                  </a:ext>
                </a:extLst>
              </a:tr>
              <a:tr h="7622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17days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63760"/>
                  </a:ext>
                </a:extLst>
              </a:tr>
              <a:tr h="7012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Unit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7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93180"/>
                  </a:ext>
                </a:extLst>
              </a:tr>
              <a:tr h="8537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 9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5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5546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96</TotalTime>
  <Words>591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Söhne</vt:lpstr>
      <vt:lpstr>Tw Cen MT</vt:lpstr>
      <vt:lpstr>Droplet</vt:lpstr>
      <vt:lpstr>TextTalker</vt:lpstr>
      <vt:lpstr>Introduction</vt:lpstr>
      <vt:lpstr>Objectives</vt:lpstr>
      <vt:lpstr>software requirement</vt:lpstr>
      <vt:lpstr>Hardware Requirement</vt:lpstr>
      <vt:lpstr>Models</vt:lpstr>
      <vt:lpstr>Conclusion</vt:lpstr>
      <vt:lpstr>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Priyanshu Singh</cp:lastModifiedBy>
  <cp:revision>8</cp:revision>
  <dcterms:created xsi:type="dcterms:W3CDTF">2023-09-18T09:31:45Z</dcterms:created>
  <dcterms:modified xsi:type="dcterms:W3CDTF">2023-09-26T09:30:35Z</dcterms:modified>
</cp:coreProperties>
</file>