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6946EC-470C-42E4-9E95-F31BD4CD7F31}">
  <a:tblStyle styleId="{B06946EC-470C-42E4-9E95-F31BD4CD7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98ed160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98ed160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8ed160f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8ed160f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98ed160f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98ed160f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98ed160f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98ed160f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98ed160f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98ed160f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4ec354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4ec354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98ed160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98ed160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98ed160f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98ed160f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Evenly Spaced Streamlines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37950"/>
            <a:ext cx="34707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By,     Hitisha Damani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Parth Sanghani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Definition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Streamlines can depict the flow of the vectors more efficiently.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Overlapping Streamlines cause a problem.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needed which works efficiently for both sparse and dense flow fields.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Proposed method by Bruno Jobard and Wilfrid Lefer.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14425"/>
            <a:ext cx="7038900" cy="3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Algorithm:-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 an initial streamline and put it into the queue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 this initial streamline be the current streamline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Repeat for all points on x axis: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Repeat for all points on y axis: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Select a candidate seedpoint at d = dsep apart from the current streamline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Until the candidate is valid or there is no more available candidate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If a valid candidate has been selected Then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Compute a new streamline and put it into the queue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Else If there is no more available streamline in the queue Then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       Finished := True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Else 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Let the next streamline in the queue be the current streamline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EndIf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EndIf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Methodology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Methodology</a:t>
            </a:r>
            <a:endParaRPr b="1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40450"/>
            <a:ext cx="76959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Implementing the project for five vector fields.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0" y="1611188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270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Streamlines with seed-points on the regular grid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00" y="1307850"/>
            <a:ext cx="3146700" cy="29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239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Streamlines with the seed point calculated using this method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00" y="1567550"/>
            <a:ext cx="34187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1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the ‘Blind Spots’ in visualization of a given vector field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other integration method like RK Integration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 the project by implementing LIC or E-LIC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other visualization techniques like glyph mapping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Responsibilities</a:t>
            </a:r>
            <a:endParaRPr b="1"/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{B06946EC-470C-42E4-9E95-F31BD4CD7F31}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Getting seed-points and StreamLine integration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Parth</a:t>
                      </a:r>
                      <a:r>
                        <a:rPr lang="en"/>
                        <a:t>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Sanghani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 Design and implementing termination condition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Hitisha Damani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452475" y="1740175"/>
            <a:ext cx="45543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