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074-BE64-E182-CB40-30DF2E23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2DF-7B6F-0150-2ADA-D0B396C7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81D8-FE97-5D5D-D691-953BFE81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C0FA-A136-42AA-9333-A89A7584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BB91-2368-2BC7-15BC-90D618A8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8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5435-AC14-C3CB-0A23-FE4A5C9A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75F14-49FB-C9B5-2477-8AC02AA0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EB52-0E10-9164-1302-08DADEA5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8F53-CB1E-FB9E-6EE7-3679C9CD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F132-A6CC-F08A-0B15-C06BD4A9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72EEC-AB9D-3730-C46D-E28094E36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6045C-BFAE-82B2-D473-6BDD8E47F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FCA4-45E6-BC72-EEBC-5EF0F88E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0C7F-E4B9-9E3E-EE95-4708CFF2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BD32-065C-E432-05E0-7912C6AE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B6A8-DDF3-835F-2BC3-6E7FB461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4745-A7D4-A476-9C92-6B706DDF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6108-B19C-2E40-E07F-8BCA6948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F19E-6222-2DDB-DBAF-60E15144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64AD-9B33-2D70-05CE-5744A92B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5ACD-5F54-E14A-77AA-CF5A08E6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FA7E-BB6D-8CDF-2A55-54BEE546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C933-1E37-628A-13D7-157EBEC4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8E02-44C4-7851-F16F-6554AFD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5327-CE69-4D99-50A9-06F36F2C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1BA7-A900-03BD-ACCF-6F547F12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42D3-6A0E-557E-F808-FF01C305D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F49A9-BF09-531F-F82F-6518C633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650C1-2551-6C76-B0E5-DF5F6681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E2F6-E930-AE46-8658-77A8F6EA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92C30-78A3-8A5C-24ED-E85EB79C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72D-FB03-60C9-2548-4C3FBF94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0503-90F0-7EDD-BEBF-FFB2766D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6EFC-06C8-3308-3796-BC149C960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23B9A-F108-3721-B424-CF611960F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009CB-F0A1-EFB2-8AEF-D68A9021A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3A6F4-45B8-3E03-1EE5-BEABC11F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A72B7-EC48-BBAB-D282-0732BDA9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7F236-A16C-5689-8891-F0AE10FB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24B-6B0B-6198-777A-AA99BF05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445FA-8DBA-CD4C-597E-EAF935C8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6FB4-BE52-2879-5271-27274968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6DEEB-F1A6-BDEC-AA27-F693AD2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5526-9FEC-44E9-1222-02704FE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AD36C-CE33-C684-8A56-DA94F47C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79049-F5BA-B921-2B0B-2BC42BFF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DBFB-823F-C7D2-2D07-9030728F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B17B-CCCF-F104-7E0F-DA6FD6C8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852E-1024-1855-294E-928B9252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85DA8-E2D5-FF87-BFDB-B5F5121B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BB8A7-B72E-7632-C696-915BA67F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A58F-D787-193D-B898-A6E5B4F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F091-E113-29C2-19F6-6578A71B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3A9DB-FA28-0859-958B-A1A8091A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5C6FC-043D-4C77-7DD1-381FBB55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E50A4-37DE-4363-1E89-DE846880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D6346-1423-474F-889F-DECD1B55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D7C4-C67F-E210-1079-AB05694C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2EF9A-0841-02E5-119D-8A897A24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D428-E35F-A544-9D29-23F3DC98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56A4-8CE6-53DD-00B9-43A3B84BB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BE6B-4196-4CD6-87AD-EBE8504025D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8356-F158-1F2D-0BDE-A3590E04D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5414-CE2A-1430-F25A-2E0040DE5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5B21-8ED2-402A-8FC4-2B7934196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1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F4447-6F55-861F-8390-5FED2AFC3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1418944"/>
            <a:ext cx="825932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0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41187-74AA-D52A-6FEF-531D9515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94" y="1518971"/>
            <a:ext cx="8688012" cy="3820058"/>
          </a:xfrm>
        </p:spPr>
      </p:pic>
    </p:spTree>
    <p:extLst>
      <p:ext uri="{BB962C8B-B14F-4D97-AF65-F5344CB8AC3E}">
        <p14:creationId xmlns:p14="http://schemas.microsoft.com/office/powerpoint/2010/main" val="192717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A4E7-FE1D-6B23-363F-8F6C4680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5904-1E47-6383-6EF3-D68B9B3B5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0B6B9E-CDA1-9CA9-53B8-6F33741E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566602"/>
            <a:ext cx="787827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771B-7482-C20D-B3CD-8F23E829B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2612F-3F84-28C3-0932-84EC2987A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BD2A-B0AA-452E-85A9-61D1FBB4F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625"/>
            <a:ext cx="12192000" cy="58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E636-BD6C-FB98-DE39-381F5DBE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1A711-F2CC-1467-88D7-F0B0B37C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4"/>
            <a:ext cx="12192000" cy="6127751"/>
          </a:xfrm>
        </p:spPr>
      </p:pic>
    </p:spTree>
    <p:extLst>
      <p:ext uri="{BB962C8B-B14F-4D97-AF65-F5344CB8AC3E}">
        <p14:creationId xmlns:p14="http://schemas.microsoft.com/office/powerpoint/2010/main" val="31502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6DC-DBAA-26C9-3E06-EF789577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5D895-5619-337E-728C-3BE48CF18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43"/>
            <a:ext cx="12192000" cy="6266732"/>
          </a:xfrm>
        </p:spPr>
      </p:pic>
    </p:spTree>
    <p:extLst>
      <p:ext uri="{BB962C8B-B14F-4D97-AF65-F5344CB8AC3E}">
        <p14:creationId xmlns:p14="http://schemas.microsoft.com/office/powerpoint/2010/main" val="3938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975C-7287-3BA6-BD5A-32DE707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FF6F2-510D-AD4F-12CC-D4870705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096000" cy="5966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98A52-F44C-F020-9FC1-662146183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65125"/>
            <a:ext cx="6096001" cy="59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3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50105F-019B-CF72-72CD-1A5A85C84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1719024"/>
            <a:ext cx="848796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F91B0-0FE0-E397-CF19-667E7F5F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1685681"/>
            <a:ext cx="8487960" cy="3486637"/>
          </a:xfrm>
        </p:spPr>
      </p:pic>
    </p:spTree>
    <p:extLst>
      <p:ext uri="{BB962C8B-B14F-4D97-AF65-F5344CB8AC3E}">
        <p14:creationId xmlns:p14="http://schemas.microsoft.com/office/powerpoint/2010/main" val="148998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17611-4ABD-B09E-86A3-2201A3FF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57" y="1719024"/>
            <a:ext cx="8497486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Prajapati</dc:creator>
  <cp:lastModifiedBy>Parth Prajapati</cp:lastModifiedBy>
  <cp:revision>1</cp:revision>
  <dcterms:created xsi:type="dcterms:W3CDTF">2024-12-05T05:42:23Z</dcterms:created>
  <dcterms:modified xsi:type="dcterms:W3CDTF">2024-12-05T05:42:23Z</dcterms:modified>
</cp:coreProperties>
</file>