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6" r:id="rId9"/>
    <p:sldId id="265" r:id="rId10"/>
    <p:sldId id="267" r:id="rId11"/>
    <p:sldId id="264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>
        <p:scale>
          <a:sx n="75" d="100"/>
          <a:sy n="75" d="100"/>
        </p:scale>
        <p:origin x="10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99B3-39CF-4ED2-A2DE-094ED266D6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6D9896-1C9A-4248-BC31-D1A66A93D876}">
      <dgm:prSet/>
      <dgm:spPr/>
      <dgm:t>
        <a:bodyPr/>
        <a:lstStyle/>
        <a:p>
          <a:pPr>
            <a:defRPr cap="all"/>
          </a:pPr>
          <a:r>
            <a:rPr lang="en-CA"/>
            <a:t>The data covers 60 countries.</a:t>
          </a:r>
          <a:endParaRPr lang="en-US"/>
        </a:p>
      </dgm:t>
    </dgm:pt>
    <dgm:pt modelId="{17F25B11-3F7A-49BD-8D38-D1E79F3B9832}" type="parTrans" cxnId="{37C73098-EA2C-45CD-B51C-28921DFDCE6B}">
      <dgm:prSet/>
      <dgm:spPr/>
      <dgm:t>
        <a:bodyPr/>
        <a:lstStyle/>
        <a:p>
          <a:endParaRPr lang="en-US"/>
        </a:p>
      </dgm:t>
    </dgm:pt>
    <dgm:pt modelId="{42B1A399-EE34-4FAD-AA1A-2C4214D2FE88}" type="sibTrans" cxnId="{37C73098-EA2C-45CD-B51C-28921DFDCE6B}">
      <dgm:prSet/>
      <dgm:spPr/>
      <dgm:t>
        <a:bodyPr/>
        <a:lstStyle/>
        <a:p>
          <a:endParaRPr lang="en-US"/>
        </a:p>
      </dgm:t>
    </dgm:pt>
    <dgm:pt modelId="{E8177E8D-7631-4134-BA86-395DD5434627}">
      <dgm:prSet/>
      <dgm:spPr/>
      <dgm:t>
        <a:bodyPr/>
        <a:lstStyle/>
        <a:p>
          <a:pPr>
            <a:defRPr cap="all"/>
          </a:pPr>
          <a:r>
            <a:rPr lang="en-CA"/>
            <a:t>6 different age groups.</a:t>
          </a:r>
          <a:endParaRPr lang="en-US"/>
        </a:p>
      </dgm:t>
    </dgm:pt>
    <dgm:pt modelId="{A71A60B1-FE5D-4E96-9683-C96EACADE13C}" type="parTrans" cxnId="{DA49BA23-5E83-4298-8896-732428284785}">
      <dgm:prSet/>
      <dgm:spPr/>
      <dgm:t>
        <a:bodyPr/>
        <a:lstStyle/>
        <a:p>
          <a:endParaRPr lang="en-US"/>
        </a:p>
      </dgm:t>
    </dgm:pt>
    <dgm:pt modelId="{E7F869CD-15B3-4B22-858B-BD6A1C6097E5}" type="sibTrans" cxnId="{DA49BA23-5E83-4298-8896-732428284785}">
      <dgm:prSet/>
      <dgm:spPr/>
      <dgm:t>
        <a:bodyPr/>
        <a:lstStyle/>
        <a:p>
          <a:endParaRPr lang="en-US"/>
        </a:p>
      </dgm:t>
    </dgm:pt>
    <dgm:pt modelId="{BB53406F-4C9B-4B89-8B00-18405594714E}">
      <dgm:prSet/>
      <dgm:spPr/>
      <dgm:t>
        <a:bodyPr/>
        <a:lstStyle/>
        <a:p>
          <a:pPr>
            <a:defRPr cap="all"/>
          </a:pPr>
          <a:r>
            <a:rPr lang="en-CA"/>
            <a:t>6 generations.</a:t>
          </a:r>
          <a:endParaRPr lang="en-US"/>
        </a:p>
      </dgm:t>
    </dgm:pt>
    <dgm:pt modelId="{9488A790-1882-49E2-A706-83E444DFA7CD}" type="parTrans" cxnId="{8E49A8F1-1098-4BE4-83FB-0873A6D27B1E}">
      <dgm:prSet/>
      <dgm:spPr/>
      <dgm:t>
        <a:bodyPr/>
        <a:lstStyle/>
        <a:p>
          <a:endParaRPr lang="en-US"/>
        </a:p>
      </dgm:t>
    </dgm:pt>
    <dgm:pt modelId="{3FE8BB08-0B7C-44F3-9D13-C14FF5676CE0}" type="sibTrans" cxnId="{8E49A8F1-1098-4BE4-83FB-0873A6D27B1E}">
      <dgm:prSet/>
      <dgm:spPr/>
      <dgm:t>
        <a:bodyPr/>
        <a:lstStyle/>
        <a:p>
          <a:endParaRPr lang="en-US"/>
        </a:p>
      </dgm:t>
    </dgm:pt>
    <dgm:pt modelId="{6299A9B1-5820-4782-99A3-E1E38FFE7C94}" type="pres">
      <dgm:prSet presAssocID="{657799B3-39CF-4ED2-A2DE-094ED266D6DF}" presName="root" presStyleCnt="0">
        <dgm:presLayoutVars>
          <dgm:dir/>
          <dgm:resizeHandles val="exact"/>
        </dgm:presLayoutVars>
      </dgm:prSet>
      <dgm:spPr/>
    </dgm:pt>
    <dgm:pt modelId="{26E386FC-C68C-43A3-9478-1F6ED8039795}" type="pres">
      <dgm:prSet presAssocID="{2F6D9896-1C9A-4248-BC31-D1A66A93D876}" presName="compNode" presStyleCnt="0"/>
      <dgm:spPr/>
    </dgm:pt>
    <dgm:pt modelId="{EEB121DA-161B-4ACE-948F-FADC23FBAF2F}" type="pres">
      <dgm:prSet presAssocID="{2F6D9896-1C9A-4248-BC31-D1A66A93D876}" presName="iconBgRect" presStyleLbl="bgShp" presStyleIdx="0" presStyleCnt="3"/>
      <dgm:spPr/>
    </dgm:pt>
    <dgm:pt modelId="{0484957C-B6BC-4307-8D92-1CC915C828AD}" type="pres">
      <dgm:prSet presAssocID="{2F6D9896-1C9A-4248-BC31-D1A66A93D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EA79B0B2-FEF8-4F9A-9527-3DCFB48743EF}" type="pres">
      <dgm:prSet presAssocID="{2F6D9896-1C9A-4248-BC31-D1A66A93D876}" presName="spaceRect" presStyleCnt="0"/>
      <dgm:spPr/>
    </dgm:pt>
    <dgm:pt modelId="{20AC0C3E-30DC-4F81-A101-5A735A3E190C}" type="pres">
      <dgm:prSet presAssocID="{2F6D9896-1C9A-4248-BC31-D1A66A93D876}" presName="textRect" presStyleLbl="revTx" presStyleIdx="0" presStyleCnt="3">
        <dgm:presLayoutVars>
          <dgm:chMax val="1"/>
          <dgm:chPref val="1"/>
        </dgm:presLayoutVars>
      </dgm:prSet>
      <dgm:spPr/>
    </dgm:pt>
    <dgm:pt modelId="{658EBD05-D8FF-46BC-87BE-94764DFFE4D3}" type="pres">
      <dgm:prSet presAssocID="{42B1A399-EE34-4FAD-AA1A-2C4214D2FE88}" presName="sibTrans" presStyleCnt="0"/>
      <dgm:spPr/>
    </dgm:pt>
    <dgm:pt modelId="{8164A276-C0A2-4134-A2A2-1E26CA684F4B}" type="pres">
      <dgm:prSet presAssocID="{E8177E8D-7631-4134-BA86-395DD5434627}" presName="compNode" presStyleCnt="0"/>
      <dgm:spPr/>
    </dgm:pt>
    <dgm:pt modelId="{80647958-8CB2-4BF5-81B8-D71018D63DDD}" type="pres">
      <dgm:prSet presAssocID="{E8177E8D-7631-4134-BA86-395DD5434627}" presName="iconBgRect" presStyleLbl="bgShp" presStyleIdx="1" presStyleCnt="3"/>
      <dgm:spPr/>
    </dgm:pt>
    <dgm:pt modelId="{2B384231-8604-469D-A342-5C19F71901D5}" type="pres">
      <dgm:prSet presAssocID="{E8177E8D-7631-4134-BA86-395DD54346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718878DB-4F2C-431F-ADE5-E0F99968C77F}" type="pres">
      <dgm:prSet presAssocID="{E8177E8D-7631-4134-BA86-395DD5434627}" presName="spaceRect" presStyleCnt="0"/>
      <dgm:spPr/>
    </dgm:pt>
    <dgm:pt modelId="{410CC835-8B92-498E-B165-F6BD117542D6}" type="pres">
      <dgm:prSet presAssocID="{E8177E8D-7631-4134-BA86-395DD5434627}" presName="textRect" presStyleLbl="revTx" presStyleIdx="1" presStyleCnt="3">
        <dgm:presLayoutVars>
          <dgm:chMax val="1"/>
          <dgm:chPref val="1"/>
        </dgm:presLayoutVars>
      </dgm:prSet>
      <dgm:spPr/>
    </dgm:pt>
    <dgm:pt modelId="{CE6D59E5-7978-4FAB-A842-2502BCD56D32}" type="pres">
      <dgm:prSet presAssocID="{E7F869CD-15B3-4B22-858B-BD6A1C6097E5}" presName="sibTrans" presStyleCnt="0"/>
      <dgm:spPr/>
    </dgm:pt>
    <dgm:pt modelId="{7DA4BDDD-CCB8-43E2-BC02-66372A7DA5CD}" type="pres">
      <dgm:prSet presAssocID="{BB53406F-4C9B-4B89-8B00-18405594714E}" presName="compNode" presStyleCnt="0"/>
      <dgm:spPr/>
    </dgm:pt>
    <dgm:pt modelId="{9722170E-2FAB-434B-B9E5-66139521CD2F}" type="pres">
      <dgm:prSet presAssocID="{BB53406F-4C9B-4B89-8B00-18405594714E}" presName="iconBgRect" presStyleLbl="bgShp" presStyleIdx="2" presStyleCnt="3"/>
      <dgm:spPr/>
    </dgm:pt>
    <dgm:pt modelId="{C33837CF-83FF-4B6D-810B-77CDB82ADA7E}" type="pres">
      <dgm:prSet presAssocID="{BB53406F-4C9B-4B89-8B00-1840559471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F60BB84B-1746-4C69-9AF5-A387820D87DC}" type="pres">
      <dgm:prSet presAssocID="{BB53406F-4C9B-4B89-8B00-18405594714E}" presName="spaceRect" presStyleCnt="0"/>
      <dgm:spPr/>
    </dgm:pt>
    <dgm:pt modelId="{F0C6D494-579E-4C68-90A6-3D9AEE34388F}" type="pres">
      <dgm:prSet presAssocID="{BB53406F-4C9B-4B89-8B00-1840559471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49BA23-5E83-4298-8896-732428284785}" srcId="{657799B3-39CF-4ED2-A2DE-094ED266D6DF}" destId="{E8177E8D-7631-4134-BA86-395DD5434627}" srcOrd="1" destOrd="0" parTransId="{A71A60B1-FE5D-4E96-9683-C96EACADE13C}" sibTransId="{E7F869CD-15B3-4B22-858B-BD6A1C6097E5}"/>
    <dgm:cxn modelId="{822D4925-9672-42AA-BEF9-B04E4713663B}" type="presOf" srcId="{BB53406F-4C9B-4B89-8B00-18405594714E}" destId="{F0C6D494-579E-4C68-90A6-3D9AEE34388F}" srcOrd="0" destOrd="0" presId="urn:microsoft.com/office/officeart/2018/5/layout/IconCircleLabelList"/>
    <dgm:cxn modelId="{8CFD277F-4658-44D8-8F4E-06E2D8C4C7A9}" type="presOf" srcId="{E8177E8D-7631-4134-BA86-395DD5434627}" destId="{410CC835-8B92-498E-B165-F6BD117542D6}" srcOrd="0" destOrd="0" presId="urn:microsoft.com/office/officeart/2018/5/layout/IconCircleLabelList"/>
    <dgm:cxn modelId="{37C73098-EA2C-45CD-B51C-28921DFDCE6B}" srcId="{657799B3-39CF-4ED2-A2DE-094ED266D6DF}" destId="{2F6D9896-1C9A-4248-BC31-D1A66A93D876}" srcOrd="0" destOrd="0" parTransId="{17F25B11-3F7A-49BD-8D38-D1E79F3B9832}" sibTransId="{42B1A399-EE34-4FAD-AA1A-2C4214D2FE88}"/>
    <dgm:cxn modelId="{273594AA-3647-455D-9F46-DC169E3A9F41}" type="presOf" srcId="{657799B3-39CF-4ED2-A2DE-094ED266D6DF}" destId="{6299A9B1-5820-4782-99A3-E1E38FFE7C94}" srcOrd="0" destOrd="0" presId="urn:microsoft.com/office/officeart/2018/5/layout/IconCircleLabelList"/>
    <dgm:cxn modelId="{6A75EED9-2C16-4BB9-A813-ECDCF894F678}" type="presOf" srcId="{2F6D9896-1C9A-4248-BC31-D1A66A93D876}" destId="{20AC0C3E-30DC-4F81-A101-5A735A3E190C}" srcOrd="0" destOrd="0" presId="urn:microsoft.com/office/officeart/2018/5/layout/IconCircleLabelList"/>
    <dgm:cxn modelId="{8E49A8F1-1098-4BE4-83FB-0873A6D27B1E}" srcId="{657799B3-39CF-4ED2-A2DE-094ED266D6DF}" destId="{BB53406F-4C9B-4B89-8B00-18405594714E}" srcOrd="2" destOrd="0" parTransId="{9488A790-1882-49E2-A706-83E444DFA7CD}" sibTransId="{3FE8BB08-0B7C-44F3-9D13-C14FF5676CE0}"/>
    <dgm:cxn modelId="{049B0CF3-7284-4F93-8811-227219ED2FF8}" type="presParOf" srcId="{6299A9B1-5820-4782-99A3-E1E38FFE7C94}" destId="{26E386FC-C68C-43A3-9478-1F6ED8039795}" srcOrd="0" destOrd="0" presId="urn:microsoft.com/office/officeart/2018/5/layout/IconCircleLabelList"/>
    <dgm:cxn modelId="{F5557BBC-755A-438B-BE53-70C2D7AAD241}" type="presParOf" srcId="{26E386FC-C68C-43A3-9478-1F6ED8039795}" destId="{EEB121DA-161B-4ACE-948F-FADC23FBAF2F}" srcOrd="0" destOrd="0" presId="urn:microsoft.com/office/officeart/2018/5/layout/IconCircleLabelList"/>
    <dgm:cxn modelId="{DD2178D1-836F-472C-9A59-8CD4243E2C4F}" type="presParOf" srcId="{26E386FC-C68C-43A3-9478-1F6ED8039795}" destId="{0484957C-B6BC-4307-8D92-1CC915C828AD}" srcOrd="1" destOrd="0" presId="urn:microsoft.com/office/officeart/2018/5/layout/IconCircleLabelList"/>
    <dgm:cxn modelId="{662F99D5-82A6-4787-AE01-A24E2A76776D}" type="presParOf" srcId="{26E386FC-C68C-43A3-9478-1F6ED8039795}" destId="{EA79B0B2-FEF8-4F9A-9527-3DCFB48743EF}" srcOrd="2" destOrd="0" presId="urn:microsoft.com/office/officeart/2018/5/layout/IconCircleLabelList"/>
    <dgm:cxn modelId="{4A69FFAA-4655-418E-9B04-A0CF18472DBE}" type="presParOf" srcId="{26E386FC-C68C-43A3-9478-1F6ED8039795}" destId="{20AC0C3E-30DC-4F81-A101-5A735A3E190C}" srcOrd="3" destOrd="0" presId="urn:microsoft.com/office/officeart/2018/5/layout/IconCircleLabelList"/>
    <dgm:cxn modelId="{D40FFF33-4446-47F5-BE4D-65756584E2A5}" type="presParOf" srcId="{6299A9B1-5820-4782-99A3-E1E38FFE7C94}" destId="{658EBD05-D8FF-46BC-87BE-94764DFFE4D3}" srcOrd="1" destOrd="0" presId="urn:microsoft.com/office/officeart/2018/5/layout/IconCircleLabelList"/>
    <dgm:cxn modelId="{96AC18D6-4832-49E1-B092-67D54BF278D8}" type="presParOf" srcId="{6299A9B1-5820-4782-99A3-E1E38FFE7C94}" destId="{8164A276-C0A2-4134-A2A2-1E26CA684F4B}" srcOrd="2" destOrd="0" presId="urn:microsoft.com/office/officeart/2018/5/layout/IconCircleLabelList"/>
    <dgm:cxn modelId="{45DFE230-84F0-41B7-8210-2449651C1B73}" type="presParOf" srcId="{8164A276-C0A2-4134-A2A2-1E26CA684F4B}" destId="{80647958-8CB2-4BF5-81B8-D71018D63DDD}" srcOrd="0" destOrd="0" presId="urn:microsoft.com/office/officeart/2018/5/layout/IconCircleLabelList"/>
    <dgm:cxn modelId="{25C43DBF-D792-4D39-8644-0F9A14F263F4}" type="presParOf" srcId="{8164A276-C0A2-4134-A2A2-1E26CA684F4B}" destId="{2B384231-8604-469D-A342-5C19F71901D5}" srcOrd="1" destOrd="0" presId="urn:microsoft.com/office/officeart/2018/5/layout/IconCircleLabelList"/>
    <dgm:cxn modelId="{9F487B40-F1D1-4FC0-9548-D8BFF3699C64}" type="presParOf" srcId="{8164A276-C0A2-4134-A2A2-1E26CA684F4B}" destId="{718878DB-4F2C-431F-ADE5-E0F99968C77F}" srcOrd="2" destOrd="0" presId="urn:microsoft.com/office/officeart/2018/5/layout/IconCircleLabelList"/>
    <dgm:cxn modelId="{00AAC4F6-436F-43A6-8CF7-72AD74343F82}" type="presParOf" srcId="{8164A276-C0A2-4134-A2A2-1E26CA684F4B}" destId="{410CC835-8B92-498E-B165-F6BD117542D6}" srcOrd="3" destOrd="0" presId="urn:microsoft.com/office/officeart/2018/5/layout/IconCircleLabelList"/>
    <dgm:cxn modelId="{05FE63FD-EDA5-4DAA-B1E5-7949D1D4DAD9}" type="presParOf" srcId="{6299A9B1-5820-4782-99A3-E1E38FFE7C94}" destId="{CE6D59E5-7978-4FAB-A842-2502BCD56D32}" srcOrd="3" destOrd="0" presId="urn:microsoft.com/office/officeart/2018/5/layout/IconCircleLabelList"/>
    <dgm:cxn modelId="{6F2D229C-7FD6-45F5-B9BA-1E42E3BA8ACC}" type="presParOf" srcId="{6299A9B1-5820-4782-99A3-E1E38FFE7C94}" destId="{7DA4BDDD-CCB8-43E2-BC02-66372A7DA5CD}" srcOrd="4" destOrd="0" presId="urn:microsoft.com/office/officeart/2018/5/layout/IconCircleLabelList"/>
    <dgm:cxn modelId="{23A4FE17-CD5D-418F-B03B-80A54A8784B4}" type="presParOf" srcId="{7DA4BDDD-CCB8-43E2-BC02-66372A7DA5CD}" destId="{9722170E-2FAB-434B-B9E5-66139521CD2F}" srcOrd="0" destOrd="0" presId="urn:microsoft.com/office/officeart/2018/5/layout/IconCircleLabelList"/>
    <dgm:cxn modelId="{4DE73360-478C-4D88-AA6B-D98F9FC5FAFE}" type="presParOf" srcId="{7DA4BDDD-CCB8-43E2-BC02-66372A7DA5CD}" destId="{C33837CF-83FF-4B6D-810B-77CDB82ADA7E}" srcOrd="1" destOrd="0" presId="urn:microsoft.com/office/officeart/2018/5/layout/IconCircleLabelList"/>
    <dgm:cxn modelId="{6087DDEC-9766-4CC3-B17F-58E0C3514354}" type="presParOf" srcId="{7DA4BDDD-CCB8-43E2-BC02-66372A7DA5CD}" destId="{F60BB84B-1746-4C69-9AF5-A387820D87DC}" srcOrd="2" destOrd="0" presId="urn:microsoft.com/office/officeart/2018/5/layout/IconCircleLabelList"/>
    <dgm:cxn modelId="{F1E9F578-A28E-4D81-AD58-49A7D069CA5F}" type="presParOf" srcId="{7DA4BDDD-CCB8-43E2-BC02-66372A7DA5CD}" destId="{F0C6D494-579E-4C68-90A6-3D9AEE3438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D5580-FD54-48AF-9A6E-BB3524184BC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184E4-66E1-48FB-8CD0-DFD993B52D15}">
      <dgm:prSet/>
      <dgm:spPr/>
      <dgm:t>
        <a:bodyPr/>
        <a:lstStyle/>
        <a:p>
          <a:r>
            <a:rPr lang="en-CA"/>
            <a:t>5-14 years</a:t>
          </a:r>
          <a:endParaRPr lang="en-US"/>
        </a:p>
      </dgm:t>
    </dgm:pt>
    <dgm:pt modelId="{CB09AE9A-FE24-43F9-AF0F-535CEACA220E}" type="parTrans" cxnId="{83912313-E1CB-45B4-9247-162F6D71F3D5}">
      <dgm:prSet/>
      <dgm:spPr/>
      <dgm:t>
        <a:bodyPr/>
        <a:lstStyle/>
        <a:p>
          <a:endParaRPr lang="en-US"/>
        </a:p>
      </dgm:t>
    </dgm:pt>
    <dgm:pt modelId="{3FB0B262-7893-45FE-92CE-1A0659CD9FF5}" type="sibTrans" cxnId="{83912313-E1CB-45B4-9247-162F6D71F3D5}">
      <dgm:prSet/>
      <dgm:spPr/>
      <dgm:t>
        <a:bodyPr/>
        <a:lstStyle/>
        <a:p>
          <a:endParaRPr lang="en-US"/>
        </a:p>
      </dgm:t>
    </dgm:pt>
    <dgm:pt modelId="{26C2B642-296B-46B8-951D-58A9D673C012}">
      <dgm:prSet/>
      <dgm:spPr/>
      <dgm:t>
        <a:bodyPr/>
        <a:lstStyle/>
        <a:p>
          <a:r>
            <a:rPr lang="en-CA"/>
            <a:t>15-24 years</a:t>
          </a:r>
          <a:endParaRPr lang="en-US"/>
        </a:p>
      </dgm:t>
    </dgm:pt>
    <dgm:pt modelId="{61A381CA-6E0E-4FF0-B174-B730030CD126}" type="parTrans" cxnId="{8AB58ED7-FB60-436C-BD28-095BF32B8E84}">
      <dgm:prSet/>
      <dgm:spPr/>
      <dgm:t>
        <a:bodyPr/>
        <a:lstStyle/>
        <a:p>
          <a:endParaRPr lang="en-US"/>
        </a:p>
      </dgm:t>
    </dgm:pt>
    <dgm:pt modelId="{7C7255A6-996F-46E8-BA42-A56B4F5B854C}" type="sibTrans" cxnId="{8AB58ED7-FB60-436C-BD28-095BF32B8E84}">
      <dgm:prSet/>
      <dgm:spPr/>
      <dgm:t>
        <a:bodyPr/>
        <a:lstStyle/>
        <a:p>
          <a:endParaRPr lang="en-US"/>
        </a:p>
      </dgm:t>
    </dgm:pt>
    <dgm:pt modelId="{37A4C01D-54B0-4337-A24A-B9AC6EC23319}">
      <dgm:prSet/>
      <dgm:spPr/>
      <dgm:t>
        <a:bodyPr/>
        <a:lstStyle/>
        <a:p>
          <a:r>
            <a:rPr lang="en-CA"/>
            <a:t>25-34 years</a:t>
          </a:r>
          <a:endParaRPr lang="en-US"/>
        </a:p>
      </dgm:t>
    </dgm:pt>
    <dgm:pt modelId="{5012AF67-24F3-47D3-AD70-9D96FE4DD458}" type="parTrans" cxnId="{4D75CFBB-C25D-4139-AB0D-89BFDA31581A}">
      <dgm:prSet/>
      <dgm:spPr/>
      <dgm:t>
        <a:bodyPr/>
        <a:lstStyle/>
        <a:p>
          <a:endParaRPr lang="en-US"/>
        </a:p>
      </dgm:t>
    </dgm:pt>
    <dgm:pt modelId="{4240D882-88A1-4E12-83C4-A2A46FD36BE8}" type="sibTrans" cxnId="{4D75CFBB-C25D-4139-AB0D-89BFDA31581A}">
      <dgm:prSet/>
      <dgm:spPr/>
      <dgm:t>
        <a:bodyPr/>
        <a:lstStyle/>
        <a:p>
          <a:endParaRPr lang="en-US"/>
        </a:p>
      </dgm:t>
    </dgm:pt>
    <dgm:pt modelId="{C4C3DA33-9435-4786-9394-59D980F5206A}">
      <dgm:prSet/>
      <dgm:spPr/>
      <dgm:t>
        <a:bodyPr/>
        <a:lstStyle/>
        <a:p>
          <a:r>
            <a:rPr lang="en-CA"/>
            <a:t>35-54 years</a:t>
          </a:r>
          <a:endParaRPr lang="en-US"/>
        </a:p>
      </dgm:t>
    </dgm:pt>
    <dgm:pt modelId="{76FAF129-662A-4403-AD8C-25E53C9A78BE}" type="parTrans" cxnId="{2D77A5D8-DC8E-47CD-9881-3D2D16C71FBB}">
      <dgm:prSet/>
      <dgm:spPr/>
      <dgm:t>
        <a:bodyPr/>
        <a:lstStyle/>
        <a:p>
          <a:endParaRPr lang="en-US"/>
        </a:p>
      </dgm:t>
    </dgm:pt>
    <dgm:pt modelId="{552377CD-7F8F-4097-97A3-BF825272BAA1}" type="sibTrans" cxnId="{2D77A5D8-DC8E-47CD-9881-3D2D16C71FBB}">
      <dgm:prSet/>
      <dgm:spPr/>
      <dgm:t>
        <a:bodyPr/>
        <a:lstStyle/>
        <a:p>
          <a:endParaRPr lang="en-US"/>
        </a:p>
      </dgm:t>
    </dgm:pt>
    <dgm:pt modelId="{4533811D-7946-4CD6-83CC-FADFDA3F3ED6}">
      <dgm:prSet/>
      <dgm:spPr/>
      <dgm:t>
        <a:bodyPr/>
        <a:lstStyle/>
        <a:p>
          <a:r>
            <a:rPr lang="en-CA"/>
            <a:t>55-74 years</a:t>
          </a:r>
          <a:endParaRPr lang="en-US"/>
        </a:p>
      </dgm:t>
    </dgm:pt>
    <dgm:pt modelId="{5C34E382-36AD-4169-90AF-AFC584DE0052}" type="parTrans" cxnId="{D5B9C74D-0888-4D63-940D-14BB92608FE8}">
      <dgm:prSet/>
      <dgm:spPr/>
      <dgm:t>
        <a:bodyPr/>
        <a:lstStyle/>
        <a:p>
          <a:endParaRPr lang="en-US"/>
        </a:p>
      </dgm:t>
    </dgm:pt>
    <dgm:pt modelId="{99889119-DA7C-4954-A066-A86C2D333700}" type="sibTrans" cxnId="{D5B9C74D-0888-4D63-940D-14BB92608FE8}">
      <dgm:prSet/>
      <dgm:spPr/>
      <dgm:t>
        <a:bodyPr/>
        <a:lstStyle/>
        <a:p>
          <a:endParaRPr lang="en-US"/>
        </a:p>
      </dgm:t>
    </dgm:pt>
    <dgm:pt modelId="{27D03877-9FCC-4F23-88D3-0967C5254189}">
      <dgm:prSet/>
      <dgm:spPr/>
      <dgm:t>
        <a:bodyPr/>
        <a:lstStyle/>
        <a:p>
          <a:r>
            <a:rPr lang="en-CA"/>
            <a:t>75+ years</a:t>
          </a:r>
          <a:endParaRPr lang="en-US"/>
        </a:p>
      </dgm:t>
    </dgm:pt>
    <dgm:pt modelId="{63115AAA-3D0F-476A-8C1C-02D2C8F25850}" type="parTrans" cxnId="{8F2DDC9C-A3E9-4DBB-BE54-29F95BF82DE5}">
      <dgm:prSet/>
      <dgm:spPr/>
      <dgm:t>
        <a:bodyPr/>
        <a:lstStyle/>
        <a:p>
          <a:endParaRPr lang="en-US"/>
        </a:p>
      </dgm:t>
    </dgm:pt>
    <dgm:pt modelId="{E770090A-83FE-412A-BAA7-3F1340828BFC}" type="sibTrans" cxnId="{8F2DDC9C-A3E9-4DBB-BE54-29F95BF82DE5}">
      <dgm:prSet/>
      <dgm:spPr/>
      <dgm:t>
        <a:bodyPr/>
        <a:lstStyle/>
        <a:p>
          <a:endParaRPr lang="en-US"/>
        </a:p>
      </dgm:t>
    </dgm:pt>
    <dgm:pt modelId="{0F34AB6D-A177-4868-93F1-E68226BF9D8A}" type="pres">
      <dgm:prSet presAssocID="{DE4D5580-FD54-48AF-9A6E-BB3524184BCE}" presName="vert0" presStyleCnt="0">
        <dgm:presLayoutVars>
          <dgm:dir/>
          <dgm:animOne val="branch"/>
          <dgm:animLvl val="lvl"/>
        </dgm:presLayoutVars>
      </dgm:prSet>
      <dgm:spPr/>
    </dgm:pt>
    <dgm:pt modelId="{0A5DB8FC-5DFC-4E34-9E61-25DFE70480AD}" type="pres">
      <dgm:prSet presAssocID="{2E1184E4-66E1-48FB-8CD0-DFD993B52D15}" presName="thickLine" presStyleLbl="alignNode1" presStyleIdx="0" presStyleCnt="6"/>
      <dgm:spPr/>
    </dgm:pt>
    <dgm:pt modelId="{69406F11-796F-45B6-8463-264A066563E5}" type="pres">
      <dgm:prSet presAssocID="{2E1184E4-66E1-48FB-8CD0-DFD993B52D15}" presName="horz1" presStyleCnt="0"/>
      <dgm:spPr/>
    </dgm:pt>
    <dgm:pt modelId="{CE32DAA1-EE6C-4C9E-A241-E58921645AF1}" type="pres">
      <dgm:prSet presAssocID="{2E1184E4-66E1-48FB-8CD0-DFD993B52D15}" presName="tx1" presStyleLbl="revTx" presStyleIdx="0" presStyleCnt="6"/>
      <dgm:spPr/>
    </dgm:pt>
    <dgm:pt modelId="{82463316-2C49-44A9-9314-F62E212117B2}" type="pres">
      <dgm:prSet presAssocID="{2E1184E4-66E1-48FB-8CD0-DFD993B52D15}" presName="vert1" presStyleCnt="0"/>
      <dgm:spPr/>
    </dgm:pt>
    <dgm:pt modelId="{9AC916A4-CA30-4101-AD87-B23B560B6C6C}" type="pres">
      <dgm:prSet presAssocID="{26C2B642-296B-46B8-951D-58A9D673C012}" presName="thickLine" presStyleLbl="alignNode1" presStyleIdx="1" presStyleCnt="6"/>
      <dgm:spPr/>
    </dgm:pt>
    <dgm:pt modelId="{6E70CDA9-F6D9-416A-85C9-188FBB6BF5A5}" type="pres">
      <dgm:prSet presAssocID="{26C2B642-296B-46B8-951D-58A9D673C012}" presName="horz1" presStyleCnt="0"/>
      <dgm:spPr/>
    </dgm:pt>
    <dgm:pt modelId="{8BB7D3A0-B887-453B-B2E0-E0AC0618BEAF}" type="pres">
      <dgm:prSet presAssocID="{26C2B642-296B-46B8-951D-58A9D673C012}" presName="tx1" presStyleLbl="revTx" presStyleIdx="1" presStyleCnt="6"/>
      <dgm:spPr/>
    </dgm:pt>
    <dgm:pt modelId="{6920FDB4-0CCC-46D1-8CE8-0057464D166D}" type="pres">
      <dgm:prSet presAssocID="{26C2B642-296B-46B8-951D-58A9D673C012}" presName="vert1" presStyleCnt="0"/>
      <dgm:spPr/>
    </dgm:pt>
    <dgm:pt modelId="{13D49C3C-FF36-4FB8-96F7-7ECF716B11C1}" type="pres">
      <dgm:prSet presAssocID="{37A4C01D-54B0-4337-A24A-B9AC6EC23319}" presName="thickLine" presStyleLbl="alignNode1" presStyleIdx="2" presStyleCnt="6"/>
      <dgm:spPr/>
    </dgm:pt>
    <dgm:pt modelId="{3E06A011-F637-4593-B116-9800B888D3D9}" type="pres">
      <dgm:prSet presAssocID="{37A4C01D-54B0-4337-A24A-B9AC6EC23319}" presName="horz1" presStyleCnt="0"/>
      <dgm:spPr/>
    </dgm:pt>
    <dgm:pt modelId="{723EBB70-D4A9-48DB-B1DA-18486DBD6CB6}" type="pres">
      <dgm:prSet presAssocID="{37A4C01D-54B0-4337-A24A-B9AC6EC23319}" presName="tx1" presStyleLbl="revTx" presStyleIdx="2" presStyleCnt="6"/>
      <dgm:spPr/>
    </dgm:pt>
    <dgm:pt modelId="{BC37E8F3-834F-44FB-ACF5-A58192949118}" type="pres">
      <dgm:prSet presAssocID="{37A4C01D-54B0-4337-A24A-B9AC6EC23319}" presName="vert1" presStyleCnt="0"/>
      <dgm:spPr/>
    </dgm:pt>
    <dgm:pt modelId="{153F1C0F-5588-4075-B8A5-E662B1B3C38F}" type="pres">
      <dgm:prSet presAssocID="{C4C3DA33-9435-4786-9394-59D980F5206A}" presName="thickLine" presStyleLbl="alignNode1" presStyleIdx="3" presStyleCnt="6"/>
      <dgm:spPr/>
    </dgm:pt>
    <dgm:pt modelId="{2C9A6C25-69E8-4B76-B179-9396E2C8AB98}" type="pres">
      <dgm:prSet presAssocID="{C4C3DA33-9435-4786-9394-59D980F5206A}" presName="horz1" presStyleCnt="0"/>
      <dgm:spPr/>
    </dgm:pt>
    <dgm:pt modelId="{4122978B-1F33-4AB3-9391-EE9CE811AE60}" type="pres">
      <dgm:prSet presAssocID="{C4C3DA33-9435-4786-9394-59D980F5206A}" presName="tx1" presStyleLbl="revTx" presStyleIdx="3" presStyleCnt="6"/>
      <dgm:spPr/>
    </dgm:pt>
    <dgm:pt modelId="{005CFA83-C400-47E8-82F6-9FDAE5726624}" type="pres">
      <dgm:prSet presAssocID="{C4C3DA33-9435-4786-9394-59D980F5206A}" presName="vert1" presStyleCnt="0"/>
      <dgm:spPr/>
    </dgm:pt>
    <dgm:pt modelId="{156F942C-4281-4622-B978-8F92D06313AA}" type="pres">
      <dgm:prSet presAssocID="{4533811D-7946-4CD6-83CC-FADFDA3F3ED6}" presName="thickLine" presStyleLbl="alignNode1" presStyleIdx="4" presStyleCnt="6"/>
      <dgm:spPr/>
    </dgm:pt>
    <dgm:pt modelId="{3F1C8BBB-786D-482F-B046-1A960C8F0414}" type="pres">
      <dgm:prSet presAssocID="{4533811D-7946-4CD6-83CC-FADFDA3F3ED6}" presName="horz1" presStyleCnt="0"/>
      <dgm:spPr/>
    </dgm:pt>
    <dgm:pt modelId="{F3FEF083-821D-44A7-9C3F-2F7F01538864}" type="pres">
      <dgm:prSet presAssocID="{4533811D-7946-4CD6-83CC-FADFDA3F3ED6}" presName="tx1" presStyleLbl="revTx" presStyleIdx="4" presStyleCnt="6"/>
      <dgm:spPr/>
    </dgm:pt>
    <dgm:pt modelId="{F61DFE72-14A0-4358-BBE0-B41D4CDA1801}" type="pres">
      <dgm:prSet presAssocID="{4533811D-7946-4CD6-83CC-FADFDA3F3ED6}" presName="vert1" presStyleCnt="0"/>
      <dgm:spPr/>
    </dgm:pt>
    <dgm:pt modelId="{6A08EDA2-BDC8-4EDD-A4DA-AB61B1DB43AB}" type="pres">
      <dgm:prSet presAssocID="{27D03877-9FCC-4F23-88D3-0967C5254189}" presName="thickLine" presStyleLbl="alignNode1" presStyleIdx="5" presStyleCnt="6"/>
      <dgm:spPr/>
    </dgm:pt>
    <dgm:pt modelId="{DC31D6D2-8BB5-4896-A47E-2D1B36F98557}" type="pres">
      <dgm:prSet presAssocID="{27D03877-9FCC-4F23-88D3-0967C5254189}" presName="horz1" presStyleCnt="0"/>
      <dgm:spPr/>
    </dgm:pt>
    <dgm:pt modelId="{B1672347-12E5-4997-A35A-7CE0E4BE2100}" type="pres">
      <dgm:prSet presAssocID="{27D03877-9FCC-4F23-88D3-0967C5254189}" presName="tx1" presStyleLbl="revTx" presStyleIdx="5" presStyleCnt="6"/>
      <dgm:spPr/>
    </dgm:pt>
    <dgm:pt modelId="{95557641-25BE-4A07-B670-FF0EDB02DF42}" type="pres">
      <dgm:prSet presAssocID="{27D03877-9FCC-4F23-88D3-0967C5254189}" presName="vert1" presStyleCnt="0"/>
      <dgm:spPr/>
    </dgm:pt>
  </dgm:ptLst>
  <dgm:cxnLst>
    <dgm:cxn modelId="{83912313-E1CB-45B4-9247-162F6D71F3D5}" srcId="{DE4D5580-FD54-48AF-9A6E-BB3524184BCE}" destId="{2E1184E4-66E1-48FB-8CD0-DFD993B52D15}" srcOrd="0" destOrd="0" parTransId="{CB09AE9A-FE24-43F9-AF0F-535CEACA220E}" sibTransId="{3FB0B262-7893-45FE-92CE-1A0659CD9FF5}"/>
    <dgm:cxn modelId="{669CA21A-A5D3-4682-AED6-DC4F698AE65A}" type="presOf" srcId="{37A4C01D-54B0-4337-A24A-B9AC6EC23319}" destId="{723EBB70-D4A9-48DB-B1DA-18486DBD6CB6}" srcOrd="0" destOrd="0" presId="urn:microsoft.com/office/officeart/2008/layout/LinedList"/>
    <dgm:cxn modelId="{D0AE5537-5595-4963-A44F-93CA03DEFF86}" type="presOf" srcId="{2E1184E4-66E1-48FB-8CD0-DFD993B52D15}" destId="{CE32DAA1-EE6C-4C9E-A241-E58921645AF1}" srcOrd="0" destOrd="0" presId="urn:microsoft.com/office/officeart/2008/layout/LinedList"/>
    <dgm:cxn modelId="{F60CE941-95DB-46CE-ABE2-7B1FAFE3B094}" type="presOf" srcId="{C4C3DA33-9435-4786-9394-59D980F5206A}" destId="{4122978B-1F33-4AB3-9391-EE9CE811AE60}" srcOrd="0" destOrd="0" presId="urn:microsoft.com/office/officeart/2008/layout/LinedList"/>
    <dgm:cxn modelId="{A8A40646-52F0-4F02-AF24-DC3BC355FF95}" type="presOf" srcId="{4533811D-7946-4CD6-83CC-FADFDA3F3ED6}" destId="{F3FEF083-821D-44A7-9C3F-2F7F01538864}" srcOrd="0" destOrd="0" presId="urn:microsoft.com/office/officeart/2008/layout/LinedList"/>
    <dgm:cxn modelId="{D5B9C74D-0888-4D63-940D-14BB92608FE8}" srcId="{DE4D5580-FD54-48AF-9A6E-BB3524184BCE}" destId="{4533811D-7946-4CD6-83CC-FADFDA3F3ED6}" srcOrd="4" destOrd="0" parTransId="{5C34E382-36AD-4169-90AF-AFC584DE0052}" sibTransId="{99889119-DA7C-4954-A066-A86C2D333700}"/>
    <dgm:cxn modelId="{8F2DDC9C-A3E9-4DBB-BE54-29F95BF82DE5}" srcId="{DE4D5580-FD54-48AF-9A6E-BB3524184BCE}" destId="{27D03877-9FCC-4F23-88D3-0967C5254189}" srcOrd="5" destOrd="0" parTransId="{63115AAA-3D0F-476A-8C1C-02D2C8F25850}" sibTransId="{E770090A-83FE-412A-BAA7-3F1340828BFC}"/>
    <dgm:cxn modelId="{5A8F2BA2-9BA0-4A78-BF4B-BE9D3993F802}" type="presOf" srcId="{DE4D5580-FD54-48AF-9A6E-BB3524184BCE}" destId="{0F34AB6D-A177-4868-93F1-E68226BF9D8A}" srcOrd="0" destOrd="0" presId="urn:microsoft.com/office/officeart/2008/layout/LinedList"/>
    <dgm:cxn modelId="{4D75CFBB-C25D-4139-AB0D-89BFDA31581A}" srcId="{DE4D5580-FD54-48AF-9A6E-BB3524184BCE}" destId="{37A4C01D-54B0-4337-A24A-B9AC6EC23319}" srcOrd="2" destOrd="0" parTransId="{5012AF67-24F3-47D3-AD70-9D96FE4DD458}" sibTransId="{4240D882-88A1-4E12-83C4-A2A46FD36BE8}"/>
    <dgm:cxn modelId="{5D5084D3-A5A8-489B-9F08-799B9BE14C7D}" type="presOf" srcId="{27D03877-9FCC-4F23-88D3-0967C5254189}" destId="{B1672347-12E5-4997-A35A-7CE0E4BE2100}" srcOrd="0" destOrd="0" presId="urn:microsoft.com/office/officeart/2008/layout/LinedList"/>
    <dgm:cxn modelId="{8AB58ED7-FB60-436C-BD28-095BF32B8E84}" srcId="{DE4D5580-FD54-48AF-9A6E-BB3524184BCE}" destId="{26C2B642-296B-46B8-951D-58A9D673C012}" srcOrd="1" destOrd="0" parTransId="{61A381CA-6E0E-4FF0-B174-B730030CD126}" sibTransId="{7C7255A6-996F-46E8-BA42-A56B4F5B854C}"/>
    <dgm:cxn modelId="{2D77A5D8-DC8E-47CD-9881-3D2D16C71FBB}" srcId="{DE4D5580-FD54-48AF-9A6E-BB3524184BCE}" destId="{C4C3DA33-9435-4786-9394-59D980F5206A}" srcOrd="3" destOrd="0" parTransId="{76FAF129-662A-4403-AD8C-25E53C9A78BE}" sibTransId="{552377CD-7F8F-4097-97A3-BF825272BAA1}"/>
    <dgm:cxn modelId="{B58A5EE5-E50F-4E9C-97BD-F8B46E0FED0A}" type="presOf" srcId="{26C2B642-296B-46B8-951D-58A9D673C012}" destId="{8BB7D3A0-B887-453B-B2E0-E0AC0618BEAF}" srcOrd="0" destOrd="0" presId="urn:microsoft.com/office/officeart/2008/layout/LinedList"/>
    <dgm:cxn modelId="{94995A56-43B5-4D90-8FB6-99AA605577B0}" type="presParOf" srcId="{0F34AB6D-A177-4868-93F1-E68226BF9D8A}" destId="{0A5DB8FC-5DFC-4E34-9E61-25DFE70480AD}" srcOrd="0" destOrd="0" presId="urn:microsoft.com/office/officeart/2008/layout/LinedList"/>
    <dgm:cxn modelId="{0DF193D9-9374-4045-A741-D6E7EC5C6BF6}" type="presParOf" srcId="{0F34AB6D-A177-4868-93F1-E68226BF9D8A}" destId="{69406F11-796F-45B6-8463-264A066563E5}" srcOrd="1" destOrd="0" presId="urn:microsoft.com/office/officeart/2008/layout/LinedList"/>
    <dgm:cxn modelId="{AC773197-E823-4076-A999-5ADA9E0E0A1E}" type="presParOf" srcId="{69406F11-796F-45B6-8463-264A066563E5}" destId="{CE32DAA1-EE6C-4C9E-A241-E58921645AF1}" srcOrd="0" destOrd="0" presId="urn:microsoft.com/office/officeart/2008/layout/LinedList"/>
    <dgm:cxn modelId="{43B7ACCD-9ABA-4E2C-91C9-180CF108128E}" type="presParOf" srcId="{69406F11-796F-45B6-8463-264A066563E5}" destId="{82463316-2C49-44A9-9314-F62E212117B2}" srcOrd="1" destOrd="0" presId="urn:microsoft.com/office/officeart/2008/layout/LinedList"/>
    <dgm:cxn modelId="{C6443D40-7D6D-4365-A403-0381293E4AD9}" type="presParOf" srcId="{0F34AB6D-A177-4868-93F1-E68226BF9D8A}" destId="{9AC916A4-CA30-4101-AD87-B23B560B6C6C}" srcOrd="2" destOrd="0" presId="urn:microsoft.com/office/officeart/2008/layout/LinedList"/>
    <dgm:cxn modelId="{1D6CC0D1-42F8-4498-8701-7B3BC76B3D14}" type="presParOf" srcId="{0F34AB6D-A177-4868-93F1-E68226BF9D8A}" destId="{6E70CDA9-F6D9-416A-85C9-188FBB6BF5A5}" srcOrd="3" destOrd="0" presId="urn:microsoft.com/office/officeart/2008/layout/LinedList"/>
    <dgm:cxn modelId="{772DF7CE-F8E7-4332-B12A-C65461725D59}" type="presParOf" srcId="{6E70CDA9-F6D9-416A-85C9-188FBB6BF5A5}" destId="{8BB7D3A0-B887-453B-B2E0-E0AC0618BEAF}" srcOrd="0" destOrd="0" presId="urn:microsoft.com/office/officeart/2008/layout/LinedList"/>
    <dgm:cxn modelId="{533BB90F-9E5A-4A77-A7C3-60FB1A4318AB}" type="presParOf" srcId="{6E70CDA9-F6D9-416A-85C9-188FBB6BF5A5}" destId="{6920FDB4-0CCC-46D1-8CE8-0057464D166D}" srcOrd="1" destOrd="0" presId="urn:microsoft.com/office/officeart/2008/layout/LinedList"/>
    <dgm:cxn modelId="{13F54E6B-E5A7-4763-965F-5C9E3F31B302}" type="presParOf" srcId="{0F34AB6D-A177-4868-93F1-E68226BF9D8A}" destId="{13D49C3C-FF36-4FB8-96F7-7ECF716B11C1}" srcOrd="4" destOrd="0" presId="urn:microsoft.com/office/officeart/2008/layout/LinedList"/>
    <dgm:cxn modelId="{B044C00D-D1D1-4C38-9DA3-DDD1E7600B8D}" type="presParOf" srcId="{0F34AB6D-A177-4868-93F1-E68226BF9D8A}" destId="{3E06A011-F637-4593-B116-9800B888D3D9}" srcOrd="5" destOrd="0" presId="urn:microsoft.com/office/officeart/2008/layout/LinedList"/>
    <dgm:cxn modelId="{463ED84E-ACD9-444C-9D0A-B1E0FE0D9C85}" type="presParOf" srcId="{3E06A011-F637-4593-B116-9800B888D3D9}" destId="{723EBB70-D4A9-48DB-B1DA-18486DBD6CB6}" srcOrd="0" destOrd="0" presId="urn:microsoft.com/office/officeart/2008/layout/LinedList"/>
    <dgm:cxn modelId="{DAA1DB09-01A8-49A7-B02B-36387EAB03C3}" type="presParOf" srcId="{3E06A011-F637-4593-B116-9800B888D3D9}" destId="{BC37E8F3-834F-44FB-ACF5-A58192949118}" srcOrd="1" destOrd="0" presId="urn:microsoft.com/office/officeart/2008/layout/LinedList"/>
    <dgm:cxn modelId="{6A2560B3-A5BE-496F-B23C-8661356C4254}" type="presParOf" srcId="{0F34AB6D-A177-4868-93F1-E68226BF9D8A}" destId="{153F1C0F-5588-4075-B8A5-E662B1B3C38F}" srcOrd="6" destOrd="0" presId="urn:microsoft.com/office/officeart/2008/layout/LinedList"/>
    <dgm:cxn modelId="{D04E9E9D-4B32-49FB-84EB-6841B79E0EAE}" type="presParOf" srcId="{0F34AB6D-A177-4868-93F1-E68226BF9D8A}" destId="{2C9A6C25-69E8-4B76-B179-9396E2C8AB98}" srcOrd="7" destOrd="0" presId="urn:microsoft.com/office/officeart/2008/layout/LinedList"/>
    <dgm:cxn modelId="{D061DFA6-1569-4305-9D45-74DF4DC0B019}" type="presParOf" srcId="{2C9A6C25-69E8-4B76-B179-9396E2C8AB98}" destId="{4122978B-1F33-4AB3-9391-EE9CE811AE60}" srcOrd="0" destOrd="0" presId="urn:microsoft.com/office/officeart/2008/layout/LinedList"/>
    <dgm:cxn modelId="{157F71E8-365A-4FBF-9114-9E0B1C7E4BA1}" type="presParOf" srcId="{2C9A6C25-69E8-4B76-B179-9396E2C8AB98}" destId="{005CFA83-C400-47E8-82F6-9FDAE5726624}" srcOrd="1" destOrd="0" presId="urn:microsoft.com/office/officeart/2008/layout/LinedList"/>
    <dgm:cxn modelId="{4616D1EF-715A-4CAC-B8B6-87760AB2FDF3}" type="presParOf" srcId="{0F34AB6D-A177-4868-93F1-E68226BF9D8A}" destId="{156F942C-4281-4622-B978-8F92D06313AA}" srcOrd="8" destOrd="0" presId="urn:microsoft.com/office/officeart/2008/layout/LinedList"/>
    <dgm:cxn modelId="{3B43E30F-B863-498A-AE34-E8F87BF97E53}" type="presParOf" srcId="{0F34AB6D-A177-4868-93F1-E68226BF9D8A}" destId="{3F1C8BBB-786D-482F-B046-1A960C8F0414}" srcOrd="9" destOrd="0" presId="urn:microsoft.com/office/officeart/2008/layout/LinedList"/>
    <dgm:cxn modelId="{E5D7639F-56BE-43BC-9477-FAE5252257CF}" type="presParOf" srcId="{3F1C8BBB-786D-482F-B046-1A960C8F0414}" destId="{F3FEF083-821D-44A7-9C3F-2F7F01538864}" srcOrd="0" destOrd="0" presId="urn:microsoft.com/office/officeart/2008/layout/LinedList"/>
    <dgm:cxn modelId="{504A396B-375E-4E00-A00F-70F160729BEB}" type="presParOf" srcId="{3F1C8BBB-786D-482F-B046-1A960C8F0414}" destId="{F61DFE72-14A0-4358-BBE0-B41D4CDA1801}" srcOrd="1" destOrd="0" presId="urn:microsoft.com/office/officeart/2008/layout/LinedList"/>
    <dgm:cxn modelId="{A87E32C3-3978-4A17-A5FF-FC3D5D42950A}" type="presParOf" srcId="{0F34AB6D-A177-4868-93F1-E68226BF9D8A}" destId="{6A08EDA2-BDC8-4EDD-A4DA-AB61B1DB43AB}" srcOrd="10" destOrd="0" presId="urn:microsoft.com/office/officeart/2008/layout/LinedList"/>
    <dgm:cxn modelId="{F62023D8-FCB2-4CA2-970E-301A609D2C26}" type="presParOf" srcId="{0F34AB6D-A177-4868-93F1-E68226BF9D8A}" destId="{DC31D6D2-8BB5-4896-A47E-2D1B36F98557}" srcOrd="11" destOrd="0" presId="urn:microsoft.com/office/officeart/2008/layout/LinedList"/>
    <dgm:cxn modelId="{C17C5C92-AE8E-45DA-8BEA-A9463544D44E}" type="presParOf" srcId="{DC31D6D2-8BB5-4896-A47E-2D1B36F98557}" destId="{B1672347-12E5-4997-A35A-7CE0E4BE2100}" srcOrd="0" destOrd="0" presId="urn:microsoft.com/office/officeart/2008/layout/LinedList"/>
    <dgm:cxn modelId="{D10C60D4-EA20-4881-ABE1-C3BC0FFF2144}" type="presParOf" srcId="{DC31D6D2-8BB5-4896-A47E-2D1B36F98557}" destId="{95557641-25BE-4A07-B670-FF0EDB02DF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8DE53-A709-4CFE-876D-6E89330641E2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EC2558-0C10-4EA4-8BC2-E6519549A1AF}">
      <dgm:prSet/>
      <dgm:spPr/>
      <dgm:t>
        <a:bodyPr/>
        <a:lstStyle/>
        <a:p>
          <a:pPr>
            <a:defRPr b="1"/>
          </a:pPr>
          <a:r>
            <a:rPr lang="en-US"/>
            <a:t>1900–1924</a:t>
          </a:r>
        </a:p>
      </dgm:t>
    </dgm:pt>
    <dgm:pt modelId="{E1157504-225D-4023-B126-4FC8006B084E}" type="parTrans" cxnId="{584B7098-8530-4F12-9A43-145125711DC8}">
      <dgm:prSet/>
      <dgm:spPr/>
      <dgm:t>
        <a:bodyPr/>
        <a:lstStyle/>
        <a:p>
          <a:endParaRPr lang="en-US"/>
        </a:p>
      </dgm:t>
    </dgm:pt>
    <dgm:pt modelId="{CC3D1C99-AA61-4A56-B288-5FF62C01CA57}" type="sibTrans" cxnId="{584B7098-8530-4F12-9A43-145125711DC8}">
      <dgm:prSet/>
      <dgm:spPr/>
      <dgm:t>
        <a:bodyPr/>
        <a:lstStyle/>
        <a:p>
          <a:endParaRPr lang="en-US"/>
        </a:p>
      </dgm:t>
    </dgm:pt>
    <dgm:pt modelId="{BA8D7553-7C97-4D02-9BAA-AD21F469DF80}">
      <dgm:prSet/>
      <dgm:spPr/>
      <dgm:t>
        <a:bodyPr/>
        <a:lstStyle/>
        <a:p>
          <a:r>
            <a:rPr lang="en-US"/>
            <a:t>GI Generation</a:t>
          </a:r>
        </a:p>
      </dgm:t>
    </dgm:pt>
    <dgm:pt modelId="{45F2AB05-8D7B-441F-8FED-545453D2D3CC}" type="parTrans" cxnId="{AD9AABA9-CEE9-48FF-B6FE-08D45FDCE862}">
      <dgm:prSet/>
      <dgm:spPr/>
      <dgm:t>
        <a:bodyPr/>
        <a:lstStyle/>
        <a:p>
          <a:endParaRPr lang="en-US"/>
        </a:p>
      </dgm:t>
    </dgm:pt>
    <dgm:pt modelId="{D267F44F-F5CF-4016-A9F6-759BEDC81C9F}" type="sibTrans" cxnId="{AD9AABA9-CEE9-48FF-B6FE-08D45FDCE862}">
      <dgm:prSet/>
      <dgm:spPr/>
      <dgm:t>
        <a:bodyPr/>
        <a:lstStyle/>
        <a:p>
          <a:endParaRPr lang="en-US"/>
        </a:p>
      </dgm:t>
    </dgm:pt>
    <dgm:pt modelId="{ACDEE67F-4EE4-430D-B544-19CA47154424}">
      <dgm:prSet/>
      <dgm:spPr/>
      <dgm:t>
        <a:bodyPr/>
        <a:lstStyle/>
        <a:p>
          <a:pPr>
            <a:defRPr b="1"/>
          </a:pPr>
          <a:r>
            <a:rPr lang="en-US"/>
            <a:t>1925–1945</a:t>
          </a:r>
        </a:p>
      </dgm:t>
    </dgm:pt>
    <dgm:pt modelId="{DD61A345-CE3E-400D-8EA3-0A472E54EB7D}" type="parTrans" cxnId="{6F263036-5177-4711-B45F-11804702D782}">
      <dgm:prSet/>
      <dgm:spPr/>
      <dgm:t>
        <a:bodyPr/>
        <a:lstStyle/>
        <a:p>
          <a:endParaRPr lang="en-US"/>
        </a:p>
      </dgm:t>
    </dgm:pt>
    <dgm:pt modelId="{D99DB116-6530-46A4-9ECF-A90FC088D7F5}" type="sibTrans" cxnId="{6F263036-5177-4711-B45F-11804702D782}">
      <dgm:prSet/>
      <dgm:spPr/>
      <dgm:t>
        <a:bodyPr/>
        <a:lstStyle/>
        <a:p>
          <a:endParaRPr lang="en-US"/>
        </a:p>
      </dgm:t>
    </dgm:pt>
    <dgm:pt modelId="{CD721466-F9EB-4C80-B4F3-E7A0DA976D83}">
      <dgm:prSet/>
      <dgm:spPr/>
      <dgm:t>
        <a:bodyPr/>
        <a:lstStyle/>
        <a:p>
          <a:r>
            <a:rPr lang="en-US"/>
            <a:t>Traditionalist or Silent Generation</a:t>
          </a:r>
        </a:p>
      </dgm:t>
    </dgm:pt>
    <dgm:pt modelId="{F98814A7-1F48-4E65-81B9-43FFDCD44034}" type="parTrans" cxnId="{B7C3F481-F4CD-499B-B8A7-8D22F5EA2010}">
      <dgm:prSet/>
      <dgm:spPr/>
      <dgm:t>
        <a:bodyPr/>
        <a:lstStyle/>
        <a:p>
          <a:endParaRPr lang="en-US"/>
        </a:p>
      </dgm:t>
    </dgm:pt>
    <dgm:pt modelId="{616AEEEA-61BC-4FBA-B110-8378CF2B174E}" type="sibTrans" cxnId="{B7C3F481-F4CD-499B-B8A7-8D22F5EA2010}">
      <dgm:prSet/>
      <dgm:spPr/>
      <dgm:t>
        <a:bodyPr/>
        <a:lstStyle/>
        <a:p>
          <a:endParaRPr lang="en-US"/>
        </a:p>
      </dgm:t>
    </dgm:pt>
    <dgm:pt modelId="{364FF484-D45D-49BE-806E-24717ED6D0C2}">
      <dgm:prSet/>
      <dgm:spPr/>
      <dgm:t>
        <a:bodyPr/>
        <a:lstStyle/>
        <a:p>
          <a:pPr>
            <a:defRPr b="1"/>
          </a:pPr>
          <a:r>
            <a:rPr lang="en-US"/>
            <a:t>1946–1964</a:t>
          </a:r>
        </a:p>
      </dgm:t>
    </dgm:pt>
    <dgm:pt modelId="{B19D9A21-0BB8-4158-84F4-C8E7DB5C579B}" type="parTrans" cxnId="{7B8EC446-4788-4DE9-9D85-E18913D4B993}">
      <dgm:prSet/>
      <dgm:spPr/>
      <dgm:t>
        <a:bodyPr/>
        <a:lstStyle/>
        <a:p>
          <a:endParaRPr lang="en-US"/>
        </a:p>
      </dgm:t>
    </dgm:pt>
    <dgm:pt modelId="{E5220B72-B94A-4642-A002-A223A687FC60}" type="sibTrans" cxnId="{7B8EC446-4788-4DE9-9D85-E18913D4B993}">
      <dgm:prSet/>
      <dgm:spPr/>
      <dgm:t>
        <a:bodyPr/>
        <a:lstStyle/>
        <a:p>
          <a:endParaRPr lang="en-US"/>
        </a:p>
      </dgm:t>
    </dgm:pt>
    <dgm:pt modelId="{6179F3ED-7E7B-4474-9821-A9B3278E0BBE}">
      <dgm:prSet/>
      <dgm:spPr/>
      <dgm:t>
        <a:bodyPr/>
        <a:lstStyle/>
        <a:p>
          <a:r>
            <a:rPr lang="en-US"/>
            <a:t>Baby Boomers</a:t>
          </a:r>
        </a:p>
      </dgm:t>
    </dgm:pt>
    <dgm:pt modelId="{87674F82-3E38-4236-BD0B-1784287D006F}" type="parTrans" cxnId="{3694DC53-C4E1-40A5-A210-1B63BBDCC72B}">
      <dgm:prSet/>
      <dgm:spPr/>
      <dgm:t>
        <a:bodyPr/>
        <a:lstStyle/>
        <a:p>
          <a:endParaRPr lang="en-US"/>
        </a:p>
      </dgm:t>
    </dgm:pt>
    <dgm:pt modelId="{C087663B-F779-4075-A521-EF69A6E1F847}" type="sibTrans" cxnId="{3694DC53-C4E1-40A5-A210-1B63BBDCC72B}">
      <dgm:prSet/>
      <dgm:spPr/>
      <dgm:t>
        <a:bodyPr/>
        <a:lstStyle/>
        <a:p>
          <a:endParaRPr lang="en-US"/>
        </a:p>
      </dgm:t>
    </dgm:pt>
    <dgm:pt modelId="{6181E3F2-5FAA-4D5D-9604-FB9269C74C13}">
      <dgm:prSet/>
      <dgm:spPr/>
      <dgm:t>
        <a:bodyPr/>
        <a:lstStyle/>
        <a:p>
          <a:pPr>
            <a:defRPr b="1"/>
          </a:pPr>
          <a:r>
            <a:rPr lang="en-US"/>
            <a:t>1965–1979</a:t>
          </a:r>
        </a:p>
      </dgm:t>
    </dgm:pt>
    <dgm:pt modelId="{10E36F3F-F132-4556-9983-AD1497E5194E}" type="parTrans" cxnId="{0F96090F-BF87-4FEF-BE96-EDD34FA8CEF6}">
      <dgm:prSet/>
      <dgm:spPr/>
      <dgm:t>
        <a:bodyPr/>
        <a:lstStyle/>
        <a:p>
          <a:endParaRPr lang="en-US"/>
        </a:p>
      </dgm:t>
    </dgm:pt>
    <dgm:pt modelId="{1CD489B1-5A30-4502-B8C2-039CC1C379AC}" type="sibTrans" cxnId="{0F96090F-BF87-4FEF-BE96-EDD34FA8CEF6}">
      <dgm:prSet/>
      <dgm:spPr/>
      <dgm:t>
        <a:bodyPr/>
        <a:lstStyle/>
        <a:p>
          <a:endParaRPr lang="en-US"/>
        </a:p>
      </dgm:t>
    </dgm:pt>
    <dgm:pt modelId="{E6F88788-4A1C-4FF5-A890-B036D747D7E7}">
      <dgm:prSet/>
      <dgm:spPr/>
      <dgm:t>
        <a:bodyPr/>
        <a:lstStyle/>
        <a:p>
          <a:r>
            <a:rPr lang="en-US"/>
            <a:t>Thirteeners or Generation X</a:t>
          </a:r>
        </a:p>
      </dgm:t>
    </dgm:pt>
    <dgm:pt modelId="{9EED56C5-B3CF-4A77-8EE3-2D309ED9165C}" type="parTrans" cxnId="{61FEC5D9-B410-46D5-9205-3E4DD43A7DA6}">
      <dgm:prSet/>
      <dgm:spPr/>
      <dgm:t>
        <a:bodyPr/>
        <a:lstStyle/>
        <a:p>
          <a:endParaRPr lang="en-US"/>
        </a:p>
      </dgm:t>
    </dgm:pt>
    <dgm:pt modelId="{B6F7ECAA-375E-456B-9BAB-56F0F21B29A8}" type="sibTrans" cxnId="{61FEC5D9-B410-46D5-9205-3E4DD43A7DA6}">
      <dgm:prSet/>
      <dgm:spPr/>
      <dgm:t>
        <a:bodyPr/>
        <a:lstStyle/>
        <a:p>
          <a:endParaRPr lang="en-US"/>
        </a:p>
      </dgm:t>
    </dgm:pt>
    <dgm:pt modelId="{696E6767-4A82-4532-A960-03D8B29C1937}">
      <dgm:prSet/>
      <dgm:spPr/>
      <dgm:t>
        <a:bodyPr/>
        <a:lstStyle/>
        <a:p>
          <a:pPr>
            <a:defRPr b="1"/>
          </a:pPr>
          <a:r>
            <a:rPr lang="en-US"/>
            <a:t>1980- Late90’s</a:t>
          </a:r>
        </a:p>
      </dgm:t>
    </dgm:pt>
    <dgm:pt modelId="{E35E13C2-E4F6-437F-859D-87DCB12E7AF5}" type="parTrans" cxnId="{33BF7784-4C08-43AD-854A-C57F047E4AFB}">
      <dgm:prSet/>
      <dgm:spPr/>
      <dgm:t>
        <a:bodyPr/>
        <a:lstStyle/>
        <a:p>
          <a:endParaRPr lang="en-US"/>
        </a:p>
      </dgm:t>
    </dgm:pt>
    <dgm:pt modelId="{96ED4BE5-06D4-4FBB-A944-E97E09A0341E}" type="sibTrans" cxnId="{33BF7784-4C08-43AD-854A-C57F047E4AFB}">
      <dgm:prSet/>
      <dgm:spPr/>
      <dgm:t>
        <a:bodyPr/>
        <a:lstStyle/>
        <a:p>
          <a:endParaRPr lang="en-US"/>
        </a:p>
      </dgm:t>
    </dgm:pt>
    <dgm:pt modelId="{79E38CED-364B-4F1F-817B-D5D823855D8D}">
      <dgm:prSet/>
      <dgm:spPr/>
      <dgm:t>
        <a:bodyPr/>
        <a:lstStyle/>
        <a:p>
          <a:r>
            <a:rPr lang="en-US"/>
            <a:t>Millennials or Generation Y</a:t>
          </a:r>
        </a:p>
      </dgm:t>
    </dgm:pt>
    <dgm:pt modelId="{E38E086B-11A6-4FB3-9F03-5A485F9713FF}" type="parTrans" cxnId="{8D942727-8240-4816-B821-3A46D8883D64}">
      <dgm:prSet/>
      <dgm:spPr/>
      <dgm:t>
        <a:bodyPr/>
        <a:lstStyle/>
        <a:p>
          <a:endParaRPr lang="en-US"/>
        </a:p>
      </dgm:t>
    </dgm:pt>
    <dgm:pt modelId="{FE4AB516-01EF-4E16-9723-B151A2DEE5BE}" type="sibTrans" cxnId="{8D942727-8240-4816-B821-3A46D8883D64}">
      <dgm:prSet/>
      <dgm:spPr/>
      <dgm:t>
        <a:bodyPr/>
        <a:lstStyle/>
        <a:p>
          <a:endParaRPr lang="en-US"/>
        </a:p>
      </dgm:t>
    </dgm:pt>
    <dgm:pt modelId="{D39F2A53-ED8F-42F8-A7AB-32C71E840BB7}">
      <dgm:prSet/>
      <dgm:spPr/>
      <dgm:t>
        <a:bodyPr/>
        <a:lstStyle/>
        <a:p>
          <a:pPr>
            <a:defRPr b="1"/>
          </a:pPr>
          <a:r>
            <a:rPr lang="en-US"/>
            <a:t>Late 90’s- 2010</a:t>
          </a:r>
        </a:p>
      </dgm:t>
    </dgm:pt>
    <dgm:pt modelId="{5974C980-151A-4F73-B641-C38D90F782E8}" type="parTrans" cxnId="{ACA9BA2C-901F-42D4-B21E-03DAFDE4B3CE}">
      <dgm:prSet/>
      <dgm:spPr/>
      <dgm:t>
        <a:bodyPr/>
        <a:lstStyle/>
        <a:p>
          <a:endParaRPr lang="en-US"/>
        </a:p>
      </dgm:t>
    </dgm:pt>
    <dgm:pt modelId="{2A510C52-188D-4B03-AE21-7A5CD3A0BA9A}" type="sibTrans" cxnId="{ACA9BA2C-901F-42D4-B21E-03DAFDE4B3CE}">
      <dgm:prSet/>
      <dgm:spPr/>
      <dgm:t>
        <a:bodyPr/>
        <a:lstStyle/>
        <a:p>
          <a:endParaRPr lang="en-US"/>
        </a:p>
      </dgm:t>
    </dgm:pt>
    <dgm:pt modelId="{6A6F73C1-02D2-48F0-B2F8-F78994243CE7}">
      <dgm:prSet/>
      <dgm:spPr/>
      <dgm:t>
        <a:bodyPr/>
        <a:lstStyle/>
        <a:p>
          <a:r>
            <a:rPr lang="en-US"/>
            <a:t>Generation z or Centennials</a:t>
          </a:r>
        </a:p>
      </dgm:t>
    </dgm:pt>
    <dgm:pt modelId="{6717AF3B-8CEE-442D-8D45-206D1537FFDC}" type="parTrans" cxnId="{86547504-C3EE-4D60-A330-25E1423FDCC2}">
      <dgm:prSet/>
      <dgm:spPr/>
      <dgm:t>
        <a:bodyPr/>
        <a:lstStyle/>
        <a:p>
          <a:endParaRPr lang="en-US"/>
        </a:p>
      </dgm:t>
    </dgm:pt>
    <dgm:pt modelId="{D6E22D5B-1709-48DF-B37A-A37A13E89D22}" type="sibTrans" cxnId="{86547504-C3EE-4D60-A330-25E1423FDCC2}">
      <dgm:prSet/>
      <dgm:spPr/>
      <dgm:t>
        <a:bodyPr/>
        <a:lstStyle/>
        <a:p>
          <a:endParaRPr lang="en-US"/>
        </a:p>
      </dgm:t>
    </dgm:pt>
    <dgm:pt modelId="{7923F64D-CA06-44A9-892A-BC7F1595C359}" type="pres">
      <dgm:prSet presAssocID="{8798DE53-A709-4CFE-876D-6E89330641E2}" presName="root" presStyleCnt="0">
        <dgm:presLayoutVars>
          <dgm:chMax/>
          <dgm:chPref/>
          <dgm:animLvl val="lvl"/>
        </dgm:presLayoutVars>
      </dgm:prSet>
      <dgm:spPr/>
    </dgm:pt>
    <dgm:pt modelId="{100EE1AA-0973-460D-AF00-E8D8FB574DA3}" type="pres">
      <dgm:prSet presAssocID="{8798DE53-A709-4CFE-876D-6E89330641E2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9E67209A-D303-4053-8F77-C0F3124309BC}" type="pres">
      <dgm:prSet presAssocID="{8798DE53-A709-4CFE-876D-6E89330641E2}" presName="nodes" presStyleCnt="0">
        <dgm:presLayoutVars>
          <dgm:chMax/>
          <dgm:chPref/>
          <dgm:animLvl val="lvl"/>
        </dgm:presLayoutVars>
      </dgm:prSet>
      <dgm:spPr/>
    </dgm:pt>
    <dgm:pt modelId="{B3AF40F8-C208-463A-98F6-D9E2A15C83BC}" type="pres">
      <dgm:prSet presAssocID="{E8EC2558-0C10-4EA4-8BC2-E6519549A1AF}" presName="composite" presStyleCnt="0"/>
      <dgm:spPr/>
    </dgm:pt>
    <dgm:pt modelId="{65970C81-0BE0-4B45-88A0-400F66A82DF8}" type="pres">
      <dgm:prSet presAssocID="{E8EC2558-0C10-4EA4-8BC2-E6519549A1AF}" presName="ConnectorPoint" presStyleLbl="lnNode1" presStyleIdx="0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0E900367-C53F-4F07-9FC4-8651263A87A0}" type="pres">
      <dgm:prSet presAssocID="{E8EC2558-0C10-4EA4-8BC2-E6519549A1AF}" presName="DropPinPlaceHolder" presStyleCnt="0"/>
      <dgm:spPr/>
    </dgm:pt>
    <dgm:pt modelId="{B65B41D8-519E-455B-AE09-7897B0903252}" type="pres">
      <dgm:prSet presAssocID="{E8EC2558-0C10-4EA4-8BC2-E6519549A1AF}" presName="DropPin" presStyleLbl="alignNode1" presStyleIdx="0" presStyleCnt="6"/>
      <dgm:spPr/>
    </dgm:pt>
    <dgm:pt modelId="{431B197A-AD51-48F5-8EB1-6538EE1D537B}" type="pres">
      <dgm:prSet presAssocID="{E8EC2558-0C10-4EA4-8BC2-E6519549A1AF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62D30D04-A981-43B8-9AF4-937A0B77E1EF}" type="pres">
      <dgm:prSet presAssocID="{E8EC2558-0C10-4EA4-8BC2-E6519549A1AF}" presName="L2TextContainer" presStyleLbl="revTx" presStyleIdx="0" presStyleCnt="12">
        <dgm:presLayoutVars>
          <dgm:bulletEnabled val="1"/>
        </dgm:presLayoutVars>
      </dgm:prSet>
      <dgm:spPr/>
    </dgm:pt>
    <dgm:pt modelId="{AE9F85CD-23C5-4B6C-BDFE-7C0D044476BD}" type="pres">
      <dgm:prSet presAssocID="{E8EC2558-0C10-4EA4-8BC2-E6519549A1AF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5136D219-788B-452A-BF6F-861D309B10F6}" type="pres">
      <dgm:prSet presAssocID="{E8EC2558-0C10-4EA4-8BC2-E6519549A1AF}" presName="ConnectLine" presStyleLbl="sibTrans1D1" presStyleIdx="0" presStyleCnt="6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E1158FE-A7D4-4095-ACDE-B610C2B0DDF3}" type="pres">
      <dgm:prSet presAssocID="{E8EC2558-0C10-4EA4-8BC2-E6519549A1AF}" presName="EmptyPlaceHolder" presStyleCnt="0"/>
      <dgm:spPr/>
    </dgm:pt>
    <dgm:pt modelId="{6D2584C7-DE5E-4246-9EB1-B0C02206324A}" type="pres">
      <dgm:prSet presAssocID="{CC3D1C99-AA61-4A56-B288-5FF62C01CA57}" presName="spaceBetweenRectangles" presStyleCnt="0"/>
      <dgm:spPr/>
    </dgm:pt>
    <dgm:pt modelId="{C20CEB34-B365-4CAD-86D2-6DB851E39F5A}" type="pres">
      <dgm:prSet presAssocID="{ACDEE67F-4EE4-430D-B544-19CA47154424}" presName="composite" presStyleCnt="0"/>
      <dgm:spPr/>
    </dgm:pt>
    <dgm:pt modelId="{00BF8298-5A5E-4794-9084-2B434EB7188A}" type="pres">
      <dgm:prSet presAssocID="{ACDEE67F-4EE4-430D-B544-19CA47154424}" presName="ConnectorPoint" presStyleLbl="lnNode1" presStyleIdx="1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DFAB4289-305D-40D8-A127-06891D9B67D7}" type="pres">
      <dgm:prSet presAssocID="{ACDEE67F-4EE4-430D-B544-19CA47154424}" presName="DropPinPlaceHolder" presStyleCnt="0"/>
      <dgm:spPr/>
    </dgm:pt>
    <dgm:pt modelId="{51BE5A35-96B9-4606-A4CC-B44C5F943F68}" type="pres">
      <dgm:prSet presAssocID="{ACDEE67F-4EE4-430D-B544-19CA47154424}" presName="DropPin" presStyleLbl="alignNode1" presStyleIdx="1" presStyleCnt="6"/>
      <dgm:spPr/>
    </dgm:pt>
    <dgm:pt modelId="{BE58D1D1-6CA1-4725-9DD1-9C084E6321FE}" type="pres">
      <dgm:prSet presAssocID="{ACDEE67F-4EE4-430D-B544-19CA47154424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481AC148-6C2A-49EB-9061-84AA2ECB15A2}" type="pres">
      <dgm:prSet presAssocID="{ACDEE67F-4EE4-430D-B544-19CA47154424}" presName="L2TextContainer" presStyleLbl="revTx" presStyleIdx="2" presStyleCnt="12">
        <dgm:presLayoutVars>
          <dgm:bulletEnabled val="1"/>
        </dgm:presLayoutVars>
      </dgm:prSet>
      <dgm:spPr/>
    </dgm:pt>
    <dgm:pt modelId="{85AE5B75-3F98-43E7-9272-165CD556E561}" type="pres">
      <dgm:prSet presAssocID="{ACDEE67F-4EE4-430D-B544-19CA47154424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5BCA0AAD-FBEE-4785-9011-76474A15F140}" type="pres">
      <dgm:prSet presAssocID="{ACDEE67F-4EE4-430D-B544-19CA47154424}" presName="ConnectLine" presStyleLbl="sibTrans1D1" presStyleIdx="1" presStyleCnt="6"/>
      <dgm:spPr>
        <a:noFill/>
        <a:ln w="12700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dash"/>
        </a:ln>
        <a:effectLst/>
      </dgm:spPr>
    </dgm:pt>
    <dgm:pt modelId="{2BFFD732-5439-46BD-9C01-614585CE8F5C}" type="pres">
      <dgm:prSet presAssocID="{ACDEE67F-4EE4-430D-B544-19CA47154424}" presName="EmptyPlaceHolder" presStyleCnt="0"/>
      <dgm:spPr/>
    </dgm:pt>
    <dgm:pt modelId="{AC48F000-4224-45D0-B8D3-4C3AA1FACAD8}" type="pres">
      <dgm:prSet presAssocID="{D99DB116-6530-46A4-9ECF-A90FC088D7F5}" presName="spaceBetweenRectangles" presStyleCnt="0"/>
      <dgm:spPr/>
    </dgm:pt>
    <dgm:pt modelId="{F4FE0B92-023C-42AC-B999-61F9CE7296E8}" type="pres">
      <dgm:prSet presAssocID="{364FF484-D45D-49BE-806E-24717ED6D0C2}" presName="composite" presStyleCnt="0"/>
      <dgm:spPr/>
    </dgm:pt>
    <dgm:pt modelId="{38865380-BF2A-4C7A-B066-FDCC8AF2D3C5}" type="pres">
      <dgm:prSet presAssocID="{364FF484-D45D-49BE-806E-24717ED6D0C2}" presName="ConnectorPoint" presStyleLbl="lnNode1" presStyleIdx="2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B3684294-94F7-4CE4-A267-F5FFE63327DE}" type="pres">
      <dgm:prSet presAssocID="{364FF484-D45D-49BE-806E-24717ED6D0C2}" presName="DropPinPlaceHolder" presStyleCnt="0"/>
      <dgm:spPr/>
    </dgm:pt>
    <dgm:pt modelId="{C23C319B-1381-4450-961E-44DA55F5BC14}" type="pres">
      <dgm:prSet presAssocID="{364FF484-D45D-49BE-806E-24717ED6D0C2}" presName="DropPin" presStyleLbl="alignNode1" presStyleIdx="2" presStyleCnt="6"/>
      <dgm:spPr/>
    </dgm:pt>
    <dgm:pt modelId="{80B54905-111A-4EAC-9225-05A61DE9E5FE}" type="pres">
      <dgm:prSet presAssocID="{364FF484-D45D-49BE-806E-24717ED6D0C2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510F5F98-5809-49A8-9909-509932CF85EF}" type="pres">
      <dgm:prSet presAssocID="{364FF484-D45D-49BE-806E-24717ED6D0C2}" presName="L2TextContainer" presStyleLbl="revTx" presStyleIdx="4" presStyleCnt="12">
        <dgm:presLayoutVars>
          <dgm:bulletEnabled val="1"/>
        </dgm:presLayoutVars>
      </dgm:prSet>
      <dgm:spPr/>
    </dgm:pt>
    <dgm:pt modelId="{1343C473-43BD-4847-B3B9-F33ABA5C0E44}" type="pres">
      <dgm:prSet presAssocID="{364FF484-D45D-49BE-806E-24717ED6D0C2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8A59FACC-7042-40BD-9050-B22A29615A3D}" type="pres">
      <dgm:prSet presAssocID="{364FF484-D45D-49BE-806E-24717ED6D0C2}" presName="ConnectLine" presStyleLbl="sibTrans1D1" presStyleIdx="2" presStyleCnt="6"/>
      <dgm:spPr>
        <a:noFill/>
        <a:ln w="12700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dash"/>
        </a:ln>
        <a:effectLst/>
      </dgm:spPr>
    </dgm:pt>
    <dgm:pt modelId="{29F78B78-0E9E-4078-84DB-BD3ADCCDE40E}" type="pres">
      <dgm:prSet presAssocID="{364FF484-D45D-49BE-806E-24717ED6D0C2}" presName="EmptyPlaceHolder" presStyleCnt="0"/>
      <dgm:spPr/>
    </dgm:pt>
    <dgm:pt modelId="{B9F9CE0B-504C-4D43-BCA4-FB80224C4D63}" type="pres">
      <dgm:prSet presAssocID="{E5220B72-B94A-4642-A002-A223A687FC60}" presName="spaceBetweenRectangles" presStyleCnt="0"/>
      <dgm:spPr/>
    </dgm:pt>
    <dgm:pt modelId="{9820CE5B-70AE-4A8E-AE92-8312A1873C41}" type="pres">
      <dgm:prSet presAssocID="{6181E3F2-5FAA-4D5D-9604-FB9269C74C13}" presName="composite" presStyleCnt="0"/>
      <dgm:spPr/>
    </dgm:pt>
    <dgm:pt modelId="{E600677C-9404-4A65-8A91-B3DF4B35E3F4}" type="pres">
      <dgm:prSet presAssocID="{6181E3F2-5FAA-4D5D-9604-FB9269C74C13}" presName="ConnectorPoint" presStyleLbl="lnNode1" presStyleIdx="3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D1AF80FF-BDF3-4DD2-8B17-4410BF7ABE83}" type="pres">
      <dgm:prSet presAssocID="{6181E3F2-5FAA-4D5D-9604-FB9269C74C13}" presName="DropPinPlaceHolder" presStyleCnt="0"/>
      <dgm:spPr/>
    </dgm:pt>
    <dgm:pt modelId="{49DBE246-796E-408D-9692-8083C34AEC6B}" type="pres">
      <dgm:prSet presAssocID="{6181E3F2-5FAA-4D5D-9604-FB9269C74C13}" presName="DropPin" presStyleLbl="alignNode1" presStyleIdx="3" presStyleCnt="6"/>
      <dgm:spPr/>
    </dgm:pt>
    <dgm:pt modelId="{CCF7BD99-AB75-494F-8065-3A3AC0D1BF90}" type="pres">
      <dgm:prSet presAssocID="{6181E3F2-5FAA-4D5D-9604-FB9269C74C13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845DF37E-7708-446F-B34B-82356BD2476D}" type="pres">
      <dgm:prSet presAssocID="{6181E3F2-5FAA-4D5D-9604-FB9269C74C13}" presName="L2TextContainer" presStyleLbl="revTx" presStyleIdx="6" presStyleCnt="12">
        <dgm:presLayoutVars>
          <dgm:bulletEnabled val="1"/>
        </dgm:presLayoutVars>
      </dgm:prSet>
      <dgm:spPr/>
    </dgm:pt>
    <dgm:pt modelId="{6DB5C761-EFD5-4B2B-B7D8-4A189BB851BD}" type="pres">
      <dgm:prSet presAssocID="{6181E3F2-5FAA-4D5D-9604-FB9269C74C13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CBC05F07-28D7-4076-B1AE-349DD47ACB95}" type="pres">
      <dgm:prSet presAssocID="{6181E3F2-5FAA-4D5D-9604-FB9269C74C13}" presName="ConnectLine" presStyleLbl="sibTrans1D1" presStyleIdx="3" presStyleCnt="6"/>
      <dgm:spPr>
        <a:noFill/>
        <a:ln w="12700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dash"/>
        </a:ln>
        <a:effectLst/>
      </dgm:spPr>
    </dgm:pt>
    <dgm:pt modelId="{2588FEA9-EE32-4284-9DAE-526281744FBF}" type="pres">
      <dgm:prSet presAssocID="{6181E3F2-5FAA-4D5D-9604-FB9269C74C13}" presName="EmptyPlaceHolder" presStyleCnt="0"/>
      <dgm:spPr/>
    </dgm:pt>
    <dgm:pt modelId="{5A639BDB-1C17-484C-8BB4-8399389CB2CE}" type="pres">
      <dgm:prSet presAssocID="{1CD489B1-5A30-4502-B8C2-039CC1C379AC}" presName="spaceBetweenRectangles" presStyleCnt="0"/>
      <dgm:spPr/>
    </dgm:pt>
    <dgm:pt modelId="{BDD75C89-8FF6-4EDA-AEB8-262088DE7AD1}" type="pres">
      <dgm:prSet presAssocID="{696E6767-4A82-4532-A960-03D8B29C1937}" presName="composite" presStyleCnt="0"/>
      <dgm:spPr/>
    </dgm:pt>
    <dgm:pt modelId="{2E9D2E26-B212-4869-98A0-DBCE1AD12679}" type="pres">
      <dgm:prSet presAssocID="{696E6767-4A82-4532-A960-03D8B29C1937}" presName="ConnectorPoint" presStyleLbl="lnNode1" presStyleIdx="4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BF1CA7CA-8D55-499C-8A64-38786F4D648C}" type="pres">
      <dgm:prSet presAssocID="{696E6767-4A82-4532-A960-03D8B29C1937}" presName="DropPinPlaceHolder" presStyleCnt="0"/>
      <dgm:spPr/>
    </dgm:pt>
    <dgm:pt modelId="{6F14A58D-3AD8-4CC5-95FF-92FDAA63B503}" type="pres">
      <dgm:prSet presAssocID="{696E6767-4A82-4532-A960-03D8B29C1937}" presName="DropPin" presStyleLbl="alignNode1" presStyleIdx="4" presStyleCnt="6"/>
      <dgm:spPr/>
    </dgm:pt>
    <dgm:pt modelId="{EF4A0D7D-3AB6-416F-8BFE-CC4E7819F868}" type="pres">
      <dgm:prSet presAssocID="{696E6767-4A82-4532-A960-03D8B29C1937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65469E5C-F1B0-4F68-9D3E-2FCA65BC83F4}" type="pres">
      <dgm:prSet presAssocID="{696E6767-4A82-4532-A960-03D8B29C1937}" presName="L2TextContainer" presStyleLbl="revTx" presStyleIdx="8" presStyleCnt="12">
        <dgm:presLayoutVars>
          <dgm:bulletEnabled val="1"/>
        </dgm:presLayoutVars>
      </dgm:prSet>
      <dgm:spPr/>
    </dgm:pt>
    <dgm:pt modelId="{72E1E442-67AD-4ECC-836B-320E6A3266B1}" type="pres">
      <dgm:prSet presAssocID="{696E6767-4A82-4532-A960-03D8B29C1937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69AD41DB-F33F-44E2-9C95-58878F53E43F}" type="pres">
      <dgm:prSet presAssocID="{696E6767-4A82-4532-A960-03D8B29C1937}" presName="ConnectLine" presStyleLbl="sibTrans1D1" presStyleIdx="4" presStyleCnt="6"/>
      <dgm:spPr>
        <a:noFill/>
        <a:ln w="12700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dash"/>
        </a:ln>
        <a:effectLst/>
      </dgm:spPr>
    </dgm:pt>
    <dgm:pt modelId="{BC2EF6D8-31B7-4148-B354-94B84CF9EB34}" type="pres">
      <dgm:prSet presAssocID="{696E6767-4A82-4532-A960-03D8B29C1937}" presName="EmptyPlaceHolder" presStyleCnt="0"/>
      <dgm:spPr/>
    </dgm:pt>
    <dgm:pt modelId="{F4BAEEB1-D495-41AA-BEC7-810E8585DB92}" type="pres">
      <dgm:prSet presAssocID="{96ED4BE5-06D4-4FBB-A944-E97E09A0341E}" presName="spaceBetweenRectangles" presStyleCnt="0"/>
      <dgm:spPr/>
    </dgm:pt>
    <dgm:pt modelId="{03C44FFA-0933-419F-98C9-3A97B45F3157}" type="pres">
      <dgm:prSet presAssocID="{D39F2A53-ED8F-42F8-A7AB-32C71E840BB7}" presName="composite" presStyleCnt="0"/>
      <dgm:spPr/>
    </dgm:pt>
    <dgm:pt modelId="{073B6F61-329C-46E4-98EA-1371BD5FC5FA}" type="pres">
      <dgm:prSet presAssocID="{D39F2A53-ED8F-42F8-A7AB-32C71E840BB7}" presName="ConnectorPoint" presStyleLbl="lnNode1" presStyleIdx="5" presStyleCnt="6"/>
      <dgm:spPr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gm:spPr>
    </dgm:pt>
    <dgm:pt modelId="{6B79F659-A404-481C-9CF9-9C8E53FDC4ED}" type="pres">
      <dgm:prSet presAssocID="{D39F2A53-ED8F-42F8-A7AB-32C71E840BB7}" presName="DropPinPlaceHolder" presStyleCnt="0"/>
      <dgm:spPr/>
    </dgm:pt>
    <dgm:pt modelId="{97CACFF9-057C-4D60-A667-FF492BE37026}" type="pres">
      <dgm:prSet presAssocID="{D39F2A53-ED8F-42F8-A7AB-32C71E840BB7}" presName="DropPin" presStyleLbl="alignNode1" presStyleIdx="5" presStyleCnt="6"/>
      <dgm:spPr/>
    </dgm:pt>
    <dgm:pt modelId="{F56F2802-D488-45DE-ACFC-F12EE2288FE0}" type="pres">
      <dgm:prSet presAssocID="{D39F2A53-ED8F-42F8-A7AB-32C71E840BB7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E5EAECFB-521A-417C-9607-8050FBBC6127}" type="pres">
      <dgm:prSet presAssocID="{D39F2A53-ED8F-42F8-A7AB-32C71E840BB7}" presName="L2TextContainer" presStyleLbl="revTx" presStyleIdx="10" presStyleCnt="12">
        <dgm:presLayoutVars>
          <dgm:bulletEnabled val="1"/>
        </dgm:presLayoutVars>
      </dgm:prSet>
      <dgm:spPr/>
    </dgm:pt>
    <dgm:pt modelId="{B2480399-A563-4513-AD0C-952AC4B0E720}" type="pres">
      <dgm:prSet presAssocID="{D39F2A53-ED8F-42F8-A7AB-32C71E840BB7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8B7C5536-222E-4ECD-B4A2-CE9176457AC7}" type="pres">
      <dgm:prSet presAssocID="{D39F2A53-ED8F-42F8-A7AB-32C71E840BB7}" presName="ConnectLine" presStyleLbl="sibTrans1D1" presStyleIdx="5" presStyleCnt="6"/>
      <dgm:spPr>
        <a:noFill/>
        <a:ln w="1270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dash"/>
        </a:ln>
        <a:effectLst/>
      </dgm:spPr>
    </dgm:pt>
    <dgm:pt modelId="{D97020AC-C416-40F3-9219-225A5A2782F1}" type="pres">
      <dgm:prSet presAssocID="{D39F2A53-ED8F-42F8-A7AB-32C71E840BB7}" presName="EmptyPlaceHolder" presStyleCnt="0"/>
      <dgm:spPr/>
    </dgm:pt>
  </dgm:ptLst>
  <dgm:cxnLst>
    <dgm:cxn modelId="{86547504-C3EE-4D60-A330-25E1423FDCC2}" srcId="{D39F2A53-ED8F-42F8-A7AB-32C71E840BB7}" destId="{6A6F73C1-02D2-48F0-B2F8-F78994243CE7}" srcOrd="0" destOrd="0" parTransId="{6717AF3B-8CEE-442D-8D45-206D1537FFDC}" sibTransId="{D6E22D5B-1709-48DF-B37A-A37A13E89D22}"/>
    <dgm:cxn modelId="{1FC59104-29D6-4A40-BC6A-1BE2EF83D76C}" type="presOf" srcId="{364FF484-D45D-49BE-806E-24717ED6D0C2}" destId="{1343C473-43BD-4847-B3B9-F33ABA5C0E44}" srcOrd="0" destOrd="0" presId="urn:microsoft.com/office/officeart/2017/3/layout/DropPinTimeline"/>
    <dgm:cxn modelId="{0F96090F-BF87-4FEF-BE96-EDD34FA8CEF6}" srcId="{8798DE53-A709-4CFE-876D-6E89330641E2}" destId="{6181E3F2-5FAA-4D5D-9604-FB9269C74C13}" srcOrd="3" destOrd="0" parTransId="{10E36F3F-F132-4556-9983-AD1497E5194E}" sibTransId="{1CD489B1-5A30-4502-B8C2-039CC1C379AC}"/>
    <dgm:cxn modelId="{57DE7F1E-62F3-4752-88F3-C85A15D95A2D}" type="presOf" srcId="{E6F88788-4A1C-4FF5-A890-B036D747D7E7}" destId="{845DF37E-7708-446F-B34B-82356BD2476D}" srcOrd="0" destOrd="0" presId="urn:microsoft.com/office/officeart/2017/3/layout/DropPinTimeline"/>
    <dgm:cxn modelId="{8D942727-8240-4816-B821-3A46D8883D64}" srcId="{696E6767-4A82-4532-A960-03D8B29C1937}" destId="{79E38CED-364B-4F1F-817B-D5D823855D8D}" srcOrd="0" destOrd="0" parTransId="{E38E086B-11A6-4FB3-9F03-5A485F9713FF}" sibTransId="{FE4AB516-01EF-4E16-9723-B151A2DEE5BE}"/>
    <dgm:cxn modelId="{E901B32C-A71E-4A83-9215-653175F29385}" type="presOf" srcId="{E8EC2558-0C10-4EA4-8BC2-E6519549A1AF}" destId="{AE9F85CD-23C5-4B6C-BDFE-7C0D044476BD}" srcOrd="0" destOrd="0" presId="urn:microsoft.com/office/officeart/2017/3/layout/DropPinTimeline"/>
    <dgm:cxn modelId="{ACA9BA2C-901F-42D4-B21E-03DAFDE4B3CE}" srcId="{8798DE53-A709-4CFE-876D-6E89330641E2}" destId="{D39F2A53-ED8F-42F8-A7AB-32C71E840BB7}" srcOrd="5" destOrd="0" parTransId="{5974C980-151A-4F73-B641-C38D90F782E8}" sibTransId="{2A510C52-188D-4B03-AE21-7A5CD3A0BA9A}"/>
    <dgm:cxn modelId="{7F432C2F-08BE-4AFF-B844-C496FE1E9B83}" type="presOf" srcId="{696E6767-4A82-4532-A960-03D8B29C1937}" destId="{72E1E442-67AD-4ECC-836B-320E6A3266B1}" srcOrd="0" destOrd="0" presId="urn:microsoft.com/office/officeart/2017/3/layout/DropPinTimeline"/>
    <dgm:cxn modelId="{6F263036-5177-4711-B45F-11804702D782}" srcId="{8798DE53-A709-4CFE-876D-6E89330641E2}" destId="{ACDEE67F-4EE4-430D-B544-19CA47154424}" srcOrd="1" destOrd="0" parTransId="{DD61A345-CE3E-400D-8EA3-0A472E54EB7D}" sibTransId="{D99DB116-6530-46A4-9ECF-A90FC088D7F5}"/>
    <dgm:cxn modelId="{AD622E62-DB2A-4F16-A23F-931985E641C9}" type="presOf" srcId="{6179F3ED-7E7B-4474-9821-A9B3278E0BBE}" destId="{510F5F98-5809-49A8-9909-509932CF85EF}" srcOrd="0" destOrd="0" presId="urn:microsoft.com/office/officeart/2017/3/layout/DropPinTimeline"/>
    <dgm:cxn modelId="{7B8EC446-4788-4DE9-9D85-E18913D4B993}" srcId="{8798DE53-A709-4CFE-876D-6E89330641E2}" destId="{364FF484-D45D-49BE-806E-24717ED6D0C2}" srcOrd="2" destOrd="0" parTransId="{B19D9A21-0BB8-4158-84F4-C8E7DB5C579B}" sibTransId="{E5220B72-B94A-4642-A002-A223A687FC60}"/>
    <dgm:cxn modelId="{3694DC53-C4E1-40A5-A210-1B63BBDCC72B}" srcId="{364FF484-D45D-49BE-806E-24717ED6D0C2}" destId="{6179F3ED-7E7B-4474-9821-A9B3278E0BBE}" srcOrd="0" destOrd="0" parTransId="{87674F82-3E38-4236-BD0B-1784287D006F}" sibTransId="{C087663B-F779-4075-A521-EF69A6E1F847}"/>
    <dgm:cxn modelId="{810B8355-6C8B-42F6-8012-2DE0312EBA46}" type="presOf" srcId="{ACDEE67F-4EE4-430D-B544-19CA47154424}" destId="{85AE5B75-3F98-43E7-9272-165CD556E561}" srcOrd="0" destOrd="0" presId="urn:microsoft.com/office/officeart/2017/3/layout/DropPinTimeline"/>
    <dgm:cxn modelId="{37311576-B322-40B7-9CD3-F499722B239C}" type="presOf" srcId="{D39F2A53-ED8F-42F8-A7AB-32C71E840BB7}" destId="{B2480399-A563-4513-AD0C-952AC4B0E720}" srcOrd="0" destOrd="0" presId="urn:microsoft.com/office/officeart/2017/3/layout/DropPinTimeline"/>
    <dgm:cxn modelId="{6B0D0B59-362E-433F-853B-BDB038565714}" type="presOf" srcId="{CD721466-F9EB-4C80-B4F3-E7A0DA976D83}" destId="{481AC148-6C2A-49EB-9061-84AA2ECB15A2}" srcOrd="0" destOrd="0" presId="urn:microsoft.com/office/officeart/2017/3/layout/DropPinTimeline"/>
    <dgm:cxn modelId="{0E05357E-B1BB-4DE2-8528-07429D51BA4B}" type="presOf" srcId="{6A6F73C1-02D2-48F0-B2F8-F78994243CE7}" destId="{E5EAECFB-521A-417C-9607-8050FBBC6127}" srcOrd="0" destOrd="0" presId="urn:microsoft.com/office/officeart/2017/3/layout/DropPinTimeline"/>
    <dgm:cxn modelId="{B7C3F481-F4CD-499B-B8A7-8D22F5EA2010}" srcId="{ACDEE67F-4EE4-430D-B544-19CA47154424}" destId="{CD721466-F9EB-4C80-B4F3-E7A0DA976D83}" srcOrd="0" destOrd="0" parTransId="{F98814A7-1F48-4E65-81B9-43FFDCD44034}" sibTransId="{616AEEEA-61BC-4FBA-B110-8378CF2B174E}"/>
    <dgm:cxn modelId="{33BF7784-4C08-43AD-854A-C57F047E4AFB}" srcId="{8798DE53-A709-4CFE-876D-6E89330641E2}" destId="{696E6767-4A82-4532-A960-03D8B29C1937}" srcOrd="4" destOrd="0" parTransId="{E35E13C2-E4F6-437F-859D-87DCB12E7AF5}" sibTransId="{96ED4BE5-06D4-4FBB-A944-E97E09A0341E}"/>
    <dgm:cxn modelId="{584B7098-8530-4F12-9A43-145125711DC8}" srcId="{8798DE53-A709-4CFE-876D-6E89330641E2}" destId="{E8EC2558-0C10-4EA4-8BC2-E6519549A1AF}" srcOrd="0" destOrd="0" parTransId="{E1157504-225D-4023-B126-4FC8006B084E}" sibTransId="{CC3D1C99-AA61-4A56-B288-5FF62C01CA57}"/>
    <dgm:cxn modelId="{3D99F49C-21C8-4CC4-9F57-9ABC5F92D9BB}" type="presOf" srcId="{6181E3F2-5FAA-4D5D-9604-FB9269C74C13}" destId="{6DB5C761-EFD5-4B2B-B7D8-4A189BB851BD}" srcOrd="0" destOrd="0" presId="urn:microsoft.com/office/officeart/2017/3/layout/DropPinTimeline"/>
    <dgm:cxn modelId="{AD9AABA9-CEE9-48FF-B6FE-08D45FDCE862}" srcId="{E8EC2558-0C10-4EA4-8BC2-E6519549A1AF}" destId="{BA8D7553-7C97-4D02-9BAA-AD21F469DF80}" srcOrd="0" destOrd="0" parTransId="{45F2AB05-8D7B-441F-8FED-545453D2D3CC}" sibTransId="{D267F44F-F5CF-4016-A9F6-759BEDC81C9F}"/>
    <dgm:cxn modelId="{A7D564D2-050F-47D9-B6DB-04BBA79E36D6}" type="presOf" srcId="{8798DE53-A709-4CFE-876D-6E89330641E2}" destId="{7923F64D-CA06-44A9-892A-BC7F1595C359}" srcOrd="0" destOrd="0" presId="urn:microsoft.com/office/officeart/2017/3/layout/DropPinTimeline"/>
    <dgm:cxn modelId="{61FEC5D9-B410-46D5-9205-3E4DD43A7DA6}" srcId="{6181E3F2-5FAA-4D5D-9604-FB9269C74C13}" destId="{E6F88788-4A1C-4FF5-A890-B036D747D7E7}" srcOrd="0" destOrd="0" parTransId="{9EED56C5-B3CF-4A77-8EE3-2D309ED9165C}" sibTransId="{B6F7ECAA-375E-456B-9BAB-56F0F21B29A8}"/>
    <dgm:cxn modelId="{57066FDD-856D-47E1-B185-833AE5D6F04D}" type="presOf" srcId="{79E38CED-364B-4F1F-817B-D5D823855D8D}" destId="{65469E5C-F1B0-4F68-9D3E-2FCA65BC83F4}" srcOrd="0" destOrd="0" presId="urn:microsoft.com/office/officeart/2017/3/layout/DropPinTimeline"/>
    <dgm:cxn modelId="{1CAE24E2-5602-4FA6-9B0E-368B13F1B9B6}" type="presOf" srcId="{BA8D7553-7C97-4D02-9BAA-AD21F469DF80}" destId="{62D30D04-A981-43B8-9AF4-937A0B77E1EF}" srcOrd="0" destOrd="0" presId="urn:microsoft.com/office/officeart/2017/3/layout/DropPinTimeline"/>
    <dgm:cxn modelId="{D632D8D2-50D9-4B70-A1F6-0C395B31E840}" type="presParOf" srcId="{7923F64D-CA06-44A9-892A-BC7F1595C359}" destId="{100EE1AA-0973-460D-AF00-E8D8FB574DA3}" srcOrd="0" destOrd="0" presId="urn:microsoft.com/office/officeart/2017/3/layout/DropPinTimeline"/>
    <dgm:cxn modelId="{34C3A094-A190-4A78-BC44-DD048A49DACA}" type="presParOf" srcId="{7923F64D-CA06-44A9-892A-BC7F1595C359}" destId="{9E67209A-D303-4053-8F77-C0F3124309BC}" srcOrd="1" destOrd="0" presId="urn:microsoft.com/office/officeart/2017/3/layout/DropPinTimeline"/>
    <dgm:cxn modelId="{3568A664-BACD-45F1-963F-0D02C3437157}" type="presParOf" srcId="{9E67209A-D303-4053-8F77-C0F3124309BC}" destId="{B3AF40F8-C208-463A-98F6-D9E2A15C83BC}" srcOrd="0" destOrd="0" presId="urn:microsoft.com/office/officeart/2017/3/layout/DropPinTimeline"/>
    <dgm:cxn modelId="{563A40B1-68C4-431D-AD87-8DADD8FE76CF}" type="presParOf" srcId="{B3AF40F8-C208-463A-98F6-D9E2A15C83BC}" destId="{65970C81-0BE0-4B45-88A0-400F66A82DF8}" srcOrd="0" destOrd="0" presId="urn:microsoft.com/office/officeart/2017/3/layout/DropPinTimeline"/>
    <dgm:cxn modelId="{F72610FF-9C60-4253-883A-7B9D7E425108}" type="presParOf" srcId="{B3AF40F8-C208-463A-98F6-D9E2A15C83BC}" destId="{0E900367-C53F-4F07-9FC4-8651263A87A0}" srcOrd="1" destOrd="0" presId="urn:microsoft.com/office/officeart/2017/3/layout/DropPinTimeline"/>
    <dgm:cxn modelId="{97637284-E5B1-48C6-897D-D93CB0B924E8}" type="presParOf" srcId="{0E900367-C53F-4F07-9FC4-8651263A87A0}" destId="{B65B41D8-519E-455B-AE09-7897B0903252}" srcOrd="0" destOrd="0" presId="urn:microsoft.com/office/officeart/2017/3/layout/DropPinTimeline"/>
    <dgm:cxn modelId="{E457EA3A-BA88-471F-8D93-2A90CD2FD115}" type="presParOf" srcId="{0E900367-C53F-4F07-9FC4-8651263A87A0}" destId="{431B197A-AD51-48F5-8EB1-6538EE1D537B}" srcOrd="1" destOrd="0" presId="urn:microsoft.com/office/officeart/2017/3/layout/DropPinTimeline"/>
    <dgm:cxn modelId="{00F50837-E2DF-4655-9848-A948FE161155}" type="presParOf" srcId="{B3AF40F8-C208-463A-98F6-D9E2A15C83BC}" destId="{62D30D04-A981-43B8-9AF4-937A0B77E1EF}" srcOrd="2" destOrd="0" presId="urn:microsoft.com/office/officeart/2017/3/layout/DropPinTimeline"/>
    <dgm:cxn modelId="{ED11A57B-C0AE-4D0B-AA99-A7C2D09B6A30}" type="presParOf" srcId="{B3AF40F8-C208-463A-98F6-D9E2A15C83BC}" destId="{AE9F85CD-23C5-4B6C-BDFE-7C0D044476BD}" srcOrd="3" destOrd="0" presId="urn:microsoft.com/office/officeart/2017/3/layout/DropPinTimeline"/>
    <dgm:cxn modelId="{E4C12297-7189-4E88-BD96-3482915E1343}" type="presParOf" srcId="{B3AF40F8-C208-463A-98F6-D9E2A15C83BC}" destId="{5136D219-788B-452A-BF6F-861D309B10F6}" srcOrd="4" destOrd="0" presId="urn:microsoft.com/office/officeart/2017/3/layout/DropPinTimeline"/>
    <dgm:cxn modelId="{188AE620-8431-40BE-A143-CB68617D7A44}" type="presParOf" srcId="{B3AF40F8-C208-463A-98F6-D9E2A15C83BC}" destId="{5E1158FE-A7D4-4095-ACDE-B610C2B0DDF3}" srcOrd="5" destOrd="0" presId="urn:microsoft.com/office/officeart/2017/3/layout/DropPinTimeline"/>
    <dgm:cxn modelId="{5BF3BBC1-3BB1-4EC7-A4E7-51B550C4FB3A}" type="presParOf" srcId="{9E67209A-D303-4053-8F77-C0F3124309BC}" destId="{6D2584C7-DE5E-4246-9EB1-B0C02206324A}" srcOrd="1" destOrd="0" presId="urn:microsoft.com/office/officeart/2017/3/layout/DropPinTimeline"/>
    <dgm:cxn modelId="{EFE5ACB4-8191-464B-B4C2-273284A21341}" type="presParOf" srcId="{9E67209A-D303-4053-8F77-C0F3124309BC}" destId="{C20CEB34-B365-4CAD-86D2-6DB851E39F5A}" srcOrd="2" destOrd="0" presId="urn:microsoft.com/office/officeart/2017/3/layout/DropPinTimeline"/>
    <dgm:cxn modelId="{1BEA1893-F413-4F7E-851B-4AB79FC255C5}" type="presParOf" srcId="{C20CEB34-B365-4CAD-86D2-6DB851E39F5A}" destId="{00BF8298-5A5E-4794-9084-2B434EB7188A}" srcOrd="0" destOrd="0" presId="urn:microsoft.com/office/officeart/2017/3/layout/DropPinTimeline"/>
    <dgm:cxn modelId="{2505B2FF-5A73-4199-B85D-D7FF8D7FF9CF}" type="presParOf" srcId="{C20CEB34-B365-4CAD-86D2-6DB851E39F5A}" destId="{DFAB4289-305D-40D8-A127-06891D9B67D7}" srcOrd="1" destOrd="0" presId="urn:microsoft.com/office/officeart/2017/3/layout/DropPinTimeline"/>
    <dgm:cxn modelId="{5B02C1A9-88F8-44C0-B84F-D078E64146A7}" type="presParOf" srcId="{DFAB4289-305D-40D8-A127-06891D9B67D7}" destId="{51BE5A35-96B9-4606-A4CC-B44C5F943F68}" srcOrd="0" destOrd="0" presId="urn:microsoft.com/office/officeart/2017/3/layout/DropPinTimeline"/>
    <dgm:cxn modelId="{782D6CAE-EB97-4F55-AE7F-AB9008339419}" type="presParOf" srcId="{DFAB4289-305D-40D8-A127-06891D9B67D7}" destId="{BE58D1D1-6CA1-4725-9DD1-9C084E6321FE}" srcOrd="1" destOrd="0" presId="urn:microsoft.com/office/officeart/2017/3/layout/DropPinTimeline"/>
    <dgm:cxn modelId="{2BA5B7C5-9854-4ADE-8582-0E7517E730FC}" type="presParOf" srcId="{C20CEB34-B365-4CAD-86D2-6DB851E39F5A}" destId="{481AC148-6C2A-49EB-9061-84AA2ECB15A2}" srcOrd="2" destOrd="0" presId="urn:microsoft.com/office/officeart/2017/3/layout/DropPinTimeline"/>
    <dgm:cxn modelId="{8C9E62BA-7A23-4EA0-BB5A-DA8C6AB05295}" type="presParOf" srcId="{C20CEB34-B365-4CAD-86D2-6DB851E39F5A}" destId="{85AE5B75-3F98-43E7-9272-165CD556E561}" srcOrd="3" destOrd="0" presId="urn:microsoft.com/office/officeart/2017/3/layout/DropPinTimeline"/>
    <dgm:cxn modelId="{4ADA62D3-6133-47E2-86B0-468FBE8BD5BA}" type="presParOf" srcId="{C20CEB34-B365-4CAD-86D2-6DB851E39F5A}" destId="{5BCA0AAD-FBEE-4785-9011-76474A15F140}" srcOrd="4" destOrd="0" presId="urn:microsoft.com/office/officeart/2017/3/layout/DropPinTimeline"/>
    <dgm:cxn modelId="{508415D1-DC76-41C5-A0B9-261F43355FB9}" type="presParOf" srcId="{C20CEB34-B365-4CAD-86D2-6DB851E39F5A}" destId="{2BFFD732-5439-46BD-9C01-614585CE8F5C}" srcOrd="5" destOrd="0" presId="urn:microsoft.com/office/officeart/2017/3/layout/DropPinTimeline"/>
    <dgm:cxn modelId="{7A2C3611-315B-462C-AAB1-C95D5A697BF3}" type="presParOf" srcId="{9E67209A-D303-4053-8F77-C0F3124309BC}" destId="{AC48F000-4224-45D0-B8D3-4C3AA1FACAD8}" srcOrd="3" destOrd="0" presId="urn:microsoft.com/office/officeart/2017/3/layout/DropPinTimeline"/>
    <dgm:cxn modelId="{9734A519-6A3E-43F6-8DFA-5EACB6AC7FCD}" type="presParOf" srcId="{9E67209A-D303-4053-8F77-C0F3124309BC}" destId="{F4FE0B92-023C-42AC-B999-61F9CE7296E8}" srcOrd="4" destOrd="0" presId="urn:microsoft.com/office/officeart/2017/3/layout/DropPinTimeline"/>
    <dgm:cxn modelId="{55769AAA-E68E-47C4-A936-D1EDF42DC4CB}" type="presParOf" srcId="{F4FE0B92-023C-42AC-B999-61F9CE7296E8}" destId="{38865380-BF2A-4C7A-B066-FDCC8AF2D3C5}" srcOrd="0" destOrd="0" presId="urn:microsoft.com/office/officeart/2017/3/layout/DropPinTimeline"/>
    <dgm:cxn modelId="{E37A9195-0930-4E49-B509-5C47838DC281}" type="presParOf" srcId="{F4FE0B92-023C-42AC-B999-61F9CE7296E8}" destId="{B3684294-94F7-4CE4-A267-F5FFE63327DE}" srcOrd="1" destOrd="0" presId="urn:microsoft.com/office/officeart/2017/3/layout/DropPinTimeline"/>
    <dgm:cxn modelId="{CA8CB622-5727-4929-974C-17E99BB5D2BA}" type="presParOf" srcId="{B3684294-94F7-4CE4-A267-F5FFE63327DE}" destId="{C23C319B-1381-4450-961E-44DA55F5BC14}" srcOrd="0" destOrd="0" presId="urn:microsoft.com/office/officeart/2017/3/layout/DropPinTimeline"/>
    <dgm:cxn modelId="{0776320F-E405-48C8-B1F8-DDD9E0EAFE3A}" type="presParOf" srcId="{B3684294-94F7-4CE4-A267-F5FFE63327DE}" destId="{80B54905-111A-4EAC-9225-05A61DE9E5FE}" srcOrd="1" destOrd="0" presId="urn:microsoft.com/office/officeart/2017/3/layout/DropPinTimeline"/>
    <dgm:cxn modelId="{158BC182-A62E-4248-A28F-7A5E36A3C6BF}" type="presParOf" srcId="{F4FE0B92-023C-42AC-B999-61F9CE7296E8}" destId="{510F5F98-5809-49A8-9909-509932CF85EF}" srcOrd="2" destOrd="0" presId="urn:microsoft.com/office/officeart/2017/3/layout/DropPinTimeline"/>
    <dgm:cxn modelId="{B1E2B7D2-63B1-4C93-BB51-8AF22A5BCEB6}" type="presParOf" srcId="{F4FE0B92-023C-42AC-B999-61F9CE7296E8}" destId="{1343C473-43BD-4847-B3B9-F33ABA5C0E44}" srcOrd="3" destOrd="0" presId="urn:microsoft.com/office/officeart/2017/3/layout/DropPinTimeline"/>
    <dgm:cxn modelId="{8F84DCBB-5978-49A6-9029-B628D8698913}" type="presParOf" srcId="{F4FE0B92-023C-42AC-B999-61F9CE7296E8}" destId="{8A59FACC-7042-40BD-9050-B22A29615A3D}" srcOrd="4" destOrd="0" presId="urn:microsoft.com/office/officeart/2017/3/layout/DropPinTimeline"/>
    <dgm:cxn modelId="{BEC7BEFD-F739-4D52-8F84-F250AED111F1}" type="presParOf" srcId="{F4FE0B92-023C-42AC-B999-61F9CE7296E8}" destId="{29F78B78-0E9E-4078-84DB-BD3ADCCDE40E}" srcOrd="5" destOrd="0" presId="urn:microsoft.com/office/officeart/2017/3/layout/DropPinTimeline"/>
    <dgm:cxn modelId="{BF4B96FA-6701-47C7-8672-FC3A9169491E}" type="presParOf" srcId="{9E67209A-D303-4053-8F77-C0F3124309BC}" destId="{B9F9CE0B-504C-4D43-BCA4-FB80224C4D63}" srcOrd="5" destOrd="0" presId="urn:microsoft.com/office/officeart/2017/3/layout/DropPinTimeline"/>
    <dgm:cxn modelId="{E2C12826-4811-4CCC-99CD-D7067E4B17AB}" type="presParOf" srcId="{9E67209A-D303-4053-8F77-C0F3124309BC}" destId="{9820CE5B-70AE-4A8E-AE92-8312A1873C41}" srcOrd="6" destOrd="0" presId="urn:microsoft.com/office/officeart/2017/3/layout/DropPinTimeline"/>
    <dgm:cxn modelId="{01EDD4AB-A910-4C97-AAEE-01AE050173F5}" type="presParOf" srcId="{9820CE5B-70AE-4A8E-AE92-8312A1873C41}" destId="{E600677C-9404-4A65-8A91-B3DF4B35E3F4}" srcOrd="0" destOrd="0" presId="urn:microsoft.com/office/officeart/2017/3/layout/DropPinTimeline"/>
    <dgm:cxn modelId="{4948933B-8F37-44E2-9284-BAD1B15D36A3}" type="presParOf" srcId="{9820CE5B-70AE-4A8E-AE92-8312A1873C41}" destId="{D1AF80FF-BDF3-4DD2-8B17-4410BF7ABE83}" srcOrd="1" destOrd="0" presId="urn:microsoft.com/office/officeart/2017/3/layout/DropPinTimeline"/>
    <dgm:cxn modelId="{4F1595C2-0368-46F3-A4E8-471FBC19F640}" type="presParOf" srcId="{D1AF80FF-BDF3-4DD2-8B17-4410BF7ABE83}" destId="{49DBE246-796E-408D-9692-8083C34AEC6B}" srcOrd="0" destOrd="0" presId="urn:microsoft.com/office/officeart/2017/3/layout/DropPinTimeline"/>
    <dgm:cxn modelId="{38EEF4E6-2E4A-4896-8F90-0C6DE67FC23F}" type="presParOf" srcId="{D1AF80FF-BDF3-4DD2-8B17-4410BF7ABE83}" destId="{CCF7BD99-AB75-494F-8065-3A3AC0D1BF90}" srcOrd="1" destOrd="0" presId="urn:microsoft.com/office/officeart/2017/3/layout/DropPinTimeline"/>
    <dgm:cxn modelId="{12B76B63-6052-4904-832F-26E34083145F}" type="presParOf" srcId="{9820CE5B-70AE-4A8E-AE92-8312A1873C41}" destId="{845DF37E-7708-446F-B34B-82356BD2476D}" srcOrd="2" destOrd="0" presId="urn:microsoft.com/office/officeart/2017/3/layout/DropPinTimeline"/>
    <dgm:cxn modelId="{5C4A4AA5-5BAE-4BEE-85CE-BFA39F8EDE68}" type="presParOf" srcId="{9820CE5B-70AE-4A8E-AE92-8312A1873C41}" destId="{6DB5C761-EFD5-4B2B-B7D8-4A189BB851BD}" srcOrd="3" destOrd="0" presId="urn:microsoft.com/office/officeart/2017/3/layout/DropPinTimeline"/>
    <dgm:cxn modelId="{0BF0EF91-BD9A-460A-A37B-3B03FC3AD5D2}" type="presParOf" srcId="{9820CE5B-70AE-4A8E-AE92-8312A1873C41}" destId="{CBC05F07-28D7-4076-B1AE-349DD47ACB95}" srcOrd="4" destOrd="0" presId="urn:microsoft.com/office/officeart/2017/3/layout/DropPinTimeline"/>
    <dgm:cxn modelId="{CC13407D-FB34-40BA-B150-DD1A7006DF62}" type="presParOf" srcId="{9820CE5B-70AE-4A8E-AE92-8312A1873C41}" destId="{2588FEA9-EE32-4284-9DAE-526281744FBF}" srcOrd="5" destOrd="0" presId="urn:microsoft.com/office/officeart/2017/3/layout/DropPinTimeline"/>
    <dgm:cxn modelId="{DA937770-C04B-450B-92C7-CAD2263DDA30}" type="presParOf" srcId="{9E67209A-D303-4053-8F77-C0F3124309BC}" destId="{5A639BDB-1C17-484C-8BB4-8399389CB2CE}" srcOrd="7" destOrd="0" presId="urn:microsoft.com/office/officeart/2017/3/layout/DropPinTimeline"/>
    <dgm:cxn modelId="{EDDA045F-C910-49C9-9889-1D8F45E026DC}" type="presParOf" srcId="{9E67209A-D303-4053-8F77-C0F3124309BC}" destId="{BDD75C89-8FF6-4EDA-AEB8-262088DE7AD1}" srcOrd="8" destOrd="0" presId="urn:microsoft.com/office/officeart/2017/3/layout/DropPinTimeline"/>
    <dgm:cxn modelId="{8D6C0995-83CE-456F-B3DD-DA9420E0D7AC}" type="presParOf" srcId="{BDD75C89-8FF6-4EDA-AEB8-262088DE7AD1}" destId="{2E9D2E26-B212-4869-98A0-DBCE1AD12679}" srcOrd="0" destOrd="0" presId="urn:microsoft.com/office/officeart/2017/3/layout/DropPinTimeline"/>
    <dgm:cxn modelId="{D1E0B7A8-4BEE-410F-BBD0-3043B0D125FD}" type="presParOf" srcId="{BDD75C89-8FF6-4EDA-AEB8-262088DE7AD1}" destId="{BF1CA7CA-8D55-499C-8A64-38786F4D648C}" srcOrd="1" destOrd="0" presId="urn:microsoft.com/office/officeart/2017/3/layout/DropPinTimeline"/>
    <dgm:cxn modelId="{D47065D6-FD26-4C58-AD38-618105668285}" type="presParOf" srcId="{BF1CA7CA-8D55-499C-8A64-38786F4D648C}" destId="{6F14A58D-3AD8-4CC5-95FF-92FDAA63B503}" srcOrd="0" destOrd="0" presId="urn:microsoft.com/office/officeart/2017/3/layout/DropPinTimeline"/>
    <dgm:cxn modelId="{FB10C916-CE98-429A-95A3-28DB9204CDE1}" type="presParOf" srcId="{BF1CA7CA-8D55-499C-8A64-38786F4D648C}" destId="{EF4A0D7D-3AB6-416F-8BFE-CC4E7819F868}" srcOrd="1" destOrd="0" presId="urn:microsoft.com/office/officeart/2017/3/layout/DropPinTimeline"/>
    <dgm:cxn modelId="{3B92FB5F-E32D-445D-B97F-717822333939}" type="presParOf" srcId="{BDD75C89-8FF6-4EDA-AEB8-262088DE7AD1}" destId="{65469E5C-F1B0-4F68-9D3E-2FCA65BC83F4}" srcOrd="2" destOrd="0" presId="urn:microsoft.com/office/officeart/2017/3/layout/DropPinTimeline"/>
    <dgm:cxn modelId="{3AB4716C-4761-4DA1-B534-1AD2C8D62A49}" type="presParOf" srcId="{BDD75C89-8FF6-4EDA-AEB8-262088DE7AD1}" destId="{72E1E442-67AD-4ECC-836B-320E6A3266B1}" srcOrd="3" destOrd="0" presId="urn:microsoft.com/office/officeart/2017/3/layout/DropPinTimeline"/>
    <dgm:cxn modelId="{1C60470D-E1B2-4459-99C2-5319B62E8171}" type="presParOf" srcId="{BDD75C89-8FF6-4EDA-AEB8-262088DE7AD1}" destId="{69AD41DB-F33F-44E2-9C95-58878F53E43F}" srcOrd="4" destOrd="0" presId="urn:microsoft.com/office/officeart/2017/3/layout/DropPinTimeline"/>
    <dgm:cxn modelId="{7428CEDE-57BE-4B38-8AF8-A0E3144793D2}" type="presParOf" srcId="{BDD75C89-8FF6-4EDA-AEB8-262088DE7AD1}" destId="{BC2EF6D8-31B7-4148-B354-94B84CF9EB34}" srcOrd="5" destOrd="0" presId="urn:microsoft.com/office/officeart/2017/3/layout/DropPinTimeline"/>
    <dgm:cxn modelId="{700D3EB9-5E72-4E17-A6D3-C10ADF31F119}" type="presParOf" srcId="{9E67209A-D303-4053-8F77-C0F3124309BC}" destId="{F4BAEEB1-D495-41AA-BEC7-810E8585DB92}" srcOrd="9" destOrd="0" presId="urn:microsoft.com/office/officeart/2017/3/layout/DropPinTimeline"/>
    <dgm:cxn modelId="{36F56E05-48B3-4359-94F0-9AD07D681FFA}" type="presParOf" srcId="{9E67209A-D303-4053-8F77-C0F3124309BC}" destId="{03C44FFA-0933-419F-98C9-3A97B45F3157}" srcOrd="10" destOrd="0" presId="urn:microsoft.com/office/officeart/2017/3/layout/DropPinTimeline"/>
    <dgm:cxn modelId="{DD82FDF1-A5E3-4D69-8D6A-CBBBD6FF6A6C}" type="presParOf" srcId="{03C44FFA-0933-419F-98C9-3A97B45F3157}" destId="{073B6F61-329C-46E4-98EA-1371BD5FC5FA}" srcOrd="0" destOrd="0" presId="urn:microsoft.com/office/officeart/2017/3/layout/DropPinTimeline"/>
    <dgm:cxn modelId="{964C4C3D-EF69-49BC-9BB6-55CB6634B24A}" type="presParOf" srcId="{03C44FFA-0933-419F-98C9-3A97B45F3157}" destId="{6B79F659-A404-481C-9CF9-9C8E53FDC4ED}" srcOrd="1" destOrd="0" presId="urn:microsoft.com/office/officeart/2017/3/layout/DropPinTimeline"/>
    <dgm:cxn modelId="{300362EB-FFF3-4EBC-8887-3622BE22C6FB}" type="presParOf" srcId="{6B79F659-A404-481C-9CF9-9C8E53FDC4ED}" destId="{97CACFF9-057C-4D60-A667-FF492BE37026}" srcOrd="0" destOrd="0" presId="urn:microsoft.com/office/officeart/2017/3/layout/DropPinTimeline"/>
    <dgm:cxn modelId="{59D32391-F07A-447D-A046-021B948DE06B}" type="presParOf" srcId="{6B79F659-A404-481C-9CF9-9C8E53FDC4ED}" destId="{F56F2802-D488-45DE-ACFC-F12EE2288FE0}" srcOrd="1" destOrd="0" presId="urn:microsoft.com/office/officeart/2017/3/layout/DropPinTimeline"/>
    <dgm:cxn modelId="{5EE7EE2A-9F3D-4B16-8A14-C92170BEEABF}" type="presParOf" srcId="{03C44FFA-0933-419F-98C9-3A97B45F3157}" destId="{E5EAECFB-521A-417C-9607-8050FBBC6127}" srcOrd="2" destOrd="0" presId="urn:microsoft.com/office/officeart/2017/3/layout/DropPinTimeline"/>
    <dgm:cxn modelId="{EBA40F9C-1EDF-4D5E-9C52-F9DC6BFF0BA2}" type="presParOf" srcId="{03C44FFA-0933-419F-98C9-3A97B45F3157}" destId="{B2480399-A563-4513-AD0C-952AC4B0E720}" srcOrd="3" destOrd="0" presId="urn:microsoft.com/office/officeart/2017/3/layout/DropPinTimeline"/>
    <dgm:cxn modelId="{842F78CC-F5CC-428E-8C51-ABBE928D4EB5}" type="presParOf" srcId="{03C44FFA-0933-419F-98C9-3A97B45F3157}" destId="{8B7C5536-222E-4ECD-B4A2-CE9176457AC7}" srcOrd="4" destOrd="0" presId="urn:microsoft.com/office/officeart/2017/3/layout/DropPinTimeline"/>
    <dgm:cxn modelId="{53A267D2-4CBC-4B63-85FE-734A90E8206A}" type="presParOf" srcId="{03C44FFA-0933-419F-98C9-3A97B45F3157}" destId="{D97020AC-C416-40F3-9219-225A5A2782F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42945D-1205-47C4-9E0B-C2689D8884D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3B0043-A196-4412-B446-AD36C651473E}">
      <dgm:prSet/>
      <dgm:spPr/>
      <dgm:t>
        <a:bodyPr/>
        <a:lstStyle/>
        <a:p>
          <a:r>
            <a:rPr lang="en-CA"/>
            <a:t>Family history of depression</a:t>
          </a:r>
          <a:endParaRPr lang="en-US"/>
        </a:p>
      </dgm:t>
    </dgm:pt>
    <dgm:pt modelId="{5059C5C6-F5FB-441D-A7BF-B5B5BAEAE263}" type="parTrans" cxnId="{A968971B-F107-44CA-B19E-10126EA3A9C2}">
      <dgm:prSet/>
      <dgm:spPr/>
      <dgm:t>
        <a:bodyPr/>
        <a:lstStyle/>
        <a:p>
          <a:endParaRPr lang="en-US"/>
        </a:p>
      </dgm:t>
    </dgm:pt>
    <dgm:pt modelId="{C211F3AB-1078-4317-8C31-AEE03AC5503C}" type="sibTrans" cxnId="{A968971B-F107-44CA-B19E-10126EA3A9C2}">
      <dgm:prSet/>
      <dgm:spPr/>
      <dgm:t>
        <a:bodyPr/>
        <a:lstStyle/>
        <a:p>
          <a:endParaRPr lang="en-US"/>
        </a:p>
      </dgm:t>
    </dgm:pt>
    <dgm:pt modelId="{B49CA099-7EA9-4B4C-9981-EFDBF84022E9}">
      <dgm:prSet/>
      <dgm:spPr/>
      <dgm:t>
        <a:bodyPr/>
        <a:lstStyle/>
        <a:p>
          <a:r>
            <a:rPr lang="en-CA"/>
            <a:t>Anxiety disorders</a:t>
          </a:r>
          <a:endParaRPr lang="en-US"/>
        </a:p>
      </dgm:t>
    </dgm:pt>
    <dgm:pt modelId="{CB665D3A-25EF-4115-A563-37743CBE27D5}" type="parTrans" cxnId="{271B6CEB-4F4B-4AFA-A277-97292899A286}">
      <dgm:prSet/>
      <dgm:spPr/>
      <dgm:t>
        <a:bodyPr/>
        <a:lstStyle/>
        <a:p>
          <a:endParaRPr lang="en-US"/>
        </a:p>
      </dgm:t>
    </dgm:pt>
    <dgm:pt modelId="{0291D4EE-DE7B-4425-9A0E-7A32F62FB194}" type="sibTrans" cxnId="{271B6CEB-4F4B-4AFA-A277-97292899A286}">
      <dgm:prSet/>
      <dgm:spPr/>
      <dgm:t>
        <a:bodyPr/>
        <a:lstStyle/>
        <a:p>
          <a:endParaRPr lang="en-US"/>
        </a:p>
      </dgm:t>
    </dgm:pt>
    <dgm:pt modelId="{8F3D6C82-B06C-458F-A236-7C232BCBA56A}">
      <dgm:prSet/>
      <dgm:spPr/>
      <dgm:t>
        <a:bodyPr/>
        <a:lstStyle/>
        <a:p>
          <a:r>
            <a:rPr lang="en-CA"/>
            <a:t>Untreated depression</a:t>
          </a:r>
          <a:endParaRPr lang="en-US"/>
        </a:p>
      </dgm:t>
    </dgm:pt>
    <dgm:pt modelId="{AFA1777A-F086-4730-80AA-75A6B27B6C12}" type="parTrans" cxnId="{41F84665-EA51-44A8-8123-51D76358017C}">
      <dgm:prSet/>
      <dgm:spPr/>
      <dgm:t>
        <a:bodyPr/>
        <a:lstStyle/>
        <a:p>
          <a:endParaRPr lang="en-US"/>
        </a:p>
      </dgm:t>
    </dgm:pt>
    <dgm:pt modelId="{2E749621-C1A4-4C99-8D37-5DF67D9EE6E6}" type="sibTrans" cxnId="{41F84665-EA51-44A8-8123-51D76358017C}">
      <dgm:prSet/>
      <dgm:spPr/>
      <dgm:t>
        <a:bodyPr/>
        <a:lstStyle/>
        <a:p>
          <a:endParaRPr lang="en-US"/>
        </a:p>
      </dgm:t>
    </dgm:pt>
    <dgm:pt modelId="{E82C6433-4CD5-49AB-95C4-C5CD3C7A2794}">
      <dgm:prSet/>
      <dgm:spPr/>
      <dgm:t>
        <a:bodyPr/>
        <a:lstStyle/>
        <a:p>
          <a:r>
            <a:rPr lang="en-CA"/>
            <a:t>Unstable family experiences</a:t>
          </a:r>
          <a:endParaRPr lang="en-US"/>
        </a:p>
      </dgm:t>
    </dgm:pt>
    <dgm:pt modelId="{7DDCC31A-53EB-446A-8670-3415DB58A31C}" type="parTrans" cxnId="{539BE0DA-9F55-4EC6-B664-5322FF9780A3}">
      <dgm:prSet/>
      <dgm:spPr/>
      <dgm:t>
        <a:bodyPr/>
        <a:lstStyle/>
        <a:p>
          <a:endParaRPr lang="en-US"/>
        </a:p>
      </dgm:t>
    </dgm:pt>
    <dgm:pt modelId="{B422DACE-A6C2-43CB-B9EC-82EBE24AEA93}" type="sibTrans" cxnId="{539BE0DA-9F55-4EC6-B664-5322FF9780A3}">
      <dgm:prSet/>
      <dgm:spPr/>
      <dgm:t>
        <a:bodyPr/>
        <a:lstStyle/>
        <a:p>
          <a:endParaRPr lang="en-US"/>
        </a:p>
      </dgm:t>
    </dgm:pt>
    <dgm:pt modelId="{902C4817-69FE-4EF5-BA23-1BF9F0F5FF52}">
      <dgm:prSet/>
      <dgm:spPr/>
      <dgm:t>
        <a:bodyPr/>
        <a:lstStyle/>
        <a:p>
          <a:r>
            <a:rPr lang="en-CA"/>
            <a:t>Family history of members died by suicide</a:t>
          </a:r>
          <a:endParaRPr lang="en-US"/>
        </a:p>
      </dgm:t>
    </dgm:pt>
    <dgm:pt modelId="{D1B94EB2-80CB-4D37-86BB-C14713304A12}" type="parTrans" cxnId="{E4B79309-ED6B-4450-B5A8-9B2FBA2CAACE}">
      <dgm:prSet/>
      <dgm:spPr/>
      <dgm:t>
        <a:bodyPr/>
        <a:lstStyle/>
        <a:p>
          <a:endParaRPr lang="en-US"/>
        </a:p>
      </dgm:t>
    </dgm:pt>
    <dgm:pt modelId="{D00E5952-DA73-4A77-AB0B-710619D7FBB9}" type="sibTrans" cxnId="{E4B79309-ED6B-4450-B5A8-9B2FBA2CAACE}">
      <dgm:prSet/>
      <dgm:spPr/>
      <dgm:t>
        <a:bodyPr/>
        <a:lstStyle/>
        <a:p>
          <a:endParaRPr lang="en-US"/>
        </a:p>
      </dgm:t>
    </dgm:pt>
    <dgm:pt modelId="{ADD14E90-A9FD-42E1-BA1C-5AA97098D8E2}" type="pres">
      <dgm:prSet presAssocID="{2A42945D-1205-47C4-9E0B-C2689D8884D1}" presName="vert0" presStyleCnt="0">
        <dgm:presLayoutVars>
          <dgm:dir/>
          <dgm:animOne val="branch"/>
          <dgm:animLvl val="lvl"/>
        </dgm:presLayoutVars>
      </dgm:prSet>
      <dgm:spPr/>
    </dgm:pt>
    <dgm:pt modelId="{61183317-7057-4BC1-AEB6-21D7CB236016}" type="pres">
      <dgm:prSet presAssocID="{9D3B0043-A196-4412-B446-AD36C651473E}" presName="thickLine" presStyleLbl="alignNode1" presStyleIdx="0" presStyleCnt="5"/>
      <dgm:spPr/>
    </dgm:pt>
    <dgm:pt modelId="{027E20EE-B592-4DFE-A4EF-40E0A68DCEEB}" type="pres">
      <dgm:prSet presAssocID="{9D3B0043-A196-4412-B446-AD36C651473E}" presName="horz1" presStyleCnt="0"/>
      <dgm:spPr/>
    </dgm:pt>
    <dgm:pt modelId="{E4542FF3-7C6F-4C7A-8C5C-D32826255C8A}" type="pres">
      <dgm:prSet presAssocID="{9D3B0043-A196-4412-B446-AD36C651473E}" presName="tx1" presStyleLbl="revTx" presStyleIdx="0" presStyleCnt="5"/>
      <dgm:spPr/>
    </dgm:pt>
    <dgm:pt modelId="{BECDB70D-39B5-48ED-BF3A-5EB8AF2AD7E9}" type="pres">
      <dgm:prSet presAssocID="{9D3B0043-A196-4412-B446-AD36C651473E}" presName="vert1" presStyleCnt="0"/>
      <dgm:spPr/>
    </dgm:pt>
    <dgm:pt modelId="{029A201B-175E-4B12-92A0-0AC5038047D4}" type="pres">
      <dgm:prSet presAssocID="{B49CA099-7EA9-4B4C-9981-EFDBF84022E9}" presName="thickLine" presStyleLbl="alignNode1" presStyleIdx="1" presStyleCnt="5"/>
      <dgm:spPr/>
    </dgm:pt>
    <dgm:pt modelId="{5728B932-3A4B-4D03-8BE7-60A2E192BE64}" type="pres">
      <dgm:prSet presAssocID="{B49CA099-7EA9-4B4C-9981-EFDBF84022E9}" presName="horz1" presStyleCnt="0"/>
      <dgm:spPr/>
    </dgm:pt>
    <dgm:pt modelId="{44A73286-A360-42B6-A680-5877B5C3BEF8}" type="pres">
      <dgm:prSet presAssocID="{B49CA099-7EA9-4B4C-9981-EFDBF84022E9}" presName="tx1" presStyleLbl="revTx" presStyleIdx="1" presStyleCnt="5"/>
      <dgm:spPr/>
    </dgm:pt>
    <dgm:pt modelId="{9A706E03-4FBF-403C-8693-73DB44DDFAC4}" type="pres">
      <dgm:prSet presAssocID="{B49CA099-7EA9-4B4C-9981-EFDBF84022E9}" presName="vert1" presStyleCnt="0"/>
      <dgm:spPr/>
    </dgm:pt>
    <dgm:pt modelId="{B0683CD0-A31E-4E80-AA26-E34DDFC7CE72}" type="pres">
      <dgm:prSet presAssocID="{8F3D6C82-B06C-458F-A236-7C232BCBA56A}" presName="thickLine" presStyleLbl="alignNode1" presStyleIdx="2" presStyleCnt="5"/>
      <dgm:spPr/>
    </dgm:pt>
    <dgm:pt modelId="{EB9CDE17-129B-4C12-B0E2-B0D3E18B667D}" type="pres">
      <dgm:prSet presAssocID="{8F3D6C82-B06C-458F-A236-7C232BCBA56A}" presName="horz1" presStyleCnt="0"/>
      <dgm:spPr/>
    </dgm:pt>
    <dgm:pt modelId="{72481520-2E56-45E0-8779-6EDDF414FA37}" type="pres">
      <dgm:prSet presAssocID="{8F3D6C82-B06C-458F-A236-7C232BCBA56A}" presName="tx1" presStyleLbl="revTx" presStyleIdx="2" presStyleCnt="5"/>
      <dgm:spPr/>
    </dgm:pt>
    <dgm:pt modelId="{1A0AED0E-3C66-49A6-BC01-B279AEA20694}" type="pres">
      <dgm:prSet presAssocID="{8F3D6C82-B06C-458F-A236-7C232BCBA56A}" presName="vert1" presStyleCnt="0"/>
      <dgm:spPr/>
    </dgm:pt>
    <dgm:pt modelId="{D16AEB22-77E4-45F5-B947-D709A3494B72}" type="pres">
      <dgm:prSet presAssocID="{E82C6433-4CD5-49AB-95C4-C5CD3C7A2794}" presName="thickLine" presStyleLbl="alignNode1" presStyleIdx="3" presStyleCnt="5"/>
      <dgm:spPr/>
    </dgm:pt>
    <dgm:pt modelId="{BCC6515D-558C-45FF-98DA-6ACEAA35E261}" type="pres">
      <dgm:prSet presAssocID="{E82C6433-4CD5-49AB-95C4-C5CD3C7A2794}" presName="horz1" presStyleCnt="0"/>
      <dgm:spPr/>
    </dgm:pt>
    <dgm:pt modelId="{EA59CD29-D479-4A3F-81E9-B8DA2CAE2580}" type="pres">
      <dgm:prSet presAssocID="{E82C6433-4CD5-49AB-95C4-C5CD3C7A2794}" presName="tx1" presStyleLbl="revTx" presStyleIdx="3" presStyleCnt="5"/>
      <dgm:spPr/>
    </dgm:pt>
    <dgm:pt modelId="{87649A65-4985-4AAB-AD44-093E5E28AD35}" type="pres">
      <dgm:prSet presAssocID="{E82C6433-4CD5-49AB-95C4-C5CD3C7A2794}" presName="vert1" presStyleCnt="0"/>
      <dgm:spPr/>
    </dgm:pt>
    <dgm:pt modelId="{57779AA9-12E6-4915-A33F-C4A5F0EF71BE}" type="pres">
      <dgm:prSet presAssocID="{902C4817-69FE-4EF5-BA23-1BF9F0F5FF52}" presName="thickLine" presStyleLbl="alignNode1" presStyleIdx="4" presStyleCnt="5"/>
      <dgm:spPr/>
    </dgm:pt>
    <dgm:pt modelId="{B5E05600-8E7F-407A-BD83-879D0194A184}" type="pres">
      <dgm:prSet presAssocID="{902C4817-69FE-4EF5-BA23-1BF9F0F5FF52}" presName="horz1" presStyleCnt="0"/>
      <dgm:spPr/>
    </dgm:pt>
    <dgm:pt modelId="{82B93AED-C7C1-43E4-8A37-F4111F359D7C}" type="pres">
      <dgm:prSet presAssocID="{902C4817-69FE-4EF5-BA23-1BF9F0F5FF52}" presName="tx1" presStyleLbl="revTx" presStyleIdx="4" presStyleCnt="5"/>
      <dgm:spPr/>
    </dgm:pt>
    <dgm:pt modelId="{36D5C088-597E-4E22-9F45-0BD0F66E96BD}" type="pres">
      <dgm:prSet presAssocID="{902C4817-69FE-4EF5-BA23-1BF9F0F5FF52}" presName="vert1" presStyleCnt="0"/>
      <dgm:spPr/>
    </dgm:pt>
  </dgm:ptLst>
  <dgm:cxnLst>
    <dgm:cxn modelId="{1BE70206-5537-44F0-A42C-5F11228BD9FF}" type="presOf" srcId="{B49CA099-7EA9-4B4C-9981-EFDBF84022E9}" destId="{44A73286-A360-42B6-A680-5877B5C3BEF8}" srcOrd="0" destOrd="0" presId="urn:microsoft.com/office/officeart/2008/layout/LinedList"/>
    <dgm:cxn modelId="{E4B79309-ED6B-4450-B5A8-9B2FBA2CAACE}" srcId="{2A42945D-1205-47C4-9E0B-C2689D8884D1}" destId="{902C4817-69FE-4EF5-BA23-1BF9F0F5FF52}" srcOrd="4" destOrd="0" parTransId="{D1B94EB2-80CB-4D37-86BB-C14713304A12}" sibTransId="{D00E5952-DA73-4A77-AB0B-710619D7FBB9}"/>
    <dgm:cxn modelId="{A968971B-F107-44CA-B19E-10126EA3A9C2}" srcId="{2A42945D-1205-47C4-9E0B-C2689D8884D1}" destId="{9D3B0043-A196-4412-B446-AD36C651473E}" srcOrd="0" destOrd="0" parTransId="{5059C5C6-F5FB-441D-A7BF-B5B5BAEAE263}" sibTransId="{C211F3AB-1078-4317-8C31-AEE03AC5503C}"/>
    <dgm:cxn modelId="{41F84665-EA51-44A8-8123-51D76358017C}" srcId="{2A42945D-1205-47C4-9E0B-C2689D8884D1}" destId="{8F3D6C82-B06C-458F-A236-7C232BCBA56A}" srcOrd="2" destOrd="0" parTransId="{AFA1777A-F086-4730-80AA-75A6B27B6C12}" sibTransId="{2E749621-C1A4-4C99-8D37-5DF67D9EE6E6}"/>
    <dgm:cxn modelId="{E8EB7894-4A8F-42CC-ACB7-D013FEF757B2}" type="presOf" srcId="{902C4817-69FE-4EF5-BA23-1BF9F0F5FF52}" destId="{82B93AED-C7C1-43E4-8A37-F4111F359D7C}" srcOrd="0" destOrd="0" presId="urn:microsoft.com/office/officeart/2008/layout/LinedList"/>
    <dgm:cxn modelId="{B6FCED9D-C0CE-48A7-9A7C-A141E4B8547A}" type="presOf" srcId="{E82C6433-4CD5-49AB-95C4-C5CD3C7A2794}" destId="{EA59CD29-D479-4A3F-81E9-B8DA2CAE2580}" srcOrd="0" destOrd="0" presId="urn:microsoft.com/office/officeart/2008/layout/LinedList"/>
    <dgm:cxn modelId="{4146CFA1-2E5F-4BB4-A174-7C7035B79650}" type="presOf" srcId="{8F3D6C82-B06C-458F-A236-7C232BCBA56A}" destId="{72481520-2E56-45E0-8779-6EDDF414FA37}" srcOrd="0" destOrd="0" presId="urn:microsoft.com/office/officeart/2008/layout/LinedList"/>
    <dgm:cxn modelId="{060A02D4-8083-4DF0-A81B-81C442106691}" type="presOf" srcId="{2A42945D-1205-47C4-9E0B-C2689D8884D1}" destId="{ADD14E90-A9FD-42E1-BA1C-5AA97098D8E2}" srcOrd="0" destOrd="0" presId="urn:microsoft.com/office/officeart/2008/layout/LinedList"/>
    <dgm:cxn modelId="{539BE0DA-9F55-4EC6-B664-5322FF9780A3}" srcId="{2A42945D-1205-47C4-9E0B-C2689D8884D1}" destId="{E82C6433-4CD5-49AB-95C4-C5CD3C7A2794}" srcOrd="3" destOrd="0" parTransId="{7DDCC31A-53EB-446A-8670-3415DB58A31C}" sibTransId="{B422DACE-A6C2-43CB-B9EC-82EBE24AEA93}"/>
    <dgm:cxn modelId="{A16C4EE7-E0CB-4127-AC69-58AD82244A0F}" type="presOf" srcId="{9D3B0043-A196-4412-B446-AD36C651473E}" destId="{E4542FF3-7C6F-4C7A-8C5C-D32826255C8A}" srcOrd="0" destOrd="0" presId="urn:microsoft.com/office/officeart/2008/layout/LinedList"/>
    <dgm:cxn modelId="{271B6CEB-4F4B-4AFA-A277-97292899A286}" srcId="{2A42945D-1205-47C4-9E0B-C2689D8884D1}" destId="{B49CA099-7EA9-4B4C-9981-EFDBF84022E9}" srcOrd="1" destOrd="0" parTransId="{CB665D3A-25EF-4115-A563-37743CBE27D5}" sibTransId="{0291D4EE-DE7B-4425-9A0E-7A32F62FB194}"/>
    <dgm:cxn modelId="{75489B58-C7E5-4274-97E0-FA22AF719DE9}" type="presParOf" srcId="{ADD14E90-A9FD-42E1-BA1C-5AA97098D8E2}" destId="{61183317-7057-4BC1-AEB6-21D7CB236016}" srcOrd="0" destOrd="0" presId="urn:microsoft.com/office/officeart/2008/layout/LinedList"/>
    <dgm:cxn modelId="{3DFDB4F5-6F54-471C-8C57-28FF89514AF1}" type="presParOf" srcId="{ADD14E90-A9FD-42E1-BA1C-5AA97098D8E2}" destId="{027E20EE-B592-4DFE-A4EF-40E0A68DCEEB}" srcOrd="1" destOrd="0" presId="urn:microsoft.com/office/officeart/2008/layout/LinedList"/>
    <dgm:cxn modelId="{EF82FB13-C897-45BC-9A3E-951EA63B2FD1}" type="presParOf" srcId="{027E20EE-B592-4DFE-A4EF-40E0A68DCEEB}" destId="{E4542FF3-7C6F-4C7A-8C5C-D32826255C8A}" srcOrd="0" destOrd="0" presId="urn:microsoft.com/office/officeart/2008/layout/LinedList"/>
    <dgm:cxn modelId="{C6AD49F9-7178-430D-86E2-8F361D548FB3}" type="presParOf" srcId="{027E20EE-B592-4DFE-A4EF-40E0A68DCEEB}" destId="{BECDB70D-39B5-48ED-BF3A-5EB8AF2AD7E9}" srcOrd="1" destOrd="0" presId="urn:microsoft.com/office/officeart/2008/layout/LinedList"/>
    <dgm:cxn modelId="{50B034DA-AEAA-49B4-A161-02DC6AC0FE8D}" type="presParOf" srcId="{ADD14E90-A9FD-42E1-BA1C-5AA97098D8E2}" destId="{029A201B-175E-4B12-92A0-0AC5038047D4}" srcOrd="2" destOrd="0" presId="urn:microsoft.com/office/officeart/2008/layout/LinedList"/>
    <dgm:cxn modelId="{EABE8926-8135-4957-A761-F6ED05BCBC15}" type="presParOf" srcId="{ADD14E90-A9FD-42E1-BA1C-5AA97098D8E2}" destId="{5728B932-3A4B-4D03-8BE7-60A2E192BE64}" srcOrd="3" destOrd="0" presId="urn:microsoft.com/office/officeart/2008/layout/LinedList"/>
    <dgm:cxn modelId="{66A37855-AACA-4183-B9EA-222A9F1A7154}" type="presParOf" srcId="{5728B932-3A4B-4D03-8BE7-60A2E192BE64}" destId="{44A73286-A360-42B6-A680-5877B5C3BEF8}" srcOrd="0" destOrd="0" presId="urn:microsoft.com/office/officeart/2008/layout/LinedList"/>
    <dgm:cxn modelId="{64387947-C049-4F95-A309-C1A406FA4120}" type="presParOf" srcId="{5728B932-3A4B-4D03-8BE7-60A2E192BE64}" destId="{9A706E03-4FBF-403C-8693-73DB44DDFAC4}" srcOrd="1" destOrd="0" presId="urn:microsoft.com/office/officeart/2008/layout/LinedList"/>
    <dgm:cxn modelId="{81F6A456-515B-4A20-A3CE-7E16579D008B}" type="presParOf" srcId="{ADD14E90-A9FD-42E1-BA1C-5AA97098D8E2}" destId="{B0683CD0-A31E-4E80-AA26-E34DDFC7CE72}" srcOrd="4" destOrd="0" presId="urn:microsoft.com/office/officeart/2008/layout/LinedList"/>
    <dgm:cxn modelId="{747BA7C1-239D-4EED-BE4E-316744A18793}" type="presParOf" srcId="{ADD14E90-A9FD-42E1-BA1C-5AA97098D8E2}" destId="{EB9CDE17-129B-4C12-B0E2-B0D3E18B667D}" srcOrd="5" destOrd="0" presId="urn:microsoft.com/office/officeart/2008/layout/LinedList"/>
    <dgm:cxn modelId="{B0B11972-AD07-45A1-8EBE-ADE08C83CBFE}" type="presParOf" srcId="{EB9CDE17-129B-4C12-B0E2-B0D3E18B667D}" destId="{72481520-2E56-45E0-8779-6EDDF414FA37}" srcOrd="0" destOrd="0" presId="urn:microsoft.com/office/officeart/2008/layout/LinedList"/>
    <dgm:cxn modelId="{3AB84C2B-268C-4B72-816C-2DD0A6C1022C}" type="presParOf" srcId="{EB9CDE17-129B-4C12-B0E2-B0D3E18B667D}" destId="{1A0AED0E-3C66-49A6-BC01-B279AEA20694}" srcOrd="1" destOrd="0" presId="urn:microsoft.com/office/officeart/2008/layout/LinedList"/>
    <dgm:cxn modelId="{15EB057B-AE6C-4965-B1B3-2D08DB6E4ED3}" type="presParOf" srcId="{ADD14E90-A9FD-42E1-BA1C-5AA97098D8E2}" destId="{D16AEB22-77E4-45F5-B947-D709A3494B72}" srcOrd="6" destOrd="0" presId="urn:microsoft.com/office/officeart/2008/layout/LinedList"/>
    <dgm:cxn modelId="{9347F352-2ABA-41EA-A060-BED03FC22F25}" type="presParOf" srcId="{ADD14E90-A9FD-42E1-BA1C-5AA97098D8E2}" destId="{BCC6515D-558C-45FF-98DA-6ACEAA35E261}" srcOrd="7" destOrd="0" presId="urn:microsoft.com/office/officeart/2008/layout/LinedList"/>
    <dgm:cxn modelId="{B9D5F6D6-C79A-4923-975B-E5C845F3F8B0}" type="presParOf" srcId="{BCC6515D-558C-45FF-98DA-6ACEAA35E261}" destId="{EA59CD29-D479-4A3F-81E9-B8DA2CAE2580}" srcOrd="0" destOrd="0" presId="urn:microsoft.com/office/officeart/2008/layout/LinedList"/>
    <dgm:cxn modelId="{A9B0B776-0706-4FF0-8E3A-7F2872773B33}" type="presParOf" srcId="{BCC6515D-558C-45FF-98DA-6ACEAA35E261}" destId="{87649A65-4985-4AAB-AD44-093E5E28AD35}" srcOrd="1" destOrd="0" presId="urn:microsoft.com/office/officeart/2008/layout/LinedList"/>
    <dgm:cxn modelId="{E7D9849C-6736-4751-8822-81E4C2B3216D}" type="presParOf" srcId="{ADD14E90-A9FD-42E1-BA1C-5AA97098D8E2}" destId="{57779AA9-12E6-4915-A33F-C4A5F0EF71BE}" srcOrd="8" destOrd="0" presId="urn:microsoft.com/office/officeart/2008/layout/LinedList"/>
    <dgm:cxn modelId="{62E95969-C31B-4C6F-AE5F-403BA7497E52}" type="presParOf" srcId="{ADD14E90-A9FD-42E1-BA1C-5AA97098D8E2}" destId="{B5E05600-8E7F-407A-BD83-879D0194A184}" srcOrd="9" destOrd="0" presId="urn:microsoft.com/office/officeart/2008/layout/LinedList"/>
    <dgm:cxn modelId="{BE5F61BF-823F-4653-AB47-3A1CE1859360}" type="presParOf" srcId="{B5E05600-8E7F-407A-BD83-879D0194A184}" destId="{82B93AED-C7C1-43E4-8A37-F4111F359D7C}" srcOrd="0" destOrd="0" presId="urn:microsoft.com/office/officeart/2008/layout/LinedList"/>
    <dgm:cxn modelId="{F3E98269-559E-479A-A0B6-A134A0A0CCDF}" type="presParOf" srcId="{B5E05600-8E7F-407A-BD83-879D0194A184}" destId="{36D5C088-597E-4E22-9F45-0BD0F66E96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11ABE-3AF3-41AC-BD23-AC6F0B2B48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A3D831-D1AE-406B-87E6-C2F24AE40687}">
      <dgm:prSet/>
      <dgm:spPr/>
      <dgm:t>
        <a:bodyPr/>
        <a:lstStyle/>
        <a:p>
          <a:r>
            <a:rPr lang="en-CA"/>
            <a:t>Exposure to violence or abuse.</a:t>
          </a:r>
          <a:endParaRPr lang="en-US"/>
        </a:p>
      </dgm:t>
    </dgm:pt>
    <dgm:pt modelId="{E4F1BA7D-E546-4999-A992-F707B4CD326F}" type="parTrans" cxnId="{058FF756-FE9B-47C2-B7A7-3F552FAE3294}">
      <dgm:prSet/>
      <dgm:spPr/>
      <dgm:t>
        <a:bodyPr/>
        <a:lstStyle/>
        <a:p>
          <a:endParaRPr lang="en-US"/>
        </a:p>
      </dgm:t>
    </dgm:pt>
    <dgm:pt modelId="{2A768340-254D-40F8-89AE-95A4EAAC6D31}" type="sibTrans" cxnId="{058FF756-FE9B-47C2-B7A7-3F552FAE3294}">
      <dgm:prSet/>
      <dgm:spPr/>
      <dgm:t>
        <a:bodyPr/>
        <a:lstStyle/>
        <a:p>
          <a:endParaRPr lang="en-US"/>
        </a:p>
      </dgm:t>
    </dgm:pt>
    <dgm:pt modelId="{C6BEB499-F738-4EC4-A31F-002E78DB6C74}">
      <dgm:prSet/>
      <dgm:spPr/>
      <dgm:t>
        <a:bodyPr/>
        <a:lstStyle/>
        <a:p>
          <a:r>
            <a:rPr lang="en-CA"/>
            <a:t>Lack of support network.</a:t>
          </a:r>
          <a:endParaRPr lang="en-US"/>
        </a:p>
      </dgm:t>
    </dgm:pt>
    <dgm:pt modelId="{99064B16-5DCA-4394-B769-91D1BF085C45}" type="parTrans" cxnId="{CDDE4228-2340-4A77-9164-13A94E41A1DB}">
      <dgm:prSet/>
      <dgm:spPr/>
      <dgm:t>
        <a:bodyPr/>
        <a:lstStyle/>
        <a:p>
          <a:endParaRPr lang="en-US"/>
        </a:p>
      </dgm:t>
    </dgm:pt>
    <dgm:pt modelId="{25128732-C0F4-48E0-B674-5CDF3F106C9C}" type="sibTrans" cxnId="{CDDE4228-2340-4A77-9164-13A94E41A1DB}">
      <dgm:prSet/>
      <dgm:spPr/>
      <dgm:t>
        <a:bodyPr/>
        <a:lstStyle/>
        <a:p>
          <a:endParaRPr lang="en-US"/>
        </a:p>
      </dgm:t>
    </dgm:pt>
    <dgm:pt modelId="{699E759C-1B3F-4683-8F90-9B32D7FBB67B}">
      <dgm:prSet/>
      <dgm:spPr/>
      <dgm:t>
        <a:bodyPr/>
        <a:lstStyle/>
        <a:p>
          <a:r>
            <a:rPr lang="en-CA"/>
            <a:t>Emotional or physical abuse.</a:t>
          </a:r>
          <a:endParaRPr lang="en-US"/>
        </a:p>
      </dgm:t>
    </dgm:pt>
    <dgm:pt modelId="{337C9D54-E978-4914-BDA8-484C8A438C41}" type="parTrans" cxnId="{C40C57D4-4F02-4AB2-8386-93E5EC39AF59}">
      <dgm:prSet/>
      <dgm:spPr/>
      <dgm:t>
        <a:bodyPr/>
        <a:lstStyle/>
        <a:p>
          <a:endParaRPr lang="en-US"/>
        </a:p>
      </dgm:t>
    </dgm:pt>
    <dgm:pt modelId="{FB18FDCD-48C3-4520-879A-B8C31DF34055}" type="sibTrans" cxnId="{C40C57D4-4F02-4AB2-8386-93E5EC39AF59}">
      <dgm:prSet/>
      <dgm:spPr/>
      <dgm:t>
        <a:bodyPr/>
        <a:lstStyle/>
        <a:p>
          <a:endParaRPr lang="en-US"/>
        </a:p>
      </dgm:t>
    </dgm:pt>
    <dgm:pt modelId="{3ADD1F8B-0CDB-4C43-9F1D-405D00B53AAD}">
      <dgm:prSet/>
      <dgm:spPr/>
      <dgm:t>
        <a:bodyPr/>
        <a:lstStyle/>
        <a:p>
          <a:r>
            <a:rPr lang="en-CA"/>
            <a:t>Feeling of distress.</a:t>
          </a:r>
          <a:endParaRPr lang="en-US"/>
        </a:p>
      </dgm:t>
    </dgm:pt>
    <dgm:pt modelId="{758835AE-2B0E-4B7E-8549-2FD88650DF98}" type="parTrans" cxnId="{7C2226BE-ACA4-4184-B032-24F8C28F8EA6}">
      <dgm:prSet/>
      <dgm:spPr/>
      <dgm:t>
        <a:bodyPr/>
        <a:lstStyle/>
        <a:p>
          <a:endParaRPr lang="en-US"/>
        </a:p>
      </dgm:t>
    </dgm:pt>
    <dgm:pt modelId="{36017080-636B-40E7-880B-0374EA6CD7FF}" type="sibTrans" cxnId="{7C2226BE-ACA4-4184-B032-24F8C28F8EA6}">
      <dgm:prSet/>
      <dgm:spPr/>
      <dgm:t>
        <a:bodyPr/>
        <a:lstStyle/>
        <a:p>
          <a:endParaRPr lang="en-US"/>
        </a:p>
      </dgm:t>
    </dgm:pt>
    <dgm:pt modelId="{32DEEEB1-3B58-4512-950B-F9650ADA250B}">
      <dgm:prSet/>
      <dgm:spPr/>
      <dgm:t>
        <a:bodyPr/>
        <a:lstStyle/>
        <a:p>
          <a:r>
            <a:rPr lang="en-CA"/>
            <a:t>Negative experiences.</a:t>
          </a:r>
          <a:endParaRPr lang="en-US"/>
        </a:p>
      </dgm:t>
    </dgm:pt>
    <dgm:pt modelId="{51DB2247-F8A8-47BF-9AED-3DECB64D23FA}" type="parTrans" cxnId="{9D5D5912-564D-4719-AF53-5F8557D2136E}">
      <dgm:prSet/>
      <dgm:spPr/>
      <dgm:t>
        <a:bodyPr/>
        <a:lstStyle/>
        <a:p>
          <a:endParaRPr lang="en-US"/>
        </a:p>
      </dgm:t>
    </dgm:pt>
    <dgm:pt modelId="{BD982CB0-5AA6-42D8-A47D-DFC9C1DDB2E8}" type="sibTrans" cxnId="{9D5D5912-564D-4719-AF53-5F8557D2136E}">
      <dgm:prSet/>
      <dgm:spPr/>
      <dgm:t>
        <a:bodyPr/>
        <a:lstStyle/>
        <a:p>
          <a:endParaRPr lang="en-US"/>
        </a:p>
      </dgm:t>
    </dgm:pt>
    <dgm:pt modelId="{5613EB53-E3A6-4523-9B60-D4E43FA04DAB}" type="pres">
      <dgm:prSet presAssocID="{C5A11ABE-3AF3-41AC-BD23-AC6F0B2B4823}" presName="linear" presStyleCnt="0">
        <dgm:presLayoutVars>
          <dgm:animLvl val="lvl"/>
          <dgm:resizeHandles val="exact"/>
        </dgm:presLayoutVars>
      </dgm:prSet>
      <dgm:spPr/>
    </dgm:pt>
    <dgm:pt modelId="{26BF0D65-4EE7-4996-833A-2CCEBDB97C46}" type="pres">
      <dgm:prSet presAssocID="{9BA3D831-D1AE-406B-87E6-C2F24AE406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9ACD3-E532-4835-AB04-EDE4E44BEB84}" type="pres">
      <dgm:prSet presAssocID="{2A768340-254D-40F8-89AE-95A4EAAC6D31}" presName="spacer" presStyleCnt="0"/>
      <dgm:spPr/>
    </dgm:pt>
    <dgm:pt modelId="{19CDE507-AD1A-43DF-A68C-AB25905C8771}" type="pres">
      <dgm:prSet presAssocID="{C6BEB499-F738-4EC4-A31F-002E78DB6C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2F448B-DCAA-4D2A-8DCB-CB9748F51FD8}" type="pres">
      <dgm:prSet presAssocID="{25128732-C0F4-48E0-B674-5CDF3F106C9C}" presName="spacer" presStyleCnt="0"/>
      <dgm:spPr/>
    </dgm:pt>
    <dgm:pt modelId="{0F71A257-DDC9-4234-973A-8E76AF109266}" type="pres">
      <dgm:prSet presAssocID="{699E759C-1B3F-4683-8F90-9B32D7FBB6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17DC76-08ED-4073-BE91-EE4B222592FF}" type="pres">
      <dgm:prSet presAssocID="{FB18FDCD-48C3-4520-879A-B8C31DF34055}" presName="spacer" presStyleCnt="0"/>
      <dgm:spPr/>
    </dgm:pt>
    <dgm:pt modelId="{7863AF2C-ABEC-4A2E-A3B1-AB1915C776F4}" type="pres">
      <dgm:prSet presAssocID="{3ADD1F8B-0CDB-4C43-9F1D-405D00B53A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CC223D-F965-463A-BDA5-B727FEFAF5E7}" type="pres">
      <dgm:prSet presAssocID="{36017080-636B-40E7-880B-0374EA6CD7FF}" presName="spacer" presStyleCnt="0"/>
      <dgm:spPr/>
    </dgm:pt>
    <dgm:pt modelId="{8041F9BC-C6AC-4154-9A8F-ED811923FEF4}" type="pres">
      <dgm:prSet presAssocID="{32DEEEB1-3B58-4512-950B-F9650ADA25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5D5912-564D-4719-AF53-5F8557D2136E}" srcId="{C5A11ABE-3AF3-41AC-BD23-AC6F0B2B4823}" destId="{32DEEEB1-3B58-4512-950B-F9650ADA250B}" srcOrd="4" destOrd="0" parTransId="{51DB2247-F8A8-47BF-9AED-3DECB64D23FA}" sibTransId="{BD982CB0-5AA6-42D8-A47D-DFC9C1DDB2E8}"/>
    <dgm:cxn modelId="{CDDE4228-2340-4A77-9164-13A94E41A1DB}" srcId="{C5A11ABE-3AF3-41AC-BD23-AC6F0B2B4823}" destId="{C6BEB499-F738-4EC4-A31F-002E78DB6C74}" srcOrd="1" destOrd="0" parTransId="{99064B16-5DCA-4394-B769-91D1BF085C45}" sibTransId="{25128732-C0F4-48E0-B674-5CDF3F106C9C}"/>
    <dgm:cxn modelId="{EE247735-5423-48E3-AD49-0F9D216C49F5}" type="presOf" srcId="{C5A11ABE-3AF3-41AC-BD23-AC6F0B2B4823}" destId="{5613EB53-E3A6-4523-9B60-D4E43FA04DAB}" srcOrd="0" destOrd="0" presId="urn:microsoft.com/office/officeart/2005/8/layout/vList2"/>
    <dgm:cxn modelId="{EBCD7C3B-5EDD-429C-BEF3-6296171DF022}" type="presOf" srcId="{9BA3D831-D1AE-406B-87E6-C2F24AE40687}" destId="{26BF0D65-4EE7-4996-833A-2CCEBDB97C46}" srcOrd="0" destOrd="0" presId="urn:microsoft.com/office/officeart/2005/8/layout/vList2"/>
    <dgm:cxn modelId="{257BC168-FACD-4355-864E-0A7A016DCA13}" type="presOf" srcId="{699E759C-1B3F-4683-8F90-9B32D7FBB67B}" destId="{0F71A257-DDC9-4234-973A-8E76AF109266}" srcOrd="0" destOrd="0" presId="urn:microsoft.com/office/officeart/2005/8/layout/vList2"/>
    <dgm:cxn modelId="{058FF756-FE9B-47C2-B7A7-3F552FAE3294}" srcId="{C5A11ABE-3AF3-41AC-BD23-AC6F0B2B4823}" destId="{9BA3D831-D1AE-406B-87E6-C2F24AE40687}" srcOrd="0" destOrd="0" parTransId="{E4F1BA7D-E546-4999-A992-F707B4CD326F}" sibTransId="{2A768340-254D-40F8-89AE-95A4EAAC6D31}"/>
    <dgm:cxn modelId="{5028DD80-03CE-46C4-B073-7C747B15C60B}" type="presOf" srcId="{32DEEEB1-3B58-4512-950B-F9650ADA250B}" destId="{8041F9BC-C6AC-4154-9A8F-ED811923FEF4}" srcOrd="0" destOrd="0" presId="urn:microsoft.com/office/officeart/2005/8/layout/vList2"/>
    <dgm:cxn modelId="{7C2226BE-ACA4-4184-B032-24F8C28F8EA6}" srcId="{C5A11ABE-3AF3-41AC-BD23-AC6F0B2B4823}" destId="{3ADD1F8B-0CDB-4C43-9F1D-405D00B53AAD}" srcOrd="3" destOrd="0" parTransId="{758835AE-2B0E-4B7E-8549-2FD88650DF98}" sibTransId="{36017080-636B-40E7-880B-0374EA6CD7FF}"/>
    <dgm:cxn modelId="{C40C57D4-4F02-4AB2-8386-93E5EC39AF59}" srcId="{C5A11ABE-3AF3-41AC-BD23-AC6F0B2B4823}" destId="{699E759C-1B3F-4683-8F90-9B32D7FBB67B}" srcOrd="2" destOrd="0" parTransId="{337C9D54-E978-4914-BDA8-484C8A438C41}" sibTransId="{FB18FDCD-48C3-4520-879A-B8C31DF34055}"/>
    <dgm:cxn modelId="{D73DC7D9-F6A9-4D26-9456-295493E5E5D5}" type="presOf" srcId="{3ADD1F8B-0CDB-4C43-9F1D-405D00B53AAD}" destId="{7863AF2C-ABEC-4A2E-A3B1-AB1915C776F4}" srcOrd="0" destOrd="0" presId="urn:microsoft.com/office/officeart/2005/8/layout/vList2"/>
    <dgm:cxn modelId="{D62816F3-C1AE-4127-BB1F-2444335CF5AD}" type="presOf" srcId="{C6BEB499-F738-4EC4-A31F-002E78DB6C74}" destId="{19CDE507-AD1A-43DF-A68C-AB25905C8771}" srcOrd="0" destOrd="0" presId="urn:microsoft.com/office/officeart/2005/8/layout/vList2"/>
    <dgm:cxn modelId="{A1996B7D-CA12-4A1E-815D-4AA38F6698BC}" type="presParOf" srcId="{5613EB53-E3A6-4523-9B60-D4E43FA04DAB}" destId="{26BF0D65-4EE7-4996-833A-2CCEBDB97C46}" srcOrd="0" destOrd="0" presId="urn:microsoft.com/office/officeart/2005/8/layout/vList2"/>
    <dgm:cxn modelId="{0D10537F-AF5D-4D60-BBE8-84E31C1C5679}" type="presParOf" srcId="{5613EB53-E3A6-4523-9B60-D4E43FA04DAB}" destId="{E0B9ACD3-E532-4835-AB04-EDE4E44BEB84}" srcOrd="1" destOrd="0" presId="urn:microsoft.com/office/officeart/2005/8/layout/vList2"/>
    <dgm:cxn modelId="{56248E80-9712-4A75-B42C-33A388B5EB3B}" type="presParOf" srcId="{5613EB53-E3A6-4523-9B60-D4E43FA04DAB}" destId="{19CDE507-AD1A-43DF-A68C-AB25905C8771}" srcOrd="2" destOrd="0" presId="urn:microsoft.com/office/officeart/2005/8/layout/vList2"/>
    <dgm:cxn modelId="{14A2991B-95C1-4002-AE7A-783E65701865}" type="presParOf" srcId="{5613EB53-E3A6-4523-9B60-D4E43FA04DAB}" destId="{C72F448B-DCAA-4D2A-8DCB-CB9748F51FD8}" srcOrd="3" destOrd="0" presId="urn:microsoft.com/office/officeart/2005/8/layout/vList2"/>
    <dgm:cxn modelId="{B5786039-98F4-43DC-AB1A-2D943E8FC95F}" type="presParOf" srcId="{5613EB53-E3A6-4523-9B60-D4E43FA04DAB}" destId="{0F71A257-DDC9-4234-973A-8E76AF109266}" srcOrd="4" destOrd="0" presId="urn:microsoft.com/office/officeart/2005/8/layout/vList2"/>
    <dgm:cxn modelId="{8408ECDD-EE8D-4699-93BF-1E5C59B0CFDD}" type="presParOf" srcId="{5613EB53-E3A6-4523-9B60-D4E43FA04DAB}" destId="{3A17DC76-08ED-4073-BE91-EE4B222592FF}" srcOrd="5" destOrd="0" presId="urn:microsoft.com/office/officeart/2005/8/layout/vList2"/>
    <dgm:cxn modelId="{1F2EFE26-FBA4-4888-8016-4E95EC6981BD}" type="presParOf" srcId="{5613EB53-E3A6-4523-9B60-D4E43FA04DAB}" destId="{7863AF2C-ABEC-4A2E-A3B1-AB1915C776F4}" srcOrd="6" destOrd="0" presId="urn:microsoft.com/office/officeart/2005/8/layout/vList2"/>
    <dgm:cxn modelId="{8EBA3151-E109-4B45-BB2A-AB6657EF6DCB}" type="presParOf" srcId="{5613EB53-E3A6-4523-9B60-D4E43FA04DAB}" destId="{A1CC223D-F965-463A-BDA5-B727FEFAF5E7}" srcOrd="7" destOrd="0" presId="urn:microsoft.com/office/officeart/2005/8/layout/vList2"/>
    <dgm:cxn modelId="{E1C4C153-575F-4B46-8AF2-12DA5F08A604}" type="presParOf" srcId="{5613EB53-E3A6-4523-9B60-D4E43FA04DAB}" destId="{8041F9BC-C6AC-4154-9A8F-ED811923FE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890174-7946-497D-A3E2-607EF3F354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FF562B-EDA5-49F7-8B7E-6252A9AC5C3B}">
      <dgm:prSet/>
      <dgm:spPr/>
      <dgm:t>
        <a:bodyPr/>
        <a:lstStyle/>
        <a:p>
          <a:r>
            <a:rPr lang="en-CA"/>
            <a:t>The suicide rate for men is drastically high.</a:t>
          </a:r>
          <a:endParaRPr lang="en-US"/>
        </a:p>
      </dgm:t>
    </dgm:pt>
    <dgm:pt modelId="{00092DBC-4E04-4E9A-BD92-C8F88C4AFA18}" type="parTrans" cxnId="{FDD0FFAF-23B1-42B3-BF8D-F588C702DD94}">
      <dgm:prSet/>
      <dgm:spPr/>
      <dgm:t>
        <a:bodyPr/>
        <a:lstStyle/>
        <a:p>
          <a:endParaRPr lang="en-US"/>
        </a:p>
      </dgm:t>
    </dgm:pt>
    <dgm:pt modelId="{BA315674-4022-4972-B229-C9573C8AC722}" type="sibTrans" cxnId="{FDD0FFAF-23B1-42B3-BF8D-F588C702DD94}">
      <dgm:prSet/>
      <dgm:spPr/>
      <dgm:t>
        <a:bodyPr/>
        <a:lstStyle/>
        <a:p>
          <a:endParaRPr lang="en-US"/>
        </a:p>
      </dgm:t>
    </dgm:pt>
    <dgm:pt modelId="{442F04A0-6E98-4A55-978A-BD05B50141AF}">
      <dgm:prSet/>
      <dgm:spPr/>
      <dgm:t>
        <a:bodyPr/>
        <a:lstStyle/>
        <a:p>
          <a:r>
            <a:rPr lang="en-CA"/>
            <a:t>No matter the age group, there are many common reasons for suicide.</a:t>
          </a:r>
          <a:endParaRPr lang="en-US"/>
        </a:p>
      </dgm:t>
    </dgm:pt>
    <dgm:pt modelId="{A26A5A80-C4F0-4C8F-B934-996DA796858F}" type="parTrans" cxnId="{1AA03487-3D9F-4316-A842-635B28742DA9}">
      <dgm:prSet/>
      <dgm:spPr/>
      <dgm:t>
        <a:bodyPr/>
        <a:lstStyle/>
        <a:p>
          <a:endParaRPr lang="en-US"/>
        </a:p>
      </dgm:t>
    </dgm:pt>
    <dgm:pt modelId="{16BBA14B-D6FD-4059-97E2-1A16162D3FA9}" type="sibTrans" cxnId="{1AA03487-3D9F-4316-A842-635B28742DA9}">
      <dgm:prSet/>
      <dgm:spPr/>
      <dgm:t>
        <a:bodyPr/>
        <a:lstStyle/>
        <a:p>
          <a:endParaRPr lang="en-US"/>
        </a:p>
      </dgm:t>
    </dgm:pt>
    <dgm:pt modelId="{7FA52C56-8ABC-422E-B04E-27020CBCA848}">
      <dgm:prSet/>
      <dgm:spPr/>
      <dgm:t>
        <a:bodyPr/>
        <a:lstStyle/>
        <a:p>
          <a:r>
            <a:rPr lang="en-CA"/>
            <a:t>Saint Kitts and Nevis and Dominica both have 0 suicide cases.</a:t>
          </a:r>
          <a:endParaRPr lang="en-US"/>
        </a:p>
      </dgm:t>
    </dgm:pt>
    <dgm:pt modelId="{8A920D1F-F30A-4A39-9963-220813AF918E}" type="parTrans" cxnId="{64F423FE-C7B4-40DA-9EF5-CF45BF447B8D}">
      <dgm:prSet/>
      <dgm:spPr/>
      <dgm:t>
        <a:bodyPr/>
        <a:lstStyle/>
        <a:p>
          <a:endParaRPr lang="en-US"/>
        </a:p>
      </dgm:t>
    </dgm:pt>
    <dgm:pt modelId="{21F4BB03-72FB-4135-B544-14DBE6CB0911}" type="sibTrans" cxnId="{64F423FE-C7B4-40DA-9EF5-CF45BF447B8D}">
      <dgm:prSet/>
      <dgm:spPr/>
      <dgm:t>
        <a:bodyPr/>
        <a:lstStyle/>
        <a:p>
          <a:endParaRPr lang="en-US"/>
        </a:p>
      </dgm:t>
    </dgm:pt>
    <dgm:pt modelId="{23264672-A575-4A54-8803-2BBEF573C74B}">
      <dgm:prSet/>
      <dgm:spPr/>
      <dgm:t>
        <a:bodyPr/>
        <a:lstStyle/>
        <a:p>
          <a:r>
            <a:rPr lang="en-CA"/>
            <a:t>The highest no of suicides are in the Russian Federation.</a:t>
          </a:r>
          <a:endParaRPr lang="en-US"/>
        </a:p>
      </dgm:t>
    </dgm:pt>
    <dgm:pt modelId="{2BCDA674-FF26-4084-B6EE-EE1E7154F021}" type="parTrans" cxnId="{C673060E-A99D-436A-865B-DF334D09800F}">
      <dgm:prSet/>
      <dgm:spPr/>
      <dgm:t>
        <a:bodyPr/>
        <a:lstStyle/>
        <a:p>
          <a:endParaRPr lang="en-US"/>
        </a:p>
      </dgm:t>
    </dgm:pt>
    <dgm:pt modelId="{7C55C224-E8D4-4293-ABE8-7061F27FC49B}" type="sibTrans" cxnId="{C673060E-A99D-436A-865B-DF334D09800F}">
      <dgm:prSet/>
      <dgm:spPr/>
      <dgm:t>
        <a:bodyPr/>
        <a:lstStyle/>
        <a:p>
          <a:endParaRPr lang="en-US"/>
        </a:p>
      </dgm:t>
    </dgm:pt>
    <dgm:pt modelId="{3BC364A0-E8A1-47A1-9094-6B5B68D9DE04}" type="pres">
      <dgm:prSet presAssocID="{06890174-7946-497D-A3E2-607EF3F35456}" presName="root" presStyleCnt="0">
        <dgm:presLayoutVars>
          <dgm:dir/>
          <dgm:resizeHandles val="exact"/>
        </dgm:presLayoutVars>
      </dgm:prSet>
      <dgm:spPr/>
    </dgm:pt>
    <dgm:pt modelId="{8436DF72-366F-413D-9AE7-AAB679DDC0DD}" type="pres">
      <dgm:prSet presAssocID="{46FF562B-EDA5-49F7-8B7E-6252A9AC5C3B}" presName="compNode" presStyleCnt="0"/>
      <dgm:spPr/>
    </dgm:pt>
    <dgm:pt modelId="{A2128A39-1CA5-44CA-BC11-AB6C09E6A4A3}" type="pres">
      <dgm:prSet presAssocID="{46FF562B-EDA5-49F7-8B7E-6252A9AC5C3B}" presName="bgRect" presStyleLbl="bgShp" presStyleIdx="0" presStyleCnt="4"/>
      <dgm:spPr/>
    </dgm:pt>
    <dgm:pt modelId="{1DD1A7C4-2345-4E09-83AD-20FC44683E14}" type="pres">
      <dgm:prSet presAssocID="{46FF562B-EDA5-49F7-8B7E-6252A9AC5C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A6AF3D1-8485-494B-8708-58A34C97CC1B}" type="pres">
      <dgm:prSet presAssocID="{46FF562B-EDA5-49F7-8B7E-6252A9AC5C3B}" presName="spaceRect" presStyleCnt="0"/>
      <dgm:spPr/>
    </dgm:pt>
    <dgm:pt modelId="{F564DBC8-BABB-40CD-9141-8404A8D7E7C7}" type="pres">
      <dgm:prSet presAssocID="{46FF562B-EDA5-49F7-8B7E-6252A9AC5C3B}" presName="parTx" presStyleLbl="revTx" presStyleIdx="0" presStyleCnt="4">
        <dgm:presLayoutVars>
          <dgm:chMax val="0"/>
          <dgm:chPref val="0"/>
        </dgm:presLayoutVars>
      </dgm:prSet>
      <dgm:spPr/>
    </dgm:pt>
    <dgm:pt modelId="{30FE98BE-7BB2-4611-8F1B-E7B5BBC702C7}" type="pres">
      <dgm:prSet presAssocID="{BA315674-4022-4972-B229-C9573C8AC722}" presName="sibTrans" presStyleCnt="0"/>
      <dgm:spPr/>
    </dgm:pt>
    <dgm:pt modelId="{4059B63B-B2E9-4D32-95E4-0C82EBB0D033}" type="pres">
      <dgm:prSet presAssocID="{442F04A0-6E98-4A55-978A-BD05B50141AF}" presName="compNode" presStyleCnt="0"/>
      <dgm:spPr/>
    </dgm:pt>
    <dgm:pt modelId="{4589A393-C093-41FF-A59E-B2490764B0BF}" type="pres">
      <dgm:prSet presAssocID="{442F04A0-6E98-4A55-978A-BD05B50141AF}" presName="bgRect" presStyleLbl="bgShp" presStyleIdx="1" presStyleCnt="4"/>
      <dgm:spPr/>
    </dgm:pt>
    <dgm:pt modelId="{E2FFCE7F-C882-4AF0-8CF6-3BA00D05F5B4}" type="pres">
      <dgm:prSet presAssocID="{442F04A0-6E98-4A55-978A-BD05B50141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7C7E518-C059-4409-A577-E8675840D598}" type="pres">
      <dgm:prSet presAssocID="{442F04A0-6E98-4A55-978A-BD05B50141AF}" presName="spaceRect" presStyleCnt="0"/>
      <dgm:spPr/>
    </dgm:pt>
    <dgm:pt modelId="{911C724A-2B45-44B8-AD11-25FC13CE8F5C}" type="pres">
      <dgm:prSet presAssocID="{442F04A0-6E98-4A55-978A-BD05B50141AF}" presName="parTx" presStyleLbl="revTx" presStyleIdx="1" presStyleCnt="4">
        <dgm:presLayoutVars>
          <dgm:chMax val="0"/>
          <dgm:chPref val="0"/>
        </dgm:presLayoutVars>
      </dgm:prSet>
      <dgm:spPr/>
    </dgm:pt>
    <dgm:pt modelId="{34194384-9A20-445B-BAB6-BCD352AFEBAA}" type="pres">
      <dgm:prSet presAssocID="{16BBA14B-D6FD-4059-97E2-1A16162D3FA9}" presName="sibTrans" presStyleCnt="0"/>
      <dgm:spPr/>
    </dgm:pt>
    <dgm:pt modelId="{F19BD7C4-D315-43B6-A010-26C8E4E5AB6B}" type="pres">
      <dgm:prSet presAssocID="{7FA52C56-8ABC-422E-B04E-27020CBCA848}" presName="compNode" presStyleCnt="0"/>
      <dgm:spPr/>
    </dgm:pt>
    <dgm:pt modelId="{FCAB157F-1948-4E66-B477-A81D114BE137}" type="pres">
      <dgm:prSet presAssocID="{7FA52C56-8ABC-422E-B04E-27020CBCA848}" presName="bgRect" presStyleLbl="bgShp" presStyleIdx="2" presStyleCnt="4"/>
      <dgm:spPr/>
    </dgm:pt>
    <dgm:pt modelId="{4630A3CB-A626-49D8-B7AB-2CEAE76DE678}" type="pres">
      <dgm:prSet presAssocID="{7FA52C56-8ABC-422E-B04E-27020CBCA8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7498D4CD-4257-4DB3-B25A-C222F834AF97}" type="pres">
      <dgm:prSet presAssocID="{7FA52C56-8ABC-422E-B04E-27020CBCA848}" presName="spaceRect" presStyleCnt="0"/>
      <dgm:spPr/>
    </dgm:pt>
    <dgm:pt modelId="{229F10BD-D8C3-48AB-8E6D-7D5F3F5C519D}" type="pres">
      <dgm:prSet presAssocID="{7FA52C56-8ABC-422E-B04E-27020CBCA848}" presName="parTx" presStyleLbl="revTx" presStyleIdx="2" presStyleCnt="4">
        <dgm:presLayoutVars>
          <dgm:chMax val="0"/>
          <dgm:chPref val="0"/>
        </dgm:presLayoutVars>
      </dgm:prSet>
      <dgm:spPr/>
    </dgm:pt>
    <dgm:pt modelId="{2E10C555-7673-4D42-9D6E-AA45BCFEB322}" type="pres">
      <dgm:prSet presAssocID="{21F4BB03-72FB-4135-B544-14DBE6CB0911}" presName="sibTrans" presStyleCnt="0"/>
      <dgm:spPr/>
    </dgm:pt>
    <dgm:pt modelId="{163BC451-47FE-44F1-A270-9D039FE54752}" type="pres">
      <dgm:prSet presAssocID="{23264672-A575-4A54-8803-2BBEF573C74B}" presName="compNode" presStyleCnt="0"/>
      <dgm:spPr/>
    </dgm:pt>
    <dgm:pt modelId="{063A06A0-76E4-42FE-9F03-179E8E116060}" type="pres">
      <dgm:prSet presAssocID="{23264672-A575-4A54-8803-2BBEF573C74B}" presName="bgRect" presStyleLbl="bgShp" presStyleIdx="3" presStyleCnt="4"/>
      <dgm:spPr/>
    </dgm:pt>
    <dgm:pt modelId="{CB0E02BA-2E95-4916-85F7-3652F8D5B57C}" type="pres">
      <dgm:prSet presAssocID="{23264672-A575-4A54-8803-2BBEF573C7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4E605DA-700A-4EEB-9A86-C6FA84307C78}" type="pres">
      <dgm:prSet presAssocID="{23264672-A575-4A54-8803-2BBEF573C74B}" presName="spaceRect" presStyleCnt="0"/>
      <dgm:spPr/>
    </dgm:pt>
    <dgm:pt modelId="{16AD05CB-F0F1-4105-ADB4-FCE89B145264}" type="pres">
      <dgm:prSet presAssocID="{23264672-A575-4A54-8803-2BBEF573C7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73060E-A99D-436A-865B-DF334D09800F}" srcId="{06890174-7946-497D-A3E2-607EF3F35456}" destId="{23264672-A575-4A54-8803-2BBEF573C74B}" srcOrd="3" destOrd="0" parTransId="{2BCDA674-FF26-4084-B6EE-EE1E7154F021}" sibTransId="{7C55C224-E8D4-4293-ABE8-7061F27FC49B}"/>
    <dgm:cxn modelId="{FBED4F36-576F-484F-81F6-60B32CB7419A}" type="presOf" srcId="{7FA52C56-8ABC-422E-B04E-27020CBCA848}" destId="{229F10BD-D8C3-48AB-8E6D-7D5F3F5C519D}" srcOrd="0" destOrd="0" presId="urn:microsoft.com/office/officeart/2018/2/layout/IconVerticalSolidList"/>
    <dgm:cxn modelId="{1AA03487-3D9F-4316-A842-635B28742DA9}" srcId="{06890174-7946-497D-A3E2-607EF3F35456}" destId="{442F04A0-6E98-4A55-978A-BD05B50141AF}" srcOrd="1" destOrd="0" parTransId="{A26A5A80-C4F0-4C8F-B934-996DA796858F}" sibTransId="{16BBA14B-D6FD-4059-97E2-1A16162D3FA9}"/>
    <dgm:cxn modelId="{1D046F90-43C0-40B4-A139-C80888152142}" type="presOf" srcId="{442F04A0-6E98-4A55-978A-BD05B50141AF}" destId="{911C724A-2B45-44B8-AD11-25FC13CE8F5C}" srcOrd="0" destOrd="0" presId="urn:microsoft.com/office/officeart/2018/2/layout/IconVerticalSolidList"/>
    <dgm:cxn modelId="{680F359B-4ABE-434C-9452-E4B5454C0A29}" type="presOf" srcId="{23264672-A575-4A54-8803-2BBEF573C74B}" destId="{16AD05CB-F0F1-4105-ADB4-FCE89B145264}" srcOrd="0" destOrd="0" presId="urn:microsoft.com/office/officeart/2018/2/layout/IconVerticalSolidList"/>
    <dgm:cxn modelId="{E6A444AF-0347-4259-9686-BDB430E938BA}" type="presOf" srcId="{06890174-7946-497D-A3E2-607EF3F35456}" destId="{3BC364A0-E8A1-47A1-9094-6B5B68D9DE04}" srcOrd="0" destOrd="0" presId="urn:microsoft.com/office/officeart/2018/2/layout/IconVerticalSolidList"/>
    <dgm:cxn modelId="{FDD0FFAF-23B1-42B3-BF8D-F588C702DD94}" srcId="{06890174-7946-497D-A3E2-607EF3F35456}" destId="{46FF562B-EDA5-49F7-8B7E-6252A9AC5C3B}" srcOrd="0" destOrd="0" parTransId="{00092DBC-4E04-4E9A-BD92-C8F88C4AFA18}" sibTransId="{BA315674-4022-4972-B229-C9573C8AC722}"/>
    <dgm:cxn modelId="{9BF862BE-FEBD-42C1-BFC7-D2A3DF349372}" type="presOf" srcId="{46FF562B-EDA5-49F7-8B7E-6252A9AC5C3B}" destId="{F564DBC8-BABB-40CD-9141-8404A8D7E7C7}" srcOrd="0" destOrd="0" presId="urn:microsoft.com/office/officeart/2018/2/layout/IconVerticalSolidList"/>
    <dgm:cxn modelId="{64F423FE-C7B4-40DA-9EF5-CF45BF447B8D}" srcId="{06890174-7946-497D-A3E2-607EF3F35456}" destId="{7FA52C56-8ABC-422E-B04E-27020CBCA848}" srcOrd="2" destOrd="0" parTransId="{8A920D1F-F30A-4A39-9963-220813AF918E}" sibTransId="{21F4BB03-72FB-4135-B544-14DBE6CB0911}"/>
    <dgm:cxn modelId="{29FAF2AF-ED35-4B2A-91F3-287F0D0064B4}" type="presParOf" srcId="{3BC364A0-E8A1-47A1-9094-6B5B68D9DE04}" destId="{8436DF72-366F-413D-9AE7-AAB679DDC0DD}" srcOrd="0" destOrd="0" presId="urn:microsoft.com/office/officeart/2018/2/layout/IconVerticalSolidList"/>
    <dgm:cxn modelId="{5186642C-B19E-45A4-8CC0-CDFDB259C208}" type="presParOf" srcId="{8436DF72-366F-413D-9AE7-AAB679DDC0DD}" destId="{A2128A39-1CA5-44CA-BC11-AB6C09E6A4A3}" srcOrd="0" destOrd="0" presId="urn:microsoft.com/office/officeart/2018/2/layout/IconVerticalSolidList"/>
    <dgm:cxn modelId="{6CB1D1D2-7E72-4F71-8B45-65CC21654D8D}" type="presParOf" srcId="{8436DF72-366F-413D-9AE7-AAB679DDC0DD}" destId="{1DD1A7C4-2345-4E09-83AD-20FC44683E14}" srcOrd="1" destOrd="0" presId="urn:microsoft.com/office/officeart/2018/2/layout/IconVerticalSolidList"/>
    <dgm:cxn modelId="{85566EB7-D299-4CCE-A781-8BBF558E703F}" type="presParOf" srcId="{8436DF72-366F-413D-9AE7-AAB679DDC0DD}" destId="{3A6AF3D1-8485-494B-8708-58A34C97CC1B}" srcOrd="2" destOrd="0" presId="urn:microsoft.com/office/officeart/2018/2/layout/IconVerticalSolidList"/>
    <dgm:cxn modelId="{08E912AF-1208-4C99-A538-F2D10D844171}" type="presParOf" srcId="{8436DF72-366F-413D-9AE7-AAB679DDC0DD}" destId="{F564DBC8-BABB-40CD-9141-8404A8D7E7C7}" srcOrd="3" destOrd="0" presId="urn:microsoft.com/office/officeart/2018/2/layout/IconVerticalSolidList"/>
    <dgm:cxn modelId="{0ACD601D-FAC6-4548-86B0-671AC6F7E042}" type="presParOf" srcId="{3BC364A0-E8A1-47A1-9094-6B5B68D9DE04}" destId="{30FE98BE-7BB2-4611-8F1B-E7B5BBC702C7}" srcOrd="1" destOrd="0" presId="urn:microsoft.com/office/officeart/2018/2/layout/IconVerticalSolidList"/>
    <dgm:cxn modelId="{1746E18A-F3F9-42EF-86DC-25C50C8F0DD5}" type="presParOf" srcId="{3BC364A0-E8A1-47A1-9094-6B5B68D9DE04}" destId="{4059B63B-B2E9-4D32-95E4-0C82EBB0D033}" srcOrd="2" destOrd="0" presId="urn:microsoft.com/office/officeart/2018/2/layout/IconVerticalSolidList"/>
    <dgm:cxn modelId="{19464F01-6B97-4C41-BB9A-9569098E64EA}" type="presParOf" srcId="{4059B63B-B2E9-4D32-95E4-0C82EBB0D033}" destId="{4589A393-C093-41FF-A59E-B2490764B0BF}" srcOrd="0" destOrd="0" presId="urn:microsoft.com/office/officeart/2018/2/layout/IconVerticalSolidList"/>
    <dgm:cxn modelId="{726D14B1-327C-4DD3-8069-9A6F8ED5C09F}" type="presParOf" srcId="{4059B63B-B2E9-4D32-95E4-0C82EBB0D033}" destId="{E2FFCE7F-C882-4AF0-8CF6-3BA00D05F5B4}" srcOrd="1" destOrd="0" presId="urn:microsoft.com/office/officeart/2018/2/layout/IconVerticalSolidList"/>
    <dgm:cxn modelId="{1081397D-BC3C-4028-AA9A-512CC262A214}" type="presParOf" srcId="{4059B63B-B2E9-4D32-95E4-0C82EBB0D033}" destId="{47C7E518-C059-4409-A577-E8675840D598}" srcOrd="2" destOrd="0" presId="urn:microsoft.com/office/officeart/2018/2/layout/IconVerticalSolidList"/>
    <dgm:cxn modelId="{0EC9075E-5390-4E8E-9E0B-5FD67650B118}" type="presParOf" srcId="{4059B63B-B2E9-4D32-95E4-0C82EBB0D033}" destId="{911C724A-2B45-44B8-AD11-25FC13CE8F5C}" srcOrd="3" destOrd="0" presId="urn:microsoft.com/office/officeart/2018/2/layout/IconVerticalSolidList"/>
    <dgm:cxn modelId="{6E7D8FCE-A322-4713-AC39-2AB7288B6B70}" type="presParOf" srcId="{3BC364A0-E8A1-47A1-9094-6B5B68D9DE04}" destId="{34194384-9A20-445B-BAB6-BCD352AFEBAA}" srcOrd="3" destOrd="0" presId="urn:microsoft.com/office/officeart/2018/2/layout/IconVerticalSolidList"/>
    <dgm:cxn modelId="{3187B8E9-AFDA-41D7-B7F2-3D2794961C79}" type="presParOf" srcId="{3BC364A0-E8A1-47A1-9094-6B5B68D9DE04}" destId="{F19BD7C4-D315-43B6-A010-26C8E4E5AB6B}" srcOrd="4" destOrd="0" presId="urn:microsoft.com/office/officeart/2018/2/layout/IconVerticalSolidList"/>
    <dgm:cxn modelId="{C3B67A35-E495-4995-8AF2-E4D9F95F63B3}" type="presParOf" srcId="{F19BD7C4-D315-43B6-A010-26C8E4E5AB6B}" destId="{FCAB157F-1948-4E66-B477-A81D114BE137}" srcOrd="0" destOrd="0" presId="urn:microsoft.com/office/officeart/2018/2/layout/IconVerticalSolidList"/>
    <dgm:cxn modelId="{4A68A5B5-2556-474D-BBAC-761CB4AE538B}" type="presParOf" srcId="{F19BD7C4-D315-43B6-A010-26C8E4E5AB6B}" destId="{4630A3CB-A626-49D8-B7AB-2CEAE76DE678}" srcOrd="1" destOrd="0" presId="urn:microsoft.com/office/officeart/2018/2/layout/IconVerticalSolidList"/>
    <dgm:cxn modelId="{18682B82-6F2F-49F1-A0F8-4CBEE9166D90}" type="presParOf" srcId="{F19BD7C4-D315-43B6-A010-26C8E4E5AB6B}" destId="{7498D4CD-4257-4DB3-B25A-C222F834AF97}" srcOrd="2" destOrd="0" presId="urn:microsoft.com/office/officeart/2018/2/layout/IconVerticalSolidList"/>
    <dgm:cxn modelId="{D862C7BB-5473-475D-A2E1-7B2EFA42D9B8}" type="presParOf" srcId="{F19BD7C4-D315-43B6-A010-26C8E4E5AB6B}" destId="{229F10BD-D8C3-48AB-8E6D-7D5F3F5C519D}" srcOrd="3" destOrd="0" presId="urn:microsoft.com/office/officeart/2018/2/layout/IconVerticalSolidList"/>
    <dgm:cxn modelId="{E5363D67-FA85-4778-9979-A326AF524302}" type="presParOf" srcId="{3BC364A0-E8A1-47A1-9094-6B5B68D9DE04}" destId="{2E10C555-7673-4D42-9D6E-AA45BCFEB322}" srcOrd="5" destOrd="0" presId="urn:microsoft.com/office/officeart/2018/2/layout/IconVerticalSolidList"/>
    <dgm:cxn modelId="{D55BF3DB-5D9C-4AAE-B54B-C48E0530D8BD}" type="presParOf" srcId="{3BC364A0-E8A1-47A1-9094-6B5B68D9DE04}" destId="{163BC451-47FE-44F1-A270-9D039FE54752}" srcOrd="6" destOrd="0" presId="urn:microsoft.com/office/officeart/2018/2/layout/IconVerticalSolidList"/>
    <dgm:cxn modelId="{7CE5D5AC-B423-4A7B-AAB3-7E43FDDDF28E}" type="presParOf" srcId="{163BC451-47FE-44F1-A270-9D039FE54752}" destId="{063A06A0-76E4-42FE-9F03-179E8E116060}" srcOrd="0" destOrd="0" presId="urn:microsoft.com/office/officeart/2018/2/layout/IconVerticalSolidList"/>
    <dgm:cxn modelId="{77AD5D2A-BD1E-4064-A1D6-434701905261}" type="presParOf" srcId="{163BC451-47FE-44F1-A270-9D039FE54752}" destId="{CB0E02BA-2E95-4916-85F7-3652F8D5B57C}" srcOrd="1" destOrd="0" presId="urn:microsoft.com/office/officeart/2018/2/layout/IconVerticalSolidList"/>
    <dgm:cxn modelId="{F0FA2256-F591-4F63-84E2-86ACDF59195E}" type="presParOf" srcId="{163BC451-47FE-44F1-A270-9D039FE54752}" destId="{34E605DA-700A-4EEB-9A86-C6FA84307C78}" srcOrd="2" destOrd="0" presId="urn:microsoft.com/office/officeart/2018/2/layout/IconVerticalSolidList"/>
    <dgm:cxn modelId="{53F69C42-47D1-4F99-9709-E950C4FCDF44}" type="presParOf" srcId="{163BC451-47FE-44F1-A270-9D039FE54752}" destId="{16AD05CB-F0F1-4105-ADB4-FCE89B1452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051E7E-8D4D-44A0-8EB5-FB7B089B22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550B28-FC46-466B-B7FC-EEDDE274639C}">
      <dgm:prSet/>
      <dgm:spPr/>
      <dgm:t>
        <a:bodyPr/>
        <a:lstStyle/>
        <a:p>
          <a:r>
            <a:rPr lang="en-CA"/>
            <a:t>Graphical plotting.</a:t>
          </a:r>
          <a:endParaRPr lang="en-US"/>
        </a:p>
      </dgm:t>
    </dgm:pt>
    <dgm:pt modelId="{A8AD7B56-A364-4B6D-B9D9-C07B71E36C0A}" type="parTrans" cxnId="{EC6D8EA4-9EDE-4AD9-897B-230B484F8A9E}">
      <dgm:prSet/>
      <dgm:spPr/>
      <dgm:t>
        <a:bodyPr/>
        <a:lstStyle/>
        <a:p>
          <a:endParaRPr lang="en-US"/>
        </a:p>
      </dgm:t>
    </dgm:pt>
    <dgm:pt modelId="{2CC374AC-2AC8-480E-8D71-69418001282F}" type="sibTrans" cxnId="{EC6D8EA4-9EDE-4AD9-897B-230B484F8A9E}">
      <dgm:prSet/>
      <dgm:spPr/>
      <dgm:t>
        <a:bodyPr/>
        <a:lstStyle/>
        <a:p>
          <a:endParaRPr lang="en-US"/>
        </a:p>
      </dgm:t>
    </dgm:pt>
    <dgm:pt modelId="{E3B403C3-0435-4BCE-9C91-ECA269E82F88}">
      <dgm:prSet/>
      <dgm:spPr/>
      <dgm:t>
        <a:bodyPr/>
        <a:lstStyle/>
        <a:p>
          <a:r>
            <a:rPr lang="en-CA"/>
            <a:t>Little more confidence for coding.</a:t>
          </a:r>
          <a:endParaRPr lang="en-US"/>
        </a:p>
      </dgm:t>
    </dgm:pt>
    <dgm:pt modelId="{F85328EC-F8A1-4035-9339-E87B00C2F487}" type="parTrans" cxnId="{DAD88BC9-FD67-455A-976E-32F9D6CD8D04}">
      <dgm:prSet/>
      <dgm:spPr/>
      <dgm:t>
        <a:bodyPr/>
        <a:lstStyle/>
        <a:p>
          <a:endParaRPr lang="en-US"/>
        </a:p>
      </dgm:t>
    </dgm:pt>
    <dgm:pt modelId="{07B37933-0B37-4DA8-89D0-10392D32AEBD}" type="sibTrans" cxnId="{DAD88BC9-FD67-455A-976E-32F9D6CD8D04}">
      <dgm:prSet/>
      <dgm:spPr/>
      <dgm:t>
        <a:bodyPr/>
        <a:lstStyle/>
        <a:p>
          <a:endParaRPr lang="en-US"/>
        </a:p>
      </dgm:t>
    </dgm:pt>
    <dgm:pt modelId="{D8866C8E-948E-4C48-82AD-D55D4CBC5CE4}">
      <dgm:prSet/>
      <dgm:spPr/>
      <dgm:t>
        <a:bodyPr/>
        <a:lstStyle/>
        <a:p>
          <a:r>
            <a:rPr lang="en-CA"/>
            <a:t>Getting outputs from similar variables.</a:t>
          </a:r>
          <a:endParaRPr lang="en-US"/>
        </a:p>
      </dgm:t>
    </dgm:pt>
    <dgm:pt modelId="{071EE0A1-1A89-43E3-8D01-4EA5EDFEB897}" type="parTrans" cxnId="{F80F92BB-3312-4BC7-839D-CD1CD28EE018}">
      <dgm:prSet/>
      <dgm:spPr/>
      <dgm:t>
        <a:bodyPr/>
        <a:lstStyle/>
        <a:p>
          <a:endParaRPr lang="en-US"/>
        </a:p>
      </dgm:t>
    </dgm:pt>
    <dgm:pt modelId="{8BA75E94-E46E-4243-93F0-A278C444C5CA}" type="sibTrans" cxnId="{F80F92BB-3312-4BC7-839D-CD1CD28EE018}">
      <dgm:prSet/>
      <dgm:spPr/>
      <dgm:t>
        <a:bodyPr/>
        <a:lstStyle/>
        <a:p>
          <a:endParaRPr lang="en-US"/>
        </a:p>
      </dgm:t>
    </dgm:pt>
    <dgm:pt modelId="{C82C47F5-C989-4CFA-88E2-2EF5B23ED317}">
      <dgm:prSet/>
      <dgm:spPr/>
      <dgm:t>
        <a:bodyPr/>
        <a:lstStyle/>
        <a:p>
          <a:r>
            <a:rPr lang="en-CA"/>
            <a:t>Group by.</a:t>
          </a:r>
          <a:endParaRPr lang="en-US"/>
        </a:p>
      </dgm:t>
    </dgm:pt>
    <dgm:pt modelId="{D1775EFA-F0D1-461F-B121-0DF7597846C7}" type="parTrans" cxnId="{94AFFEA6-5E5B-49C3-9F95-C48969077DFB}">
      <dgm:prSet/>
      <dgm:spPr/>
      <dgm:t>
        <a:bodyPr/>
        <a:lstStyle/>
        <a:p>
          <a:endParaRPr lang="en-US"/>
        </a:p>
      </dgm:t>
    </dgm:pt>
    <dgm:pt modelId="{40F4DC3C-61BB-4D40-919E-86949B8ED64C}" type="sibTrans" cxnId="{94AFFEA6-5E5B-49C3-9F95-C48969077DFB}">
      <dgm:prSet/>
      <dgm:spPr/>
      <dgm:t>
        <a:bodyPr/>
        <a:lstStyle/>
        <a:p>
          <a:endParaRPr lang="en-US"/>
        </a:p>
      </dgm:t>
    </dgm:pt>
    <dgm:pt modelId="{A9030412-7860-464B-A8F9-45FBB097C9D5}">
      <dgm:prSet/>
      <dgm:spPr/>
      <dgm:t>
        <a:bodyPr/>
        <a:lstStyle/>
        <a:p>
          <a:r>
            <a:rPr lang="en-CA"/>
            <a:t>List.</a:t>
          </a:r>
          <a:endParaRPr lang="en-US"/>
        </a:p>
      </dgm:t>
    </dgm:pt>
    <dgm:pt modelId="{A4701571-42D5-46C8-B9FD-7F8382D6DBD9}" type="parTrans" cxnId="{66C2AF54-A96C-4DE7-9EDD-FF3F9695D906}">
      <dgm:prSet/>
      <dgm:spPr/>
      <dgm:t>
        <a:bodyPr/>
        <a:lstStyle/>
        <a:p>
          <a:endParaRPr lang="en-US"/>
        </a:p>
      </dgm:t>
    </dgm:pt>
    <dgm:pt modelId="{CBDC24CF-CF3A-46D2-A840-80EB28047A2E}" type="sibTrans" cxnId="{66C2AF54-A96C-4DE7-9EDD-FF3F9695D906}">
      <dgm:prSet/>
      <dgm:spPr/>
      <dgm:t>
        <a:bodyPr/>
        <a:lstStyle/>
        <a:p>
          <a:endParaRPr lang="en-US"/>
        </a:p>
      </dgm:t>
    </dgm:pt>
    <dgm:pt modelId="{AC7B51A5-F9D8-4FD1-8FB3-02771F1775D2}">
      <dgm:prSet/>
      <dgm:spPr/>
      <dgm:t>
        <a:bodyPr/>
        <a:lstStyle/>
        <a:p>
          <a:r>
            <a:rPr lang="en-CA"/>
            <a:t>Value counts.</a:t>
          </a:r>
          <a:endParaRPr lang="en-US"/>
        </a:p>
      </dgm:t>
    </dgm:pt>
    <dgm:pt modelId="{FE0AEDB4-6BEE-49CB-9294-35AFBD446DEB}" type="parTrans" cxnId="{CD55421E-AFCD-452F-B9FC-87BD4F7B6AC0}">
      <dgm:prSet/>
      <dgm:spPr/>
      <dgm:t>
        <a:bodyPr/>
        <a:lstStyle/>
        <a:p>
          <a:endParaRPr lang="en-US"/>
        </a:p>
      </dgm:t>
    </dgm:pt>
    <dgm:pt modelId="{63423E8F-D404-4F83-9965-686AAC6B757B}" type="sibTrans" cxnId="{CD55421E-AFCD-452F-B9FC-87BD4F7B6AC0}">
      <dgm:prSet/>
      <dgm:spPr/>
      <dgm:t>
        <a:bodyPr/>
        <a:lstStyle/>
        <a:p>
          <a:endParaRPr lang="en-US"/>
        </a:p>
      </dgm:t>
    </dgm:pt>
    <dgm:pt modelId="{50688C81-1D89-4B70-AC0A-E22F84A61C21}">
      <dgm:prSet/>
      <dgm:spPr/>
      <dgm:t>
        <a:bodyPr/>
        <a:lstStyle/>
        <a:p>
          <a:r>
            <a:rPr lang="en-CA"/>
            <a:t>Adding images to python.</a:t>
          </a:r>
          <a:endParaRPr lang="en-US"/>
        </a:p>
      </dgm:t>
    </dgm:pt>
    <dgm:pt modelId="{BBCB2F89-42AB-4A51-A6ED-25CCD4EEC343}" type="parTrans" cxnId="{E7A59892-5CF8-4420-9EB5-5B08061A7BA5}">
      <dgm:prSet/>
      <dgm:spPr/>
      <dgm:t>
        <a:bodyPr/>
        <a:lstStyle/>
        <a:p>
          <a:endParaRPr lang="en-US"/>
        </a:p>
      </dgm:t>
    </dgm:pt>
    <dgm:pt modelId="{9BD8652D-EA4C-4569-9B05-927919333CA6}" type="sibTrans" cxnId="{E7A59892-5CF8-4420-9EB5-5B08061A7BA5}">
      <dgm:prSet/>
      <dgm:spPr/>
      <dgm:t>
        <a:bodyPr/>
        <a:lstStyle/>
        <a:p>
          <a:endParaRPr lang="en-US"/>
        </a:p>
      </dgm:t>
    </dgm:pt>
    <dgm:pt modelId="{13541339-426D-4FDA-84A9-C82FAE43A23C}" type="pres">
      <dgm:prSet presAssocID="{6B051E7E-8D4D-44A0-8EB5-FB7B089B22D5}" presName="root" presStyleCnt="0">
        <dgm:presLayoutVars>
          <dgm:dir/>
          <dgm:resizeHandles val="exact"/>
        </dgm:presLayoutVars>
      </dgm:prSet>
      <dgm:spPr/>
    </dgm:pt>
    <dgm:pt modelId="{F8B60D54-3545-4B45-A442-4B8939B9A991}" type="pres">
      <dgm:prSet presAssocID="{6B051E7E-8D4D-44A0-8EB5-FB7B089B22D5}" presName="container" presStyleCnt="0">
        <dgm:presLayoutVars>
          <dgm:dir/>
          <dgm:resizeHandles val="exact"/>
        </dgm:presLayoutVars>
      </dgm:prSet>
      <dgm:spPr/>
    </dgm:pt>
    <dgm:pt modelId="{9265EB90-B042-41FE-AF7F-23CED309BACD}" type="pres">
      <dgm:prSet presAssocID="{0F550B28-FC46-466B-B7FC-EEDDE274639C}" presName="compNode" presStyleCnt="0"/>
      <dgm:spPr/>
    </dgm:pt>
    <dgm:pt modelId="{7F656A08-9A0E-4A01-924C-4A21FEBEE3C9}" type="pres">
      <dgm:prSet presAssocID="{0F550B28-FC46-466B-B7FC-EEDDE274639C}" presName="iconBgRect" presStyleLbl="bgShp" presStyleIdx="0" presStyleCnt="7"/>
      <dgm:spPr/>
    </dgm:pt>
    <dgm:pt modelId="{DF4EB28A-DCDF-4875-9BD1-634BFF503482}" type="pres">
      <dgm:prSet presAssocID="{0F550B28-FC46-466B-B7FC-EEDDE274639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6DC6510-63D8-46B1-82D4-58C7349BEC28}" type="pres">
      <dgm:prSet presAssocID="{0F550B28-FC46-466B-B7FC-EEDDE274639C}" presName="spaceRect" presStyleCnt="0"/>
      <dgm:spPr/>
    </dgm:pt>
    <dgm:pt modelId="{B1B10E37-9C51-4385-A056-17744B205CBB}" type="pres">
      <dgm:prSet presAssocID="{0F550B28-FC46-466B-B7FC-EEDDE274639C}" presName="textRect" presStyleLbl="revTx" presStyleIdx="0" presStyleCnt="7">
        <dgm:presLayoutVars>
          <dgm:chMax val="1"/>
          <dgm:chPref val="1"/>
        </dgm:presLayoutVars>
      </dgm:prSet>
      <dgm:spPr/>
    </dgm:pt>
    <dgm:pt modelId="{691998F6-CAAA-4C18-972D-7C8971739730}" type="pres">
      <dgm:prSet presAssocID="{2CC374AC-2AC8-480E-8D71-69418001282F}" presName="sibTrans" presStyleLbl="sibTrans2D1" presStyleIdx="0" presStyleCnt="0"/>
      <dgm:spPr/>
    </dgm:pt>
    <dgm:pt modelId="{D25B0D75-DBC7-43B1-93A6-EAB7BEE01D6F}" type="pres">
      <dgm:prSet presAssocID="{E3B403C3-0435-4BCE-9C91-ECA269E82F88}" presName="compNode" presStyleCnt="0"/>
      <dgm:spPr/>
    </dgm:pt>
    <dgm:pt modelId="{AF51D01F-51E2-47F7-B780-D2F71C99AC38}" type="pres">
      <dgm:prSet presAssocID="{E3B403C3-0435-4BCE-9C91-ECA269E82F88}" presName="iconBgRect" presStyleLbl="bgShp" presStyleIdx="1" presStyleCnt="7"/>
      <dgm:spPr/>
    </dgm:pt>
    <dgm:pt modelId="{6CCB68A2-3C74-4C33-ACA0-5625F4E466AA}" type="pres">
      <dgm:prSet presAssocID="{E3B403C3-0435-4BCE-9C91-ECA269E82F8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939396B-F2B5-427E-B654-5A64603229D5}" type="pres">
      <dgm:prSet presAssocID="{E3B403C3-0435-4BCE-9C91-ECA269E82F88}" presName="spaceRect" presStyleCnt="0"/>
      <dgm:spPr/>
    </dgm:pt>
    <dgm:pt modelId="{F9902620-6B6A-4F45-9E0A-B851EA74233B}" type="pres">
      <dgm:prSet presAssocID="{E3B403C3-0435-4BCE-9C91-ECA269E82F88}" presName="textRect" presStyleLbl="revTx" presStyleIdx="1" presStyleCnt="7">
        <dgm:presLayoutVars>
          <dgm:chMax val="1"/>
          <dgm:chPref val="1"/>
        </dgm:presLayoutVars>
      </dgm:prSet>
      <dgm:spPr/>
    </dgm:pt>
    <dgm:pt modelId="{975B26D0-D714-43C4-AE03-49A5D7D0924B}" type="pres">
      <dgm:prSet presAssocID="{07B37933-0B37-4DA8-89D0-10392D32AEBD}" presName="sibTrans" presStyleLbl="sibTrans2D1" presStyleIdx="0" presStyleCnt="0"/>
      <dgm:spPr/>
    </dgm:pt>
    <dgm:pt modelId="{CDFDBC29-FEF1-4A84-AD18-C055C3490C0F}" type="pres">
      <dgm:prSet presAssocID="{D8866C8E-948E-4C48-82AD-D55D4CBC5CE4}" presName="compNode" presStyleCnt="0"/>
      <dgm:spPr/>
    </dgm:pt>
    <dgm:pt modelId="{902C7932-1595-460F-89FD-A028F2D9A43B}" type="pres">
      <dgm:prSet presAssocID="{D8866C8E-948E-4C48-82AD-D55D4CBC5CE4}" presName="iconBgRect" presStyleLbl="bgShp" presStyleIdx="2" presStyleCnt="7"/>
      <dgm:spPr/>
    </dgm:pt>
    <dgm:pt modelId="{90730264-7009-4674-A521-DDE918822AE2}" type="pres">
      <dgm:prSet presAssocID="{D8866C8E-948E-4C48-82AD-D55D4CBC5C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29FF724E-1F0E-4556-98F4-A49170BEC375}" type="pres">
      <dgm:prSet presAssocID="{D8866C8E-948E-4C48-82AD-D55D4CBC5CE4}" presName="spaceRect" presStyleCnt="0"/>
      <dgm:spPr/>
    </dgm:pt>
    <dgm:pt modelId="{1FBA0338-BB72-4E26-9C54-8D86C069122F}" type="pres">
      <dgm:prSet presAssocID="{D8866C8E-948E-4C48-82AD-D55D4CBC5CE4}" presName="textRect" presStyleLbl="revTx" presStyleIdx="2" presStyleCnt="7">
        <dgm:presLayoutVars>
          <dgm:chMax val="1"/>
          <dgm:chPref val="1"/>
        </dgm:presLayoutVars>
      </dgm:prSet>
      <dgm:spPr/>
    </dgm:pt>
    <dgm:pt modelId="{CD9419A3-34FA-4B51-A638-DDE9196B1941}" type="pres">
      <dgm:prSet presAssocID="{8BA75E94-E46E-4243-93F0-A278C444C5CA}" presName="sibTrans" presStyleLbl="sibTrans2D1" presStyleIdx="0" presStyleCnt="0"/>
      <dgm:spPr/>
    </dgm:pt>
    <dgm:pt modelId="{0BE7219F-9BAA-4CC3-8F96-8CF293CBA44F}" type="pres">
      <dgm:prSet presAssocID="{C82C47F5-C989-4CFA-88E2-2EF5B23ED317}" presName="compNode" presStyleCnt="0"/>
      <dgm:spPr/>
    </dgm:pt>
    <dgm:pt modelId="{8DD2F95F-9548-442C-B08D-940D2CA5A007}" type="pres">
      <dgm:prSet presAssocID="{C82C47F5-C989-4CFA-88E2-2EF5B23ED317}" presName="iconBgRect" presStyleLbl="bgShp" presStyleIdx="3" presStyleCnt="7"/>
      <dgm:spPr/>
    </dgm:pt>
    <dgm:pt modelId="{921E2ADF-28BC-4495-98AB-AC2901B25CEE}" type="pres">
      <dgm:prSet presAssocID="{C82C47F5-C989-4CFA-88E2-2EF5B23ED31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EB4C2A4-29B4-4AD4-809F-B1A7A9104893}" type="pres">
      <dgm:prSet presAssocID="{C82C47F5-C989-4CFA-88E2-2EF5B23ED317}" presName="spaceRect" presStyleCnt="0"/>
      <dgm:spPr/>
    </dgm:pt>
    <dgm:pt modelId="{E9A565C4-D31A-4A8C-A2B1-530836D526FB}" type="pres">
      <dgm:prSet presAssocID="{C82C47F5-C989-4CFA-88E2-2EF5B23ED317}" presName="textRect" presStyleLbl="revTx" presStyleIdx="3" presStyleCnt="7">
        <dgm:presLayoutVars>
          <dgm:chMax val="1"/>
          <dgm:chPref val="1"/>
        </dgm:presLayoutVars>
      </dgm:prSet>
      <dgm:spPr/>
    </dgm:pt>
    <dgm:pt modelId="{247DFCC4-4752-4805-8BC3-A33358F390E9}" type="pres">
      <dgm:prSet presAssocID="{40F4DC3C-61BB-4D40-919E-86949B8ED64C}" presName="sibTrans" presStyleLbl="sibTrans2D1" presStyleIdx="0" presStyleCnt="0"/>
      <dgm:spPr/>
    </dgm:pt>
    <dgm:pt modelId="{9864EFE0-663D-44CC-8C4B-C276E3C9EEE3}" type="pres">
      <dgm:prSet presAssocID="{A9030412-7860-464B-A8F9-45FBB097C9D5}" presName="compNode" presStyleCnt="0"/>
      <dgm:spPr/>
    </dgm:pt>
    <dgm:pt modelId="{093CE9C5-35D4-4B81-9EE4-182AA8BA3648}" type="pres">
      <dgm:prSet presAssocID="{A9030412-7860-464B-A8F9-45FBB097C9D5}" presName="iconBgRect" presStyleLbl="bgShp" presStyleIdx="4" presStyleCnt="7"/>
      <dgm:spPr/>
    </dgm:pt>
    <dgm:pt modelId="{67A952A9-255D-4ED4-B226-6B5D7A629320}" type="pres">
      <dgm:prSet presAssocID="{A9030412-7860-464B-A8F9-45FBB097C9D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C80361F-D93B-401A-99CB-393900733E6C}" type="pres">
      <dgm:prSet presAssocID="{A9030412-7860-464B-A8F9-45FBB097C9D5}" presName="spaceRect" presStyleCnt="0"/>
      <dgm:spPr/>
    </dgm:pt>
    <dgm:pt modelId="{EFFAC977-4433-4682-8317-9024155439E3}" type="pres">
      <dgm:prSet presAssocID="{A9030412-7860-464B-A8F9-45FBB097C9D5}" presName="textRect" presStyleLbl="revTx" presStyleIdx="4" presStyleCnt="7">
        <dgm:presLayoutVars>
          <dgm:chMax val="1"/>
          <dgm:chPref val="1"/>
        </dgm:presLayoutVars>
      </dgm:prSet>
      <dgm:spPr/>
    </dgm:pt>
    <dgm:pt modelId="{99D4EB35-9D4F-464E-8006-0AF33F6E3C0F}" type="pres">
      <dgm:prSet presAssocID="{CBDC24CF-CF3A-46D2-A840-80EB28047A2E}" presName="sibTrans" presStyleLbl="sibTrans2D1" presStyleIdx="0" presStyleCnt="0"/>
      <dgm:spPr/>
    </dgm:pt>
    <dgm:pt modelId="{4ABEEDA5-09FA-4E5C-9234-967508C0A960}" type="pres">
      <dgm:prSet presAssocID="{AC7B51A5-F9D8-4FD1-8FB3-02771F1775D2}" presName="compNode" presStyleCnt="0"/>
      <dgm:spPr/>
    </dgm:pt>
    <dgm:pt modelId="{8E3D062E-4E24-4C92-839A-95ABF3586C24}" type="pres">
      <dgm:prSet presAssocID="{AC7B51A5-F9D8-4FD1-8FB3-02771F1775D2}" presName="iconBgRect" presStyleLbl="bgShp" presStyleIdx="5" presStyleCnt="7"/>
      <dgm:spPr/>
    </dgm:pt>
    <dgm:pt modelId="{8A63EB1A-FD71-4414-B66B-B2ECDAB59B81}" type="pres">
      <dgm:prSet presAssocID="{AC7B51A5-F9D8-4FD1-8FB3-02771F1775D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449CD9-D4DD-46D5-8ABD-81D7C7D6E059}" type="pres">
      <dgm:prSet presAssocID="{AC7B51A5-F9D8-4FD1-8FB3-02771F1775D2}" presName="spaceRect" presStyleCnt="0"/>
      <dgm:spPr/>
    </dgm:pt>
    <dgm:pt modelId="{E7B48BC1-E9AA-4A29-AC29-4475071A8F57}" type="pres">
      <dgm:prSet presAssocID="{AC7B51A5-F9D8-4FD1-8FB3-02771F1775D2}" presName="textRect" presStyleLbl="revTx" presStyleIdx="5" presStyleCnt="7">
        <dgm:presLayoutVars>
          <dgm:chMax val="1"/>
          <dgm:chPref val="1"/>
        </dgm:presLayoutVars>
      </dgm:prSet>
      <dgm:spPr/>
    </dgm:pt>
    <dgm:pt modelId="{1EFA1A02-3BE7-45C6-8551-C484AFAACAB0}" type="pres">
      <dgm:prSet presAssocID="{63423E8F-D404-4F83-9965-686AAC6B757B}" presName="sibTrans" presStyleLbl="sibTrans2D1" presStyleIdx="0" presStyleCnt="0"/>
      <dgm:spPr/>
    </dgm:pt>
    <dgm:pt modelId="{1898C379-24F8-46B6-82C5-E537C0A1F0F9}" type="pres">
      <dgm:prSet presAssocID="{50688C81-1D89-4B70-AC0A-E22F84A61C21}" presName="compNode" presStyleCnt="0"/>
      <dgm:spPr/>
    </dgm:pt>
    <dgm:pt modelId="{CE954E54-70EB-472E-A1C8-691194B2225A}" type="pres">
      <dgm:prSet presAssocID="{50688C81-1D89-4B70-AC0A-E22F84A61C21}" presName="iconBgRect" presStyleLbl="bgShp" presStyleIdx="6" presStyleCnt="7"/>
      <dgm:spPr/>
    </dgm:pt>
    <dgm:pt modelId="{521378E0-F96C-4C37-A2E2-57FD83CDF5AD}" type="pres">
      <dgm:prSet presAssocID="{50688C81-1D89-4B70-AC0A-E22F84A61C2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B2714737-E17B-4049-AD17-AD7631DCA85F}" type="pres">
      <dgm:prSet presAssocID="{50688C81-1D89-4B70-AC0A-E22F84A61C21}" presName="spaceRect" presStyleCnt="0"/>
      <dgm:spPr/>
    </dgm:pt>
    <dgm:pt modelId="{1BC935BF-488C-45AF-8995-2E92923D3900}" type="pres">
      <dgm:prSet presAssocID="{50688C81-1D89-4B70-AC0A-E22F84A61C2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6326112-9AEE-4CFD-8AB7-96B7115F8E63}" type="presOf" srcId="{AC7B51A5-F9D8-4FD1-8FB3-02771F1775D2}" destId="{E7B48BC1-E9AA-4A29-AC29-4475071A8F57}" srcOrd="0" destOrd="0" presId="urn:microsoft.com/office/officeart/2018/2/layout/IconCircleList"/>
    <dgm:cxn modelId="{9D545116-E1EB-4DE5-B3CF-F79D8F7DA863}" type="presOf" srcId="{63423E8F-D404-4F83-9965-686AAC6B757B}" destId="{1EFA1A02-3BE7-45C6-8551-C484AFAACAB0}" srcOrd="0" destOrd="0" presId="urn:microsoft.com/office/officeart/2018/2/layout/IconCircleList"/>
    <dgm:cxn modelId="{CD55421E-AFCD-452F-B9FC-87BD4F7B6AC0}" srcId="{6B051E7E-8D4D-44A0-8EB5-FB7B089B22D5}" destId="{AC7B51A5-F9D8-4FD1-8FB3-02771F1775D2}" srcOrd="5" destOrd="0" parTransId="{FE0AEDB4-6BEE-49CB-9294-35AFBD446DEB}" sibTransId="{63423E8F-D404-4F83-9965-686AAC6B757B}"/>
    <dgm:cxn modelId="{5E688D32-4DD2-4084-84AF-9BDA91D67DFC}" type="presOf" srcId="{40F4DC3C-61BB-4D40-919E-86949B8ED64C}" destId="{247DFCC4-4752-4805-8BC3-A33358F390E9}" srcOrd="0" destOrd="0" presId="urn:microsoft.com/office/officeart/2018/2/layout/IconCircleList"/>
    <dgm:cxn modelId="{0954123D-F85E-4637-BCA4-B95575FD4F37}" type="presOf" srcId="{E3B403C3-0435-4BCE-9C91-ECA269E82F88}" destId="{F9902620-6B6A-4F45-9E0A-B851EA74233B}" srcOrd="0" destOrd="0" presId="urn:microsoft.com/office/officeart/2018/2/layout/IconCircleList"/>
    <dgm:cxn modelId="{70FA5449-99BE-4F8F-B4AB-CFBB86266686}" type="presOf" srcId="{C82C47F5-C989-4CFA-88E2-2EF5B23ED317}" destId="{E9A565C4-D31A-4A8C-A2B1-530836D526FB}" srcOrd="0" destOrd="0" presId="urn:microsoft.com/office/officeart/2018/2/layout/IconCircleList"/>
    <dgm:cxn modelId="{66C2AF54-A96C-4DE7-9EDD-FF3F9695D906}" srcId="{6B051E7E-8D4D-44A0-8EB5-FB7B089B22D5}" destId="{A9030412-7860-464B-A8F9-45FBB097C9D5}" srcOrd="4" destOrd="0" parTransId="{A4701571-42D5-46C8-B9FD-7F8382D6DBD9}" sibTransId="{CBDC24CF-CF3A-46D2-A840-80EB28047A2E}"/>
    <dgm:cxn modelId="{E7A59892-5CF8-4420-9EB5-5B08061A7BA5}" srcId="{6B051E7E-8D4D-44A0-8EB5-FB7B089B22D5}" destId="{50688C81-1D89-4B70-AC0A-E22F84A61C21}" srcOrd="6" destOrd="0" parTransId="{BBCB2F89-42AB-4A51-A6ED-25CCD4EEC343}" sibTransId="{9BD8652D-EA4C-4569-9B05-927919333CA6}"/>
    <dgm:cxn modelId="{E6791293-0510-4D3D-A46E-E04FDBE759A9}" type="presOf" srcId="{D8866C8E-948E-4C48-82AD-D55D4CBC5CE4}" destId="{1FBA0338-BB72-4E26-9C54-8D86C069122F}" srcOrd="0" destOrd="0" presId="urn:microsoft.com/office/officeart/2018/2/layout/IconCircleList"/>
    <dgm:cxn modelId="{41BA579A-21AE-4372-8E39-F10981D9E9BE}" type="presOf" srcId="{CBDC24CF-CF3A-46D2-A840-80EB28047A2E}" destId="{99D4EB35-9D4F-464E-8006-0AF33F6E3C0F}" srcOrd="0" destOrd="0" presId="urn:microsoft.com/office/officeart/2018/2/layout/IconCircleList"/>
    <dgm:cxn modelId="{EC6D8EA4-9EDE-4AD9-897B-230B484F8A9E}" srcId="{6B051E7E-8D4D-44A0-8EB5-FB7B089B22D5}" destId="{0F550B28-FC46-466B-B7FC-EEDDE274639C}" srcOrd="0" destOrd="0" parTransId="{A8AD7B56-A364-4B6D-B9D9-C07B71E36C0A}" sibTransId="{2CC374AC-2AC8-480E-8D71-69418001282F}"/>
    <dgm:cxn modelId="{94AFFEA6-5E5B-49C3-9F95-C48969077DFB}" srcId="{6B051E7E-8D4D-44A0-8EB5-FB7B089B22D5}" destId="{C82C47F5-C989-4CFA-88E2-2EF5B23ED317}" srcOrd="3" destOrd="0" parTransId="{D1775EFA-F0D1-461F-B121-0DF7597846C7}" sibTransId="{40F4DC3C-61BB-4D40-919E-86949B8ED64C}"/>
    <dgm:cxn modelId="{F4F1D0AC-71BC-4E6D-89C1-FD2F861E7953}" type="presOf" srcId="{07B37933-0B37-4DA8-89D0-10392D32AEBD}" destId="{975B26D0-D714-43C4-AE03-49A5D7D0924B}" srcOrd="0" destOrd="0" presId="urn:microsoft.com/office/officeart/2018/2/layout/IconCircleList"/>
    <dgm:cxn modelId="{F80F92BB-3312-4BC7-839D-CD1CD28EE018}" srcId="{6B051E7E-8D4D-44A0-8EB5-FB7B089B22D5}" destId="{D8866C8E-948E-4C48-82AD-D55D4CBC5CE4}" srcOrd="2" destOrd="0" parTransId="{071EE0A1-1A89-43E3-8D01-4EA5EDFEB897}" sibTransId="{8BA75E94-E46E-4243-93F0-A278C444C5CA}"/>
    <dgm:cxn modelId="{5C3273BD-6DDA-4E77-85E4-968309AB9708}" type="presOf" srcId="{6B051E7E-8D4D-44A0-8EB5-FB7B089B22D5}" destId="{13541339-426D-4FDA-84A9-C82FAE43A23C}" srcOrd="0" destOrd="0" presId="urn:microsoft.com/office/officeart/2018/2/layout/IconCircleList"/>
    <dgm:cxn modelId="{DAD88BC9-FD67-455A-976E-32F9D6CD8D04}" srcId="{6B051E7E-8D4D-44A0-8EB5-FB7B089B22D5}" destId="{E3B403C3-0435-4BCE-9C91-ECA269E82F88}" srcOrd="1" destOrd="0" parTransId="{F85328EC-F8A1-4035-9339-E87B00C2F487}" sibTransId="{07B37933-0B37-4DA8-89D0-10392D32AEBD}"/>
    <dgm:cxn modelId="{1056F0C9-C9AF-44F0-B17C-D463CC34FCA7}" type="presOf" srcId="{2CC374AC-2AC8-480E-8D71-69418001282F}" destId="{691998F6-CAAA-4C18-972D-7C8971739730}" srcOrd="0" destOrd="0" presId="urn:microsoft.com/office/officeart/2018/2/layout/IconCircleList"/>
    <dgm:cxn modelId="{83CE4ED8-D607-487C-BD9A-7EECF585039D}" type="presOf" srcId="{8BA75E94-E46E-4243-93F0-A278C444C5CA}" destId="{CD9419A3-34FA-4B51-A638-DDE9196B1941}" srcOrd="0" destOrd="0" presId="urn:microsoft.com/office/officeart/2018/2/layout/IconCircleList"/>
    <dgm:cxn modelId="{35479FDB-F02F-4F38-A8C3-6F45443B16E6}" type="presOf" srcId="{50688C81-1D89-4B70-AC0A-E22F84A61C21}" destId="{1BC935BF-488C-45AF-8995-2E92923D3900}" srcOrd="0" destOrd="0" presId="urn:microsoft.com/office/officeart/2018/2/layout/IconCircleList"/>
    <dgm:cxn modelId="{A070C8E5-52B7-4AFC-A210-970DE3817817}" type="presOf" srcId="{A9030412-7860-464B-A8F9-45FBB097C9D5}" destId="{EFFAC977-4433-4682-8317-9024155439E3}" srcOrd="0" destOrd="0" presId="urn:microsoft.com/office/officeart/2018/2/layout/IconCircleList"/>
    <dgm:cxn modelId="{16FFCBFA-5484-4139-9C62-645E0BBFE533}" type="presOf" srcId="{0F550B28-FC46-466B-B7FC-EEDDE274639C}" destId="{B1B10E37-9C51-4385-A056-17744B205CBB}" srcOrd="0" destOrd="0" presId="urn:microsoft.com/office/officeart/2018/2/layout/IconCircleList"/>
    <dgm:cxn modelId="{4B51BB6F-1643-4019-8616-FC5179A6DD63}" type="presParOf" srcId="{13541339-426D-4FDA-84A9-C82FAE43A23C}" destId="{F8B60D54-3545-4B45-A442-4B8939B9A991}" srcOrd="0" destOrd="0" presId="urn:microsoft.com/office/officeart/2018/2/layout/IconCircleList"/>
    <dgm:cxn modelId="{2D370C66-F9E1-446F-AE9C-AACD9C9A24FE}" type="presParOf" srcId="{F8B60D54-3545-4B45-A442-4B8939B9A991}" destId="{9265EB90-B042-41FE-AF7F-23CED309BACD}" srcOrd="0" destOrd="0" presId="urn:microsoft.com/office/officeart/2018/2/layout/IconCircleList"/>
    <dgm:cxn modelId="{C2F4845A-FEBD-4C9F-AFCE-AB8344AD1259}" type="presParOf" srcId="{9265EB90-B042-41FE-AF7F-23CED309BACD}" destId="{7F656A08-9A0E-4A01-924C-4A21FEBEE3C9}" srcOrd="0" destOrd="0" presId="urn:microsoft.com/office/officeart/2018/2/layout/IconCircleList"/>
    <dgm:cxn modelId="{0DEE85C1-E532-4102-94EF-19688474FAA9}" type="presParOf" srcId="{9265EB90-B042-41FE-AF7F-23CED309BACD}" destId="{DF4EB28A-DCDF-4875-9BD1-634BFF503482}" srcOrd="1" destOrd="0" presId="urn:microsoft.com/office/officeart/2018/2/layout/IconCircleList"/>
    <dgm:cxn modelId="{675EAA62-315D-4343-B94B-517C9DB68B2E}" type="presParOf" srcId="{9265EB90-B042-41FE-AF7F-23CED309BACD}" destId="{66DC6510-63D8-46B1-82D4-58C7349BEC28}" srcOrd="2" destOrd="0" presId="urn:microsoft.com/office/officeart/2018/2/layout/IconCircleList"/>
    <dgm:cxn modelId="{91087119-2584-4031-93E6-0B12A8CBC7CC}" type="presParOf" srcId="{9265EB90-B042-41FE-AF7F-23CED309BACD}" destId="{B1B10E37-9C51-4385-A056-17744B205CBB}" srcOrd="3" destOrd="0" presId="urn:microsoft.com/office/officeart/2018/2/layout/IconCircleList"/>
    <dgm:cxn modelId="{E5AF8B1E-1942-4C4C-B306-A0DC1575DCED}" type="presParOf" srcId="{F8B60D54-3545-4B45-A442-4B8939B9A991}" destId="{691998F6-CAAA-4C18-972D-7C8971739730}" srcOrd="1" destOrd="0" presId="urn:microsoft.com/office/officeart/2018/2/layout/IconCircleList"/>
    <dgm:cxn modelId="{378027AD-7119-466C-82CB-992BAB5FA81F}" type="presParOf" srcId="{F8B60D54-3545-4B45-A442-4B8939B9A991}" destId="{D25B0D75-DBC7-43B1-93A6-EAB7BEE01D6F}" srcOrd="2" destOrd="0" presId="urn:microsoft.com/office/officeart/2018/2/layout/IconCircleList"/>
    <dgm:cxn modelId="{DD8CC182-6784-4C03-9C8F-454E70AD8360}" type="presParOf" srcId="{D25B0D75-DBC7-43B1-93A6-EAB7BEE01D6F}" destId="{AF51D01F-51E2-47F7-B780-D2F71C99AC38}" srcOrd="0" destOrd="0" presId="urn:microsoft.com/office/officeart/2018/2/layout/IconCircleList"/>
    <dgm:cxn modelId="{8F864A97-E369-471A-AFE0-9968538F9D67}" type="presParOf" srcId="{D25B0D75-DBC7-43B1-93A6-EAB7BEE01D6F}" destId="{6CCB68A2-3C74-4C33-ACA0-5625F4E466AA}" srcOrd="1" destOrd="0" presId="urn:microsoft.com/office/officeart/2018/2/layout/IconCircleList"/>
    <dgm:cxn modelId="{F8573CFD-7677-40C2-9906-3CB8E0C268F2}" type="presParOf" srcId="{D25B0D75-DBC7-43B1-93A6-EAB7BEE01D6F}" destId="{1939396B-F2B5-427E-B654-5A64603229D5}" srcOrd="2" destOrd="0" presId="urn:microsoft.com/office/officeart/2018/2/layout/IconCircleList"/>
    <dgm:cxn modelId="{1AB15747-CB55-4DAD-A9A2-6B6FF08FEF8F}" type="presParOf" srcId="{D25B0D75-DBC7-43B1-93A6-EAB7BEE01D6F}" destId="{F9902620-6B6A-4F45-9E0A-B851EA74233B}" srcOrd="3" destOrd="0" presId="urn:microsoft.com/office/officeart/2018/2/layout/IconCircleList"/>
    <dgm:cxn modelId="{529BF74F-2A0E-4A73-BC72-51474EAF5C19}" type="presParOf" srcId="{F8B60D54-3545-4B45-A442-4B8939B9A991}" destId="{975B26D0-D714-43C4-AE03-49A5D7D0924B}" srcOrd="3" destOrd="0" presId="urn:microsoft.com/office/officeart/2018/2/layout/IconCircleList"/>
    <dgm:cxn modelId="{4D6E1009-9CAB-4129-8F16-79846B19819F}" type="presParOf" srcId="{F8B60D54-3545-4B45-A442-4B8939B9A991}" destId="{CDFDBC29-FEF1-4A84-AD18-C055C3490C0F}" srcOrd="4" destOrd="0" presId="urn:microsoft.com/office/officeart/2018/2/layout/IconCircleList"/>
    <dgm:cxn modelId="{D4C66F5B-0B3F-45C1-ADC8-4AFF43A312D6}" type="presParOf" srcId="{CDFDBC29-FEF1-4A84-AD18-C055C3490C0F}" destId="{902C7932-1595-460F-89FD-A028F2D9A43B}" srcOrd="0" destOrd="0" presId="urn:microsoft.com/office/officeart/2018/2/layout/IconCircleList"/>
    <dgm:cxn modelId="{B9463633-4488-40D3-B5DF-0BA5D2A8D4DE}" type="presParOf" srcId="{CDFDBC29-FEF1-4A84-AD18-C055C3490C0F}" destId="{90730264-7009-4674-A521-DDE918822AE2}" srcOrd="1" destOrd="0" presId="urn:microsoft.com/office/officeart/2018/2/layout/IconCircleList"/>
    <dgm:cxn modelId="{EA0B95D4-783A-4676-A3CC-DFF82AB1DBFC}" type="presParOf" srcId="{CDFDBC29-FEF1-4A84-AD18-C055C3490C0F}" destId="{29FF724E-1F0E-4556-98F4-A49170BEC375}" srcOrd="2" destOrd="0" presId="urn:microsoft.com/office/officeart/2018/2/layout/IconCircleList"/>
    <dgm:cxn modelId="{DD4B0BB4-D1BB-4325-99B7-AF4AC8762ED4}" type="presParOf" srcId="{CDFDBC29-FEF1-4A84-AD18-C055C3490C0F}" destId="{1FBA0338-BB72-4E26-9C54-8D86C069122F}" srcOrd="3" destOrd="0" presId="urn:microsoft.com/office/officeart/2018/2/layout/IconCircleList"/>
    <dgm:cxn modelId="{A151EBFA-CACF-4847-9048-E5E40A9A43FE}" type="presParOf" srcId="{F8B60D54-3545-4B45-A442-4B8939B9A991}" destId="{CD9419A3-34FA-4B51-A638-DDE9196B1941}" srcOrd="5" destOrd="0" presId="urn:microsoft.com/office/officeart/2018/2/layout/IconCircleList"/>
    <dgm:cxn modelId="{B8ACF253-B713-405D-ABF3-6E591212ED9C}" type="presParOf" srcId="{F8B60D54-3545-4B45-A442-4B8939B9A991}" destId="{0BE7219F-9BAA-4CC3-8F96-8CF293CBA44F}" srcOrd="6" destOrd="0" presId="urn:microsoft.com/office/officeart/2018/2/layout/IconCircleList"/>
    <dgm:cxn modelId="{5E8C7811-5519-402C-B21F-0D141F7E30CD}" type="presParOf" srcId="{0BE7219F-9BAA-4CC3-8F96-8CF293CBA44F}" destId="{8DD2F95F-9548-442C-B08D-940D2CA5A007}" srcOrd="0" destOrd="0" presId="urn:microsoft.com/office/officeart/2018/2/layout/IconCircleList"/>
    <dgm:cxn modelId="{ADBCF7B9-5227-4559-8BE7-E72DE45D297B}" type="presParOf" srcId="{0BE7219F-9BAA-4CC3-8F96-8CF293CBA44F}" destId="{921E2ADF-28BC-4495-98AB-AC2901B25CEE}" srcOrd="1" destOrd="0" presId="urn:microsoft.com/office/officeart/2018/2/layout/IconCircleList"/>
    <dgm:cxn modelId="{C035DFA0-8E2F-46A2-843D-1606A668CE95}" type="presParOf" srcId="{0BE7219F-9BAA-4CC3-8F96-8CF293CBA44F}" destId="{7EB4C2A4-29B4-4AD4-809F-B1A7A9104893}" srcOrd="2" destOrd="0" presId="urn:microsoft.com/office/officeart/2018/2/layout/IconCircleList"/>
    <dgm:cxn modelId="{3334BC6B-F033-4829-B7E8-3027FD5B3E32}" type="presParOf" srcId="{0BE7219F-9BAA-4CC3-8F96-8CF293CBA44F}" destId="{E9A565C4-D31A-4A8C-A2B1-530836D526FB}" srcOrd="3" destOrd="0" presId="urn:microsoft.com/office/officeart/2018/2/layout/IconCircleList"/>
    <dgm:cxn modelId="{E99509B4-0B3F-49EA-AAB1-2119C1F26DB3}" type="presParOf" srcId="{F8B60D54-3545-4B45-A442-4B8939B9A991}" destId="{247DFCC4-4752-4805-8BC3-A33358F390E9}" srcOrd="7" destOrd="0" presId="urn:microsoft.com/office/officeart/2018/2/layout/IconCircleList"/>
    <dgm:cxn modelId="{DFE0AD43-9C90-4467-B18D-0C1405C2D565}" type="presParOf" srcId="{F8B60D54-3545-4B45-A442-4B8939B9A991}" destId="{9864EFE0-663D-44CC-8C4B-C276E3C9EEE3}" srcOrd="8" destOrd="0" presId="urn:microsoft.com/office/officeart/2018/2/layout/IconCircleList"/>
    <dgm:cxn modelId="{C86F008A-07A7-429C-9E9C-D1BDAC8743B3}" type="presParOf" srcId="{9864EFE0-663D-44CC-8C4B-C276E3C9EEE3}" destId="{093CE9C5-35D4-4B81-9EE4-182AA8BA3648}" srcOrd="0" destOrd="0" presId="urn:microsoft.com/office/officeart/2018/2/layout/IconCircleList"/>
    <dgm:cxn modelId="{40E8CA23-CE75-4397-8D70-562ECA517BDB}" type="presParOf" srcId="{9864EFE0-663D-44CC-8C4B-C276E3C9EEE3}" destId="{67A952A9-255D-4ED4-B226-6B5D7A629320}" srcOrd="1" destOrd="0" presId="urn:microsoft.com/office/officeart/2018/2/layout/IconCircleList"/>
    <dgm:cxn modelId="{B1C504FB-999C-4832-8635-5B67A461A541}" type="presParOf" srcId="{9864EFE0-663D-44CC-8C4B-C276E3C9EEE3}" destId="{AC80361F-D93B-401A-99CB-393900733E6C}" srcOrd="2" destOrd="0" presId="urn:microsoft.com/office/officeart/2018/2/layout/IconCircleList"/>
    <dgm:cxn modelId="{3F8ACE86-6275-46B4-9B17-43A24DAAEA39}" type="presParOf" srcId="{9864EFE0-663D-44CC-8C4B-C276E3C9EEE3}" destId="{EFFAC977-4433-4682-8317-9024155439E3}" srcOrd="3" destOrd="0" presId="urn:microsoft.com/office/officeart/2018/2/layout/IconCircleList"/>
    <dgm:cxn modelId="{E9D7645D-EDA3-4AEF-975A-1B59EE826165}" type="presParOf" srcId="{F8B60D54-3545-4B45-A442-4B8939B9A991}" destId="{99D4EB35-9D4F-464E-8006-0AF33F6E3C0F}" srcOrd="9" destOrd="0" presId="urn:microsoft.com/office/officeart/2018/2/layout/IconCircleList"/>
    <dgm:cxn modelId="{FAA57232-56C2-491E-8A1B-7C29BBE0A72D}" type="presParOf" srcId="{F8B60D54-3545-4B45-A442-4B8939B9A991}" destId="{4ABEEDA5-09FA-4E5C-9234-967508C0A960}" srcOrd="10" destOrd="0" presId="urn:microsoft.com/office/officeart/2018/2/layout/IconCircleList"/>
    <dgm:cxn modelId="{479C222C-D22D-415B-B63F-3E26A14FD32C}" type="presParOf" srcId="{4ABEEDA5-09FA-4E5C-9234-967508C0A960}" destId="{8E3D062E-4E24-4C92-839A-95ABF3586C24}" srcOrd="0" destOrd="0" presId="urn:microsoft.com/office/officeart/2018/2/layout/IconCircleList"/>
    <dgm:cxn modelId="{2D3E5CBE-9CED-4C68-9EDD-EEAFBF2C185A}" type="presParOf" srcId="{4ABEEDA5-09FA-4E5C-9234-967508C0A960}" destId="{8A63EB1A-FD71-4414-B66B-B2ECDAB59B81}" srcOrd="1" destOrd="0" presId="urn:microsoft.com/office/officeart/2018/2/layout/IconCircleList"/>
    <dgm:cxn modelId="{5BFCFDBB-95FA-4739-A368-D7CF9C3B85AB}" type="presParOf" srcId="{4ABEEDA5-09FA-4E5C-9234-967508C0A960}" destId="{7A449CD9-D4DD-46D5-8ABD-81D7C7D6E059}" srcOrd="2" destOrd="0" presId="urn:microsoft.com/office/officeart/2018/2/layout/IconCircleList"/>
    <dgm:cxn modelId="{6BB0E90F-E69A-4821-ADA8-87FC2B15D836}" type="presParOf" srcId="{4ABEEDA5-09FA-4E5C-9234-967508C0A960}" destId="{E7B48BC1-E9AA-4A29-AC29-4475071A8F57}" srcOrd="3" destOrd="0" presId="urn:microsoft.com/office/officeart/2018/2/layout/IconCircleList"/>
    <dgm:cxn modelId="{E3EEBA30-51B3-47D1-9277-E9160E68D247}" type="presParOf" srcId="{F8B60D54-3545-4B45-A442-4B8939B9A991}" destId="{1EFA1A02-3BE7-45C6-8551-C484AFAACAB0}" srcOrd="11" destOrd="0" presId="urn:microsoft.com/office/officeart/2018/2/layout/IconCircleList"/>
    <dgm:cxn modelId="{1353ADD2-9BDD-4220-9F9F-A29EC9043ABE}" type="presParOf" srcId="{F8B60D54-3545-4B45-A442-4B8939B9A991}" destId="{1898C379-24F8-46B6-82C5-E537C0A1F0F9}" srcOrd="12" destOrd="0" presId="urn:microsoft.com/office/officeart/2018/2/layout/IconCircleList"/>
    <dgm:cxn modelId="{84A21BF9-491B-448F-A680-A1E0DC87B602}" type="presParOf" srcId="{1898C379-24F8-46B6-82C5-E537C0A1F0F9}" destId="{CE954E54-70EB-472E-A1C8-691194B2225A}" srcOrd="0" destOrd="0" presId="urn:microsoft.com/office/officeart/2018/2/layout/IconCircleList"/>
    <dgm:cxn modelId="{F002EB16-07B5-4D51-A7C0-4196BBA509B9}" type="presParOf" srcId="{1898C379-24F8-46B6-82C5-E537C0A1F0F9}" destId="{521378E0-F96C-4C37-A2E2-57FD83CDF5AD}" srcOrd="1" destOrd="0" presId="urn:microsoft.com/office/officeart/2018/2/layout/IconCircleList"/>
    <dgm:cxn modelId="{6DAC53A9-CEF0-4C90-AC7F-62D449E7D376}" type="presParOf" srcId="{1898C379-24F8-46B6-82C5-E537C0A1F0F9}" destId="{B2714737-E17B-4049-AD17-AD7631DCA85F}" srcOrd="2" destOrd="0" presId="urn:microsoft.com/office/officeart/2018/2/layout/IconCircleList"/>
    <dgm:cxn modelId="{AA501E2E-1F5F-4CB7-8F9A-791A15FD1C39}" type="presParOf" srcId="{1898C379-24F8-46B6-82C5-E537C0A1F0F9}" destId="{1BC935BF-488C-45AF-8995-2E92923D39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121DA-161B-4ACE-948F-FADC23FBAF2F}">
      <dsp:nvSpPr>
        <dsp:cNvPr id="0" name=""/>
        <dsp:cNvSpPr/>
      </dsp:nvSpPr>
      <dsp:spPr>
        <a:xfrm>
          <a:off x="653462" y="13989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957C-B6BC-4307-8D92-1CC915C828AD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0C3E-30DC-4F81-A101-5A735A3E190C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The data covers 60 countries.</a:t>
          </a:r>
          <a:endParaRPr lang="en-US" sz="2500" kern="1200"/>
        </a:p>
      </dsp:txBody>
      <dsp:txXfrm>
        <a:off x="72118" y="2524899"/>
        <a:ext cx="2981250" cy="720000"/>
      </dsp:txXfrm>
    </dsp:sp>
    <dsp:sp modelId="{80647958-8CB2-4BF5-81B8-D71018D63DDD}">
      <dsp:nvSpPr>
        <dsp:cNvPr id="0" name=""/>
        <dsp:cNvSpPr/>
      </dsp:nvSpPr>
      <dsp:spPr>
        <a:xfrm>
          <a:off x="4156431" y="13989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84231-8604-469D-A342-5C19F71901D5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C835-8B92-498E-B165-F6BD117542D6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6 different age groups.</a:t>
          </a:r>
          <a:endParaRPr lang="en-US" sz="2500" kern="1200"/>
        </a:p>
      </dsp:txBody>
      <dsp:txXfrm>
        <a:off x="3575087" y="2524899"/>
        <a:ext cx="2981250" cy="720000"/>
      </dsp:txXfrm>
    </dsp:sp>
    <dsp:sp modelId="{9722170E-2FAB-434B-B9E5-66139521CD2F}">
      <dsp:nvSpPr>
        <dsp:cNvPr id="0" name=""/>
        <dsp:cNvSpPr/>
      </dsp:nvSpPr>
      <dsp:spPr>
        <a:xfrm>
          <a:off x="7659400" y="13989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837CF-83FF-4B6D-810B-77CDB82ADA7E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6D494-579E-4C68-90A6-3D9AEE34388F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500" kern="1200"/>
            <a:t>6 generations.</a:t>
          </a:r>
          <a:endParaRPr lang="en-US" sz="2500" kern="1200"/>
        </a:p>
      </dsp:txBody>
      <dsp:txXfrm>
        <a:off x="7078056" y="2524899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DB8FC-5DFC-4E34-9E61-25DFE70480AD}">
      <dsp:nvSpPr>
        <dsp:cNvPr id="0" name=""/>
        <dsp:cNvSpPr/>
      </dsp:nvSpPr>
      <dsp:spPr>
        <a:xfrm>
          <a:off x="0" y="235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2DAA1-EE6C-4C9E-A241-E58921645AF1}">
      <dsp:nvSpPr>
        <dsp:cNvPr id="0" name=""/>
        <dsp:cNvSpPr/>
      </dsp:nvSpPr>
      <dsp:spPr>
        <a:xfrm>
          <a:off x="0" y="2353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5-14 years</a:t>
          </a:r>
          <a:endParaRPr lang="en-US" sz="3700" kern="1200"/>
        </a:p>
      </dsp:txBody>
      <dsp:txXfrm>
        <a:off x="0" y="2353"/>
        <a:ext cx="6545199" cy="802579"/>
      </dsp:txXfrm>
    </dsp:sp>
    <dsp:sp modelId="{9AC916A4-CA30-4101-AD87-B23B560B6C6C}">
      <dsp:nvSpPr>
        <dsp:cNvPr id="0" name=""/>
        <dsp:cNvSpPr/>
      </dsp:nvSpPr>
      <dsp:spPr>
        <a:xfrm>
          <a:off x="0" y="804932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622030"/>
                <a:satOff val="-3291"/>
                <a:lumOff val="-1255"/>
                <a:alphaOff val="0"/>
                <a:tint val="98000"/>
                <a:lumMod val="100000"/>
              </a:schemeClr>
            </a:gs>
            <a:gs pos="100000">
              <a:schemeClr val="accent2">
                <a:hueOff val="-622030"/>
                <a:satOff val="-3291"/>
                <a:lumOff val="-125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B7D3A0-B887-453B-B2E0-E0AC0618BEAF}">
      <dsp:nvSpPr>
        <dsp:cNvPr id="0" name=""/>
        <dsp:cNvSpPr/>
      </dsp:nvSpPr>
      <dsp:spPr>
        <a:xfrm>
          <a:off x="0" y="804932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15-24 years</a:t>
          </a:r>
          <a:endParaRPr lang="en-US" sz="3700" kern="1200"/>
        </a:p>
      </dsp:txBody>
      <dsp:txXfrm>
        <a:off x="0" y="804932"/>
        <a:ext cx="6545199" cy="802579"/>
      </dsp:txXfrm>
    </dsp:sp>
    <dsp:sp modelId="{13D49C3C-FF36-4FB8-96F7-7ECF716B11C1}">
      <dsp:nvSpPr>
        <dsp:cNvPr id="0" name=""/>
        <dsp:cNvSpPr/>
      </dsp:nvSpPr>
      <dsp:spPr>
        <a:xfrm>
          <a:off x="0" y="160751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244059"/>
                <a:satOff val="-6581"/>
                <a:lumOff val="-2510"/>
                <a:alphaOff val="0"/>
                <a:tint val="98000"/>
                <a:lumMod val="100000"/>
              </a:schemeClr>
            </a:gs>
            <a:gs pos="100000">
              <a:schemeClr val="accent2">
                <a:hueOff val="-1244059"/>
                <a:satOff val="-6581"/>
                <a:lumOff val="-251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EBB70-D4A9-48DB-B1DA-18486DBD6CB6}">
      <dsp:nvSpPr>
        <dsp:cNvPr id="0" name=""/>
        <dsp:cNvSpPr/>
      </dsp:nvSpPr>
      <dsp:spPr>
        <a:xfrm>
          <a:off x="0" y="1607511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25-34 years</a:t>
          </a:r>
          <a:endParaRPr lang="en-US" sz="3700" kern="1200"/>
        </a:p>
      </dsp:txBody>
      <dsp:txXfrm>
        <a:off x="0" y="1607511"/>
        <a:ext cx="6545199" cy="802579"/>
      </dsp:txXfrm>
    </dsp:sp>
    <dsp:sp modelId="{153F1C0F-5588-4075-B8A5-E662B1B3C38F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866089"/>
                <a:satOff val="-9872"/>
                <a:lumOff val="-3764"/>
                <a:alphaOff val="0"/>
                <a:tint val="98000"/>
                <a:lumMod val="100000"/>
              </a:schemeClr>
            </a:gs>
            <a:gs pos="100000">
              <a:schemeClr val="accent2">
                <a:hueOff val="-1866089"/>
                <a:satOff val="-9872"/>
                <a:lumOff val="-376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2978B-1F33-4AB3-9391-EE9CE811AE60}">
      <dsp:nvSpPr>
        <dsp:cNvPr id="0" name=""/>
        <dsp:cNvSpPr/>
      </dsp:nvSpPr>
      <dsp:spPr>
        <a:xfrm>
          <a:off x="0" y="2410091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35-54 years</a:t>
          </a:r>
          <a:endParaRPr lang="en-US" sz="3700" kern="1200"/>
        </a:p>
      </dsp:txBody>
      <dsp:txXfrm>
        <a:off x="0" y="2410091"/>
        <a:ext cx="6545199" cy="802579"/>
      </dsp:txXfrm>
    </dsp:sp>
    <dsp:sp modelId="{156F942C-4281-4622-B978-8F92D06313AA}">
      <dsp:nvSpPr>
        <dsp:cNvPr id="0" name=""/>
        <dsp:cNvSpPr/>
      </dsp:nvSpPr>
      <dsp:spPr>
        <a:xfrm>
          <a:off x="0" y="321267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488118"/>
                <a:satOff val="-13162"/>
                <a:lumOff val="-5019"/>
                <a:alphaOff val="0"/>
                <a:tint val="98000"/>
                <a:lumMod val="100000"/>
              </a:schemeClr>
            </a:gs>
            <a:gs pos="100000">
              <a:schemeClr val="accent2">
                <a:hueOff val="-2488118"/>
                <a:satOff val="-13162"/>
                <a:lumOff val="-5019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FEF083-821D-44A7-9C3F-2F7F01538864}">
      <dsp:nvSpPr>
        <dsp:cNvPr id="0" name=""/>
        <dsp:cNvSpPr/>
      </dsp:nvSpPr>
      <dsp:spPr>
        <a:xfrm>
          <a:off x="0" y="3212670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55-74 years</a:t>
          </a:r>
          <a:endParaRPr lang="en-US" sz="3700" kern="1200"/>
        </a:p>
      </dsp:txBody>
      <dsp:txXfrm>
        <a:off x="0" y="3212670"/>
        <a:ext cx="6545199" cy="802579"/>
      </dsp:txXfrm>
    </dsp:sp>
    <dsp:sp modelId="{6A08EDA2-BDC8-4EDD-A4DA-AB61B1DB43AB}">
      <dsp:nvSpPr>
        <dsp:cNvPr id="0" name=""/>
        <dsp:cNvSpPr/>
      </dsp:nvSpPr>
      <dsp:spPr>
        <a:xfrm>
          <a:off x="0" y="4015249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72347-12E5-4997-A35A-7CE0E4BE2100}">
      <dsp:nvSpPr>
        <dsp:cNvPr id="0" name=""/>
        <dsp:cNvSpPr/>
      </dsp:nvSpPr>
      <dsp:spPr>
        <a:xfrm>
          <a:off x="0" y="4015249"/>
          <a:ext cx="6545199" cy="80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75+ years</a:t>
          </a:r>
          <a:endParaRPr lang="en-US" sz="3700" kern="1200"/>
        </a:p>
      </dsp:txBody>
      <dsp:txXfrm>
        <a:off x="0" y="4015249"/>
        <a:ext cx="6545199" cy="802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E1AA-0973-460D-AF00-E8D8FB574DA3}">
      <dsp:nvSpPr>
        <dsp:cNvPr id="0" name=""/>
        <dsp:cNvSpPr/>
      </dsp:nvSpPr>
      <dsp:spPr>
        <a:xfrm>
          <a:off x="0" y="2410091"/>
          <a:ext cx="65451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B41D8-519E-455B-AE09-7897B0903252}">
      <dsp:nvSpPr>
        <dsp:cNvPr id="0" name=""/>
        <dsp:cNvSpPr/>
      </dsp:nvSpPr>
      <dsp:spPr>
        <a:xfrm rot="8100000">
          <a:off x="67441" y="571072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B197A-AD51-48F5-8EB1-6538EE1D537B}">
      <dsp:nvSpPr>
        <dsp:cNvPr id="0" name=""/>
        <dsp:cNvSpPr/>
      </dsp:nvSpPr>
      <dsp:spPr>
        <a:xfrm>
          <a:off x="103344" y="606975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30D04-A981-43B8-9AF4-937A0B77E1EF}">
      <dsp:nvSpPr>
        <dsp:cNvPr id="0" name=""/>
        <dsp:cNvSpPr/>
      </dsp:nvSpPr>
      <dsp:spPr>
        <a:xfrm>
          <a:off x="457567" y="983317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 Generation</a:t>
          </a:r>
        </a:p>
      </dsp:txBody>
      <dsp:txXfrm>
        <a:off x="457567" y="983317"/>
        <a:ext cx="1421958" cy="1426773"/>
      </dsp:txXfrm>
    </dsp:sp>
    <dsp:sp modelId="{AE9F85CD-23C5-4B6C-BDFE-7C0D044476BD}">
      <dsp:nvSpPr>
        <dsp:cNvPr id="0" name=""/>
        <dsp:cNvSpPr/>
      </dsp:nvSpPr>
      <dsp:spPr>
        <a:xfrm>
          <a:off x="457567" y="482018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1900–1924</a:t>
          </a:r>
        </a:p>
      </dsp:txBody>
      <dsp:txXfrm>
        <a:off x="457567" y="482018"/>
        <a:ext cx="1421958" cy="501298"/>
      </dsp:txXfrm>
    </dsp:sp>
    <dsp:sp modelId="{5136D219-788B-452A-BF6F-861D309B10F6}">
      <dsp:nvSpPr>
        <dsp:cNvPr id="0" name=""/>
        <dsp:cNvSpPr/>
      </dsp:nvSpPr>
      <dsp:spPr>
        <a:xfrm>
          <a:off x="229036" y="983317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70C81-0BE0-4B45-88A0-400F66A82DF8}">
      <dsp:nvSpPr>
        <dsp:cNvPr id="0" name=""/>
        <dsp:cNvSpPr/>
      </dsp:nvSpPr>
      <dsp:spPr>
        <a:xfrm>
          <a:off x="210020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BE5A35-96B9-4606-A4CC-B44C5F943F68}">
      <dsp:nvSpPr>
        <dsp:cNvPr id="0" name=""/>
        <dsp:cNvSpPr/>
      </dsp:nvSpPr>
      <dsp:spPr>
        <a:xfrm rot="18900000">
          <a:off x="1000474" y="3925918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622030"/>
                <a:satOff val="-3291"/>
                <a:lumOff val="-1255"/>
                <a:alphaOff val="0"/>
                <a:tint val="98000"/>
                <a:lumMod val="100000"/>
              </a:schemeClr>
            </a:gs>
            <a:gs pos="100000">
              <a:schemeClr val="accent2">
                <a:hueOff val="-622030"/>
                <a:satOff val="-3291"/>
                <a:lumOff val="-125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D1D1-6CA1-4725-9DD1-9C084E6321FE}">
      <dsp:nvSpPr>
        <dsp:cNvPr id="0" name=""/>
        <dsp:cNvSpPr/>
      </dsp:nvSpPr>
      <dsp:spPr>
        <a:xfrm>
          <a:off x="1036378" y="3961822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AC148-6C2A-49EB-9061-84AA2ECB15A2}">
      <dsp:nvSpPr>
        <dsp:cNvPr id="0" name=""/>
        <dsp:cNvSpPr/>
      </dsp:nvSpPr>
      <dsp:spPr>
        <a:xfrm>
          <a:off x="1390600" y="2410091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Traditionalist or Silent Generation</a:t>
          </a:r>
        </a:p>
      </dsp:txBody>
      <dsp:txXfrm>
        <a:off x="1390600" y="2410091"/>
        <a:ext cx="1421958" cy="1426773"/>
      </dsp:txXfrm>
    </dsp:sp>
    <dsp:sp modelId="{85AE5B75-3F98-43E7-9272-165CD556E561}">
      <dsp:nvSpPr>
        <dsp:cNvPr id="0" name=""/>
        <dsp:cNvSpPr/>
      </dsp:nvSpPr>
      <dsp:spPr>
        <a:xfrm>
          <a:off x="1390600" y="3836864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1925–1945</a:t>
          </a:r>
        </a:p>
      </dsp:txBody>
      <dsp:txXfrm>
        <a:off x="1390600" y="3836864"/>
        <a:ext cx="1421958" cy="501298"/>
      </dsp:txXfrm>
    </dsp:sp>
    <dsp:sp modelId="{5BCA0AAD-FBEE-4785-9011-76474A15F140}">
      <dsp:nvSpPr>
        <dsp:cNvPr id="0" name=""/>
        <dsp:cNvSpPr/>
      </dsp:nvSpPr>
      <dsp:spPr>
        <a:xfrm>
          <a:off x="1162070" y="2410091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-622030"/>
              <a:satOff val="-3291"/>
              <a:lumOff val="-125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F8298-5A5E-4794-9084-2B434EB7188A}">
      <dsp:nvSpPr>
        <dsp:cNvPr id="0" name=""/>
        <dsp:cNvSpPr/>
      </dsp:nvSpPr>
      <dsp:spPr>
        <a:xfrm>
          <a:off x="1143053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C319B-1381-4450-961E-44DA55F5BC14}">
      <dsp:nvSpPr>
        <dsp:cNvPr id="0" name=""/>
        <dsp:cNvSpPr/>
      </dsp:nvSpPr>
      <dsp:spPr>
        <a:xfrm rot="8100000">
          <a:off x="1933508" y="571072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244059"/>
                <a:satOff val="-6581"/>
                <a:lumOff val="-2510"/>
                <a:alphaOff val="0"/>
                <a:tint val="98000"/>
                <a:lumMod val="100000"/>
              </a:schemeClr>
            </a:gs>
            <a:gs pos="100000">
              <a:schemeClr val="accent2">
                <a:hueOff val="-1244059"/>
                <a:satOff val="-6581"/>
                <a:lumOff val="-251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B54905-111A-4EAC-9225-05A61DE9E5FE}">
      <dsp:nvSpPr>
        <dsp:cNvPr id="0" name=""/>
        <dsp:cNvSpPr/>
      </dsp:nvSpPr>
      <dsp:spPr>
        <a:xfrm>
          <a:off x="1969411" y="606975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F5F98-5809-49A8-9909-509932CF85EF}">
      <dsp:nvSpPr>
        <dsp:cNvPr id="0" name=""/>
        <dsp:cNvSpPr/>
      </dsp:nvSpPr>
      <dsp:spPr>
        <a:xfrm>
          <a:off x="2323634" y="983317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Baby Boomers</a:t>
          </a:r>
        </a:p>
      </dsp:txBody>
      <dsp:txXfrm>
        <a:off x="2323634" y="983317"/>
        <a:ext cx="1421958" cy="1426773"/>
      </dsp:txXfrm>
    </dsp:sp>
    <dsp:sp modelId="{1343C473-43BD-4847-B3B9-F33ABA5C0E44}">
      <dsp:nvSpPr>
        <dsp:cNvPr id="0" name=""/>
        <dsp:cNvSpPr/>
      </dsp:nvSpPr>
      <dsp:spPr>
        <a:xfrm>
          <a:off x="2323634" y="482018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1946–1964</a:t>
          </a:r>
        </a:p>
      </dsp:txBody>
      <dsp:txXfrm>
        <a:off x="2323634" y="482018"/>
        <a:ext cx="1421958" cy="501298"/>
      </dsp:txXfrm>
    </dsp:sp>
    <dsp:sp modelId="{8A59FACC-7042-40BD-9050-B22A29615A3D}">
      <dsp:nvSpPr>
        <dsp:cNvPr id="0" name=""/>
        <dsp:cNvSpPr/>
      </dsp:nvSpPr>
      <dsp:spPr>
        <a:xfrm>
          <a:off x="2095103" y="983317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-1244059"/>
              <a:satOff val="-6581"/>
              <a:lumOff val="-251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5380-BF2A-4C7A-B066-FDCC8AF2D3C5}">
      <dsp:nvSpPr>
        <dsp:cNvPr id="0" name=""/>
        <dsp:cNvSpPr/>
      </dsp:nvSpPr>
      <dsp:spPr>
        <a:xfrm>
          <a:off x="2076087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BE246-796E-408D-9692-8083C34AEC6B}">
      <dsp:nvSpPr>
        <dsp:cNvPr id="0" name=""/>
        <dsp:cNvSpPr/>
      </dsp:nvSpPr>
      <dsp:spPr>
        <a:xfrm rot="18900000">
          <a:off x="2866541" y="3925918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866089"/>
                <a:satOff val="-9872"/>
                <a:lumOff val="-3764"/>
                <a:alphaOff val="0"/>
                <a:tint val="98000"/>
                <a:lumMod val="100000"/>
              </a:schemeClr>
            </a:gs>
            <a:gs pos="100000">
              <a:schemeClr val="accent2">
                <a:hueOff val="-1866089"/>
                <a:satOff val="-9872"/>
                <a:lumOff val="-376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7BD99-AB75-494F-8065-3A3AC0D1BF90}">
      <dsp:nvSpPr>
        <dsp:cNvPr id="0" name=""/>
        <dsp:cNvSpPr/>
      </dsp:nvSpPr>
      <dsp:spPr>
        <a:xfrm>
          <a:off x="2902445" y="3961822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F37E-7708-446F-B34B-82356BD2476D}">
      <dsp:nvSpPr>
        <dsp:cNvPr id="0" name=""/>
        <dsp:cNvSpPr/>
      </dsp:nvSpPr>
      <dsp:spPr>
        <a:xfrm>
          <a:off x="3256667" y="2410091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Thirteeners or Generation X</a:t>
          </a:r>
        </a:p>
      </dsp:txBody>
      <dsp:txXfrm>
        <a:off x="3256667" y="2410091"/>
        <a:ext cx="1421958" cy="1426773"/>
      </dsp:txXfrm>
    </dsp:sp>
    <dsp:sp modelId="{6DB5C761-EFD5-4B2B-B7D8-4A189BB851BD}">
      <dsp:nvSpPr>
        <dsp:cNvPr id="0" name=""/>
        <dsp:cNvSpPr/>
      </dsp:nvSpPr>
      <dsp:spPr>
        <a:xfrm>
          <a:off x="3256667" y="3836864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1965–1979</a:t>
          </a:r>
        </a:p>
      </dsp:txBody>
      <dsp:txXfrm>
        <a:off x="3256667" y="3836864"/>
        <a:ext cx="1421958" cy="501298"/>
      </dsp:txXfrm>
    </dsp:sp>
    <dsp:sp modelId="{CBC05F07-28D7-4076-B1AE-349DD47ACB95}">
      <dsp:nvSpPr>
        <dsp:cNvPr id="0" name=""/>
        <dsp:cNvSpPr/>
      </dsp:nvSpPr>
      <dsp:spPr>
        <a:xfrm>
          <a:off x="3028137" y="2410091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-1866089"/>
              <a:satOff val="-9872"/>
              <a:lumOff val="-376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0677C-9404-4A65-8A91-B3DF4B35E3F4}">
      <dsp:nvSpPr>
        <dsp:cNvPr id="0" name=""/>
        <dsp:cNvSpPr/>
      </dsp:nvSpPr>
      <dsp:spPr>
        <a:xfrm>
          <a:off x="3009120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4A58D-3AD8-4CC5-95FF-92FDAA63B503}">
      <dsp:nvSpPr>
        <dsp:cNvPr id="0" name=""/>
        <dsp:cNvSpPr/>
      </dsp:nvSpPr>
      <dsp:spPr>
        <a:xfrm rot="8100000">
          <a:off x="3799575" y="571072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2488118"/>
                <a:satOff val="-13162"/>
                <a:lumOff val="-5019"/>
                <a:alphaOff val="0"/>
                <a:tint val="98000"/>
                <a:lumMod val="100000"/>
              </a:schemeClr>
            </a:gs>
            <a:gs pos="100000">
              <a:schemeClr val="accent2">
                <a:hueOff val="-2488118"/>
                <a:satOff val="-13162"/>
                <a:lumOff val="-5019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A0D7D-3AB6-416F-8BFE-CC4E7819F868}">
      <dsp:nvSpPr>
        <dsp:cNvPr id="0" name=""/>
        <dsp:cNvSpPr/>
      </dsp:nvSpPr>
      <dsp:spPr>
        <a:xfrm>
          <a:off x="3835478" y="606975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69E5C-F1B0-4F68-9D3E-2FCA65BC83F4}">
      <dsp:nvSpPr>
        <dsp:cNvPr id="0" name=""/>
        <dsp:cNvSpPr/>
      </dsp:nvSpPr>
      <dsp:spPr>
        <a:xfrm>
          <a:off x="4189701" y="983317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Millennials or Generation Y</a:t>
          </a:r>
        </a:p>
      </dsp:txBody>
      <dsp:txXfrm>
        <a:off x="4189701" y="983317"/>
        <a:ext cx="1421958" cy="1426773"/>
      </dsp:txXfrm>
    </dsp:sp>
    <dsp:sp modelId="{72E1E442-67AD-4ECC-836B-320E6A3266B1}">
      <dsp:nvSpPr>
        <dsp:cNvPr id="0" name=""/>
        <dsp:cNvSpPr/>
      </dsp:nvSpPr>
      <dsp:spPr>
        <a:xfrm>
          <a:off x="4189701" y="482018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1980- Late90’s</a:t>
          </a:r>
        </a:p>
      </dsp:txBody>
      <dsp:txXfrm>
        <a:off x="4189701" y="482018"/>
        <a:ext cx="1421958" cy="501298"/>
      </dsp:txXfrm>
    </dsp:sp>
    <dsp:sp modelId="{69AD41DB-F33F-44E2-9C95-58878F53E43F}">
      <dsp:nvSpPr>
        <dsp:cNvPr id="0" name=""/>
        <dsp:cNvSpPr/>
      </dsp:nvSpPr>
      <dsp:spPr>
        <a:xfrm>
          <a:off x="3961170" y="983317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-2488118"/>
              <a:satOff val="-13162"/>
              <a:lumOff val="-501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D2E26-B212-4869-98A0-DBCE1AD12679}">
      <dsp:nvSpPr>
        <dsp:cNvPr id="0" name=""/>
        <dsp:cNvSpPr/>
      </dsp:nvSpPr>
      <dsp:spPr>
        <a:xfrm>
          <a:off x="3942154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ACFF9-057C-4D60-A667-FF492BE37026}">
      <dsp:nvSpPr>
        <dsp:cNvPr id="0" name=""/>
        <dsp:cNvSpPr/>
      </dsp:nvSpPr>
      <dsp:spPr>
        <a:xfrm rot="18900000">
          <a:off x="4732608" y="3925918"/>
          <a:ext cx="323191" cy="32319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6F2802-D488-45DE-ACFC-F12EE2288FE0}">
      <dsp:nvSpPr>
        <dsp:cNvPr id="0" name=""/>
        <dsp:cNvSpPr/>
      </dsp:nvSpPr>
      <dsp:spPr>
        <a:xfrm>
          <a:off x="4768512" y="3961822"/>
          <a:ext cx="251383" cy="2513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AECFB-521A-417C-9607-8050FBBC6127}">
      <dsp:nvSpPr>
        <dsp:cNvPr id="0" name=""/>
        <dsp:cNvSpPr/>
      </dsp:nvSpPr>
      <dsp:spPr>
        <a:xfrm>
          <a:off x="5122734" y="2410091"/>
          <a:ext cx="1421958" cy="1426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Generation z or Centennials</a:t>
          </a:r>
        </a:p>
      </dsp:txBody>
      <dsp:txXfrm>
        <a:off x="5122734" y="2410091"/>
        <a:ext cx="1421958" cy="1426773"/>
      </dsp:txXfrm>
    </dsp:sp>
    <dsp:sp modelId="{B2480399-A563-4513-AD0C-952AC4B0E720}">
      <dsp:nvSpPr>
        <dsp:cNvPr id="0" name=""/>
        <dsp:cNvSpPr/>
      </dsp:nvSpPr>
      <dsp:spPr>
        <a:xfrm>
          <a:off x="5122734" y="3836864"/>
          <a:ext cx="1421958" cy="501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Late 90’s- 2010</a:t>
          </a:r>
        </a:p>
      </dsp:txBody>
      <dsp:txXfrm>
        <a:off x="5122734" y="3836864"/>
        <a:ext cx="1421958" cy="501298"/>
      </dsp:txXfrm>
    </dsp:sp>
    <dsp:sp modelId="{8B7C5536-222E-4ECD-B4A2-CE9176457AC7}">
      <dsp:nvSpPr>
        <dsp:cNvPr id="0" name=""/>
        <dsp:cNvSpPr/>
      </dsp:nvSpPr>
      <dsp:spPr>
        <a:xfrm>
          <a:off x="4894204" y="2410091"/>
          <a:ext cx="0" cy="1426773"/>
        </a:xfrm>
        <a:prstGeom prst="line">
          <a:avLst/>
        </a:prstGeom>
        <a:noFill/>
        <a:ln w="1270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B6F61-329C-46E4-98EA-1371BD5FC5FA}">
      <dsp:nvSpPr>
        <dsp:cNvPr id="0" name=""/>
        <dsp:cNvSpPr/>
      </dsp:nvSpPr>
      <dsp:spPr>
        <a:xfrm>
          <a:off x="4875187" y="2364974"/>
          <a:ext cx="82270" cy="90233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83317-7057-4BC1-AEB6-21D7CB236016}">
      <dsp:nvSpPr>
        <dsp:cNvPr id="0" name=""/>
        <dsp:cNvSpPr/>
      </dsp:nvSpPr>
      <dsp:spPr>
        <a:xfrm>
          <a:off x="0" y="58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542FF3-7C6F-4C7A-8C5C-D32826255C8A}">
      <dsp:nvSpPr>
        <dsp:cNvPr id="0" name=""/>
        <dsp:cNvSpPr/>
      </dsp:nvSpPr>
      <dsp:spPr>
        <a:xfrm>
          <a:off x="0" y="588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Family history of depression</a:t>
          </a:r>
          <a:endParaRPr lang="en-US" sz="2900" kern="1200"/>
        </a:p>
      </dsp:txBody>
      <dsp:txXfrm>
        <a:off x="0" y="588"/>
        <a:ext cx="6545199" cy="963801"/>
      </dsp:txXfrm>
    </dsp:sp>
    <dsp:sp modelId="{029A201B-175E-4B12-92A0-0AC5038047D4}">
      <dsp:nvSpPr>
        <dsp:cNvPr id="0" name=""/>
        <dsp:cNvSpPr/>
      </dsp:nvSpPr>
      <dsp:spPr>
        <a:xfrm>
          <a:off x="0" y="964389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73286-A360-42B6-A680-5877B5C3BEF8}">
      <dsp:nvSpPr>
        <dsp:cNvPr id="0" name=""/>
        <dsp:cNvSpPr/>
      </dsp:nvSpPr>
      <dsp:spPr>
        <a:xfrm>
          <a:off x="0" y="964389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Anxiety disorders</a:t>
          </a:r>
          <a:endParaRPr lang="en-US" sz="2900" kern="1200"/>
        </a:p>
      </dsp:txBody>
      <dsp:txXfrm>
        <a:off x="0" y="964389"/>
        <a:ext cx="6545199" cy="963801"/>
      </dsp:txXfrm>
    </dsp:sp>
    <dsp:sp modelId="{B0683CD0-A31E-4E80-AA26-E34DDFC7CE72}">
      <dsp:nvSpPr>
        <dsp:cNvPr id="0" name=""/>
        <dsp:cNvSpPr/>
      </dsp:nvSpPr>
      <dsp:spPr>
        <a:xfrm>
          <a:off x="0" y="1928190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81520-2E56-45E0-8779-6EDDF414FA37}">
      <dsp:nvSpPr>
        <dsp:cNvPr id="0" name=""/>
        <dsp:cNvSpPr/>
      </dsp:nvSpPr>
      <dsp:spPr>
        <a:xfrm>
          <a:off x="0" y="1928190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Untreated depression</a:t>
          </a:r>
          <a:endParaRPr lang="en-US" sz="2900" kern="1200"/>
        </a:p>
      </dsp:txBody>
      <dsp:txXfrm>
        <a:off x="0" y="1928190"/>
        <a:ext cx="6545199" cy="963801"/>
      </dsp:txXfrm>
    </dsp:sp>
    <dsp:sp modelId="{D16AEB22-77E4-45F5-B947-D709A3494B72}">
      <dsp:nvSpPr>
        <dsp:cNvPr id="0" name=""/>
        <dsp:cNvSpPr/>
      </dsp:nvSpPr>
      <dsp:spPr>
        <a:xfrm>
          <a:off x="0" y="2891991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9CD29-D479-4A3F-81E9-B8DA2CAE2580}">
      <dsp:nvSpPr>
        <dsp:cNvPr id="0" name=""/>
        <dsp:cNvSpPr/>
      </dsp:nvSpPr>
      <dsp:spPr>
        <a:xfrm>
          <a:off x="0" y="2891991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Unstable family experiences</a:t>
          </a:r>
          <a:endParaRPr lang="en-US" sz="2900" kern="1200"/>
        </a:p>
      </dsp:txBody>
      <dsp:txXfrm>
        <a:off x="0" y="2891991"/>
        <a:ext cx="6545199" cy="963801"/>
      </dsp:txXfrm>
    </dsp:sp>
    <dsp:sp modelId="{57779AA9-12E6-4915-A33F-C4A5F0EF71BE}">
      <dsp:nvSpPr>
        <dsp:cNvPr id="0" name=""/>
        <dsp:cNvSpPr/>
      </dsp:nvSpPr>
      <dsp:spPr>
        <a:xfrm>
          <a:off x="0" y="3855792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93AED-C7C1-43E4-8A37-F4111F359D7C}">
      <dsp:nvSpPr>
        <dsp:cNvPr id="0" name=""/>
        <dsp:cNvSpPr/>
      </dsp:nvSpPr>
      <dsp:spPr>
        <a:xfrm>
          <a:off x="0" y="3855792"/>
          <a:ext cx="6545199" cy="96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Family history of members died by suicide</a:t>
          </a:r>
          <a:endParaRPr lang="en-US" sz="2900" kern="1200"/>
        </a:p>
      </dsp:txBody>
      <dsp:txXfrm>
        <a:off x="0" y="3855792"/>
        <a:ext cx="6545199" cy="963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F0D65-4EE7-4996-833A-2CCEBDB97C46}">
      <dsp:nvSpPr>
        <dsp:cNvPr id="0" name=""/>
        <dsp:cNvSpPr/>
      </dsp:nvSpPr>
      <dsp:spPr>
        <a:xfrm>
          <a:off x="0" y="224040"/>
          <a:ext cx="5886291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Exposure to violence or abuse.</a:t>
          </a:r>
          <a:endParaRPr lang="en-US" sz="3400" kern="1200"/>
        </a:p>
      </dsp:txBody>
      <dsp:txXfrm>
        <a:off x="39809" y="263849"/>
        <a:ext cx="5806673" cy="735872"/>
      </dsp:txXfrm>
    </dsp:sp>
    <dsp:sp modelId="{19CDE507-AD1A-43DF-A68C-AB25905C8771}">
      <dsp:nvSpPr>
        <dsp:cNvPr id="0" name=""/>
        <dsp:cNvSpPr/>
      </dsp:nvSpPr>
      <dsp:spPr>
        <a:xfrm>
          <a:off x="0" y="1137450"/>
          <a:ext cx="5886291" cy="815490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Lack of support network.</a:t>
          </a:r>
          <a:endParaRPr lang="en-US" sz="3400" kern="1200"/>
        </a:p>
      </dsp:txBody>
      <dsp:txXfrm>
        <a:off x="39809" y="1177259"/>
        <a:ext cx="5806673" cy="735872"/>
      </dsp:txXfrm>
    </dsp:sp>
    <dsp:sp modelId="{0F71A257-DDC9-4234-973A-8E76AF109266}">
      <dsp:nvSpPr>
        <dsp:cNvPr id="0" name=""/>
        <dsp:cNvSpPr/>
      </dsp:nvSpPr>
      <dsp:spPr>
        <a:xfrm>
          <a:off x="0" y="2050860"/>
          <a:ext cx="5886291" cy="815490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Emotional or physical abuse.</a:t>
          </a:r>
          <a:endParaRPr lang="en-US" sz="3400" kern="1200"/>
        </a:p>
      </dsp:txBody>
      <dsp:txXfrm>
        <a:off x="39809" y="2090669"/>
        <a:ext cx="5806673" cy="735872"/>
      </dsp:txXfrm>
    </dsp:sp>
    <dsp:sp modelId="{7863AF2C-ABEC-4A2E-A3B1-AB1915C776F4}">
      <dsp:nvSpPr>
        <dsp:cNvPr id="0" name=""/>
        <dsp:cNvSpPr/>
      </dsp:nvSpPr>
      <dsp:spPr>
        <a:xfrm>
          <a:off x="0" y="2964270"/>
          <a:ext cx="5886291" cy="815490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Feeling of distress.</a:t>
          </a:r>
          <a:endParaRPr lang="en-US" sz="3400" kern="1200"/>
        </a:p>
      </dsp:txBody>
      <dsp:txXfrm>
        <a:off x="39809" y="3004079"/>
        <a:ext cx="5806673" cy="735872"/>
      </dsp:txXfrm>
    </dsp:sp>
    <dsp:sp modelId="{8041F9BC-C6AC-4154-9A8F-ED811923FEF4}">
      <dsp:nvSpPr>
        <dsp:cNvPr id="0" name=""/>
        <dsp:cNvSpPr/>
      </dsp:nvSpPr>
      <dsp:spPr>
        <a:xfrm>
          <a:off x="0" y="3877680"/>
          <a:ext cx="5886291" cy="81549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Negative experiences.</a:t>
          </a:r>
          <a:endParaRPr lang="en-US" sz="3400" kern="1200"/>
        </a:p>
      </dsp:txBody>
      <dsp:txXfrm>
        <a:off x="39809" y="3917489"/>
        <a:ext cx="5806673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28A39-1CA5-44CA-BC11-AB6C09E6A4A3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1A7C4-2345-4E09-83AD-20FC44683E14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4DBC8-BABB-40CD-9141-8404A8D7E7C7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suicide rate for men is drastically high.</a:t>
          </a:r>
          <a:endParaRPr lang="en-US" sz="2200" kern="1200"/>
        </a:p>
      </dsp:txBody>
      <dsp:txXfrm>
        <a:off x="1256321" y="2146"/>
        <a:ext cx="4485212" cy="1087724"/>
      </dsp:txXfrm>
    </dsp:sp>
    <dsp:sp modelId="{4589A393-C093-41FF-A59E-B2490764B0BF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FCE7F-C882-4AF0-8CF6-3BA00D05F5B4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C724A-2B45-44B8-AD11-25FC13CE8F5C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No matter the age group, there are many common reasons for suicide.</a:t>
          </a:r>
          <a:endParaRPr lang="en-US" sz="2200" kern="1200"/>
        </a:p>
      </dsp:txBody>
      <dsp:txXfrm>
        <a:off x="1256321" y="1361801"/>
        <a:ext cx="4485212" cy="1087724"/>
      </dsp:txXfrm>
    </dsp:sp>
    <dsp:sp modelId="{FCAB157F-1948-4E66-B477-A81D114BE137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0A3CB-A626-49D8-B7AB-2CEAE76DE678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F10BD-D8C3-48AB-8E6D-7D5F3F5C519D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Saint Kitts and Nevis and Dominica both have 0 suicide cases.</a:t>
          </a:r>
          <a:endParaRPr lang="en-US" sz="2200" kern="1200"/>
        </a:p>
      </dsp:txBody>
      <dsp:txXfrm>
        <a:off x="1256321" y="2721457"/>
        <a:ext cx="4485212" cy="1087724"/>
      </dsp:txXfrm>
    </dsp:sp>
    <dsp:sp modelId="{063A06A0-76E4-42FE-9F03-179E8E116060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E02BA-2E95-4916-85F7-3652F8D5B57C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05CB-F0F1-4105-ADB4-FCE89B145264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highest no of suicides are in the Russian Federation.</a:t>
          </a:r>
          <a:endParaRPr lang="en-US" sz="2200" kern="1200"/>
        </a:p>
      </dsp:txBody>
      <dsp:txXfrm>
        <a:off x="1256321" y="4081112"/>
        <a:ext cx="4485212" cy="10877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56A08-9A0E-4A01-924C-4A21FEBEE3C9}">
      <dsp:nvSpPr>
        <dsp:cNvPr id="0" name=""/>
        <dsp:cNvSpPr/>
      </dsp:nvSpPr>
      <dsp:spPr>
        <a:xfrm>
          <a:off x="586566" y="5729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EB28A-DCDF-4875-9BD1-634BFF503482}">
      <dsp:nvSpPr>
        <dsp:cNvPr id="0" name=""/>
        <dsp:cNvSpPr/>
      </dsp:nvSpPr>
      <dsp:spPr>
        <a:xfrm>
          <a:off x="713574" y="184298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0E37-9C51-4385-A056-17744B205CBB}">
      <dsp:nvSpPr>
        <dsp:cNvPr id="0" name=""/>
        <dsp:cNvSpPr/>
      </dsp:nvSpPr>
      <dsp:spPr>
        <a:xfrm>
          <a:off x="1320966" y="5729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Graphical plotting.</a:t>
          </a:r>
          <a:endParaRPr lang="en-US" sz="1400" kern="1200"/>
        </a:p>
      </dsp:txBody>
      <dsp:txXfrm>
        <a:off x="1320966" y="57290"/>
        <a:ext cx="1425599" cy="604800"/>
      </dsp:txXfrm>
    </dsp:sp>
    <dsp:sp modelId="{AF51D01F-51E2-47F7-B780-D2F71C99AC38}">
      <dsp:nvSpPr>
        <dsp:cNvPr id="0" name=""/>
        <dsp:cNvSpPr/>
      </dsp:nvSpPr>
      <dsp:spPr>
        <a:xfrm>
          <a:off x="2994967" y="5729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68A2-3C74-4C33-ACA0-5625F4E466AA}">
      <dsp:nvSpPr>
        <dsp:cNvPr id="0" name=""/>
        <dsp:cNvSpPr/>
      </dsp:nvSpPr>
      <dsp:spPr>
        <a:xfrm>
          <a:off x="3121975" y="184298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2620-6B6A-4F45-9E0A-B851EA74233B}">
      <dsp:nvSpPr>
        <dsp:cNvPr id="0" name=""/>
        <dsp:cNvSpPr/>
      </dsp:nvSpPr>
      <dsp:spPr>
        <a:xfrm>
          <a:off x="3729367" y="5729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Little more confidence for coding.</a:t>
          </a:r>
          <a:endParaRPr lang="en-US" sz="1400" kern="1200"/>
        </a:p>
      </dsp:txBody>
      <dsp:txXfrm>
        <a:off x="3729367" y="57290"/>
        <a:ext cx="1425599" cy="604800"/>
      </dsp:txXfrm>
    </dsp:sp>
    <dsp:sp modelId="{902C7932-1595-460F-89FD-A028F2D9A43B}">
      <dsp:nvSpPr>
        <dsp:cNvPr id="0" name=""/>
        <dsp:cNvSpPr/>
      </dsp:nvSpPr>
      <dsp:spPr>
        <a:xfrm>
          <a:off x="586566" y="1541157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0264-7009-4674-A521-DDE918822AE2}">
      <dsp:nvSpPr>
        <dsp:cNvPr id="0" name=""/>
        <dsp:cNvSpPr/>
      </dsp:nvSpPr>
      <dsp:spPr>
        <a:xfrm>
          <a:off x="713574" y="166816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A0338-BB72-4E26-9C54-8D86C069122F}">
      <dsp:nvSpPr>
        <dsp:cNvPr id="0" name=""/>
        <dsp:cNvSpPr/>
      </dsp:nvSpPr>
      <dsp:spPr>
        <a:xfrm>
          <a:off x="1320966" y="154115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Getting outputs from similar variables.</a:t>
          </a:r>
          <a:endParaRPr lang="en-US" sz="1400" kern="1200"/>
        </a:p>
      </dsp:txBody>
      <dsp:txXfrm>
        <a:off x="1320966" y="1541157"/>
        <a:ext cx="1425599" cy="604800"/>
      </dsp:txXfrm>
    </dsp:sp>
    <dsp:sp modelId="{8DD2F95F-9548-442C-B08D-940D2CA5A007}">
      <dsp:nvSpPr>
        <dsp:cNvPr id="0" name=""/>
        <dsp:cNvSpPr/>
      </dsp:nvSpPr>
      <dsp:spPr>
        <a:xfrm>
          <a:off x="2994967" y="1541157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E2ADF-28BC-4495-98AB-AC2901B25CEE}">
      <dsp:nvSpPr>
        <dsp:cNvPr id="0" name=""/>
        <dsp:cNvSpPr/>
      </dsp:nvSpPr>
      <dsp:spPr>
        <a:xfrm>
          <a:off x="3121975" y="1668165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565C4-D31A-4A8C-A2B1-530836D526FB}">
      <dsp:nvSpPr>
        <dsp:cNvPr id="0" name=""/>
        <dsp:cNvSpPr/>
      </dsp:nvSpPr>
      <dsp:spPr>
        <a:xfrm>
          <a:off x="3729367" y="154115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Group by.</a:t>
          </a:r>
          <a:endParaRPr lang="en-US" sz="1400" kern="1200"/>
        </a:p>
      </dsp:txBody>
      <dsp:txXfrm>
        <a:off x="3729367" y="1541157"/>
        <a:ext cx="1425599" cy="604800"/>
      </dsp:txXfrm>
    </dsp:sp>
    <dsp:sp modelId="{093CE9C5-35D4-4B81-9EE4-182AA8BA3648}">
      <dsp:nvSpPr>
        <dsp:cNvPr id="0" name=""/>
        <dsp:cNvSpPr/>
      </dsp:nvSpPr>
      <dsp:spPr>
        <a:xfrm>
          <a:off x="586566" y="3025025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952A9-255D-4ED4-B226-6B5D7A629320}">
      <dsp:nvSpPr>
        <dsp:cNvPr id="0" name=""/>
        <dsp:cNvSpPr/>
      </dsp:nvSpPr>
      <dsp:spPr>
        <a:xfrm>
          <a:off x="713574" y="3152033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AC977-4433-4682-8317-9024155439E3}">
      <dsp:nvSpPr>
        <dsp:cNvPr id="0" name=""/>
        <dsp:cNvSpPr/>
      </dsp:nvSpPr>
      <dsp:spPr>
        <a:xfrm>
          <a:off x="1320966" y="302502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List.</a:t>
          </a:r>
          <a:endParaRPr lang="en-US" sz="1400" kern="1200"/>
        </a:p>
      </dsp:txBody>
      <dsp:txXfrm>
        <a:off x="1320966" y="3025025"/>
        <a:ext cx="1425599" cy="604800"/>
      </dsp:txXfrm>
    </dsp:sp>
    <dsp:sp modelId="{8E3D062E-4E24-4C92-839A-95ABF3586C24}">
      <dsp:nvSpPr>
        <dsp:cNvPr id="0" name=""/>
        <dsp:cNvSpPr/>
      </dsp:nvSpPr>
      <dsp:spPr>
        <a:xfrm>
          <a:off x="2994967" y="3025025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3EB1A-FD71-4414-B66B-B2ECDAB59B81}">
      <dsp:nvSpPr>
        <dsp:cNvPr id="0" name=""/>
        <dsp:cNvSpPr/>
      </dsp:nvSpPr>
      <dsp:spPr>
        <a:xfrm>
          <a:off x="3121975" y="3152033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48BC1-E9AA-4A29-AC29-4475071A8F57}">
      <dsp:nvSpPr>
        <dsp:cNvPr id="0" name=""/>
        <dsp:cNvSpPr/>
      </dsp:nvSpPr>
      <dsp:spPr>
        <a:xfrm>
          <a:off x="3729367" y="302502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Value counts.</a:t>
          </a:r>
          <a:endParaRPr lang="en-US" sz="1400" kern="1200"/>
        </a:p>
      </dsp:txBody>
      <dsp:txXfrm>
        <a:off x="3729367" y="3025025"/>
        <a:ext cx="1425599" cy="604800"/>
      </dsp:txXfrm>
    </dsp:sp>
    <dsp:sp modelId="{CE954E54-70EB-472E-A1C8-691194B2225A}">
      <dsp:nvSpPr>
        <dsp:cNvPr id="0" name=""/>
        <dsp:cNvSpPr/>
      </dsp:nvSpPr>
      <dsp:spPr>
        <a:xfrm>
          <a:off x="586566" y="4508892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378E0-F96C-4C37-A2E2-57FD83CDF5AD}">
      <dsp:nvSpPr>
        <dsp:cNvPr id="0" name=""/>
        <dsp:cNvSpPr/>
      </dsp:nvSpPr>
      <dsp:spPr>
        <a:xfrm>
          <a:off x="713574" y="4635900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935BF-488C-45AF-8995-2E92923D3900}">
      <dsp:nvSpPr>
        <dsp:cNvPr id="0" name=""/>
        <dsp:cNvSpPr/>
      </dsp:nvSpPr>
      <dsp:spPr>
        <a:xfrm>
          <a:off x="1320966" y="450889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Adding images to python.</a:t>
          </a:r>
          <a:endParaRPr lang="en-US" sz="1400" kern="1200"/>
        </a:p>
      </dsp:txBody>
      <dsp:txXfrm>
        <a:off x="1320966" y="4508892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th6612/Python-Project" TargetMode="External"/><Relationship Id="rId2" Type="http://schemas.openxmlformats.org/officeDocument/2006/relationships/hyperlink" Target="https://github.com/sharanjit13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13A73-3F4B-4175-83C6-A36039C8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CA" sz="6000"/>
              <a:t>Suicide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5439-1A97-43BE-85A1-9BADD0A7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CA"/>
              <a:t>BY- PARTH</a:t>
            </a:r>
          </a:p>
          <a:p>
            <a:pPr algn="ctr"/>
            <a:r>
              <a:rPr lang="en-CA"/>
              <a:t>SHARANJIT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54DBB1-7E7F-4E16-9DDD-90068716A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8" r="22776" b="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A3AC-1F32-414E-B0EA-C76EBD31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8876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EC305-3A73-4D69-8B4E-4507C827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Insights</a:t>
            </a:r>
            <a:br>
              <a:rPr lang="en-CA">
                <a:solidFill>
                  <a:srgbClr val="FFFFFF"/>
                </a:solidFill>
              </a:rPr>
            </a:br>
            <a:endParaRPr lang="en-CA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24A19-3B9B-4281-9610-EBFB22400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03207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322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AB51B-DA9E-4A7A-A3C1-70D86944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Learnings from the project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9DB03-71D2-48B6-AED5-958E91E76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196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922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505-D86B-4EF0-8EFD-73E610C2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CA" dirty="0"/>
              <a:t>Unanswered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352-BC0F-4669-B8EF-561C4C3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CA" dirty="0"/>
              <a:t>Using loc and </a:t>
            </a:r>
            <a:r>
              <a:rPr lang="en-CA" dirty="0" err="1"/>
              <a:t>iloc</a:t>
            </a:r>
            <a:r>
              <a:rPr lang="en-CA" dirty="0"/>
              <a:t> function in our dataset</a:t>
            </a:r>
          </a:p>
          <a:p>
            <a:r>
              <a:rPr lang="en-CA" dirty="0"/>
              <a:t>Creating heat map.</a:t>
            </a:r>
          </a:p>
          <a:p>
            <a:endParaRPr lang="en-CA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9F8D579-4D54-4BC2-A236-A55205A0D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83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https://github.com/sharanjit13/Python</a:t>
            </a:r>
            <a:endParaRPr lang="en-US" dirty="0"/>
          </a:p>
          <a:p>
            <a:r>
              <a:rPr lang="en-CA" dirty="0">
                <a:hlinkClick r:id="rId3"/>
              </a:rPr>
              <a:t>https://github.com/Parth6612/Python-Project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5EFB2-B13C-4937-98C6-52EDADCE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End User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6756732-5247-49C9-8C2F-DB52B85D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0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7802-927F-4855-B6C1-C6E5092F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CA"/>
              <a:t>Analysis scope</a:t>
            </a:r>
            <a:endParaRPr lang="en-CA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5A574C5-BDCA-440F-8A23-F344DB608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70587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5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2F2DE-32B0-446E-B1D7-0AECF170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Different age groups covered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0F806-B9B6-4DFF-90D5-4D3F31C7B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8548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26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Different generations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423EEF-9B03-4D95-91D4-EA23FB8A4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52947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20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50E55-EE79-4B01-9A4B-40DB63D6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Common reasons for suicide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9A63F-995C-46F9-94CD-F4D84B51B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34196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698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E35CC-EAA4-46B1-9CC0-54073142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Contd..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8278D-C739-4F38-970F-E28E3B957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22509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4293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289E-6ADD-4EA8-99C1-98640EF7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Graphical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053BCB-52AE-44AE-90F4-7E60875D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75" y="1761067"/>
            <a:ext cx="7683500" cy="4696883"/>
          </a:xfrm>
        </p:spPr>
      </p:pic>
    </p:spTree>
    <p:extLst>
      <p:ext uri="{BB962C8B-B14F-4D97-AF65-F5344CB8AC3E}">
        <p14:creationId xmlns:p14="http://schemas.microsoft.com/office/powerpoint/2010/main" val="2699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101-7852-476A-B8BB-DE5E7DDD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CA" dirty="0"/>
              <a:t>Cont..</a:t>
            </a:r>
          </a:p>
        </p:txBody>
      </p:sp>
      <p:pic>
        <p:nvPicPr>
          <p:cNvPr id="7" name="Content Placeholder 6" descr="A picture containing room&#10;&#10;Description automatically generated">
            <a:extLst>
              <a:ext uri="{FF2B5EF4-FFF2-40B4-BE49-F238E27FC236}">
                <a16:creationId xmlns:a16="http://schemas.microsoft.com/office/drawing/2014/main" id="{20C4F0D1-27C6-4EEE-B1BF-E3922A28B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1628775"/>
            <a:ext cx="10353675" cy="4952999"/>
          </a:xfrm>
        </p:spPr>
      </p:pic>
    </p:spTree>
    <p:extLst>
      <p:ext uri="{BB962C8B-B14F-4D97-AF65-F5344CB8AC3E}">
        <p14:creationId xmlns:p14="http://schemas.microsoft.com/office/powerpoint/2010/main" val="1203697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Suicide ANALYSIS</vt:lpstr>
      <vt:lpstr>End User</vt:lpstr>
      <vt:lpstr>Analysis scope</vt:lpstr>
      <vt:lpstr>Different age groups covered</vt:lpstr>
      <vt:lpstr>Different generations</vt:lpstr>
      <vt:lpstr>Common reasons for suicide</vt:lpstr>
      <vt:lpstr>Contd..</vt:lpstr>
      <vt:lpstr>Some Graphical analysis</vt:lpstr>
      <vt:lpstr>Cont..</vt:lpstr>
      <vt:lpstr>Contd..</vt:lpstr>
      <vt:lpstr>Insights </vt:lpstr>
      <vt:lpstr>Learnings from the project</vt:lpstr>
      <vt:lpstr>Unanswered questions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ANALYSIS</dc:title>
  <dc:creator>Parth Gunjariya</dc:creator>
  <cp:lastModifiedBy>Parth Gunjariya</cp:lastModifiedBy>
  <cp:revision>3</cp:revision>
  <dcterms:created xsi:type="dcterms:W3CDTF">2019-12-13T22:21:10Z</dcterms:created>
  <dcterms:modified xsi:type="dcterms:W3CDTF">2019-12-13T22:51:58Z</dcterms:modified>
</cp:coreProperties>
</file>