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80" r:id="rId5"/>
    <p:sldId id="272" r:id="rId6"/>
    <p:sldId id="279" r:id="rId7"/>
    <p:sldId id="275" r:id="rId8"/>
    <p:sldId id="282" r:id="rId9"/>
    <p:sldId id="277" r:id="rId10"/>
    <p:sldId id="278" r:id="rId11"/>
    <p:sldId id="281"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7" d="100"/>
          <a:sy n="87" d="100"/>
        </p:scale>
        <p:origin x="1349" y="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E83FB-183C-4342-9039-55892ACAD0FB}"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83EBF30E-9581-41FF-807E-325B6E33CE65}">
      <dgm:prSet phldrT="[Text]"/>
      <dgm:spPr/>
      <dgm:t>
        <a:bodyPr/>
        <a:lstStyle/>
        <a:p>
          <a:r>
            <a:rPr lang="en-US" dirty="0">
              <a:latin typeface="Times New Roman" pitchFamily="18" charset="0"/>
              <a:cs typeface="Times New Roman" pitchFamily="18" charset="0"/>
            </a:rPr>
            <a:t>Flexible Access</a:t>
          </a:r>
          <a:endParaRPr lang="en-IN" dirty="0"/>
        </a:p>
      </dgm:t>
    </dgm:pt>
    <dgm:pt modelId="{59FF4D20-7F2C-4A8C-A923-20F5BB607874}" type="parTrans" cxnId="{FE5E68FD-F215-46D1-AA54-7D9BF9F8351D}">
      <dgm:prSet/>
      <dgm:spPr/>
      <dgm:t>
        <a:bodyPr/>
        <a:lstStyle/>
        <a:p>
          <a:endParaRPr lang="en-IN"/>
        </a:p>
      </dgm:t>
    </dgm:pt>
    <dgm:pt modelId="{50A167CD-8335-44EA-AD4A-C1F802F3F698}" type="sibTrans" cxnId="{FE5E68FD-F215-46D1-AA54-7D9BF9F8351D}">
      <dgm:prSet/>
      <dgm:spPr/>
      <dgm:t>
        <a:bodyPr/>
        <a:lstStyle/>
        <a:p>
          <a:endParaRPr lang="en-IN"/>
        </a:p>
      </dgm:t>
    </dgm:pt>
    <dgm:pt modelId="{58C59C7A-5171-4610-AF1B-0D54532D284F}">
      <dgm:prSet phldrT="[Text]"/>
      <dgm:spPr/>
      <dgm:t>
        <a:bodyPr/>
        <a:lstStyle/>
        <a:p>
          <a:r>
            <a:rPr lang="en-US" dirty="0">
              <a:latin typeface="Times New Roman" pitchFamily="18" charset="0"/>
              <a:cs typeface="Times New Roman" pitchFamily="18" charset="0"/>
            </a:rPr>
            <a:t>Digital Education</a:t>
          </a:r>
        </a:p>
        <a:p>
          <a:endParaRPr lang="en-IN" dirty="0"/>
        </a:p>
      </dgm:t>
    </dgm:pt>
    <dgm:pt modelId="{16E38E9B-0FFA-449B-8B83-E2C637EFC9C9}" type="parTrans" cxnId="{4A358FCF-E3F3-4A01-897C-3D3D0C2C71A4}">
      <dgm:prSet/>
      <dgm:spPr/>
      <dgm:t>
        <a:bodyPr/>
        <a:lstStyle/>
        <a:p>
          <a:endParaRPr lang="en-IN"/>
        </a:p>
      </dgm:t>
    </dgm:pt>
    <dgm:pt modelId="{285DC708-1848-434B-97AE-514BE1B267C8}" type="sibTrans" cxnId="{4A358FCF-E3F3-4A01-897C-3D3D0C2C71A4}">
      <dgm:prSet/>
      <dgm:spPr/>
      <dgm:t>
        <a:bodyPr/>
        <a:lstStyle/>
        <a:p>
          <a:endParaRPr lang="en-IN"/>
        </a:p>
      </dgm:t>
    </dgm:pt>
    <dgm:pt modelId="{CD7326D6-A51C-47F5-8423-CF0ED97D2E6B}">
      <dgm:prSet phldrT="[Text]"/>
      <dgm:spPr/>
      <dgm:t>
        <a:bodyPr/>
        <a:lstStyle/>
        <a:p>
          <a:r>
            <a:rPr lang="en-US" dirty="0">
              <a:latin typeface="Times New Roman" pitchFamily="18" charset="0"/>
              <a:cs typeface="Times New Roman" pitchFamily="18" charset="0"/>
            </a:rPr>
            <a:t>Personalized Learning</a:t>
          </a:r>
          <a:endParaRPr lang="en-IN" dirty="0"/>
        </a:p>
      </dgm:t>
    </dgm:pt>
    <dgm:pt modelId="{47935A3A-5685-42B9-AC63-5D825349FE2A}" type="parTrans" cxnId="{4DA0E608-9379-463B-9088-4E6E795267C4}">
      <dgm:prSet/>
      <dgm:spPr/>
      <dgm:t>
        <a:bodyPr/>
        <a:lstStyle/>
        <a:p>
          <a:endParaRPr lang="en-IN"/>
        </a:p>
      </dgm:t>
    </dgm:pt>
    <dgm:pt modelId="{C6227E32-6024-4B09-B2C6-8AFD470B1394}" type="sibTrans" cxnId="{4DA0E608-9379-463B-9088-4E6E795267C4}">
      <dgm:prSet/>
      <dgm:spPr/>
      <dgm:t>
        <a:bodyPr/>
        <a:lstStyle/>
        <a:p>
          <a:endParaRPr lang="en-IN"/>
        </a:p>
      </dgm:t>
    </dgm:pt>
    <dgm:pt modelId="{DECB47FC-A260-42E8-A3FB-DBE1F757CEF1}">
      <dgm:prSet phldrT="[Text]"/>
      <dgm:spPr/>
      <dgm:t>
        <a:bodyPr/>
        <a:lstStyle/>
        <a:p>
          <a:r>
            <a:rPr lang="en-US" dirty="0">
              <a:latin typeface="Times New Roman" pitchFamily="18" charset="0"/>
              <a:cs typeface="Times New Roman" pitchFamily="18" charset="0"/>
            </a:rPr>
            <a:t>Wide Application</a:t>
          </a:r>
          <a:endParaRPr lang="en-IN" dirty="0"/>
        </a:p>
      </dgm:t>
    </dgm:pt>
    <dgm:pt modelId="{4AF9A64A-74B4-4479-8C4B-EABE8740DB56}" type="parTrans" cxnId="{DF15990D-5E3C-4CF8-B985-A59B2E32E3F1}">
      <dgm:prSet/>
      <dgm:spPr/>
      <dgm:t>
        <a:bodyPr/>
        <a:lstStyle/>
        <a:p>
          <a:endParaRPr lang="en-IN"/>
        </a:p>
      </dgm:t>
    </dgm:pt>
    <dgm:pt modelId="{28661105-7149-4167-A7A8-F4673468A3DF}" type="sibTrans" cxnId="{DF15990D-5E3C-4CF8-B985-A59B2E32E3F1}">
      <dgm:prSet/>
      <dgm:spPr/>
      <dgm:t>
        <a:bodyPr/>
        <a:lstStyle/>
        <a:p>
          <a:endParaRPr lang="en-IN"/>
        </a:p>
      </dgm:t>
    </dgm:pt>
    <dgm:pt modelId="{91F1A59C-89F1-42ED-A4C6-4E491EB9E643}">
      <dgm:prSet phldrT="[Text]"/>
      <dgm:spPr/>
      <dgm:t>
        <a:bodyPr/>
        <a:lstStyle/>
        <a:p>
          <a:r>
            <a:rPr lang="en-US" dirty="0">
              <a:latin typeface="Times New Roman" pitchFamily="18" charset="0"/>
              <a:cs typeface="Times New Roman" pitchFamily="18" charset="0"/>
            </a:rPr>
            <a:t>Diverse Formats</a:t>
          </a:r>
          <a:endParaRPr lang="en-IN" dirty="0"/>
        </a:p>
      </dgm:t>
    </dgm:pt>
    <dgm:pt modelId="{969FFBDA-748B-4DC7-B7A9-981BFF3A19AF}" type="parTrans" cxnId="{60717341-10CB-4C77-BAF9-DE9E20E1CE59}">
      <dgm:prSet/>
      <dgm:spPr/>
      <dgm:t>
        <a:bodyPr/>
        <a:lstStyle/>
        <a:p>
          <a:endParaRPr lang="en-IN"/>
        </a:p>
      </dgm:t>
    </dgm:pt>
    <dgm:pt modelId="{873DD2A9-E288-4DEA-B80D-FC179E732FFE}" type="sibTrans" cxnId="{60717341-10CB-4C77-BAF9-DE9E20E1CE59}">
      <dgm:prSet/>
      <dgm:spPr/>
      <dgm:t>
        <a:bodyPr/>
        <a:lstStyle/>
        <a:p>
          <a:endParaRPr lang="en-IN"/>
        </a:p>
      </dgm:t>
    </dgm:pt>
    <dgm:pt modelId="{FB5CC78A-3235-4643-B1E4-D12984DE6376}" type="pres">
      <dgm:prSet presAssocID="{B4FE83FB-183C-4342-9039-55892ACAD0FB}" presName="cycle" presStyleCnt="0">
        <dgm:presLayoutVars>
          <dgm:dir/>
          <dgm:resizeHandles val="exact"/>
        </dgm:presLayoutVars>
      </dgm:prSet>
      <dgm:spPr/>
    </dgm:pt>
    <dgm:pt modelId="{45C03AEC-3D60-40D9-8A6C-FE72F6148EE0}" type="pres">
      <dgm:prSet presAssocID="{83EBF30E-9581-41FF-807E-325B6E33CE65}" presName="node" presStyleLbl="node1" presStyleIdx="0" presStyleCnt="5">
        <dgm:presLayoutVars>
          <dgm:bulletEnabled val="1"/>
        </dgm:presLayoutVars>
      </dgm:prSet>
      <dgm:spPr/>
    </dgm:pt>
    <dgm:pt modelId="{AC514700-6208-41C5-BF46-4B10478043E4}" type="pres">
      <dgm:prSet presAssocID="{50A167CD-8335-44EA-AD4A-C1F802F3F698}" presName="sibTrans" presStyleLbl="sibTrans2D1" presStyleIdx="0" presStyleCnt="5"/>
      <dgm:spPr/>
    </dgm:pt>
    <dgm:pt modelId="{8DF03201-06F2-4537-874B-826A85249A42}" type="pres">
      <dgm:prSet presAssocID="{50A167CD-8335-44EA-AD4A-C1F802F3F698}" presName="connectorText" presStyleLbl="sibTrans2D1" presStyleIdx="0" presStyleCnt="5"/>
      <dgm:spPr/>
    </dgm:pt>
    <dgm:pt modelId="{254848A3-534E-4C72-A271-3B1DFFB59A0A}" type="pres">
      <dgm:prSet presAssocID="{58C59C7A-5171-4610-AF1B-0D54532D284F}" presName="node" presStyleLbl="node1" presStyleIdx="1" presStyleCnt="5">
        <dgm:presLayoutVars>
          <dgm:bulletEnabled val="1"/>
        </dgm:presLayoutVars>
      </dgm:prSet>
      <dgm:spPr/>
    </dgm:pt>
    <dgm:pt modelId="{35A4D4B0-F3BC-48BE-8735-7E1C58169238}" type="pres">
      <dgm:prSet presAssocID="{285DC708-1848-434B-97AE-514BE1B267C8}" presName="sibTrans" presStyleLbl="sibTrans2D1" presStyleIdx="1" presStyleCnt="5"/>
      <dgm:spPr/>
    </dgm:pt>
    <dgm:pt modelId="{3DCFD6C7-DD4B-4D06-A4BB-CCB6AFA7271A}" type="pres">
      <dgm:prSet presAssocID="{285DC708-1848-434B-97AE-514BE1B267C8}" presName="connectorText" presStyleLbl="sibTrans2D1" presStyleIdx="1" presStyleCnt="5"/>
      <dgm:spPr/>
    </dgm:pt>
    <dgm:pt modelId="{6DA60009-903C-4CB2-BAFA-7F1349209B71}" type="pres">
      <dgm:prSet presAssocID="{CD7326D6-A51C-47F5-8423-CF0ED97D2E6B}" presName="node" presStyleLbl="node1" presStyleIdx="2" presStyleCnt="5">
        <dgm:presLayoutVars>
          <dgm:bulletEnabled val="1"/>
        </dgm:presLayoutVars>
      </dgm:prSet>
      <dgm:spPr/>
    </dgm:pt>
    <dgm:pt modelId="{B2A0FF3A-CB5B-4C47-9E71-BA9298E77F39}" type="pres">
      <dgm:prSet presAssocID="{C6227E32-6024-4B09-B2C6-8AFD470B1394}" presName="sibTrans" presStyleLbl="sibTrans2D1" presStyleIdx="2" presStyleCnt="5"/>
      <dgm:spPr/>
    </dgm:pt>
    <dgm:pt modelId="{62070E53-A7E9-4BCE-BFEE-A8D7E66F9AEC}" type="pres">
      <dgm:prSet presAssocID="{C6227E32-6024-4B09-B2C6-8AFD470B1394}" presName="connectorText" presStyleLbl="sibTrans2D1" presStyleIdx="2" presStyleCnt="5"/>
      <dgm:spPr/>
    </dgm:pt>
    <dgm:pt modelId="{47B1EDC2-6EF4-456D-AF6B-9D402070A4DB}" type="pres">
      <dgm:prSet presAssocID="{DECB47FC-A260-42E8-A3FB-DBE1F757CEF1}" presName="node" presStyleLbl="node1" presStyleIdx="3" presStyleCnt="5">
        <dgm:presLayoutVars>
          <dgm:bulletEnabled val="1"/>
        </dgm:presLayoutVars>
      </dgm:prSet>
      <dgm:spPr/>
    </dgm:pt>
    <dgm:pt modelId="{AD958971-25EE-4A6C-B09D-B7D9A3AD391F}" type="pres">
      <dgm:prSet presAssocID="{28661105-7149-4167-A7A8-F4673468A3DF}" presName="sibTrans" presStyleLbl="sibTrans2D1" presStyleIdx="3" presStyleCnt="5"/>
      <dgm:spPr/>
    </dgm:pt>
    <dgm:pt modelId="{2C47307F-B464-4E2C-926D-8E5DD6B858FB}" type="pres">
      <dgm:prSet presAssocID="{28661105-7149-4167-A7A8-F4673468A3DF}" presName="connectorText" presStyleLbl="sibTrans2D1" presStyleIdx="3" presStyleCnt="5"/>
      <dgm:spPr/>
    </dgm:pt>
    <dgm:pt modelId="{2C08E7B4-18B7-4E8C-99A1-4041D5D2178D}" type="pres">
      <dgm:prSet presAssocID="{91F1A59C-89F1-42ED-A4C6-4E491EB9E643}" presName="node" presStyleLbl="node1" presStyleIdx="4" presStyleCnt="5">
        <dgm:presLayoutVars>
          <dgm:bulletEnabled val="1"/>
        </dgm:presLayoutVars>
      </dgm:prSet>
      <dgm:spPr/>
    </dgm:pt>
    <dgm:pt modelId="{5C0F16B6-AD1B-42D8-B0C6-8A309ED8F009}" type="pres">
      <dgm:prSet presAssocID="{873DD2A9-E288-4DEA-B80D-FC179E732FFE}" presName="sibTrans" presStyleLbl="sibTrans2D1" presStyleIdx="4" presStyleCnt="5"/>
      <dgm:spPr/>
    </dgm:pt>
    <dgm:pt modelId="{6DA82648-0461-46C2-BEF3-4D5B839D5CCB}" type="pres">
      <dgm:prSet presAssocID="{873DD2A9-E288-4DEA-B80D-FC179E732FFE}" presName="connectorText" presStyleLbl="sibTrans2D1" presStyleIdx="4" presStyleCnt="5"/>
      <dgm:spPr/>
    </dgm:pt>
  </dgm:ptLst>
  <dgm:cxnLst>
    <dgm:cxn modelId="{D6F98505-3789-48C4-98FC-3D33D36F5E46}" type="presOf" srcId="{C6227E32-6024-4B09-B2C6-8AFD470B1394}" destId="{B2A0FF3A-CB5B-4C47-9E71-BA9298E77F39}" srcOrd="0" destOrd="0" presId="urn:microsoft.com/office/officeart/2005/8/layout/cycle2"/>
    <dgm:cxn modelId="{4DA0E608-9379-463B-9088-4E6E795267C4}" srcId="{B4FE83FB-183C-4342-9039-55892ACAD0FB}" destId="{CD7326D6-A51C-47F5-8423-CF0ED97D2E6B}" srcOrd="2" destOrd="0" parTransId="{47935A3A-5685-42B9-AC63-5D825349FE2A}" sibTransId="{C6227E32-6024-4B09-B2C6-8AFD470B1394}"/>
    <dgm:cxn modelId="{DF15990D-5E3C-4CF8-B985-A59B2E32E3F1}" srcId="{B4FE83FB-183C-4342-9039-55892ACAD0FB}" destId="{DECB47FC-A260-42E8-A3FB-DBE1F757CEF1}" srcOrd="3" destOrd="0" parTransId="{4AF9A64A-74B4-4479-8C4B-EABE8740DB56}" sibTransId="{28661105-7149-4167-A7A8-F4673468A3DF}"/>
    <dgm:cxn modelId="{72FB4314-FF01-4340-BB3E-05D8CFDD4D74}" type="presOf" srcId="{B4FE83FB-183C-4342-9039-55892ACAD0FB}" destId="{FB5CC78A-3235-4643-B1E4-D12984DE6376}" srcOrd="0" destOrd="0" presId="urn:microsoft.com/office/officeart/2005/8/layout/cycle2"/>
    <dgm:cxn modelId="{5764E51C-9A34-4A18-8B01-AE5054B34BAE}" type="presOf" srcId="{50A167CD-8335-44EA-AD4A-C1F802F3F698}" destId="{AC514700-6208-41C5-BF46-4B10478043E4}" srcOrd="0" destOrd="0" presId="urn:microsoft.com/office/officeart/2005/8/layout/cycle2"/>
    <dgm:cxn modelId="{00064E31-1ADC-4805-90A9-7F5086AF6A52}" type="presOf" srcId="{58C59C7A-5171-4610-AF1B-0D54532D284F}" destId="{254848A3-534E-4C72-A271-3B1DFFB59A0A}" srcOrd="0" destOrd="0" presId="urn:microsoft.com/office/officeart/2005/8/layout/cycle2"/>
    <dgm:cxn modelId="{C30D6332-6785-451B-9772-AABD93AA4A58}" type="presOf" srcId="{91F1A59C-89F1-42ED-A4C6-4E491EB9E643}" destId="{2C08E7B4-18B7-4E8C-99A1-4041D5D2178D}" srcOrd="0" destOrd="0" presId="urn:microsoft.com/office/officeart/2005/8/layout/cycle2"/>
    <dgm:cxn modelId="{CC78BF40-4C98-4A79-8BAE-483B949A814A}" type="presOf" srcId="{C6227E32-6024-4B09-B2C6-8AFD470B1394}" destId="{62070E53-A7E9-4BCE-BFEE-A8D7E66F9AEC}" srcOrd="1" destOrd="0" presId="urn:microsoft.com/office/officeart/2005/8/layout/cycle2"/>
    <dgm:cxn modelId="{60717341-10CB-4C77-BAF9-DE9E20E1CE59}" srcId="{B4FE83FB-183C-4342-9039-55892ACAD0FB}" destId="{91F1A59C-89F1-42ED-A4C6-4E491EB9E643}" srcOrd="4" destOrd="0" parTransId="{969FFBDA-748B-4DC7-B7A9-981BFF3A19AF}" sibTransId="{873DD2A9-E288-4DEA-B80D-FC179E732FFE}"/>
    <dgm:cxn modelId="{E023E548-55B4-4046-B67C-B995843E3930}" type="presOf" srcId="{DECB47FC-A260-42E8-A3FB-DBE1F757CEF1}" destId="{47B1EDC2-6EF4-456D-AF6B-9D402070A4DB}" srcOrd="0" destOrd="0" presId="urn:microsoft.com/office/officeart/2005/8/layout/cycle2"/>
    <dgm:cxn modelId="{08059174-498D-4E8B-B559-87F0FF97F131}" type="presOf" srcId="{873DD2A9-E288-4DEA-B80D-FC179E732FFE}" destId="{6DA82648-0461-46C2-BEF3-4D5B839D5CCB}" srcOrd="1" destOrd="0" presId="urn:microsoft.com/office/officeart/2005/8/layout/cycle2"/>
    <dgm:cxn modelId="{3FFE6B7C-661A-4738-B021-AA59622A27B0}" type="presOf" srcId="{CD7326D6-A51C-47F5-8423-CF0ED97D2E6B}" destId="{6DA60009-903C-4CB2-BAFA-7F1349209B71}" srcOrd="0" destOrd="0" presId="urn:microsoft.com/office/officeart/2005/8/layout/cycle2"/>
    <dgm:cxn modelId="{8A1F067D-DE5D-45C5-B093-E8A01C2D9B2B}" type="presOf" srcId="{285DC708-1848-434B-97AE-514BE1B267C8}" destId="{35A4D4B0-F3BC-48BE-8735-7E1C58169238}" srcOrd="0" destOrd="0" presId="urn:microsoft.com/office/officeart/2005/8/layout/cycle2"/>
    <dgm:cxn modelId="{24A8B284-808E-4DA6-BB06-3806947180AB}" type="presOf" srcId="{873DD2A9-E288-4DEA-B80D-FC179E732FFE}" destId="{5C0F16B6-AD1B-42D8-B0C6-8A309ED8F009}" srcOrd="0" destOrd="0" presId="urn:microsoft.com/office/officeart/2005/8/layout/cycle2"/>
    <dgm:cxn modelId="{F8003695-9F5F-4B05-A2C3-0C30474D292F}" type="presOf" srcId="{28661105-7149-4167-A7A8-F4673468A3DF}" destId="{AD958971-25EE-4A6C-B09D-B7D9A3AD391F}" srcOrd="0" destOrd="0" presId="urn:microsoft.com/office/officeart/2005/8/layout/cycle2"/>
    <dgm:cxn modelId="{59C91096-DC00-4656-90F9-4C4C3DAFC182}" type="presOf" srcId="{83EBF30E-9581-41FF-807E-325B6E33CE65}" destId="{45C03AEC-3D60-40D9-8A6C-FE72F6148EE0}" srcOrd="0" destOrd="0" presId="urn:microsoft.com/office/officeart/2005/8/layout/cycle2"/>
    <dgm:cxn modelId="{E3885CC5-6870-4650-85F8-4482EA55916B}" type="presOf" srcId="{28661105-7149-4167-A7A8-F4673468A3DF}" destId="{2C47307F-B464-4E2C-926D-8E5DD6B858FB}" srcOrd="1" destOrd="0" presId="urn:microsoft.com/office/officeart/2005/8/layout/cycle2"/>
    <dgm:cxn modelId="{4A358FCF-E3F3-4A01-897C-3D3D0C2C71A4}" srcId="{B4FE83FB-183C-4342-9039-55892ACAD0FB}" destId="{58C59C7A-5171-4610-AF1B-0D54532D284F}" srcOrd="1" destOrd="0" parTransId="{16E38E9B-0FFA-449B-8B83-E2C637EFC9C9}" sibTransId="{285DC708-1848-434B-97AE-514BE1B267C8}"/>
    <dgm:cxn modelId="{AF3019DF-8FFD-4981-8199-7D75E356BD6A}" type="presOf" srcId="{285DC708-1848-434B-97AE-514BE1B267C8}" destId="{3DCFD6C7-DD4B-4D06-A4BB-CCB6AFA7271A}" srcOrd="1" destOrd="0" presId="urn:microsoft.com/office/officeart/2005/8/layout/cycle2"/>
    <dgm:cxn modelId="{5B3A76EB-73F6-4502-A18F-C26EE839F495}" type="presOf" srcId="{50A167CD-8335-44EA-AD4A-C1F802F3F698}" destId="{8DF03201-06F2-4537-874B-826A85249A42}" srcOrd="1" destOrd="0" presId="urn:microsoft.com/office/officeart/2005/8/layout/cycle2"/>
    <dgm:cxn modelId="{FE5E68FD-F215-46D1-AA54-7D9BF9F8351D}" srcId="{B4FE83FB-183C-4342-9039-55892ACAD0FB}" destId="{83EBF30E-9581-41FF-807E-325B6E33CE65}" srcOrd="0" destOrd="0" parTransId="{59FF4D20-7F2C-4A8C-A923-20F5BB607874}" sibTransId="{50A167CD-8335-44EA-AD4A-C1F802F3F698}"/>
    <dgm:cxn modelId="{B9D7DB8F-EAB5-4A72-BDE8-0EBDDA972768}" type="presParOf" srcId="{FB5CC78A-3235-4643-B1E4-D12984DE6376}" destId="{45C03AEC-3D60-40D9-8A6C-FE72F6148EE0}" srcOrd="0" destOrd="0" presId="urn:microsoft.com/office/officeart/2005/8/layout/cycle2"/>
    <dgm:cxn modelId="{A850520B-5366-4A62-85B1-F0B115CA2071}" type="presParOf" srcId="{FB5CC78A-3235-4643-B1E4-D12984DE6376}" destId="{AC514700-6208-41C5-BF46-4B10478043E4}" srcOrd="1" destOrd="0" presId="urn:microsoft.com/office/officeart/2005/8/layout/cycle2"/>
    <dgm:cxn modelId="{56FBC5B6-7B1F-433A-9322-C3548D623759}" type="presParOf" srcId="{AC514700-6208-41C5-BF46-4B10478043E4}" destId="{8DF03201-06F2-4537-874B-826A85249A42}" srcOrd="0" destOrd="0" presId="urn:microsoft.com/office/officeart/2005/8/layout/cycle2"/>
    <dgm:cxn modelId="{B53C9751-0690-43DC-BE6D-3B468A108352}" type="presParOf" srcId="{FB5CC78A-3235-4643-B1E4-D12984DE6376}" destId="{254848A3-534E-4C72-A271-3B1DFFB59A0A}" srcOrd="2" destOrd="0" presId="urn:microsoft.com/office/officeart/2005/8/layout/cycle2"/>
    <dgm:cxn modelId="{ED0A899E-17B1-4461-98E4-F55E7E1F28D0}" type="presParOf" srcId="{FB5CC78A-3235-4643-B1E4-D12984DE6376}" destId="{35A4D4B0-F3BC-48BE-8735-7E1C58169238}" srcOrd="3" destOrd="0" presId="urn:microsoft.com/office/officeart/2005/8/layout/cycle2"/>
    <dgm:cxn modelId="{05D2AEE7-709F-4555-A164-827FFDDF5D80}" type="presParOf" srcId="{35A4D4B0-F3BC-48BE-8735-7E1C58169238}" destId="{3DCFD6C7-DD4B-4D06-A4BB-CCB6AFA7271A}" srcOrd="0" destOrd="0" presId="urn:microsoft.com/office/officeart/2005/8/layout/cycle2"/>
    <dgm:cxn modelId="{803CE6B7-AAB9-4ED7-BA75-88E9D521C274}" type="presParOf" srcId="{FB5CC78A-3235-4643-B1E4-D12984DE6376}" destId="{6DA60009-903C-4CB2-BAFA-7F1349209B71}" srcOrd="4" destOrd="0" presId="urn:microsoft.com/office/officeart/2005/8/layout/cycle2"/>
    <dgm:cxn modelId="{6FD4370D-006C-4001-9543-850FFDFCD0CC}" type="presParOf" srcId="{FB5CC78A-3235-4643-B1E4-D12984DE6376}" destId="{B2A0FF3A-CB5B-4C47-9E71-BA9298E77F39}" srcOrd="5" destOrd="0" presId="urn:microsoft.com/office/officeart/2005/8/layout/cycle2"/>
    <dgm:cxn modelId="{25300D32-362E-4ADF-A920-E7A22FFFA430}" type="presParOf" srcId="{B2A0FF3A-CB5B-4C47-9E71-BA9298E77F39}" destId="{62070E53-A7E9-4BCE-BFEE-A8D7E66F9AEC}" srcOrd="0" destOrd="0" presId="urn:microsoft.com/office/officeart/2005/8/layout/cycle2"/>
    <dgm:cxn modelId="{7F08E400-7E24-4395-82A6-A87EFB3B464B}" type="presParOf" srcId="{FB5CC78A-3235-4643-B1E4-D12984DE6376}" destId="{47B1EDC2-6EF4-456D-AF6B-9D402070A4DB}" srcOrd="6" destOrd="0" presId="urn:microsoft.com/office/officeart/2005/8/layout/cycle2"/>
    <dgm:cxn modelId="{5995AD25-73EB-4990-AED7-E96D204AAFF9}" type="presParOf" srcId="{FB5CC78A-3235-4643-B1E4-D12984DE6376}" destId="{AD958971-25EE-4A6C-B09D-B7D9A3AD391F}" srcOrd="7" destOrd="0" presId="urn:microsoft.com/office/officeart/2005/8/layout/cycle2"/>
    <dgm:cxn modelId="{59990657-B32D-4277-9A47-195B433D68E8}" type="presParOf" srcId="{AD958971-25EE-4A6C-B09D-B7D9A3AD391F}" destId="{2C47307F-B464-4E2C-926D-8E5DD6B858FB}" srcOrd="0" destOrd="0" presId="urn:microsoft.com/office/officeart/2005/8/layout/cycle2"/>
    <dgm:cxn modelId="{FCA5A90C-2890-4731-9D0A-7607BCA90A9C}" type="presParOf" srcId="{FB5CC78A-3235-4643-B1E4-D12984DE6376}" destId="{2C08E7B4-18B7-4E8C-99A1-4041D5D2178D}" srcOrd="8" destOrd="0" presId="urn:microsoft.com/office/officeart/2005/8/layout/cycle2"/>
    <dgm:cxn modelId="{9F5609B4-D83E-445F-B8D1-CB39C528E76B}" type="presParOf" srcId="{FB5CC78A-3235-4643-B1E4-D12984DE6376}" destId="{5C0F16B6-AD1B-42D8-B0C6-8A309ED8F009}" srcOrd="9" destOrd="0" presId="urn:microsoft.com/office/officeart/2005/8/layout/cycle2"/>
    <dgm:cxn modelId="{F599A491-C977-4C2E-8796-37098E592116}" type="presParOf" srcId="{5C0F16B6-AD1B-42D8-B0C6-8A309ED8F009}" destId="{6DA82648-0461-46C2-BEF3-4D5B839D5CCB}"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D74BF9-2F23-4050-88A0-418CD7FEF2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EA00006-0C63-4D43-A21F-EF28902C2CA0}">
      <dgm:prSet phldrT="[Text]" custT="1"/>
      <dgm:spPr>
        <a:solidFill>
          <a:schemeClr val="tx2">
            <a:lumMod val="20000"/>
            <a:lumOff val="80000"/>
          </a:schemeClr>
        </a:solidFill>
      </dgm:spPr>
      <dgm:t>
        <a:bodyPr/>
        <a:lstStyle/>
        <a:p>
          <a:r>
            <a:rPr lang="en-US" sz="2000" b="1" dirty="0">
              <a:solidFill>
                <a:schemeClr val="tx1"/>
              </a:solidFill>
            </a:rPr>
            <a:t>User-Friendly Interface</a:t>
          </a:r>
          <a:r>
            <a:rPr lang="en-US" sz="1600" b="1" dirty="0">
              <a:solidFill>
                <a:schemeClr val="tx1"/>
              </a:solidFill>
            </a:rPr>
            <a:t>:</a:t>
          </a:r>
        </a:p>
        <a:p>
          <a:r>
            <a:rPr lang="en-US" sz="1800" dirty="0">
              <a:solidFill>
                <a:schemeClr val="tx1"/>
              </a:solidFill>
            </a:rPr>
            <a:t>Intuitive navigation and responsive design for easy access across devices</a:t>
          </a:r>
          <a:r>
            <a:rPr lang="en-US" sz="1600" dirty="0">
              <a:solidFill>
                <a:schemeClr val="tx1"/>
              </a:solidFill>
            </a:rPr>
            <a:t>.</a:t>
          </a:r>
          <a:endParaRPr lang="en-IN" sz="1600" dirty="0">
            <a:solidFill>
              <a:schemeClr val="tx1"/>
            </a:solidFill>
          </a:endParaRPr>
        </a:p>
      </dgm:t>
    </dgm:pt>
    <dgm:pt modelId="{E4008015-F52E-4F08-BE56-DA8FC80946DC}" type="parTrans" cxnId="{ECFF1AA3-6FF0-4402-A3AE-501BD332179F}">
      <dgm:prSet/>
      <dgm:spPr/>
      <dgm:t>
        <a:bodyPr/>
        <a:lstStyle/>
        <a:p>
          <a:endParaRPr lang="en-IN"/>
        </a:p>
      </dgm:t>
    </dgm:pt>
    <dgm:pt modelId="{850A7BDD-4337-4981-A65C-25C60930BB29}" type="sibTrans" cxnId="{ECFF1AA3-6FF0-4402-A3AE-501BD332179F}">
      <dgm:prSet/>
      <dgm:spPr/>
      <dgm:t>
        <a:bodyPr/>
        <a:lstStyle/>
        <a:p>
          <a:endParaRPr lang="en-IN"/>
        </a:p>
      </dgm:t>
    </dgm:pt>
    <dgm:pt modelId="{53BAB65D-C119-4B68-AD26-F5577C9FF611}">
      <dgm:prSet phldrT="[Text]"/>
      <dgm:spPr>
        <a:solidFill>
          <a:schemeClr val="tx2">
            <a:lumMod val="60000"/>
            <a:lumOff val="40000"/>
          </a:schemeClr>
        </a:solidFill>
      </dgm:spPr>
      <dgm:t>
        <a:bodyPr/>
        <a:lstStyle/>
        <a:p>
          <a:pPr>
            <a:buFont typeface="Arial" panose="020B0604020202020204" pitchFamily="34" charset="0"/>
            <a:buChar char="•"/>
          </a:pPr>
          <a:r>
            <a:rPr lang="en-US" b="1" dirty="0"/>
            <a:t>Course Management:</a:t>
          </a:r>
        </a:p>
        <a:p>
          <a:pPr>
            <a:buFont typeface="Arial" panose="020B0604020202020204" pitchFamily="34" charset="0"/>
            <a:buChar char="•"/>
          </a:pPr>
          <a:r>
            <a:rPr lang="en-US" dirty="0"/>
            <a:t>Navigation, organization, and management of courses, modules, and lessons.</a:t>
          </a:r>
        </a:p>
        <a:p>
          <a:pPr>
            <a:buFont typeface="Arial" panose="020B0604020202020204" pitchFamily="34" charset="0"/>
            <a:buChar char="•"/>
          </a:pPr>
          <a:r>
            <a:rPr lang="en-US" dirty="0"/>
            <a:t>Ability to ask doubts</a:t>
          </a:r>
          <a:endParaRPr lang="en-IN" dirty="0"/>
        </a:p>
      </dgm:t>
    </dgm:pt>
    <dgm:pt modelId="{ECE9F3E0-5959-44CC-86C5-B2B3BB088EA9}" type="parTrans" cxnId="{C6BCBC85-8DE0-49A5-9382-32810D92DA8B}">
      <dgm:prSet/>
      <dgm:spPr/>
      <dgm:t>
        <a:bodyPr/>
        <a:lstStyle/>
        <a:p>
          <a:endParaRPr lang="en-IN"/>
        </a:p>
      </dgm:t>
    </dgm:pt>
    <dgm:pt modelId="{FE32F703-3AB9-4896-8BFF-C8DD8D661A79}" type="sibTrans" cxnId="{C6BCBC85-8DE0-49A5-9382-32810D92DA8B}">
      <dgm:prSet/>
      <dgm:spPr/>
      <dgm:t>
        <a:bodyPr/>
        <a:lstStyle/>
        <a:p>
          <a:endParaRPr lang="en-IN"/>
        </a:p>
      </dgm:t>
    </dgm:pt>
    <dgm:pt modelId="{B9A5CBEA-3FBA-48E7-8590-2949F16DD8AF}">
      <dgm:prSet phldrT="[Text]"/>
      <dgm:spPr>
        <a:solidFill>
          <a:schemeClr val="tx2">
            <a:lumMod val="75000"/>
          </a:schemeClr>
        </a:solidFill>
      </dgm:spPr>
      <dgm:t>
        <a:bodyPr/>
        <a:lstStyle/>
        <a:p>
          <a:pPr>
            <a:buFont typeface="Arial" panose="020B0604020202020204" pitchFamily="34" charset="0"/>
            <a:buNone/>
          </a:pPr>
          <a:r>
            <a:rPr lang="en-US" dirty="0"/>
            <a:t>Content Delivery:
Support for video lectures, live streaming, and downloadable materials.
Integration with third-party </a:t>
          </a:r>
          <a:r>
            <a:rPr lang="en-US"/>
            <a:t>content providers</a:t>
          </a:r>
          <a:endParaRPr lang="en-IN" dirty="0"/>
        </a:p>
      </dgm:t>
    </dgm:pt>
    <dgm:pt modelId="{A99EA1F5-CD2E-483D-AA8B-6079D8EFF74E}" type="parTrans" cxnId="{07F3D592-898B-4013-A74A-80DD4B53E53B}">
      <dgm:prSet/>
      <dgm:spPr/>
      <dgm:t>
        <a:bodyPr/>
        <a:lstStyle/>
        <a:p>
          <a:endParaRPr lang="en-IN"/>
        </a:p>
      </dgm:t>
    </dgm:pt>
    <dgm:pt modelId="{53422AC4-FE4C-4B96-A3C4-09809746BADF}" type="sibTrans" cxnId="{07F3D592-898B-4013-A74A-80DD4B53E53B}">
      <dgm:prSet/>
      <dgm:spPr/>
      <dgm:t>
        <a:bodyPr/>
        <a:lstStyle/>
        <a:p>
          <a:endParaRPr lang="en-IN"/>
        </a:p>
      </dgm:t>
    </dgm:pt>
    <dgm:pt modelId="{10F92C0F-D803-47A6-AE0D-CBE9EFF2E083}">
      <dgm:prSet/>
      <dgm:spPr/>
      <dgm:t>
        <a:bodyPr/>
        <a:lstStyle/>
        <a:p>
          <a:endParaRPr lang="en-IN" dirty="0"/>
        </a:p>
      </dgm:t>
    </dgm:pt>
    <dgm:pt modelId="{E31E0557-89E4-48A0-88BB-F5938E3F7329}" type="parTrans" cxnId="{8D6127C2-7313-4CFF-A6D0-4A420926EEF3}">
      <dgm:prSet/>
      <dgm:spPr/>
      <dgm:t>
        <a:bodyPr/>
        <a:lstStyle/>
        <a:p>
          <a:endParaRPr lang="en-IN"/>
        </a:p>
      </dgm:t>
    </dgm:pt>
    <dgm:pt modelId="{A2A7A034-92AB-4B7C-9797-08016E394891}" type="sibTrans" cxnId="{8D6127C2-7313-4CFF-A6D0-4A420926EEF3}">
      <dgm:prSet/>
      <dgm:spPr/>
      <dgm:t>
        <a:bodyPr/>
        <a:lstStyle/>
        <a:p>
          <a:endParaRPr lang="en-IN"/>
        </a:p>
      </dgm:t>
    </dgm:pt>
    <dgm:pt modelId="{04B5E1C1-B2D9-4CD7-950F-29ECF8FA1C47}" type="pres">
      <dgm:prSet presAssocID="{DAD74BF9-2F23-4050-88A0-418CD7FEF259}" presName="linear" presStyleCnt="0">
        <dgm:presLayoutVars>
          <dgm:animLvl val="lvl"/>
          <dgm:resizeHandles val="exact"/>
        </dgm:presLayoutVars>
      </dgm:prSet>
      <dgm:spPr/>
    </dgm:pt>
    <dgm:pt modelId="{443BCE8B-D0AC-41AD-90C8-02CA6F5EAF02}" type="pres">
      <dgm:prSet presAssocID="{6EA00006-0C63-4D43-A21F-EF28902C2CA0}" presName="parentText" presStyleLbl="node1" presStyleIdx="0" presStyleCnt="3">
        <dgm:presLayoutVars>
          <dgm:chMax val="0"/>
          <dgm:bulletEnabled val="1"/>
        </dgm:presLayoutVars>
      </dgm:prSet>
      <dgm:spPr/>
    </dgm:pt>
    <dgm:pt modelId="{E03A0636-5B3A-4A3A-B588-4CE0B0B74B1F}" type="pres">
      <dgm:prSet presAssocID="{850A7BDD-4337-4981-A65C-25C60930BB29}" presName="spacer" presStyleCnt="0"/>
      <dgm:spPr/>
    </dgm:pt>
    <dgm:pt modelId="{89A8DE82-FD89-48A4-B455-7C68171A25B3}" type="pres">
      <dgm:prSet presAssocID="{53BAB65D-C119-4B68-AD26-F5577C9FF611}" presName="parentText" presStyleLbl="node1" presStyleIdx="1" presStyleCnt="3">
        <dgm:presLayoutVars>
          <dgm:chMax val="0"/>
          <dgm:bulletEnabled val="1"/>
        </dgm:presLayoutVars>
      </dgm:prSet>
      <dgm:spPr/>
    </dgm:pt>
    <dgm:pt modelId="{411AF6CE-33FA-4CF6-B9D0-B9C2D94DBC67}" type="pres">
      <dgm:prSet presAssocID="{FE32F703-3AB9-4896-8BFF-C8DD8D661A79}" presName="spacer" presStyleCnt="0"/>
      <dgm:spPr/>
    </dgm:pt>
    <dgm:pt modelId="{3E562465-A9DB-4733-B73B-674BACC562F1}" type="pres">
      <dgm:prSet presAssocID="{B9A5CBEA-3FBA-48E7-8590-2949F16DD8AF}" presName="parentText" presStyleLbl="node1" presStyleIdx="2" presStyleCnt="3">
        <dgm:presLayoutVars>
          <dgm:chMax val="0"/>
          <dgm:bulletEnabled val="1"/>
        </dgm:presLayoutVars>
      </dgm:prSet>
      <dgm:spPr/>
    </dgm:pt>
    <dgm:pt modelId="{1FF2567C-A78B-48A3-AB30-1A744E7F6B6E}" type="pres">
      <dgm:prSet presAssocID="{B9A5CBEA-3FBA-48E7-8590-2949F16DD8AF}" presName="childText" presStyleLbl="revTx" presStyleIdx="0" presStyleCnt="1">
        <dgm:presLayoutVars>
          <dgm:bulletEnabled val="1"/>
        </dgm:presLayoutVars>
      </dgm:prSet>
      <dgm:spPr/>
    </dgm:pt>
  </dgm:ptLst>
  <dgm:cxnLst>
    <dgm:cxn modelId="{6C1A6E25-3525-4B69-B826-8F1FEBA9D6CA}" type="presOf" srcId="{DAD74BF9-2F23-4050-88A0-418CD7FEF259}" destId="{04B5E1C1-B2D9-4CD7-950F-29ECF8FA1C47}" srcOrd="0" destOrd="0" presId="urn:microsoft.com/office/officeart/2005/8/layout/vList2"/>
    <dgm:cxn modelId="{AD33BD39-1D2F-4D8C-AF58-8C21C3857EFB}" type="presOf" srcId="{10F92C0F-D803-47A6-AE0D-CBE9EFF2E083}" destId="{1FF2567C-A78B-48A3-AB30-1A744E7F6B6E}" srcOrd="0" destOrd="0" presId="urn:microsoft.com/office/officeart/2005/8/layout/vList2"/>
    <dgm:cxn modelId="{6BDE907F-44B9-4E73-AE64-39C9EB01BA43}" type="presOf" srcId="{53BAB65D-C119-4B68-AD26-F5577C9FF611}" destId="{89A8DE82-FD89-48A4-B455-7C68171A25B3}" srcOrd="0" destOrd="0" presId="urn:microsoft.com/office/officeart/2005/8/layout/vList2"/>
    <dgm:cxn modelId="{C6BCBC85-8DE0-49A5-9382-32810D92DA8B}" srcId="{DAD74BF9-2F23-4050-88A0-418CD7FEF259}" destId="{53BAB65D-C119-4B68-AD26-F5577C9FF611}" srcOrd="1" destOrd="0" parTransId="{ECE9F3E0-5959-44CC-86C5-B2B3BB088EA9}" sibTransId="{FE32F703-3AB9-4896-8BFF-C8DD8D661A79}"/>
    <dgm:cxn modelId="{F81FA986-D7CF-42EB-9E48-CDDD6ACD46B8}" type="presOf" srcId="{6EA00006-0C63-4D43-A21F-EF28902C2CA0}" destId="{443BCE8B-D0AC-41AD-90C8-02CA6F5EAF02}" srcOrd="0" destOrd="0" presId="urn:microsoft.com/office/officeart/2005/8/layout/vList2"/>
    <dgm:cxn modelId="{07F3D592-898B-4013-A74A-80DD4B53E53B}" srcId="{DAD74BF9-2F23-4050-88A0-418CD7FEF259}" destId="{B9A5CBEA-3FBA-48E7-8590-2949F16DD8AF}" srcOrd="2" destOrd="0" parTransId="{A99EA1F5-CD2E-483D-AA8B-6079D8EFF74E}" sibTransId="{53422AC4-FE4C-4B96-A3C4-09809746BADF}"/>
    <dgm:cxn modelId="{ECFF1AA3-6FF0-4402-A3AE-501BD332179F}" srcId="{DAD74BF9-2F23-4050-88A0-418CD7FEF259}" destId="{6EA00006-0C63-4D43-A21F-EF28902C2CA0}" srcOrd="0" destOrd="0" parTransId="{E4008015-F52E-4F08-BE56-DA8FC80946DC}" sibTransId="{850A7BDD-4337-4981-A65C-25C60930BB29}"/>
    <dgm:cxn modelId="{8D6127C2-7313-4CFF-A6D0-4A420926EEF3}" srcId="{B9A5CBEA-3FBA-48E7-8590-2949F16DD8AF}" destId="{10F92C0F-D803-47A6-AE0D-CBE9EFF2E083}" srcOrd="0" destOrd="0" parTransId="{E31E0557-89E4-48A0-88BB-F5938E3F7329}" sibTransId="{A2A7A034-92AB-4B7C-9797-08016E394891}"/>
    <dgm:cxn modelId="{844BBFC3-63E6-4EFA-A55D-07B8C9E35799}" type="presOf" srcId="{B9A5CBEA-3FBA-48E7-8590-2949F16DD8AF}" destId="{3E562465-A9DB-4733-B73B-674BACC562F1}" srcOrd="0" destOrd="0" presId="urn:microsoft.com/office/officeart/2005/8/layout/vList2"/>
    <dgm:cxn modelId="{A037BE8C-B4D9-4AF7-B665-605E7BA7B11B}" type="presParOf" srcId="{04B5E1C1-B2D9-4CD7-950F-29ECF8FA1C47}" destId="{443BCE8B-D0AC-41AD-90C8-02CA6F5EAF02}" srcOrd="0" destOrd="0" presId="urn:microsoft.com/office/officeart/2005/8/layout/vList2"/>
    <dgm:cxn modelId="{A330400D-79AE-4BD6-AE7A-FE8DAA156E49}" type="presParOf" srcId="{04B5E1C1-B2D9-4CD7-950F-29ECF8FA1C47}" destId="{E03A0636-5B3A-4A3A-B588-4CE0B0B74B1F}" srcOrd="1" destOrd="0" presId="urn:microsoft.com/office/officeart/2005/8/layout/vList2"/>
    <dgm:cxn modelId="{89821590-99C6-43F7-8766-C9EE9C2C0FA8}" type="presParOf" srcId="{04B5E1C1-B2D9-4CD7-950F-29ECF8FA1C47}" destId="{89A8DE82-FD89-48A4-B455-7C68171A25B3}" srcOrd="2" destOrd="0" presId="urn:microsoft.com/office/officeart/2005/8/layout/vList2"/>
    <dgm:cxn modelId="{1F47E419-200A-44FF-B728-1BF0279E1D57}" type="presParOf" srcId="{04B5E1C1-B2D9-4CD7-950F-29ECF8FA1C47}" destId="{411AF6CE-33FA-4CF6-B9D0-B9C2D94DBC67}" srcOrd="3" destOrd="0" presId="urn:microsoft.com/office/officeart/2005/8/layout/vList2"/>
    <dgm:cxn modelId="{81A2CCA6-AE66-4150-87F5-23E2D11DC2EC}" type="presParOf" srcId="{04B5E1C1-B2D9-4CD7-950F-29ECF8FA1C47}" destId="{3E562465-A9DB-4733-B73B-674BACC562F1}" srcOrd="4" destOrd="0" presId="urn:microsoft.com/office/officeart/2005/8/layout/vList2"/>
    <dgm:cxn modelId="{2C2105CB-807F-4300-9F93-1DF65DE41BFC}" type="presParOf" srcId="{04B5E1C1-B2D9-4CD7-950F-29ECF8FA1C47}" destId="{1FF2567C-A78B-48A3-AB30-1A744E7F6B6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03AEC-3D60-40D9-8A6C-FE72F6148EE0}">
      <dsp:nvSpPr>
        <dsp:cNvPr id="0" name=""/>
        <dsp:cNvSpPr/>
      </dsp:nvSpPr>
      <dsp:spPr>
        <a:xfrm>
          <a:off x="3366145" y="626"/>
          <a:ext cx="1548629" cy="15486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Flexible Access</a:t>
          </a:r>
          <a:endParaRPr lang="en-IN" sz="1600" kern="1200" dirty="0"/>
        </a:p>
      </dsp:txBody>
      <dsp:txXfrm>
        <a:off x="3592936" y="227417"/>
        <a:ext cx="1095047" cy="1095047"/>
      </dsp:txXfrm>
    </dsp:sp>
    <dsp:sp modelId="{AC514700-6208-41C5-BF46-4B10478043E4}">
      <dsp:nvSpPr>
        <dsp:cNvPr id="0" name=""/>
        <dsp:cNvSpPr/>
      </dsp:nvSpPr>
      <dsp:spPr>
        <a:xfrm rot="2160000">
          <a:off x="4865836" y="1190186"/>
          <a:ext cx="411702" cy="5226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4877630" y="1258419"/>
        <a:ext cx="288191" cy="313598"/>
      </dsp:txXfrm>
    </dsp:sp>
    <dsp:sp modelId="{254848A3-534E-4C72-A271-3B1DFFB59A0A}">
      <dsp:nvSpPr>
        <dsp:cNvPr id="0" name=""/>
        <dsp:cNvSpPr/>
      </dsp:nvSpPr>
      <dsp:spPr>
        <a:xfrm>
          <a:off x="5247454" y="1367477"/>
          <a:ext cx="1548629" cy="15486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Digital Education</a:t>
          </a:r>
        </a:p>
        <a:p>
          <a:pPr marL="0" lvl="0" indent="0" algn="ctr" defTabSz="711200">
            <a:lnSpc>
              <a:spcPct val="90000"/>
            </a:lnSpc>
            <a:spcBef>
              <a:spcPct val="0"/>
            </a:spcBef>
            <a:spcAft>
              <a:spcPct val="35000"/>
            </a:spcAft>
            <a:buNone/>
          </a:pPr>
          <a:endParaRPr lang="en-IN" sz="1600" kern="1200" dirty="0"/>
        </a:p>
      </dsp:txBody>
      <dsp:txXfrm>
        <a:off x="5474245" y="1594268"/>
        <a:ext cx="1095047" cy="1095047"/>
      </dsp:txXfrm>
    </dsp:sp>
    <dsp:sp modelId="{35A4D4B0-F3BC-48BE-8735-7E1C58169238}">
      <dsp:nvSpPr>
        <dsp:cNvPr id="0" name=""/>
        <dsp:cNvSpPr/>
      </dsp:nvSpPr>
      <dsp:spPr>
        <a:xfrm rot="6480000">
          <a:off x="5460220" y="2975184"/>
          <a:ext cx="411702" cy="5226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10800000">
        <a:off x="5541059" y="3020983"/>
        <a:ext cx="288191" cy="313598"/>
      </dsp:txXfrm>
    </dsp:sp>
    <dsp:sp modelId="{6DA60009-903C-4CB2-BAFA-7F1349209B71}">
      <dsp:nvSpPr>
        <dsp:cNvPr id="0" name=""/>
        <dsp:cNvSpPr/>
      </dsp:nvSpPr>
      <dsp:spPr>
        <a:xfrm>
          <a:off x="4528858" y="3579088"/>
          <a:ext cx="1548629" cy="15486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Personalized Learning</a:t>
          </a:r>
          <a:endParaRPr lang="en-IN" sz="1600" kern="1200" dirty="0"/>
        </a:p>
      </dsp:txBody>
      <dsp:txXfrm>
        <a:off x="4755649" y="3805879"/>
        <a:ext cx="1095047" cy="1095047"/>
      </dsp:txXfrm>
    </dsp:sp>
    <dsp:sp modelId="{B2A0FF3A-CB5B-4C47-9E71-BA9298E77F39}">
      <dsp:nvSpPr>
        <dsp:cNvPr id="0" name=""/>
        <dsp:cNvSpPr/>
      </dsp:nvSpPr>
      <dsp:spPr>
        <a:xfrm rot="10800000">
          <a:off x="3946260" y="4092071"/>
          <a:ext cx="411702" cy="5226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10800000">
        <a:off x="4069771" y="4196603"/>
        <a:ext cx="288191" cy="313598"/>
      </dsp:txXfrm>
    </dsp:sp>
    <dsp:sp modelId="{47B1EDC2-6EF4-456D-AF6B-9D402070A4DB}">
      <dsp:nvSpPr>
        <dsp:cNvPr id="0" name=""/>
        <dsp:cNvSpPr/>
      </dsp:nvSpPr>
      <dsp:spPr>
        <a:xfrm>
          <a:off x="2203432" y="3579088"/>
          <a:ext cx="1548629" cy="15486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Wide Application</a:t>
          </a:r>
          <a:endParaRPr lang="en-IN" sz="1600" kern="1200" dirty="0"/>
        </a:p>
      </dsp:txBody>
      <dsp:txXfrm>
        <a:off x="2430223" y="3805879"/>
        <a:ext cx="1095047" cy="1095047"/>
      </dsp:txXfrm>
    </dsp:sp>
    <dsp:sp modelId="{AD958971-25EE-4A6C-B09D-B7D9A3AD391F}">
      <dsp:nvSpPr>
        <dsp:cNvPr id="0" name=""/>
        <dsp:cNvSpPr/>
      </dsp:nvSpPr>
      <dsp:spPr>
        <a:xfrm rot="15120000">
          <a:off x="2416198" y="2997347"/>
          <a:ext cx="411702" cy="5226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rot="10800000">
        <a:off x="2497037" y="3160612"/>
        <a:ext cx="288191" cy="313598"/>
      </dsp:txXfrm>
    </dsp:sp>
    <dsp:sp modelId="{2C08E7B4-18B7-4E8C-99A1-4041D5D2178D}">
      <dsp:nvSpPr>
        <dsp:cNvPr id="0" name=""/>
        <dsp:cNvSpPr/>
      </dsp:nvSpPr>
      <dsp:spPr>
        <a:xfrm>
          <a:off x="1484836" y="1367477"/>
          <a:ext cx="1548629" cy="154862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itchFamily="18" charset="0"/>
              <a:cs typeface="Times New Roman" pitchFamily="18" charset="0"/>
            </a:rPr>
            <a:t>Diverse Formats</a:t>
          </a:r>
          <a:endParaRPr lang="en-IN" sz="1600" kern="1200" dirty="0"/>
        </a:p>
      </dsp:txBody>
      <dsp:txXfrm>
        <a:off x="1711627" y="1594268"/>
        <a:ext cx="1095047" cy="1095047"/>
      </dsp:txXfrm>
    </dsp:sp>
    <dsp:sp modelId="{5C0F16B6-AD1B-42D8-B0C6-8A309ED8F009}">
      <dsp:nvSpPr>
        <dsp:cNvPr id="0" name=""/>
        <dsp:cNvSpPr/>
      </dsp:nvSpPr>
      <dsp:spPr>
        <a:xfrm rot="19440000">
          <a:off x="2984527" y="1203884"/>
          <a:ext cx="411702" cy="5226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2996321" y="1344715"/>
        <a:ext cx="288191" cy="3135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BCE8B-D0AC-41AD-90C8-02CA6F5EAF02}">
      <dsp:nvSpPr>
        <dsp:cNvPr id="0" name=""/>
        <dsp:cNvSpPr/>
      </dsp:nvSpPr>
      <dsp:spPr>
        <a:xfrm>
          <a:off x="0" y="106116"/>
          <a:ext cx="6768752" cy="1484071"/>
        </a:xfrm>
        <a:prstGeom prst="roundRect">
          <a:avLst/>
        </a:prstGeom>
        <a:solidFill>
          <a:schemeClr val="tx2">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rPr>
            <a:t>User-Friendly Interface</a:t>
          </a:r>
          <a:r>
            <a:rPr lang="en-US" sz="1600" b="1" kern="1200" dirty="0">
              <a:solidFill>
                <a:schemeClr val="tx1"/>
              </a:solidFill>
            </a:rPr>
            <a:t>:</a:t>
          </a:r>
        </a:p>
        <a:p>
          <a:pPr marL="0" lvl="0" indent="0" algn="l" defTabSz="889000">
            <a:lnSpc>
              <a:spcPct val="90000"/>
            </a:lnSpc>
            <a:spcBef>
              <a:spcPct val="0"/>
            </a:spcBef>
            <a:spcAft>
              <a:spcPct val="35000"/>
            </a:spcAft>
            <a:buNone/>
          </a:pPr>
          <a:r>
            <a:rPr lang="en-US" sz="1800" kern="1200" dirty="0">
              <a:solidFill>
                <a:schemeClr val="tx1"/>
              </a:solidFill>
            </a:rPr>
            <a:t>Intuitive navigation and responsive design for easy access across devices</a:t>
          </a:r>
          <a:r>
            <a:rPr lang="en-US" sz="1600" kern="1200" dirty="0">
              <a:solidFill>
                <a:schemeClr val="tx1"/>
              </a:solidFill>
            </a:rPr>
            <a:t>.</a:t>
          </a:r>
          <a:endParaRPr lang="en-IN" sz="1600" kern="1200" dirty="0">
            <a:solidFill>
              <a:schemeClr val="tx1"/>
            </a:solidFill>
          </a:endParaRPr>
        </a:p>
      </dsp:txBody>
      <dsp:txXfrm>
        <a:off x="72446" y="178562"/>
        <a:ext cx="6623860" cy="1339179"/>
      </dsp:txXfrm>
    </dsp:sp>
    <dsp:sp modelId="{89A8DE82-FD89-48A4-B455-7C68171A25B3}">
      <dsp:nvSpPr>
        <dsp:cNvPr id="0" name=""/>
        <dsp:cNvSpPr/>
      </dsp:nvSpPr>
      <dsp:spPr>
        <a:xfrm>
          <a:off x="0" y="1642028"/>
          <a:ext cx="6768752" cy="1484071"/>
        </a:xfrm>
        <a:prstGeom prst="roundRect">
          <a:avLst/>
        </a:prstGeom>
        <a:solidFill>
          <a:schemeClr val="tx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dirty="0"/>
            <a:t>Course Management:</a:t>
          </a:r>
        </a:p>
        <a:p>
          <a:pPr marL="0" lvl="0" indent="0" algn="l" defTabSz="800100">
            <a:lnSpc>
              <a:spcPct val="90000"/>
            </a:lnSpc>
            <a:spcBef>
              <a:spcPct val="0"/>
            </a:spcBef>
            <a:spcAft>
              <a:spcPct val="35000"/>
            </a:spcAft>
            <a:buFont typeface="Arial" panose="020B0604020202020204" pitchFamily="34" charset="0"/>
            <a:buNone/>
          </a:pPr>
          <a:r>
            <a:rPr lang="en-US" sz="1800" kern="1200" dirty="0"/>
            <a:t>Navigation, organization, and management of courses, modules, and lessons.</a:t>
          </a:r>
        </a:p>
        <a:p>
          <a:pPr marL="0" lvl="0" indent="0" algn="l" defTabSz="800100">
            <a:lnSpc>
              <a:spcPct val="90000"/>
            </a:lnSpc>
            <a:spcBef>
              <a:spcPct val="0"/>
            </a:spcBef>
            <a:spcAft>
              <a:spcPct val="35000"/>
            </a:spcAft>
            <a:buFont typeface="Arial" panose="020B0604020202020204" pitchFamily="34" charset="0"/>
            <a:buNone/>
          </a:pPr>
          <a:r>
            <a:rPr lang="en-US" sz="1800" kern="1200" dirty="0"/>
            <a:t>Ability to ask doubts</a:t>
          </a:r>
          <a:endParaRPr lang="en-IN" sz="1800" kern="1200" dirty="0"/>
        </a:p>
      </dsp:txBody>
      <dsp:txXfrm>
        <a:off x="72446" y="1714474"/>
        <a:ext cx="6623860" cy="1339179"/>
      </dsp:txXfrm>
    </dsp:sp>
    <dsp:sp modelId="{3E562465-A9DB-4733-B73B-674BACC562F1}">
      <dsp:nvSpPr>
        <dsp:cNvPr id="0" name=""/>
        <dsp:cNvSpPr/>
      </dsp:nvSpPr>
      <dsp:spPr>
        <a:xfrm>
          <a:off x="0" y="3177940"/>
          <a:ext cx="6768752" cy="1484071"/>
        </a:xfrm>
        <a:prstGeom prst="roundRect">
          <a:avLst/>
        </a:prstGeom>
        <a:solidFill>
          <a:schemeClr val="tx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Content Delivery:
Support for video lectures, live streaming, and downloadable materials.
Integration with third-party </a:t>
          </a:r>
          <a:r>
            <a:rPr lang="en-US" sz="1800" kern="1200"/>
            <a:t>content providers</a:t>
          </a:r>
          <a:endParaRPr lang="en-IN" sz="1800" kern="1200" dirty="0"/>
        </a:p>
      </dsp:txBody>
      <dsp:txXfrm>
        <a:off x="72446" y="3250386"/>
        <a:ext cx="6623860" cy="1339179"/>
      </dsp:txXfrm>
    </dsp:sp>
    <dsp:sp modelId="{1FF2567C-A78B-48A3-AB30-1A744E7F6B6E}">
      <dsp:nvSpPr>
        <dsp:cNvPr id="0" name=""/>
        <dsp:cNvSpPr/>
      </dsp:nvSpPr>
      <dsp:spPr>
        <a:xfrm>
          <a:off x="0" y="4662012"/>
          <a:ext cx="6768752"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4908" tIns="22860" rIns="128016" bIns="22860" numCol="1" spcCol="1270" anchor="t" anchorCtr="0">
          <a:noAutofit/>
        </a:bodyPr>
        <a:lstStyle/>
        <a:p>
          <a:pPr marL="114300" lvl="1" indent="-114300" algn="l" defTabSz="622300">
            <a:lnSpc>
              <a:spcPct val="90000"/>
            </a:lnSpc>
            <a:spcBef>
              <a:spcPct val="0"/>
            </a:spcBef>
            <a:spcAft>
              <a:spcPct val="20000"/>
            </a:spcAft>
            <a:buChar char="•"/>
          </a:pPr>
          <a:endParaRPr lang="en-IN" sz="1400" kern="1200" dirty="0"/>
        </a:p>
      </dsp:txBody>
      <dsp:txXfrm>
        <a:off x="0" y="4662012"/>
        <a:ext cx="6768752" cy="29808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11/29/2024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11/29/2024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11/29/2024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html/" TargetMode="External"/><Relationship Id="rId2" Type="http://schemas.openxmlformats.org/officeDocument/2006/relationships/hyperlink" Target="https://developer.mozilla.org/en-US/" TargetMode="External"/><Relationship Id="rId1" Type="http://schemas.openxmlformats.org/officeDocument/2006/relationships/slideLayout" Target="../slideLayouts/slideLayout1.xml"/><Relationship Id="rId4" Type="http://schemas.openxmlformats.org/officeDocument/2006/relationships/hyperlink" Target="https://www.youtube.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043608" y="3140968"/>
            <a:ext cx="6192688" cy="1969770"/>
          </a:xfrm>
          <a:prstGeom prst="rect">
            <a:avLst/>
          </a:prstGeom>
          <a:solidFill>
            <a:schemeClr val="accent6">
              <a:lumMod val="20000"/>
              <a:lumOff val="80000"/>
            </a:schemeClr>
          </a:solidFill>
        </p:spPr>
        <p:txBody>
          <a:bodyPr wrap="square" rtlCol="0">
            <a:spAutoFit/>
          </a:bodyPr>
          <a:lstStyle/>
          <a:p>
            <a:r>
              <a:rPr lang="en-US" dirty="0"/>
              <a:t>Team Details:</a:t>
            </a:r>
          </a:p>
          <a:p>
            <a:r>
              <a:rPr lang="en-US" dirty="0"/>
              <a:t>    Ritesh Anand: 2410991620</a:t>
            </a:r>
          </a:p>
          <a:p>
            <a:r>
              <a:rPr lang="en-US" dirty="0"/>
              <a:t>    Ritish Mahajan:2410991621</a:t>
            </a:r>
          </a:p>
          <a:p>
            <a:r>
              <a:rPr lang="en-US" dirty="0"/>
              <a:t>    Parth Mittal:2410991564</a:t>
            </a:r>
          </a:p>
          <a:p>
            <a:endParaRPr lang="en-US" sz="1600" dirty="0">
              <a:solidFill>
                <a:schemeClr val="bg1"/>
              </a:solidFill>
            </a:endParaRPr>
          </a:p>
          <a:p>
            <a:r>
              <a:rPr lang="en-US" dirty="0">
                <a:latin typeface="Times New Roman" pitchFamily="18" charset="0"/>
                <a:cs typeface="Times New Roman" pitchFamily="18" charset="0"/>
              </a:rPr>
              <a:t>Faculty Coordinator: DR. N. Bharathiraja</a:t>
            </a:r>
            <a:endParaRPr lang="en-US" sz="1600" dirty="0">
              <a:solidFill>
                <a:schemeClr val="bg1"/>
              </a:solidFill>
            </a:endParaRPr>
          </a:p>
          <a:p>
            <a:endParaRPr lang="en-US" sz="1600" dirty="0">
              <a:solidFill>
                <a:schemeClr val="bg1"/>
              </a:solidFill>
            </a:endParaRPr>
          </a:p>
        </p:txBody>
      </p:sp>
      <p:sp>
        <p:nvSpPr>
          <p:cNvPr id="9" name="TextBox 8"/>
          <p:cNvSpPr txBox="1"/>
          <p:nvPr/>
        </p:nvSpPr>
        <p:spPr>
          <a:xfrm>
            <a:off x="1187624" y="5661248"/>
            <a:ext cx="6947095" cy="707886"/>
          </a:xfrm>
          <a:prstGeom prst="rect">
            <a:avLst/>
          </a:prstGeom>
          <a:noFill/>
        </p:spPr>
        <p:txBody>
          <a:bodyPr wrap="square" rtlCol="0">
            <a:spAutoFit/>
          </a:bodyPr>
          <a:lstStyle/>
          <a:p>
            <a:r>
              <a:rPr lang="en-US" sz="2000" b="1" dirty="0">
                <a:solidFill>
                  <a:srgbClr val="FF0000"/>
                </a:solidFill>
                <a:latin typeface="Times New Roman" pitchFamily="18" charset="0"/>
                <a:cs typeface="Times New Roman" pitchFamily="18" charset="0"/>
              </a:rPr>
              <a:t>Chitkara University Institute of Engineering and Technology, </a:t>
            </a:r>
          </a:p>
          <a:p>
            <a:pPr algn="ctr"/>
            <a:r>
              <a:rPr lang="en-US" sz="2000" b="1" dirty="0">
                <a:solidFill>
                  <a:srgbClr val="FF0000"/>
                </a:solidFill>
                <a:latin typeface="Times New Roman" pitchFamily="18" charset="0"/>
                <a:cs typeface="Times New Roman" pitchFamily="18" charset="0"/>
              </a:rPr>
              <a:t>Chitkara University, Punjab</a:t>
            </a:r>
          </a:p>
        </p:txBody>
      </p:sp>
    </p:spTree>
  </p:cSld>
  <p:clrMapOvr>
    <a:masterClrMapping/>
  </p:clrMapOvr>
  <mc:AlternateContent xmlns:mc="http://schemas.openxmlformats.org/markup-compatibility/2006" xmlns:p14="http://schemas.microsoft.com/office/powerpoint/2010/main">
    <mc:Choice Requires="p14">
      <p:transition p14:dur="0" advTm="4000"/>
    </mc:Choice>
    <mc:Fallback xmlns="">
      <p:transition advTm="4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Conclusion</a:t>
            </a:r>
          </a:p>
        </p:txBody>
      </p:sp>
      <p:sp>
        <p:nvSpPr>
          <p:cNvPr id="3" name="Rectangle 2"/>
          <p:cNvSpPr/>
          <p:nvPr/>
        </p:nvSpPr>
        <p:spPr>
          <a:xfrm>
            <a:off x="323528" y="1102177"/>
            <a:ext cx="8496944" cy="4653646"/>
          </a:xfrm>
          <a:prstGeom prst="rect">
            <a:avLst/>
          </a:prstGeom>
        </p:spPr>
        <p:txBody>
          <a:bodyPr wrap="square">
            <a:spAutoFit/>
          </a:bodyPr>
          <a:lstStyle/>
          <a:p>
            <a:pPr algn="just">
              <a:lnSpc>
                <a:spcPct val="150000"/>
              </a:lnSpc>
            </a:pPr>
            <a:r>
              <a:rPr lang="en-US" sz="2000" spc="10" dirty="0">
                <a:solidFill>
                  <a:srgbClr val="000000"/>
                </a:solidFill>
                <a:latin typeface="Times New Roman" panose="02020603050405020304" pitchFamily="18" charset="0"/>
                <a:ea typeface="Open Sans" panose="020B0606030504020204" pitchFamily="34" charset="0"/>
              </a:rPr>
              <a:t>Our project on </a:t>
            </a:r>
            <a:r>
              <a:rPr lang="en-US" sz="2000" spc="10" dirty="0">
                <a:solidFill>
                  <a:srgbClr val="000000"/>
                </a:solidFill>
                <a:effectLst/>
                <a:latin typeface="Times New Roman" panose="02020603050405020304" pitchFamily="18" charset="0"/>
                <a:ea typeface="Open Sans" panose="020B0606030504020204" pitchFamily="34" charset="0"/>
              </a:rPr>
              <a:t>e-learning site will be a transformational approach to modern education as it promises flexibility, accessibility, and personalization to people. With restrictions of geographically and time-independent traditional classrooms in the way, e-learning platforms address diverse needs of students, professionals, and lifelong learners through courses and learning opportunities. The integration of self-paced learning, real-time feedback, and interactive multimedia elements would make sure it was an entertaining and effective educational experience. This project represents the potential of digital learning in filling gaps in education, creating a culture of continuous development in skills, and accelerating the sharing of knowledge everywhere globally.</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266E-8D01-86EB-C106-6D3DD578B2D5}"/>
              </a:ext>
            </a:extLst>
          </p:cNvPr>
          <p:cNvSpPr>
            <a:spLocks noGrp="1"/>
          </p:cNvSpPr>
          <p:nvPr>
            <p:ph type="ctrTitle"/>
          </p:nvPr>
        </p:nvSpPr>
        <p:spPr/>
        <p:txBody>
          <a:bodyPr/>
          <a:lstStyle/>
          <a:p>
            <a:r>
              <a:rPr lang="en-US" sz="3200" dirty="0">
                <a:latin typeface="Times New Roman" pitchFamily="18" charset="0"/>
                <a:cs typeface="Times New Roman" pitchFamily="18" charset="0"/>
              </a:rPr>
              <a:t>References/Links used</a:t>
            </a:r>
            <a:endParaRPr lang="en-IN" dirty="0"/>
          </a:p>
        </p:txBody>
      </p:sp>
      <p:sp>
        <p:nvSpPr>
          <p:cNvPr id="3" name="Subtitle 2">
            <a:extLst>
              <a:ext uri="{FF2B5EF4-FFF2-40B4-BE49-F238E27FC236}">
                <a16:creationId xmlns:a16="http://schemas.microsoft.com/office/drawing/2014/main" id="{1CBF2BDF-C1B0-A153-A19F-451F30CCC4C4}"/>
              </a:ext>
            </a:extLst>
          </p:cNvPr>
          <p:cNvSpPr>
            <a:spLocks noGrp="1"/>
          </p:cNvSpPr>
          <p:nvPr>
            <p:ph type="subTitle" idx="1"/>
          </p:nvPr>
        </p:nvSpPr>
        <p:spPr/>
        <p:txBody>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2"/>
              </a:rPr>
              <a:t>MDN WEB DOCS</a:t>
            </a:r>
            <a:endParaRPr lang="en-IN"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3"/>
              </a:rPr>
              <a:t>W3SCHOOL</a:t>
            </a:r>
            <a:endParaRPr lang="en-IN"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hlinkClick r:id="rId4"/>
              </a:rPr>
              <a:t>YOUTUBE</a:t>
            </a:r>
            <a:endParaRPr lang="en-IN" sz="2000" dirty="0">
              <a:latin typeface="Times New Roman" panose="02020603050405020304" pitchFamily="18" charset="0"/>
              <a:cs typeface="Times New Roman" panose="02020603050405020304" pitchFamily="18" charset="0"/>
            </a:endParaRPr>
          </a:p>
          <a:p>
            <a:pPr algn="l"/>
            <a:endParaRPr lang="en-IN" sz="2000" dirty="0"/>
          </a:p>
        </p:txBody>
      </p:sp>
    </p:spTree>
    <p:extLst>
      <p:ext uri="{BB962C8B-B14F-4D97-AF65-F5344CB8AC3E}">
        <p14:creationId xmlns:p14="http://schemas.microsoft.com/office/powerpoint/2010/main" val="2680266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88640"/>
            <a:ext cx="54006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416320"/>
          </a:xfrm>
          <a:prstGeom prst="rect">
            <a:avLst/>
          </a:prstGeom>
          <a:noFill/>
        </p:spPr>
        <p:txBody>
          <a:bodyPr wrap="square" rtlCol="0">
            <a:spAutoFit/>
          </a:bodyPr>
          <a:lstStyle/>
          <a:p>
            <a:pPr>
              <a:buFont typeface="Arial" pitchFamily="34" charset="0"/>
              <a:buChar char="•"/>
            </a:pPr>
            <a:r>
              <a:rPr lang="en-US" sz="2000" dirty="0">
                <a:latin typeface="Times New Roman" pitchFamily="18" charset="0"/>
                <a:cs typeface="Times New Roman" pitchFamily="18" charset="0"/>
              </a:rPr>
              <a:t>Introduction</a:t>
            </a:r>
          </a:p>
          <a:p>
            <a:pPr>
              <a:buFont typeface="Arial" pitchFamily="34" charset="0"/>
              <a:buChar char="•"/>
            </a:pPr>
            <a:r>
              <a:rPr lang="en-US" sz="2000" dirty="0">
                <a:latin typeface="Times New Roman" pitchFamily="18" charset="0"/>
                <a:cs typeface="Times New Roman" pitchFamily="18" charset="0"/>
              </a:rPr>
              <a:t>Problem Statement</a:t>
            </a:r>
          </a:p>
          <a:p>
            <a:pPr>
              <a:buFont typeface="Arial" pitchFamily="34" charset="0"/>
              <a:buChar char="•"/>
            </a:pPr>
            <a:r>
              <a:rPr lang="en-US" sz="2000" dirty="0">
                <a:latin typeface="Times New Roman" pitchFamily="18" charset="0"/>
                <a:cs typeface="Times New Roman" pitchFamily="18" charset="0"/>
              </a:rPr>
              <a:t>Technical Details</a:t>
            </a:r>
          </a:p>
          <a:p>
            <a:pPr>
              <a:buFont typeface="Arial" pitchFamily="34" charset="0"/>
              <a:buChar char="•"/>
            </a:pPr>
            <a:r>
              <a:rPr lang="en-US" sz="2000" dirty="0">
                <a:latin typeface="Times New Roman" pitchFamily="18" charset="0"/>
                <a:cs typeface="Times New Roman" pitchFamily="18" charset="0"/>
              </a:rPr>
              <a:t>Key Features </a:t>
            </a:r>
          </a:p>
          <a:p>
            <a:pPr>
              <a:buFont typeface="Arial" pitchFamily="34" charset="0"/>
              <a:buChar char="•"/>
            </a:pPr>
            <a:r>
              <a:rPr lang="en-US" sz="2000" dirty="0">
                <a:latin typeface="Times New Roman" pitchFamily="18" charset="0"/>
                <a:cs typeface="Times New Roman" pitchFamily="18" charset="0"/>
              </a:rPr>
              <a:t>Project Highlights</a:t>
            </a:r>
          </a:p>
          <a:p>
            <a:pPr>
              <a:buFont typeface="Arial" pitchFamily="34" charset="0"/>
              <a:buChar char="•"/>
            </a:pPr>
            <a:r>
              <a:rPr lang="en-US" sz="2000" dirty="0">
                <a:latin typeface="Times New Roman" pitchFamily="18" charset="0"/>
                <a:cs typeface="Times New Roman" pitchFamily="18" charset="0"/>
              </a:rPr>
              <a:t>Bonus Feature(optional)</a:t>
            </a:r>
          </a:p>
          <a:p>
            <a:pPr>
              <a:buFont typeface="Arial" pitchFamily="34" charset="0"/>
              <a:buChar char="•"/>
            </a:pPr>
            <a:r>
              <a:rPr lang="en-US" sz="2000" dirty="0">
                <a:latin typeface="Times New Roman" pitchFamily="18" charset="0"/>
                <a:cs typeface="Times New Roman" pitchFamily="18" charset="0"/>
              </a:rPr>
              <a:t>Conclusion</a:t>
            </a:r>
          </a:p>
          <a:p>
            <a:pPr>
              <a:buFont typeface="Arial" pitchFamily="34" charset="0"/>
              <a:buChar char="•"/>
            </a:pPr>
            <a:r>
              <a:rPr lang="en-US" sz="20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54006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Introduction</a:t>
            </a:r>
          </a:p>
        </p:txBody>
      </p:sp>
      <p:graphicFrame>
        <p:nvGraphicFramePr>
          <p:cNvPr id="5" name="Diagram 4">
            <a:extLst>
              <a:ext uri="{FF2B5EF4-FFF2-40B4-BE49-F238E27FC236}">
                <a16:creationId xmlns:a16="http://schemas.microsoft.com/office/drawing/2014/main" id="{66A08680-4138-F883-73A1-35ACE954A3D7}"/>
              </a:ext>
            </a:extLst>
          </p:cNvPr>
          <p:cNvGraphicFramePr/>
          <p:nvPr>
            <p:extLst>
              <p:ext uri="{D42A27DB-BD31-4B8C-83A1-F6EECF244321}">
                <p14:modId xmlns:p14="http://schemas.microsoft.com/office/powerpoint/2010/main" val="305479915"/>
              </p:ext>
            </p:extLst>
          </p:nvPr>
        </p:nvGraphicFramePr>
        <p:xfrm>
          <a:off x="179512" y="1052736"/>
          <a:ext cx="8280920" cy="5128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117A3-CBF1-25CA-BA93-D44E819E9263}"/>
              </a:ext>
            </a:extLst>
          </p:cNvPr>
          <p:cNvSpPr>
            <a:spLocks noGrp="1"/>
          </p:cNvSpPr>
          <p:nvPr>
            <p:ph type="ctrTitle"/>
          </p:nvPr>
        </p:nvSpPr>
        <p:spPr>
          <a:xfrm>
            <a:off x="395536" y="0"/>
            <a:ext cx="5486400" cy="914400"/>
          </a:xfrm>
        </p:spPr>
        <p:txBody>
          <a:bodyPr/>
          <a:lstStyle/>
          <a:p>
            <a:r>
              <a:rPr lang="en-IN" dirty="0"/>
              <a:t>PROBLEM STATEMENT</a:t>
            </a:r>
          </a:p>
        </p:txBody>
      </p:sp>
      <p:sp>
        <p:nvSpPr>
          <p:cNvPr id="3" name="Subtitle 2">
            <a:extLst>
              <a:ext uri="{FF2B5EF4-FFF2-40B4-BE49-F238E27FC236}">
                <a16:creationId xmlns:a16="http://schemas.microsoft.com/office/drawing/2014/main" id="{F76B1E82-1F03-A9C0-91E4-52B256620ABE}"/>
              </a:ext>
            </a:extLst>
          </p:cNvPr>
          <p:cNvSpPr>
            <a:spLocks noGrp="1"/>
          </p:cNvSpPr>
          <p:nvPr>
            <p:ph type="subTitle" idx="1"/>
          </p:nvPr>
        </p:nvSpPr>
        <p:spPr/>
        <p:txBody>
          <a:bodyPr/>
          <a:lstStyle/>
          <a:p>
            <a:pPr marL="171450" lvl="0" indent="-171450" algn="just">
              <a:lnSpc>
                <a:spcPct val="150000"/>
              </a:lnSpc>
              <a:buFont typeface="Arial" panose="020B0604020202020204" pitchFamily="34" charset="0"/>
              <a:buChar char="•"/>
            </a:pPr>
            <a:r>
              <a:rPr lang="en-US" sz="2000" spc="10" dirty="0">
                <a:solidFill>
                  <a:srgbClr val="000000"/>
                </a:solidFill>
                <a:effectLst/>
                <a:latin typeface="Times New Roman" panose="02020603050405020304" pitchFamily="18" charset="0"/>
                <a:ea typeface="Open Sans" panose="020B0606030504020204" pitchFamily="34" charset="0"/>
              </a:rPr>
              <a:t>Limited Accessibility: Some individuals are denied quality education due to such geographical and financial barriers, mostly found in remote or underprivileged locations.</a:t>
            </a:r>
            <a:endParaRPr lang="en-IN" sz="2000" dirty="0">
              <a:latin typeface="Times New Roman" panose="02020603050405020304" pitchFamily="18" charset="0"/>
              <a:ea typeface="Open Sans" panose="020B0606030504020204" pitchFamily="34" charset="0"/>
            </a:endParaRPr>
          </a:p>
          <a:p>
            <a:pPr marL="171450" lvl="0" indent="-171450" algn="just">
              <a:lnSpc>
                <a:spcPct val="150000"/>
              </a:lnSpc>
              <a:buFont typeface="Arial" panose="020B0604020202020204" pitchFamily="34" charset="0"/>
              <a:buChar char="•"/>
            </a:pPr>
            <a:r>
              <a:rPr lang="en-US" sz="2000" spc="10" dirty="0">
                <a:solidFill>
                  <a:srgbClr val="000000"/>
                </a:solidFill>
                <a:effectLst/>
                <a:latin typeface="Times New Roman" panose="02020603050405020304" pitchFamily="18" charset="0"/>
                <a:ea typeface="Open Sans" panose="020B0606030504020204" pitchFamily="34" charset="0"/>
              </a:rPr>
              <a:t> Lack of Flexibility: The conventional system of education is not flexible enough in time and does not open their doors for working professionals, parents, and others with commitments.</a:t>
            </a:r>
            <a:endParaRPr lang="en-IN" sz="2000" dirty="0">
              <a:effectLst/>
              <a:latin typeface="Times New Roman" panose="02020603050405020304" pitchFamily="18" charset="0"/>
              <a:ea typeface="Times New Roman" panose="02020603050405020304" pitchFamily="18" charset="0"/>
            </a:endParaRPr>
          </a:p>
          <a:p>
            <a:pPr marL="171450" indent="-171450" algn="just">
              <a:lnSpc>
                <a:spcPct val="150000"/>
              </a:lnSpc>
              <a:buFont typeface="Arial" panose="020B0604020202020204" pitchFamily="34" charset="0"/>
              <a:buChar char="•"/>
            </a:pPr>
            <a:r>
              <a:rPr lang="en-US" sz="2000" spc="10" dirty="0">
                <a:solidFill>
                  <a:srgbClr val="000000"/>
                </a:solidFill>
                <a:effectLst/>
                <a:latin typeface="Times New Roman" panose="02020603050405020304" pitchFamily="18" charset="0"/>
                <a:ea typeface="Open Sans" panose="020B0606030504020204" pitchFamily="34" charset="0"/>
              </a:rPr>
              <a:t> Time Factor: Many students require the luxury of learning at their own discretion, which is not often permitted in other traditional teaching methods.</a:t>
            </a:r>
            <a:endParaRPr lang="en-IN" sz="2000" dirty="0">
              <a:effectLst/>
              <a:latin typeface="Times New Roman" panose="02020603050405020304" pitchFamily="18" charset="0"/>
              <a:ea typeface="Times New Roman" panose="02020603050405020304" pitchFamily="18" charset="0"/>
            </a:endParaRPr>
          </a:p>
          <a:p>
            <a:pPr marL="171450" indent="-17145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19233824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700" y="116632"/>
            <a:ext cx="54006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Technical Details</a:t>
            </a:r>
          </a:p>
        </p:txBody>
      </p:sp>
      <p:sp>
        <p:nvSpPr>
          <p:cNvPr id="5" name="TextBox 4">
            <a:extLst>
              <a:ext uri="{FF2B5EF4-FFF2-40B4-BE49-F238E27FC236}">
                <a16:creationId xmlns:a16="http://schemas.microsoft.com/office/drawing/2014/main" id="{806529FE-BCD2-381D-AEBD-3D2BC3F5DB02}"/>
              </a:ext>
            </a:extLst>
          </p:cNvPr>
          <p:cNvSpPr txBox="1"/>
          <p:nvPr/>
        </p:nvSpPr>
        <p:spPr>
          <a:xfrm>
            <a:off x="202908" y="1124744"/>
            <a:ext cx="7969492" cy="4401205"/>
          </a:xfrm>
          <a:prstGeom prst="rect">
            <a:avLst/>
          </a:prstGeom>
          <a:noFill/>
        </p:spPr>
        <p:txBody>
          <a:bodyPr wrap="square">
            <a:spAutoFit/>
          </a:bodyPr>
          <a:lstStyle/>
          <a:p>
            <a:pPr marL="285750" indent="-285750">
              <a:buFont typeface="Arial" panose="020B0604020202020204" pitchFamily="34" charset="0"/>
              <a:buChar char="•"/>
            </a:pPr>
            <a:r>
              <a:rPr lang="en-IN" sz="2000" b="1" dirty="0"/>
              <a:t>Software Details: Visual Studio Code version 1.83 </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a:t>Language used: </a:t>
            </a:r>
          </a:p>
          <a:p>
            <a:pPr marL="285750" indent="-285750">
              <a:buFont typeface="Arial" panose="020B0604020202020204" pitchFamily="34" charset="0"/>
              <a:buChar char="•"/>
            </a:pPr>
            <a:endParaRPr lang="en-IN" sz="2000" b="1" dirty="0"/>
          </a:p>
          <a:p>
            <a:pPr marL="742950" lvl="1" indent="-285750">
              <a:buFont typeface="Arial" panose="020B0604020202020204" pitchFamily="34" charset="0"/>
              <a:buChar char="•"/>
            </a:pPr>
            <a:r>
              <a:rPr lang="en-IN" sz="2000" b="1" dirty="0"/>
              <a:t>HTML- HTML stands for Hyper Text Markup Language. HTML is the standard markup language for creating Web pages. HTML describes the structure of a Web page.</a:t>
            </a:r>
          </a:p>
          <a:p>
            <a:pPr marL="742950" lvl="1" indent="-285750">
              <a:buFont typeface="Arial" panose="020B0604020202020204" pitchFamily="34" charset="0"/>
              <a:buChar char="•"/>
            </a:pPr>
            <a:endParaRPr lang="en-IN" sz="2000" b="1" dirty="0"/>
          </a:p>
          <a:p>
            <a:pPr marL="742950" lvl="1" indent="-285750">
              <a:buFont typeface="Arial" panose="020B0604020202020204" pitchFamily="34" charset="0"/>
              <a:buChar char="•"/>
            </a:pPr>
            <a:r>
              <a:rPr lang="en-IN" sz="2000" b="1" dirty="0"/>
              <a:t> CSS- Cascading Style Sheets (CSS) is a style sheet language used for describing the presentation of a document written in a markup language such as HTML </a:t>
            </a:r>
          </a:p>
          <a:p>
            <a:pPr marL="742950" lvl="1" indent="-285750">
              <a:buFont typeface="Arial" panose="020B0604020202020204" pitchFamily="34" charset="0"/>
              <a:buChar char="•"/>
            </a:pPr>
            <a:endParaRPr lang="en-IN" sz="2000" b="1" dirty="0"/>
          </a:p>
          <a:p>
            <a:pPr marL="742950" lvl="1" indent="-285750">
              <a:buFont typeface="Arial" panose="020B0604020202020204" pitchFamily="34" charset="0"/>
              <a:buChar char="•"/>
            </a:pPr>
            <a:r>
              <a:rPr lang="en-IN" sz="2000" b="1" dirty="0"/>
              <a:t>JavaScript- JavaScript is a scripting or programming language that allows you to implement complex features on web page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439162" y="116632"/>
            <a:ext cx="54006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Key Features</a:t>
            </a:r>
          </a:p>
        </p:txBody>
      </p:sp>
      <p:sp>
        <p:nvSpPr>
          <p:cNvPr id="3" name="Rectangle 2"/>
          <p:cNvSpPr/>
          <p:nvPr/>
        </p:nvSpPr>
        <p:spPr>
          <a:xfrm>
            <a:off x="467544" y="1196752"/>
            <a:ext cx="8136904" cy="400110"/>
          </a:xfrm>
          <a:prstGeom prst="rect">
            <a:avLst/>
          </a:prstGeom>
        </p:spPr>
        <p:txBody>
          <a:bodyPr wrap="square">
            <a:spAutoFit/>
          </a:bodyPr>
          <a:lstStyle/>
          <a:p>
            <a:endParaRPr lang="en-US" sz="2000" dirty="0">
              <a:latin typeface="Times New Roman" pitchFamily="18" charset="0"/>
              <a:cs typeface="Times New Roman" pitchFamily="18" charset="0"/>
            </a:endParaRPr>
          </a:p>
        </p:txBody>
      </p:sp>
      <p:graphicFrame>
        <p:nvGraphicFramePr>
          <p:cNvPr id="7" name="Diagram 6">
            <a:extLst>
              <a:ext uri="{FF2B5EF4-FFF2-40B4-BE49-F238E27FC236}">
                <a16:creationId xmlns:a16="http://schemas.microsoft.com/office/drawing/2014/main" id="{1522C2A7-67BD-9D0B-4E77-6C49EA3F764F}"/>
              </a:ext>
            </a:extLst>
          </p:cNvPr>
          <p:cNvGraphicFramePr/>
          <p:nvPr>
            <p:extLst>
              <p:ext uri="{D42A27DB-BD31-4B8C-83A1-F6EECF244321}">
                <p14:modId xmlns:p14="http://schemas.microsoft.com/office/powerpoint/2010/main" val="906224042"/>
              </p:ext>
            </p:extLst>
          </p:nvPr>
        </p:nvGraphicFramePr>
        <p:xfrm>
          <a:off x="251520" y="906979"/>
          <a:ext cx="6768752" cy="5066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944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977" y="119498"/>
            <a:ext cx="54006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5BB94C24-F062-EC8F-76EC-96FCE4472E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1223880"/>
            <a:ext cx="4291709" cy="2205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160052D8-B60F-6144-2CDE-3FB8817A0A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2781" y="1223880"/>
            <a:ext cx="4326730" cy="22051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C13054F0-EBB6-3BFB-0581-E8F59D55F2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975" y="3551573"/>
            <a:ext cx="4331246" cy="2205121"/>
          </a:xfrm>
          <a:prstGeom prst="rect">
            <a:avLst/>
          </a:prstGeom>
        </p:spPr>
      </p:pic>
      <p:pic>
        <p:nvPicPr>
          <p:cNvPr id="15" name="Picture 14">
            <a:extLst>
              <a:ext uri="{FF2B5EF4-FFF2-40B4-BE49-F238E27FC236}">
                <a16:creationId xmlns:a16="http://schemas.microsoft.com/office/drawing/2014/main" id="{0CE17B12-E962-2F77-AFA6-545016CFFC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2781" y="3551573"/>
            <a:ext cx="4329256" cy="21860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005FC3-4BBD-7DCD-D352-2EF7FBF2CE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6378" y="1415657"/>
            <a:ext cx="3753574" cy="19071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259E785D-E5CB-5CB9-BC5A-3ECD6510ED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1429075"/>
            <a:ext cx="3753574" cy="1920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6859A919-25B5-58E3-E8C0-3B0D9FB6E947}"/>
              </a:ext>
            </a:extLst>
          </p:cNvPr>
          <p:cNvPicPr>
            <a:picLocks noChangeAspect="1"/>
          </p:cNvPicPr>
          <p:nvPr/>
        </p:nvPicPr>
        <p:blipFill>
          <a:blip r:embed="rId4"/>
          <a:stretch>
            <a:fillRect/>
          </a:stretch>
        </p:blipFill>
        <p:spPr>
          <a:xfrm>
            <a:off x="251520" y="114998"/>
            <a:ext cx="5401524" cy="859611"/>
          </a:xfrm>
          <a:prstGeom prst="rect">
            <a:avLst/>
          </a:prstGeom>
        </p:spPr>
      </p:pic>
      <p:pic>
        <p:nvPicPr>
          <p:cNvPr id="4" name="Picture 3">
            <a:extLst>
              <a:ext uri="{FF2B5EF4-FFF2-40B4-BE49-F238E27FC236}">
                <a16:creationId xmlns:a16="http://schemas.microsoft.com/office/drawing/2014/main" id="{47AE7D8A-CDF0-55B0-5712-BAD1973C6D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6378" y="3611177"/>
            <a:ext cx="3825582" cy="1935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B62FA2BB-943B-1B6C-D3F1-D736C120A5C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02202" y="3611177"/>
            <a:ext cx="3753574" cy="19090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75790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16632"/>
            <a:ext cx="5400600" cy="584775"/>
          </a:xfrm>
          <a:prstGeom prst="rect">
            <a:avLst/>
          </a:prstGeom>
          <a:noFill/>
        </p:spPr>
        <p:txBody>
          <a:bodyPr wrap="square" rtlCol="0">
            <a:spAutoFit/>
          </a:bodyPr>
          <a:lstStyle/>
          <a:p>
            <a:pPr algn="ctr"/>
            <a:r>
              <a:rPr lang="en-US" sz="3200" b="1" dirty="0">
                <a:latin typeface="Times New Roman" pitchFamily="18" charset="0"/>
                <a:cs typeface="Times New Roman" pitchFamily="18" charset="0"/>
              </a:rPr>
              <a:t>Bonus Feature</a:t>
            </a:r>
          </a:p>
        </p:txBody>
      </p:sp>
      <p:sp>
        <p:nvSpPr>
          <p:cNvPr id="3" name="Rectangle 2"/>
          <p:cNvSpPr/>
          <p:nvPr/>
        </p:nvSpPr>
        <p:spPr>
          <a:xfrm>
            <a:off x="467544" y="1196752"/>
            <a:ext cx="5904656" cy="2554545"/>
          </a:xfrm>
          <a:prstGeom prst="rect">
            <a:avLst/>
          </a:prstGeom>
        </p:spPr>
        <p:txBody>
          <a:bodyPr wrap="square">
            <a:spAutoFit/>
          </a:bodyPr>
          <a:lstStyle/>
          <a:p>
            <a:pPr marL="342900" lvl="0" indent="-342900">
              <a:spcBef>
                <a:spcPts val="40"/>
              </a:spcBef>
              <a:spcAft>
                <a:spcPts val="0"/>
              </a:spcAft>
              <a:buSzPts val="1200"/>
              <a:buFont typeface="Arial" panose="020B0604020202020204" pitchFamily="34" charset="0"/>
              <a:buChar char="•"/>
            </a:pPr>
            <a:r>
              <a:rPr lang="en-IN" sz="2000" b="1" dirty="0">
                <a:effectLst/>
                <a:latin typeface="Times New Roman" panose="02020603050405020304" pitchFamily="18" charset="0"/>
                <a:ea typeface="Times New Roman" panose="02020603050405020304" pitchFamily="18" charset="0"/>
              </a:rPr>
              <a:t>Cross-platform compatibility :</a:t>
            </a:r>
            <a:r>
              <a:rPr lang="en-IN" sz="2000" dirty="0">
                <a:effectLst/>
                <a:latin typeface="Times New Roman" panose="02020603050405020304" pitchFamily="18" charset="0"/>
                <a:ea typeface="Times New Roman" panose="02020603050405020304" pitchFamily="18" charset="0"/>
              </a:rPr>
              <a:t>  The streaming website work well across a range of devices and platforms, including iOS, Android, mobile, or desktop.</a:t>
            </a:r>
            <a:br>
              <a:rPr lang="en-IN" sz="2000" dirty="0">
                <a:effectLst/>
                <a:latin typeface="Times New Roman" panose="02020603050405020304" pitchFamily="18" charset="0"/>
                <a:ea typeface="Times New Roman" panose="02020603050405020304" pitchFamily="18" charset="0"/>
              </a:rPr>
            </a:br>
            <a:endParaRPr lang="en-IN" sz="2000" dirty="0">
              <a:effectLst/>
              <a:latin typeface="Times New Roman" panose="02020603050405020304" pitchFamily="18" charset="0"/>
              <a:ea typeface="Times New Roman" panose="02020603050405020304" pitchFamily="18" charset="0"/>
            </a:endParaRPr>
          </a:p>
          <a:p>
            <a:pPr marL="342900" lvl="0" indent="-342900">
              <a:spcBef>
                <a:spcPts val="40"/>
              </a:spcBef>
              <a:spcAft>
                <a:spcPts val="0"/>
              </a:spcAft>
              <a:buSzPts val="1200"/>
              <a:buFont typeface="Arial" panose="020B0604020202020204" pitchFamily="34" charset="0"/>
              <a:buChar char="•"/>
            </a:pPr>
            <a:r>
              <a:rPr lang="en-IN" sz="2000" b="1" dirty="0">
                <a:effectLst/>
                <a:latin typeface="Times New Roman" panose="02020603050405020304" pitchFamily="18" charset="0"/>
                <a:ea typeface="Times New Roman" panose="02020603050405020304" pitchFamily="18" charset="0"/>
              </a:rPr>
              <a:t>Security :</a:t>
            </a:r>
            <a:r>
              <a:rPr lang="en-IN" sz="2000" dirty="0">
                <a:effectLst/>
                <a:latin typeface="Times New Roman" panose="02020603050405020304" pitchFamily="18" charset="0"/>
                <a:ea typeface="Times New Roman" panose="02020603050405020304" pitchFamily="18" charset="0"/>
              </a:rPr>
              <a:t>  CODE BRAINS provides all its users an option of User sign in, which secures the system using unique username and password combination.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advTm="4000">
        <p15:prstTrans prst="crush"/>
      </p:transition>
    </mc:Choice>
    <mc:Fallback xmlns="">
      <p:transition spd="slow" advTm="4000">
        <p:fade/>
      </p:transition>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TotalTime>
  <Words>491</Words>
  <Application>Microsoft Office PowerPoint</Application>
  <PresentationFormat>On-screen Show (4:3)</PresentationFormat>
  <Paragraphs>56</Paragraphs>
  <Slides>12</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Times New Roman</vt:lpstr>
      <vt:lpstr>Bubble Sort</vt:lpstr>
      <vt:lpstr>PowerPoint Presentation</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References/Links used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Ritish Mahajan</cp:lastModifiedBy>
  <cp:revision>42</cp:revision>
  <dcterms:created xsi:type="dcterms:W3CDTF">2022-12-12T14:14:34Z</dcterms:created>
  <dcterms:modified xsi:type="dcterms:W3CDTF">2024-11-29T12:53:51Z</dcterms:modified>
</cp:coreProperties>
</file>