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9" r:id="rId4"/>
    <p:sldId id="267" r:id="rId5"/>
    <p:sldId id="271" r:id="rId6"/>
    <p:sldId id="258" r:id="rId7"/>
    <p:sldId id="261" r:id="rId8"/>
    <p:sldId id="272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6883E2-43BD-46D8-A0D6-80697EC13C3A}" v="76" dt="2024-08-23T11:51:58.9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88" autoAdjust="0"/>
    <p:restoredTop sz="94660"/>
  </p:normalViewPr>
  <p:slideViewPr>
    <p:cSldViewPr snapToGrid="0">
      <p:cViewPr varScale="1">
        <p:scale>
          <a:sx n="80" d="100"/>
          <a:sy n="80" d="100"/>
        </p:scale>
        <p:origin x="6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F9AB2-7FB3-496F-A71E-44DD498D679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B70F10B-E456-4C8C-961B-1078595E9DB3}">
      <dgm:prSet/>
      <dgm:spPr/>
      <dgm:t>
        <a:bodyPr/>
        <a:lstStyle/>
        <a:p>
          <a:r>
            <a:rPr lang="en-US" i="1" dirty="0">
              <a:latin typeface="+mn-lt"/>
            </a:rPr>
            <a:t>A website where people can find and explore different AI tools.</a:t>
          </a:r>
          <a:endParaRPr lang="en-IN" i="1" dirty="0">
            <a:latin typeface="+mn-lt"/>
          </a:endParaRPr>
        </a:p>
      </dgm:t>
    </dgm:pt>
    <dgm:pt modelId="{686C1AB3-3579-43CB-B8D2-F60C24C3D0FE}" type="parTrans" cxnId="{AEF657C1-44F6-42D0-BFD0-E847CD0470DB}">
      <dgm:prSet/>
      <dgm:spPr/>
      <dgm:t>
        <a:bodyPr/>
        <a:lstStyle/>
        <a:p>
          <a:endParaRPr lang="en-IN"/>
        </a:p>
      </dgm:t>
    </dgm:pt>
    <dgm:pt modelId="{6FE9CE86-B733-400F-A334-FADC64272FE1}" type="sibTrans" cxnId="{AEF657C1-44F6-42D0-BFD0-E847CD0470DB}">
      <dgm:prSet/>
      <dgm:spPr/>
      <dgm:t>
        <a:bodyPr/>
        <a:lstStyle/>
        <a:p>
          <a:endParaRPr lang="en-IN"/>
        </a:p>
      </dgm:t>
    </dgm:pt>
    <dgm:pt modelId="{798146C4-D8B4-4EBC-9AAA-FA7932AC1464}">
      <dgm:prSet/>
      <dgm:spPr/>
      <dgm:t>
        <a:bodyPr/>
        <a:lstStyle/>
        <a:p>
          <a:r>
            <a:rPr lang="en-US" i="1" dirty="0"/>
            <a:t>It helps you explore, compare, and choose the best tools.</a:t>
          </a:r>
          <a:endParaRPr lang="en-IN" i="1" dirty="0"/>
        </a:p>
      </dgm:t>
    </dgm:pt>
    <dgm:pt modelId="{325B45AB-C38D-4D6B-BADE-D4B0FEF2A65A}" type="parTrans" cxnId="{1EED4AEA-AD4C-40D1-92F3-7E11593AB274}">
      <dgm:prSet/>
      <dgm:spPr/>
      <dgm:t>
        <a:bodyPr/>
        <a:lstStyle/>
        <a:p>
          <a:endParaRPr lang="en-IN"/>
        </a:p>
      </dgm:t>
    </dgm:pt>
    <dgm:pt modelId="{8C90480F-069E-496B-AF02-5878108AC2C7}" type="sibTrans" cxnId="{1EED4AEA-AD4C-40D1-92F3-7E11593AB274}">
      <dgm:prSet/>
      <dgm:spPr/>
      <dgm:t>
        <a:bodyPr/>
        <a:lstStyle/>
        <a:p>
          <a:endParaRPr lang="en-IN"/>
        </a:p>
      </dgm:t>
    </dgm:pt>
    <dgm:pt modelId="{F870230D-F364-41E5-95B3-68387162C796}">
      <dgm:prSet/>
      <dgm:spPr/>
      <dgm:t>
        <a:bodyPr/>
        <a:lstStyle/>
        <a:p>
          <a:r>
            <a:rPr lang="en-US" i="1" dirty="0"/>
            <a:t>You can search for tools quickly and read user reviews.</a:t>
          </a:r>
          <a:endParaRPr lang="en-IN" i="1" dirty="0"/>
        </a:p>
      </dgm:t>
    </dgm:pt>
    <dgm:pt modelId="{2444F0CA-1633-48A0-BC1F-D01364A26E19}" type="parTrans" cxnId="{D2E5B34A-3AB6-49FB-B000-006CC674CB3D}">
      <dgm:prSet/>
      <dgm:spPr/>
      <dgm:t>
        <a:bodyPr/>
        <a:lstStyle/>
        <a:p>
          <a:endParaRPr lang="en-IN"/>
        </a:p>
      </dgm:t>
    </dgm:pt>
    <dgm:pt modelId="{4417A8D6-54C3-4C61-848B-39904382E8D3}" type="sibTrans" cxnId="{D2E5B34A-3AB6-49FB-B000-006CC674CB3D}">
      <dgm:prSet/>
      <dgm:spPr/>
      <dgm:t>
        <a:bodyPr/>
        <a:lstStyle/>
        <a:p>
          <a:endParaRPr lang="en-IN"/>
        </a:p>
      </dgm:t>
    </dgm:pt>
    <dgm:pt modelId="{2BFA0EEA-E8D6-4999-B9BC-5D0A7E057409}">
      <dgm:prSet/>
      <dgm:spPr/>
      <dgm:t>
        <a:bodyPr/>
        <a:lstStyle/>
        <a:p>
          <a:r>
            <a:rPr lang="en-US" i="1" dirty="0"/>
            <a:t>The goal is to make discovering and using AI simple and fun.</a:t>
          </a:r>
          <a:endParaRPr lang="en-IN" i="1" dirty="0"/>
        </a:p>
      </dgm:t>
    </dgm:pt>
    <dgm:pt modelId="{2340E729-4B97-4274-BB55-35EFCE97DB84}" type="parTrans" cxnId="{DC605F29-3806-4A8A-B922-58B5DE8C0655}">
      <dgm:prSet/>
      <dgm:spPr/>
      <dgm:t>
        <a:bodyPr/>
        <a:lstStyle/>
        <a:p>
          <a:endParaRPr lang="en-IN"/>
        </a:p>
      </dgm:t>
    </dgm:pt>
    <dgm:pt modelId="{B95D21BE-F8F6-4015-8E91-3041A0F20729}" type="sibTrans" cxnId="{DC605F29-3806-4A8A-B922-58B5DE8C0655}">
      <dgm:prSet/>
      <dgm:spPr/>
      <dgm:t>
        <a:bodyPr/>
        <a:lstStyle/>
        <a:p>
          <a:endParaRPr lang="en-IN"/>
        </a:p>
      </dgm:t>
    </dgm:pt>
    <dgm:pt modelId="{86E47B3A-D8E6-4339-A243-FDD47A7959FC}" type="pres">
      <dgm:prSet presAssocID="{B80F9AB2-7FB3-496F-A71E-44DD498D6791}" presName="linearFlow" presStyleCnt="0">
        <dgm:presLayoutVars>
          <dgm:dir/>
          <dgm:resizeHandles val="exact"/>
        </dgm:presLayoutVars>
      </dgm:prSet>
      <dgm:spPr/>
    </dgm:pt>
    <dgm:pt modelId="{36994262-3342-411D-81CA-E1D52064B1C5}" type="pres">
      <dgm:prSet presAssocID="{8B70F10B-E456-4C8C-961B-1078595E9DB3}" presName="composite" presStyleCnt="0"/>
      <dgm:spPr/>
    </dgm:pt>
    <dgm:pt modelId="{35871CCF-2221-43C1-BA0B-D2CEAC88FEE6}" type="pres">
      <dgm:prSet presAssocID="{8B70F10B-E456-4C8C-961B-1078595E9DB3}" presName="imgShp" presStyleLbl="fgImgPlace1" presStyleIdx="0" presStyleCnt="4" custLinFactNeighborX="2982" custLinFactNeighborY="-13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 with solid fill"/>
        </a:ext>
      </dgm:extLst>
    </dgm:pt>
    <dgm:pt modelId="{FCBF18FC-9439-43F5-80F5-5EC560701FB3}" type="pres">
      <dgm:prSet presAssocID="{8B70F10B-E456-4C8C-961B-1078595E9DB3}" presName="txShp" presStyleLbl="node1" presStyleIdx="0" presStyleCnt="4">
        <dgm:presLayoutVars>
          <dgm:bulletEnabled val="1"/>
        </dgm:presLayoutVars>
      </dgm:prSet>
      <dgm:spPr/>
    </dgm:pt>
    <dgm:pt modelId="{83E7209D-2641-44D0-B068-337B19624EDE}" type="pres">
      <dgm:prSet presAssocID="{6FE9CE86-B733-400F-A334-FADC64272FE1}" presName="spacing" presStyleCnt="0"/>
      <dgm:spPr/>
    </dgm:pt>
    <dgm:pt modelId="{A287DAA3-E291-48C9-9599-0F7530A93FF8}" type="pres">
      <dgm:prSet presAssocID="{798146C4-D8B4-4EBC-9AAA-FA7932AC1464}" presName="composite" presStyleCnt="0"/>
      <dgm:spPr/>
    </dgm:pt>
    <dgm:pt modelId="{7860E002-712F-4EB0-ACED-42F46DE417BF}" type="pres">
      <dgm:prSet presAssocID="{798146C4-D8B4-4EBC-9AAA-FA7932AC1464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 and gear with solid fill"/>
        </a:ext>
      </dgm:extLst>
    </dgm:pt>
    <dgm:pt modelId="{DC9872ED-AC53-4141-8377-9C20CA30E77B}" type="pres">
      <dgm:prSet presAssocID="{798146C4-D8B4-4EBC-9AAA-FA7932AC1464}" presName="txShp" presStyleLbl="node1" presStyleIdx="1" presStyleCnt="4">
        <dgm:presLayoutVars>
          <dgm:bulletEnabled val="1"/>
        </dgm:presLayoutVars>
      </dgm:prSet>
      <dgm:spPr/>
    </dgm:pt>
    <dgm:pt modelId="{88EB48B3-B6E9-4A1C-956A-329006127F07}" type="pres">
      <dgm:prSet presAssocID="{8C90480F-069E-496B-AF02-5878108AC2C7}" presName="spacing" presStyleCnt="0"/>
      <dgm:spPr/>
    </dgm:pt>
    <dgm:pt modelId="{22D27FB9-FC10-4719-BCBD-0B330DE9FDDA}" type="pres">
      <dgm:prSet presAssocID="{F870230D-F364-41E5-95B3-68387162C796}" presName="composite" presStyleCnt="0"/>
      <dgm:spPr/>
    </dgm:pt>
    <dgm:pt modelId="{B4477D1F-4893-4E4C-9359-2F989D4A8376}" type="pres">
      <dgm:prSet presAssocID="{F870230D-F364-41E5-95B3-68387162C796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User with solid fill"/>
        </a:ext>
      </dgm:extLst>
    </dgm:pt>
    <dgm:pt modelId="{6A7D8ABD-2B46-4CFE-B06B-D4AC4DF858F8}" type="pres">
      <dgm:prSet presAssocID="{F870230D-F364-41E5-95B3-68387162C796}" presName="txShp" presStyleLbl="node1" presStyleIdx="2" presStyleCnt="4">
        <dgm:presLayoutVars>
          <dgm:bulletEnabled val="1"/>
        </dgm:presLayoutVars>
      </dgm:prSet>
      <dgm:spPr/>
    </dgm:pt>
    <dgm:pt modelId="{20D1FDB3-0FBD-4AFB-ABFA-81B29B504E72}" type="pres">
      <dgm:prSet presAssocID="{4417A8D6-54C3-4C61-848B-39904382E8D3}" presName="spacing" presStyleCnt="0"/>
      <dgm:spPr/>
    </dgm:pt>
    <dgm:pt modelId="{2AE82347-4106-48C5-8D8D-51876DCF77F5}" type="pres">
      <dgm:prSet presAssocID="{2BFA0EEA-E8D6-4999-B9BC-5D0A7E057409}" presName="composite" presStyleCnt="0"/>
      <dgm:spPr/>
    </dgm:pt>
    <dgm:pt modelId="{A98E4F55-540E-41F0-B80E-216437A82899}" type="pres">
      <dgm:prSet presAssocID="{2BFA0EEA-E8D6-4999-B9BC-5D0A7E057409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 with solid fill"/>
        </a:ext>
      </dgm:extLst>
    </dgm:pt>
    <dgm:pt modelId="{F81704F0-602F-494B-9985-CC0C799E600A}" type="pres">
      <dgm:prSet presAssocID="{2BFA0EEA-E8D6-4999-B9BC-5D0A7E057409}" presName="txShp" presStyleLbl="node1" presStyleIdx="3" presStyleCnt="4">
        <dgm:presLayoutVars>
          <dgm:bulletEnabled val="1"/>
        </dgm:presLayoutVars>
      </dgm:prSet>
      <dgm:spPr/>
    </dgm:pt>
  </dgm:ptLst>
  <dgm:cxnLst>
    <dgm:cxn modelId="{525AB506-61D8-444F-A077-C5C5F71FCA35}" type="presOf" srcId="{2BFA0EEA-E8D6-4999-B9BC-5D0A7E057409}" destId="{F81704F0-602F-494B-9985-CC0C799E600A}" srcOrd="0" destOrd="0" presId="urn:microsoft.com/office/officeart/2005/8/layout/vList3"/>
    <dgm:cxn modelId="{98D17B17-6CC0-4A26-983F-F27FFCE63530}" type="presOf" srcId="{B80F9AB2-7FB3-496F-A71E-44DD498D6791}" destId="{86E47B3A-D8E6-4339-A243-FDD47A7959FC}" srcOrd="0" destOrd="0" presId="urn:microsoft.com/office/officeart/2005/8/layout/vList3"/>
    <dgm:cxn modelId="{DC605F29-3806-4A8A-B922-58B5DE8C0655}" srcId="{B80F9AB2-7FB3-496F-A71E-44DD498D6791}" destId="{2BFA0EEA-E8D6-4999-B9BC-5D0A7E057409}" srcOrd="3" destOrd="0" parTransId="{2340E729-4B97-4274-BB55-35EFCE97DB84}" sibTransId="{B95D21BE-F8F6-4015-8E91-3041A0F20729}"/>
    <dgm:cxn modelId="{D2E5B34A-3AB6-49FB-B000-006CC674CB3D}" srcId="{B80F9AB2-7FB3-496F-A71E-44DD498D6791}" destId="{F870230D-F364-41E5-95B3-68387162C796}" srcOrd="2" destOrd="0" parTransId="{2444F0CA-1633-48A0-BC1F-D01364A26E19}" sibTransId="{4417A8D6-54C3-4C61-848B-39904382E8D3}"/>
    <dgm:cxn modelId="{C1EEBD7F-1B4E-49FC-8203-3AFC2C4E51B7}" type="presOf" srcId="{8B70F10B-E456-4C8C-961B-1078595E9DB3}" destId="{FCBF18FC-9439-43F5-80F5-5EC560701FB3}" srcOrd="0" destOrd="0" presId="urn:microsoft.com/office/officeart/2005/8/layout/vList3"/>
    <dgm:cxn modelId="{AA900389-620D-4D72-9119-11A808F9A8B1}" type="presOf" srcId="{F870230D-F364-41E5-95B3-68387162C796}" destId="{6A7D8ABD-2B46-4CFE-B06B-D4AC4DF858F8}" srcOrd="0" destOrd="0" presId="urn:microsoft.com/office/officeart/2005/8/layout/vList3"/>
    <dgm:cxn modelId="{C09B25B9-CF77-4D26-BE8C-1E810905602B}" type="presOf" srcId="{798146C4-D8B4-4EBC-9AAA-FA7932AC1464}" destId="{DC9872ED-AC53-4141-8377-9C20CA30E77B}" srcOrd="0" destOrd="0" presId="urn:microsoft.com/office/officeart/2005/8/layout/vList3"/>
    <dgm:cxn modelId="{AEF657C1-44F6-42D0-BFD0-E847CD0470DB}" srcId="{B80F9AB2-7FB3-496F-A71E-44DD498D6791}" destId="{8B70F10B-E456-4C8C-961B-1078595E9DB3}" srcOrd="0" destOrd="0" parTransId="{686C1AB3-3579-43CB-B8D2-F60C24C3D0FE}" sibTransId="{6FE9CE86-B733-400F-A334-FADC64272FE1}"/>
    <dgm:cxn modelId="{1EED4AEA-AD4C-40D1-92F3-7E11593AB274}" srcId="{B80F9AB2-7FB3-496F-A71E-44DD498D6791}" destId="{798146C4-D8B4-4EBC-9AAA-FA7932AC1464}" srcOrd="1" destOrd="0" parTransId="{325B45AB-C38D-4D6B-BADE-D4B0FEF2A65A}" sibTransId="{8C90480F-069E-496B-AF02-5878108AC2C7}"/>
    <dgm:cxn modelId="{C77753DC-3D0E-4D66-8AFA-AC1D61B1A823}" type="presParOf" srcId="{86E47B3A-D8E6-4339-A243-FDD47A7959FC}" destId="{36994262-3342-411D-81CA-E1D52064B1C5}" srcOrd="0" destOrd="0" presId="urn:microsoft.com/office/officeart/2005/8/layout/vList3"/>
    <dgm:cxn modelId="{40A3D435-9114-45F0-A6B8-F1B31B1FE183}" type="presParOf" srcId="{36994262-3342-411D-81CA-E1D52064B1C5}" destId="{35871CCF-2221-43C1-BA0B-D2CEAC88FEE6}" srcOrd="0" destOrd="0" presId="urn:microsoft.com/office/officeart/2005/8/layout/vList3"/>
    <dgm:cxn modelId="{EAA2C8A0-D3D8-4BFE-9753-AA50044184B5}" type="presParOf" srcId="{36994262-3342-411D-81CA-E1D52064B1C5}" destId="{FCBF18FC-9439-43F5-80F5-5EC560701FB3}" srcOrd="1" destOrd="0" presId="urn:microsoft.com/office/officeart/2005/8/layout/vList3"/>
    <dgm:cxn modelId="{396B5BC2-A789-4F77-B74B-7AB1A8526BA3}" type="presParOf" srcId="{86E47B3A-D8E6-4339-A243-FDD47A7959FC}" destId="{83E7209D-2641-44D0-B068-337B19624EDE}" srcOrd="1" destOrd="0" presId="urn:microsoft.com/office/officeart/2005/8/layout/vList3"/>
    <dgm:cxn modelId="{1DC1F89C-7AC3-4AB8-B4F3-750324605562}" type="presParOf" srcId="{86E47B3A-D8E6-4339-A243-FDD47A7959FC}" destId="{A287DAA3-E291-48C9-9599-0F7530A93FF8}" srcOrd="2" destOrd="0" presId="urn:microsoft.com/office/officeart/2005/8/layout/vList3"/>
    <dgm:cxn modelId="{0866E499-D64A-4CB3-80FF-B82A7292A0D7}" type="presParOf" srcId="{A287DAA3-E291-48C9-9599-0F7530A93FF8}" destId="{7860E002-712F-4EB0-ACED-42F46DE417BF}" srcOrd="0" destOrd="0" presId="urn:microsoft.com/office/officeart/2005/8/layout/vList3"/>
    <dgm:cxn modelId="{868B48FA-CD2F-4EFD-A477-6C0E79AC6738}" type="presParOf" srcId="{A287DAA3-E291-48C9-9599-0F7530A93FF8}" destId="{DC9872ED-AC53-4141-8377-9C20CA30E77B}" srcOrd="1" destOrd="0" presId="urn:microsoft.com/office/officeart/2005/8/layout/vList3"/>
    <dgm:cxn modelId="{973656F0-79FF-4E30-98F2-10A491EB989A}" type="presParOf" srcId="{86E47B3A-D8E6-4339-A243-FDD47A7959FC}" destId="{88EB48B3-B6E9-4A1C-956A-329006127F07}" srcOrd="3" destOrd="0" presId="urn:microsoft.com/office/officeart/2005/8/layout/vList3"/>
    <dgm:cxn modelId="{7A1DA1CB-4336-4C36-BAF2-5FF0F0653077}" type="presParOf" srcId="{86E47B3A-D8E6-4339-A243-FDD47A7959FC}" destId="{22D27FB9-FC10-4719-BCBD-0B330DE9FDDA}" srcOrd="4" destOrd="0" presId="urn:microsoft.com/office/officeart/2005/8/layout/vList3"/>
    <dgm:cxn modelId="{9B62FA17-08CC-4074-9BCE-9F432B5BB268}" type="presParOf" srcId="{22D27FB9-FC10-4719-BCBD-0B330DE9FDDA}" destId="{B4477D1F-4893-4E4C-9359-2F989D4A8376}" srcOrd="0" destOrd="0" presId="urn:microsoft.com/office/officeart/2005/8/layout/vList3"/>
    <dgm:cxn modelId="{DBFE0795-D6A9-4DB1-8DDD-F5C729C317FF}" type="presParOf" srcId="{22D27FB9-FC10-4719-BCBD-0B330DE9FDDA}" destId="{6A7D8ABD-2B46-4CFE-B06B-D4AC4DF858F8}" srcOrd="1" destOrd="0" presId="urn:microsoft.com/office/officeart/2005/8/layout/vList3"/>
    <dgm:cxn modelId="{C8C36241-3C46-4EDB-ADA8-0D45646F8376}" type="presParOf" srcId="{86E47B3A-D8E6-4339-A243-FDD47A7959FC}" destId="{20D1FDB3-0FBD-4AFB-ABFA-81B29B504E72}" srcOrd="5" destOrd="0" presId="urn:microsoft.com/office/officeart/2005/8/layout/vList3"/>
    <dgm:cxn modelId="{EEA94F4D-A9E8-4FAD-84EB-6F6313AC0BA6}" type="presParOf" srcId="{86E47B3A-D8E6-4339-A243-FDD47A7959FC}" destId="{2AE82347-4106-48C5-8D8D-51876DCF77F5}" srcOrd="6" destOrd="0" presId="urn:microsoft.com/office/officeart/2005/8/layout/vList3"/>
    <dgm:cxn modelId="{796EEDC5-D99C-425D-9385-18588C6AA753}" type="presParOf" srcId="{2AE82347-4106-48C5-8D8D-51876DCF77F5}" destId="{A98E4F55-540E-41F0-B80E-216437A82899}" srcOrd="0" destOrd="0" presId="urn:microsoft.com/office/officeart/2005/8/layout/vList3"/>
    <dgm:cxn modelId="{5500C69F-675C-46B9-BEB8-BF47CCEBCBD4}" type="presParOf" srcId="{2AE82347-4106-48C5-8D8D-51876DCF77F5}" destId="{F81704F0-602F-494B-9985-CC0C799E600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6EEC30-DB0C-42DB-8E78-995128F2E53D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BFFB3AE-45B9-4F80-A509-7B395572B58B}">
      <dgm:prSet/>
      <dgm:spPr/>
      <dgm:t>
        <a:bodyPr/>
        <a:lstStyle/>
        <a:p>
          <a:r>
            <a:rPr lang="en-US" b="0" i="1" dirty="0">
              <a:latin typeface="+mn-lt"/>
            </a:rPr>
            <a:t>To help users easily find and use AI tools.</a:t>
          </a:r>
          <a:endParaRPr lang="en-IN" b="0" i="1" dirty="0">
            <a:latin typeface="+mn-lt"/>
          </a:endParaRPr>
        </a:p>
      </dgm:t>
    </dgm:pt>
    <dgm:pt modelId="{024732CA-5F61-4395-BD88-24588B9F260F}" type="parTrans" cxnId="{2585EEEC-047E-41C2-89EB-17CC56E5383D}">
      <dgm:prSet/>
      <dgm:spPr/>
      <dgm:t>
        <a:bodyPr/>
        <a:lstStyle/>
        <a:p>
          <a:endParaRPr lang="en-IN"/>
        </a:p>
      </dgm:t>
    </dgm:pt>
    <dgm:pt modelId="{CBE37BCD-6F71-43AC-9DC9-5B0AFC43D185}" type="sibTrans" cxnId="{2585EEEC-047E-41C2-89EB-17CC56E5383D}">
      <dgm:prSet/>
      <dgm:spPr/>
      <dgm:t>
        <a:bodyPr/>
        <a:lstStyle/>
        <a:p>
          <a:endParaRPr lang="en-IN"/>
        </a:p>
      </dgm:t>
    </dgm:pt>
    <dgm:pt modelId="{DA8D1CCC-E863-4B06-9CFE-724C721D86A3}">
      <dgm:prSet/>
      <dgm:spPr/>
      <dgm:t>
        <a:bodyPr/>
        <a:lstStyle/>
        <a:p>
          <a:r>
            <a:rPr lang="en-US" i="1" dirty="0">
              <a:latin typeface="+mn-lt"/>
            </a:rPr>
            <a:t>To create a one-stop hub for AI innovations.</a:t>
          </a:r>
          <a:endParaRPr lang="en-IN" i="1" dirty="0">
            <a:latin typeface="+mn-lt"/>
          </a:endParaRPr>
        </a:p>
      </dgm:t>
    </dgm:pt>
    <dgm:pt modelId="{3EE588C0-F42F-4916-8264-7DD79F777129}" type="parTrans" cxnId="{25A4B667-70C5-4ED2-AB2B-5581F45CC011}">
      <dgm:prSet/>
      <dgm:spPr/>
      <dgm:t>
        <a:bodyPr/>
        <a:lstStyle/>
        <a:p>
          <a:endParaRPr lang="en-IN"/>
        </a:p>
      </dgm:t>
    </dgm:pt>
    <dgm:pt modelId="{918EBA6B-7C0E-4E4C-B37D-21C5CBEC7D3B}" type="sibTrans" cxnId="{25A4B667-70C5-4ED2-AB2B-5581F45CC011}">
      <dgm:prSet/>
      <dgm:spPr/>
      <dgm:t>
        <a:bodyPr/>
        <a:lstStyle/>
        <a:p>
          <a:endParaRPr lang="en-IN"/>
        </a:p>
      </dgm:t>
    </dgm:pt>
    <dgm:pt modelId="{34E9A996-9C64-4A97-90D8-4178C23CB53F}">
      <dgm:prSet/>
      <dgm:spPr/>
      <dgm:t>
        <a:bodyPr/>
        <a:lstStyle/>
        <a:p>
          <a:r>
            <a:rPr lang="en-US" i="1" dirty="0"/>
            <a:t>To connect users with AI Tool .</a:t>
          </a:r>
          <a:endParaRPr lang="en-IN" i="1" dirty="0"/>
        </a:p>
      </dgm:t>
    </dgm:pt>
    <dgm:pt modelId="{48A53F96-0569-442A-A037-D62EB02AF1D9}" type="parTrans" cxnId="{1A4CA5A4-29DE-419D-8299-A770C7F0AC7D}">
      <dgm:prSet/>
      <dgm:spPr/>
      <dgm:t>
        <a:bodyPr/>
        <a:lstStyle/>
        <a:p>
          <a:endParaRPr lang="en-IN"/>
        </a:p>
      </dgm:t>
    </dgm:pt>
    <dgm:pt modelId="{E61DDEEF-7202-4F33-836B-9EE1A89A4AD4}" type="sibTrans" cxnId="{1A4CA5A4-29DE-419D-8299-A770C7F0AC7D}">
      <dgm:prSet/>
      <dgm:spPr/>
      <dgm:t>
        <a:bodyPr/>
        <a:lstStyle/>
        <a:p>
          <a:endParaRPr lang="en-IN"/>
        </a:p>
      </dgm:t>
    </dgm:pt>
    <dgm:pt modelId="{03B2BD33-4E1C-458C-89C2-4314D5A713FD}" type="pres">
      <dgm:prSet presAssocID="{FA6EEC30-DB0C-42DB-8E78-995128F2E53D}" presName="compositeShape" presStyleCnt="0">
        <dgm:presLayoutVars>
          <dgm:dir/>
          <dgm:resizeHandles/>
        </dgm:presLayoutVars>
      </dgm:prSet>
      <dgm:spPr/>
    </dgm:pt>
    <dgm:pt modelId="{BE498998-B078-45AD-A29A-A31A296B289E}" type="pres">
      <dgm:prSet presAssocID="{FA6EEC30-DB0C-42DB-8E78-995128F2E53D}" presName="pyramid" presStyleLbl="node1" presStyleIdx="0" presStyleCnt="1" custScaleX="154566" custLinFactNeighborX="-40934" custLinFactNeighborY="891"/>
      <dgm:spPr/>
    </dgm:pt>
    <dgm:pt modelId="{F4A66360-593C-4D1D-A4AE-A137E96E1020}" type="pres">
      <dgm:prSet presAssocID="{FA6EEC30-DB0C-42DB-8E78-995128F2E53D}" presName="theList" presStyleCnt="0"/>
      <dgm:spPr/>
    </dgm:pt>
    <dgm:pt modelId="{DA1407A6-06E5-4B24-98AE-D26521A82A22}" type="pres">
      <dgm:prSet presAssocID="{FBFFB3AE-45B9-4F80-A509-7B395572B58B}" presName="aNode" presStyleLbl="fgAcc1" presStyleIdx="0" presStyleCnt="3" custScaleX="213905" custScaleY="49897">
        <dgm:presLayoutVars>
          <dgm:bulletEnabled val="1"/>
        </dgm:presLayoutVars>
      </dgm:prSet>
      <dgm:spPr/>
    </dgm:pt>
    <dgm:pt modelId="{43EB8561-BD3C-4158-A5F4-029DF9BC5879}" type="pres">
      <dgm:prSet presAssocID="{FBFFB3AE-45B9-4F80-A509-7B395572B58B}" presName="aSpace" presStyleCnt="0"/>
      <dgm:spPr/>
    </dgm:pt>
    <dgm:pt modelId="{0C4B8A8C-F2BC-4866-8700-D117F984E0CB}" type="pres">
      <dgm:prSet presAssocID="{DA8D1CCC-E863-4B06-9CFE-724C721D86A3}" presName="aNode" presStyleLbl="fgAcc1" presStyleIdx="1" presStyleCnt="3" custScaleX="213391" custScaleY="47682" custLinFactNeighborX="337" custLinFactNeighborY="51086">
        <dgm:presLayoutVars>
          <dgm:bulletEnabled val="1"/>
        </dgm:presLayoutVars>
      </dgm:prSet>
      <dgm:spPr/>
    </dgm:pt>
    <dgm:pt modelId="{8A5A0985-13B9-400E-A43E-317540A2AF44}" type="pres">
      <dgm:prSet presAssocID="{DA8D1CCC-E863-4B06-9CFE-724C721D86A3}" presName="aSpace" presStyleCnt="0"/>
      <dgm:spPr/>
    </dgm:pt>
    <dgm:pt modelId="{8EA26F99-3B0A-4CCB-BC37-A0C8B6E851BC}" type="pres">
      <dgm:prSet presAssocID="{34E9A996-9C64-4A97-90D8-4178C23CB53F}" presName="aNode" presStyleLbl="fgAcc1" presStyleIdx="2" presStyleCnt="3" custScaleX="210695" custScaleY="48196" custLinFactY="284" custLinFactNeighborX="-336" custLinFactNeighborY="100000">
        <dgm:presLayoutVars>
          <dgm:bulletEnabled val="1"/>
        </dgm:presLayoutVars>
      </dgm:prSet>
      <dgm:spPr/>
    </dgm:pt>
    <dgm:pt modelId="{059A1BE8-ECBD-4A1D-B148-1814B0E88061}" type="pres">
      <dgm:prSet presAssocID="{34E9A996-9C64-4A97-90D8-4178C23CB53F}" presName="aSpace" presStyleCnt="0"/>
      <dgm:spPr/>
    </dgm:pt>
  </dgm:ptLst>
  <dgm:cxnLst>
    <dgm:cxn modelId="{BD07CA65-2DCA-47C4-BA8B-9D6E43502A74}" type="presOf" srcId="{34E9A996-9C64-4A97-90D8-4178C23CB53F}" destId="{8EA26F99-3B0A-4CCB-BC37-A0C8B6E851BC}" srcOrd="0" destOrd="0" presId="urn:microsoft.com/office/officeart/2005/8/layout/pyramid2"/>
    <dgm:cxn modelId="{25A4B667-70C5-4ED2-AB2B-5581F45CC011}" srcId="{FA6EEC30-DB0C-42DB-8E78-995128F2E53D}" destId="{DA8D1CCC-E863-4B06-9CFE-724C721D86A3}" srcOrd="1" destOrd="0" parTransId="{3EE588C0-F42F-4916-8264-7DD79F777129}" sibTransId="{918EBA6B-7C0E-4E4C-B37D-21C5CBEC7D3B}"/>
    <dgm:cxn modelId="{55232972-9005-4510-BE06-60A7F0B0C158}" type="presOf" srcId="{DA8D1CCC-E863-4B06-9CFE-724C721D86A3}" destId="{0C4B8A8C-F2BC-4866-8700-D117F984E0CB}" srcOrd="0" destOrd="0" presId="urn:microsoft.com/office/officeart/2005/8/layout/pyramid2"/>
    <dgm:cxn modelId="{3FB2C889-EBBA-472C-8803-5070CCCA06C5}" type="presOf" srcId="{FA6EEC30-DB0C-42DB-8E78-995128F2E53D}" destId="{03B2BD33-4E1C-458C-89C2-4314D5A713FD}" srcOrd="0" destOrd="0" presId="urn:microsoft.com/office/officeart/2005/8/layout/pyramid2"/>
    <dgm:cxn modelId="{F812F88E-6CB3-44B5-B6A7-A8251EC4BC4E}" type="presOf" srcId="{FBFFB3AE-45B9-4F80-A509-7B395572B58B}" destId="{DA1407A6-06E5-4B24-98AE-D26521A82A22}" srcOrd="0" destOrd="0" presId="urn:microsoft.com/office/officeart/2005/8/layout/pyramid2"/>
    <dgm:cxn modelId="{1A4CA5A4-29DE-419D-8299-A770C7F0AC7D}" srcId="{FA6EEC30-DB0C-42DB-8E78-995128F2E53D}" destId="{34E9A996-9C64-4A97-90D8-4178C23CB53F}" srcOrd="2" destOrd="0" parTransId="{48A53F96-0569-442A-A037-D62EB02AF1D9}" sibTransId="{E61DDEEF-7202-4F33-836B-9EE1A89A4AD4}"/>
    <dgm:cxn modelId="{2585EEEC-047E-41C2-89EB-17CC56E5383D}" srcId="{FA6EEC30-DB0C-42DB-8E78-995128F2E53D}" destId="{FBFFB3AE-45B9-4F80-A509-7B395572B58B}" srcOrd="0" destOrd="0" parTransId="{024732CA-5F61-4395-BD88-24588B9F260F}" sibTransId="{CBE37BCD-6F71-43AC-9DC9-5B0AFC43D185}"/>
    <dgm:cxn modelId="{4C1341CA-C0E8-4508-966A-A267BD114400}" type="presParOf" srcId="{03B2BD33-4E1C-458C-89C2-4314D5A713FD}" destId="{BE498998-B078-45AD-A29A-A31A296B289E}" srcOrd="0" destOrd="0" presId="urn:microsoft.com/office/officeart/2005/8/layout/pyramid2"/>
    <dgm:cxn modelId="{7E184754-709F-4485-AB99-B9F689ABB312}" type="presParOf" srcId="{03B2BD33-4E1C-458C-89C2-4314D5A713FD}" destId="{F4A66360-593C-4D1D-A4AE-A137E96E1020}" srcOrd="1" destOrd="0" presId="urn:microsoft.com/office/officeart/2005/8/layout/pyramid2"/>
    <dgm:cxn modelId="{4DB8210B-C33F-4374-9610-F0F874D47237}" type="presParOf" srcId="{F4A66360-593C-4D1D-A4AE-A137E96E1020}" destId="{DA1407A6-06E5-4B24-98AE-D26521A82A22}" srcOrd="0" destOrd="0" presId="urn:microsoft.com/office/officeart/2005/8/layout/pyramid2"/>
    <dgm:cxn modelId="{56DF42AE-15CC-4A8A-9CEA-09F657448730}" type="presParOf" srcId="{F4A66360-593C-4D1D-A4AE-A137E96E1020}" destId="{43EB8561-BD3C-4158-A5F4-029DF9BC5879}" srcOrd="1" destOrd="0" presId="urn:microsoft.com/office/officeart/2005/8/layout/pyramid2"/>
    <dgm:cxn modelId="{8CBA4874-041D-479B-89E0-673E966FE154}" type="presParOf" srcId="{F4A66360-593C-4D1D-A4AE-A137E96E1020}" destId="{0C4B8A8C-F2BC-4866-8700-D117F984E0CB}" srcOrd="2" destOrd="0" presId="urn:microsoft.com/office/officeart/2005/8/layout/pyramid2"/>
    <dgm:cxn modelId="{0608FA23-1C07-44F9-8F8B-E778DA7E7BF2}" type="presParOf" srcId="{F4A66360-593C-4D1D-A4AE-A137E96E1020}" destId="{8A5A0985-13B9-400E-A43E-317540A2AF44}" srcOrd="3" destOrd="0" presId="urn:microsoft.com/office/officeart/2005/8/layout/pyramid2"/>
    <dgm:cxn modelId="{90B53F72-79CC-4153-9F9C-9761A5D192A1}" type="presParOf" srcId="{F4A66360-593C-4D1D-A4AE-A137E96E1020}" destId="{8EA26F99-3B0A-4CCB-BC37-A0C8B6E851BC}" srcOrd="4" destOrd="0" presId="urn:microsoft.com/office/officeart/2005/8/layout/pyramid2"/>
    <dgm:cxn modelId="{825BFD57-36F4-48CB-8477-DDFC59DB50EE}" type="presParOf" srcId="{F4A66360-593C-4D1D-A4AE-A137E96E1020}" destId="{059A1BE8-ECBD-4A1D-B148-1814B0E88061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8550CD-0D89-4AFE-BE95-4DCFC89BFB4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6B559B5-036D-4576-8F80-9CBB2B1E3FC9}">
      <dgm:prSet phldrT="[Text]" custT="1"/>
      <dgm:spPr/>
      <dgm:t>
        <a:bodyPr/>
        <a:lstStyle/>
        <a:p>
          <a:endParaRPr lang="en-IN" sz="1700" b="1" dirty="0"/>
        </a:p>
        <a:p>
          <a:r>
            <a:rPr lang="en-IN" sz="1700" b="1" dirty="0"/>
            <a:t>User Reviews &amp; Ratings</a:t>
          </a:r>
        </a:p>
      </dgm:t>
    </dgm:pt>
    <dgm:pt modelId="{491DBFA2-9CBA-471E-B44A-D820C971BC56}" type="parTrans" cxnId="{6DDEAAED-0989-460A-B3F3-51A73788FDAA}">
      <dgm:prSet/>
      <dgm:spPr/>
      <dgm:t>
        <a:bodyPr/>
        <a:lstStyle/>
        <a:p>
          <a:endParaRPr lang="en-IN"/>
        </a:p>
      </dgm:t>
    </dgm:pt>
    <dgm:pt modelId="{5AC775BA-15C8-45A1-973F-28EFFD78C2EE}" type="sibTrans" cxnId="{6DDEAAED-0989-460A-B3F3-51A73788FDAA}">
      <dgm:prSet/>
      <dgm:spPr/>
      <dgm:t>
        <a:bodyPr/>
        <a:lstStyle/>
        <a:p>
          <a:endParaRPr lang="en-IN"/>
        </a:p>
      </dgm:t>
    </dgm:pt>
    <dgm:pt modelId="{E82B9C0E-BB1C-498B-9EDB-B0610EF22680}">
      <dgm:prSet phldrT="[Text]" custT="1"/>
      <dgm:spPr/>
      <dgm:t>
        <a:bodyPr/>
        <a:lstStyle/>
        <a:p>
          <a:r>
            <a:rPr lang="en-US" sz="2600" i="1" dirty="0"/>
            <a:t>See feedback to choose the best tool.</a:t>
          </a:r>
          <a:endParaRPr lang="en-IN" sz="2600" i="1" dirty="0"/>
        </a:p>
      </dgm:t>
    </dgm:pt>
    <dgm:pt modelId="{DAAD6993-FD59-45C0-AE5E-A399F6563F78}" type="parTrans" cxnId="{6BCBCF05-8D2A-4F33-B474-C29575CFCD87}">
      <dgm:prSet/>
      <dgm:spPr/>
      <dgm:t>
        <a:bodyPr/>
        <a:lstStyle/>
        <a:p>
          <a:endParaRPr lang="en-IN"/>
        </a:p>
      </dgm:t>
    </dgm:pt>
    <dgm:pt modelId="{3D12B7D4-8A85-4D5D-916E-235079FA657B}" type="sibTrans" cxnId="{6BCBCF05-8D2A-4F33-B474-C29575CFCD87}">
      <dgm:prSet/>
      <dgm:spPr/>
      <dgm:t>
        <a:bodyPr/>
        <a:lstStyle/>
        <a:p>
          <a:endParaRPr lang="en-IN"/>
        </a:p>
      </dgm:t>
    </dgm:pt>
    <dgm:pt modelId="{A841C4A9-8193-44CE-B744-A53CBD427DD8}">
      <dgm:prSet custT="1"/>
      <dgm:spPr/>
      <dgm:t>
        <a:bodyPr/>
        <a:lstStyle/>
        <a:p>
          <a:r>
            <a:rPr lang="en-IN" sz="1800" b="1" i="0" dirty="0"/>
            <a:t>AI Tool Directory</a:t>
          </a:r>
        </a:p>
      </dgm:t>
    </dgm:pt>
    <dgm:pt modelId="{76DCE2FE-4BA3-4EBD-8256-A95CB190AB46}" type="parTrans" cxnId="{D61FF132-D9FF-4A2D-8425-94D81927CFCC}">
      <dgm:prSet/>
      <dgm:spPr/>
      <dgm:t>
        <a:bodyPr/>
        <a:lstStyle/>
        <a:p>
          <a:endParaRPr lang="en-IN"/>
        </a:p>
      </dgm:t>
    </dgm:pt>
    <dgm:pt modelId="{669AD48D-BEE6-4062-92B9-0BA092F83695}" type="sibTrans" cxnId="{D61FF132-D9FF-4A2D-8425-94D81927CFCC}">
      <dgm:prSet/>
      <dgm:spPr/>
      <dgm:t>
        <a:bodyPr/>
        <a:lstStyle/>
        <a:p>
          <a:endParaRPr lang="en-IN"/>
        </a:p>
      </dgm:t>
    </dgm:pt>
    <dgm:pt modelId="{6F8A48D1-D1EB-4085-8F15-1A9AFB70601E}">
      <dgm:prSet custT="1"/>
      <dgm:spPr/>
      <dgm:t>
        <a:bodyPr/>
        <a:lstStyle/>
        <a:p>
          <a:r>
            <a:rPr lang="en-US" sz="2600" i="1" dirty="0"/>
            <a:t>Find AI tools in different categories</a:t>
          </a:r>
          <a:r>
            <a:rPr lang="en-US" sz="2800" i="1" dirty="0"/>
            <a:t>.</a:t>
          </a:r>
          <a:endParaRPr lang="en-IN" sz="2800" i="1" dirty="0"/>
        </a:p>
      </dgm:t>
    </dgm:pt>
    <dgm:pt modelId="{80DB57CF-617A-4616-BA5B-4ADFD678A11A}" type="parTrans" cxnId="{4C18EB28-2BD6-4C96-BF6E-93884B98FC28}">
      <dgm:prSet/>
      <dgm:spPr/>
      <dgm:t>
        <a:bodyPr/>
        <a:lstStyle/>
        <a:p>
          <a:endParaRPr lang="en-IN"/>
        </a:p>
      </dgm:t>
    </dgm:pt>
    <dgm:pt modelId="{69B6F388-7717-4DD2-AD6C-789D6147BA0C}" type="sibTrans" cxnId="{4C18EB28-2BD6-4C96-BF6E-93884B98FC28}">
      <dgm:prSet/>
      <dgm:spPr/>
      <dgm:t>
        <a:bodyPr/>
        <a:lstStyle/>
        <a:p>
          <a:endParaRPr lang="en-IN"/>
        </a:p>
      </dgm:t>
    </dgm:pt>
    <dgm:pt modelId="{F2DCFFE1-11FB-4B7F-B72B-7BB516090170}">
      <dgm:prSet custT="1"/>
      <dgm:spPr/>
      <dgm:t>
        <a:bodyPr/>
        <a:lstStyle/>
        <a:p>
          <a:r>
            <a:rPr lang="en-IN" sz="1800" b="1" dirty="0"/>
            <a:t>Search &amp; Filter</a:t>
          </a:r>
        </a:p>
      </dgm:t>
    </dgm:pt>
    <dgm:pt modelId="{837E587C-4BD8-4A02-9F44-F299967D4341}" type="sibTrans" cxnId="{AF8B945F-40DB-4B06-BCA1-D0DE09CD0D22}">
      <dgm:prSet/>
      <dgm:spPr/>
      <dgm:t>
        <a:bodyPr/>
        <a:lstStyle/>
        <a:p>
          <a:endParaRPr lang="en-IN"/>
        </a:p>
      </dgm:t>
    </dgm:pt>
    <dgm:pt modelId="{314A22AA-5CC1-4EC5-A58F-B9301FFC3E2B}" type="parTrans" cxnId="{AF8B945F-40DB-4B06-BCA1-D0DE09CD0D22}">
      <dgm:prSet/>
      <dgm:spPr/>
      <dgm:t>
        <a:bodyPr/>
        <a:lstStyle/>
        <a:p>
          <a:endParaRPr lang="en-IN"/>
        </a:p>
      </dgm:t>
    </dgm:pt>
    <dgm:pt modelId="{29BB3F11-2530-45ED-B9FF-2504A5D3327B}">
      <dgm:prSet custT="1"/>
      <dgm:spPr/>
      <dgm:t>
        <a:bodyPr/>
        <a:lstStyle/>
        <a:p>
          <a:r>
            <a:rPr lang="en-US" sz="2600" i="1" dirty="0"/>
            <a:t>Easily search tools by name, category, or tags.</a:t>
          </a:r>
          <a:endParaRPr lang="en-IN" sz="2900" i="1" dirty="0"/>
        </a:p>
      </dgm:t>
    </dgm:pt>
    <dgm:pt modelId="{EE6998C4-8772-4E1E-A67A-EFD9DD78D6B8}" type="parTrans" cxnId="{4089E8EA-1EA4-4A49-8D44-058A24AB7CBB}">
      <dgm:prSet/>
      <dgm:spPr/>
      <dgm:t>
        <a:bodyPr/>
        <a:lstStyle/>
        <a:p>
          <a:endParaRPr lang="en-IN"/>
        </a:p>
      </dgm:t>
    </dgm:pt>
    <dgm:pt modelId="{8A7B2B8D-864D-49DA-8AE6-F9298F3D3066}" type="sibTrans" cxnId="{4089E8EA-1EA4-4A49-8D44-058A24AB7CBB}">
      <dgm:prSet/>
      <dgm:spPr/>
      <dgm:t>
        <a:bodyPr/>
        <a:lstStyle/>
        <a:p>
          <a:endParaRPr lang="en-IN"/>
        </a:p>
      </dgm:t>
    </dgm:pt>
    <dgm:pt modelId="{D4ECC4C6-EB84-4E6D-A1CB-A91CF390B610}" type="pres">
      <dgm:prSet presAssocID="{FC8550CD-0D89-4AFE-BE95-4DCFC89BFB4D}" presName="linearFlow" presStyleCnt="0">
        <dgm:presLayoutVars>
          <dgm:dir/>
          <dgm:animLvl val="lvl"/>
          <dgm:resizeHandles val="exact"/>
        </dgm:presLayoutVars>
      </dgm:prSet>
      <dgm:spPr/>
    </dgm:pt>
    <dgm:pt modelId="{42A321B1-870B-41BA-96F4-974DF0F0C643}" type="pres">
      <dgm:prSet presAssocID="{A841C4A9-8193-44CE-B744-A53CBD427DD8}" presName="composite" presStyleCnt="0"/>
      <dgm:spPr/>
    </dgm:pt>
    <dgm:pt modelId="{98477A41-C8C2-45CF-82A8-4482FBE0EE1A}" type="pres">
      <dgm:prSet presAssocID="{A841C4A9-8193-44CE-B744-A53CBD427DD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0A62CF7-2069-4D58-A037-2941931A8A60}" type="pres">
      <dgm:prSet presAssocID="{A841C4A9-8193-44CE-B744-A53CBD427DD8}" presName="descendantText" presStyleLbl="alignAcc1" presStyleIdx="0" presStyleCnt="3">
        <dgm:presLayoutVars>
          <dgm:bulletEnabled val="1"/>
        </dgm:presLayoutVars>
      </dgm:prSet>
      <dgm:spPr/>
    </dgm:pt>
    <dgm:pt modelId="{C9DBB6C3-EA03-4D5B-BD5F-45898F7A16B5}" type="pres">
      <dgm:prSet presAssocID="{669AD48D-BEE6-4062-92B9-0BA092F83695}" presName="sp" presStyleCnt="0"/>
      <dgm:spPr/>
    </dgm:pt>
    <dgm:pt modelId="{C446AB10-10BE-4DDD-B24E-4BD6CA983919}" type="pres">
      <dgm:prSet presAssocID="{F2DCFFE1-11FB-4B7F-B72B-7BB516090170}" presName="composite" presStyleCnt="0"/>
      <dgm:spPr/>
    </dgm:pt>
    <dgm:pt modelId="{6AC44821-7B1A-4D77-A89B-4F9E5D69B29B}" type="pres">
      <dgm:prSet presAssocID="{F2DCFFE1-11FB-4B7F-B72B-7BB51609017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5F67294-19D2-43AA-BF0A-32E16C0A3E92}" type="pres">
      <dgm:prSet presAssocID="{F2DCFFE1-11FB-4B7F-B72B-7BB516090170}" presName="descendantText" presStyleLbl="alignAcc1" presStyleIdx="1" presStyleCnt="3">
        <dgm:presLayoutVars>
          <dgm:bulletEnabled val="1"/>
        </dgm:presLayoutVars>
      </dgm:prSet>
      <dgm:spPr/>
    </dgm:pt>
    <dgm:pt modelId="{C7D860E0-C3F1-4079-A760-5443FFF5863F}" type="pres">
      <dgm:prSet presAssocID="{837E587C-4BD8-4A02-9F44-F299967D4341}" presName="sp" presStyleCnt="0"/>
      <dgm:spPr/>
    </dgm:pt>
    <dgm:pt modelId="{F1D87BCC-565D-49C2-9CF1-F2B0AE7842A0}" type="pres">
      <dgm:prSet presAssocID="{E6B559B5-036D-4576-8F80-9CBB2B1E3FC9}" presName="composite" presStyleCnt="0"/>
      <dgm:spPr/>
    </dgm:pt>
    <dgm:pt modelId="{80D24B6A-E214-4FFC-AFC2-0AAAB297E9EB}" type="pres">
      <dgm:prSet presAssocID="{E6B559B5-036D-4576-8F80-9CBB2B1E3FC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6DDB53D-9A8C-4C2F-AC27-F63C6D5C50CB}" type="pres">
      <dgm:prSet presAssocID="{E6B559B5-036D-4576-8F80-9CBB2B1E3FC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BCBCF05-8D2A-4F33-B474-C29575CFCD87}" srcId="{E6B559B5-036D-4576-8F80-9CBB2B1E3FC9}" destId="{E82B9C0E-BB1C-498B-9EDB-B0610EF22680}" srcOrd="0" destOrd="0" parTransId="{DAAD6993-FD59-45C0-AE5E-A399F6563F78}" sibTransId="{3D12B7D4-8A85-4D5D-916E-235079FA657B}"/>
    <dgm:cxn modelId="{4C18EB28-2BD6-4C96-BF6E-93884B98FC28}" srcId="{A841C4A9-8193-44CE-B744-A53CBD427DD8}" destId="{6F8A48D1-D1EB-4085-8F15-1A9AFB70601E}" srcOrd="0" destOrd="0" parTransId="{80DB57CF-617A-4616-BA5B-4ADFD678A11A}" sibTransId="{69B6F388-7717-4DD2-AD6C-789D6147BA0C}"/>
    <dgm:cxn modelId="{AFE2ED2B-D4D5-42A0-BA58-9B773C6494A6}" type="presOf" srcId="{F2DCFFE1-11FB-4B7F-B72B-7BB516090170}" destId="{6AC44821-7B1A-4D77-A89B-4F9E5D69B29B}" srcOrd="0" destOrd="0" presId="urn:microsoft.com/office/officeart/2005/8/layout/chevron2"/>
    <dgm:cxn modelId="{D61FF132-D9FF-4A2D-8425-94D81927CFCC}" srcId="{FC8550CD-0D89-4AFE-BE95-4DCFC89BFB4D}" destId="{A841C4A9-8193-44CE-B744-A53CBD427DD8}" srcOrd="0" destOrd="0" parTransId="{76DCE2FE-4BA3-4EBD-8256-A95CB190AB46}" sibTransId="{669AD48D-BEE6-4062-92B9-0BA092F83695}"/>
    <dgm:cxn modelId="{59B1B237-556B-4879-8F43-510297BE22D3}" type="presOf" srcId="{E82B9C0E-BB1C-498B-9EDB-B0610EF22680}" destId="{C6DDB53D-9A8C-4C2F-AC27-F63C6D5C50CB}" srcOrd="0" destOrd="0" presId="urn:microsoft.com/office/officeart/2005/8/layout/chevron2"/>
    <dgm:cxn modelId="{AF8B945F-40DB-4B06-BCA1-D0DE09CD0D22}" srcId="{FC8550CD-0D89-4AFE-BE95-4DCFC89BFB4D}" destId="{F2DCFFE1-11FB-4B7F-B72B-7BB516090170}" srcOrd="1" destOrd="0" parTransId="{314A22AA-5CC1-4EC5-A58F-B9301FFC3E2B}" sibTransId="{837E587C-4BD8-4A02-9F44-F299967D4341}"/>
    <dgm:cxn modelId="{56AE6391-294B-41E4-8666-E0C1CDE3B632}" type="presOf" srcId="{A841C4A9-8193-44CE-B744-A53CBD427DD8}" destId="{98477A41-C8C2-45CF-82A8-4482FBE0EE1A}" srcOrd="0" destOrd="0" presId="urn:microsoft.com/office/officeart/2005/8/layout/chevron2"/>
    <dgm:cxn modelId="{C89B88C7-3D2B-42B7-B53E-6CD47C27AE61}" type="presOf" srcId="{29BB3F11-2530-45ED-B9FF-2504A5D3327B}" destId="{B5F67294-19D2-43AA-BF0A-32E16C0A3E92}" srcOrd="0" destOrd="0" presId="urn:microsoft.com/office/officeart/2005/8/layout/chevron2"/>
    <dgm:cxn modelId="{51E481C9-80D5-429A-B5FC-4F44F2C46017}" type="presOf" srcId="{6F8A48D1-D1EB-4085-8F15-1A9AFB70601E}" destId="{80A62CF7-2069-4D58-A037-2941931A8A60}" srcOrd="0" destOrd="0" presId="urn:microsoft.com/office/officeart/2005/8/layout/chevron2"/>
    <dgm:cxn modelId="{ED4CDFD2-1B30-45DF-96A5-60B61FD2CB54}" type="presOf" srcId="{E6B559B5-036D-4576-8F80-9CBB2B1E3FC9}" destId="{80D24B6A-E214-4FFC-AFC2-0AAAB297E9EB}" srcOrd="0" destOrd="0" presId="urn:microsoft.com/office/officeart/2005/8/layout/chevron2"/>
    <dgm:cxn modelId="{4089E8EA-1EA4-4A49-8D44-058A24AB7CBB}" srcId="{F2DCFFE1-11FB-4B7F-B72B-7BB516090170}" destId="{29BB3F11-2530-45ED-B9FF-2504A5D3327B}" srcOrd="0" destOrd="0" parTransId="{EE6998C4-8772-4E1E-A67A-EFD9DD78D6B8}" sibTransId="{8A7B2B8D-864D-49DA-8AE6-F9298F3D3066}"/>
    <dgm:cxn modelId="{6DDEAAED-0989-460A-B3F3-51A73788FDAA}" srcId="{FC8550CD-0D89-4AFE-BE95-4DCFC89BFB4D}" destId="{E6B559B5-036D-4576-8F80-9CBB2B1E3FC9}" srcOrd="2" destOrd="0" parTransId="{491DBFA2-9CBA-471E-B44A-D820C971BC56}" sibTransId="{5AC775BA-15C8-45A1-973F-28EFFD78C2EE}"/>
    <dgm:cxn modelId="{2C7EDCF5-9B76-4A7C-BA02-9885825855FB}" type="presOf" srcId="{FC8550CD-0D89-4AFE-BE95-4DCFC89BFB4D}" destId="{D4ECC4C6-EB84-4E6D-A1CB-A91CF390B610}" srcOrd="0" destOrd="0" presId="urn:microsoft.com/office/officeart/2005/8/layout/chevron2"/>
    <dgm:cxn modelId="{5970DDFE-36AC-4FE8-B23A-3ECA60F4911E}" type="presParOf" srcId="{D4ECC4C6-EB84-4E6D-A1CB-A91CF390B610}" destId="{42A321B1-870B-41BA-96F4-974DF0F0C643}" srcOrd="0" destOrd="0" presId="urn:microsoft.com/office/officeart/2005/8/layout/chevron2"/>
    <dgm:cxn modelId="{DFB02F46-3124-4713-9481-C3B1554FD5D1}" type="presParOf" srcId="{42A321B1-870B-41BA-96F4-974DF0F0C643}" destId="{98477A41-C8C2-45CF-82A8-4482FBE0EE1A}" srcOrd="0" destOrd="0" presId="urn:microsoft.com/office/officeart/2005/8/layout/chevron2"/>
    <dgm:cxn modelId="{846246FC-9688-4B99-B267-F2383BCF9D7F}" type="presParOf" srcId="{42A321B1-870B-41BA-96F4-974DF0F0C643}" destId="{80A62CF7-2069-4D58-A037-2941931A8A60}" srcOrd="1" destOrd="0" presId="urn:microsoft.com/office/officeart/2005/8/layout/chevron2"/>
    <dgm:cxn modelId="{E3AE776B-46BC-41DB-9592-4C9B55E599AC}" type="presParOf" srcId="{D4ECC4C6-EB84-4E6D-A1CB-A91CF390B610}" destId="{C9DBB6C3-EA03-4D5B-BD5F-45898F7A16B5}" srcOrd="1" destOrd="0" presId="urn:microsoft.com/office/officeart/2005/8/layout/chevron2"/>
    <dgm:cxn modelId="{3C4E684F-4395-410E-8791-8BB6AEBB4403}" type="presParOf" srcId="{D4ECC4C6-EB84-4E6D-A1CB-A91CF390B610}" destId="{C446AB10-10BE-4DDD-B24E-4BD6CA983919}" srcOrd="2" destOrd="0" presId="urn:microsoft.com/office/officeart/2005/8/layout/chevron2"/>
    <dgm:cxn modelId="{BA2B3944-1C76-46FA-9D76-7978C84EF2C6}" type="presParOf" srcId="{C446AB10-10BE-4DDD-B24E-4BD6CA983919}" destId="{6AC44821-7B1A-4D77-A89B-4F9E5D69B29B}" srcOrd="0" destOrd="0" presId="urn:microsoft.com/office/officeart/2005/8/layout/chevron2"/>
    <dgm:cxn modelId="{99B051D1-6296-4F5F-BD05-7E407D59117E}" type="presParOf" srcId="{C446AB10-10BE-4DDD-B24E-4BD6CA983919}" destId="{B5F67294-19D2-43AA-BF0A-32E16C0A3E92}" srcOrd="1" destOrd="0" presId="urn:microsoft.com/office/officeart/2005/8/layout/chevron2"/>
    <dgm:cxn modelId="{AD414D3F-10D3-4D88-AF95-428A1A1A3D29}" type="presParOf" srcId="{D4ECC4C6-EB84-4E6D-A1CB-A91CF390B610}" destId="{C7D860E0-C3F1-4079-A760-5443FFF5863F}" srcOrd="3" destOrd="0" presId="urn:microsoft.com/office/officeart/2005/8/layout/chevron2"/>
    <dgm:cxn modelId="{FF707C94-FD34-4244-82F4-932C48458382}" type="presParOf" srcId="{D4ECC4C6-EB84-4E6D-A1CB-A91CF390B610}" destId="{F1D87BCC-565D-49C2-9CF1-F2B0AE7842A0}" srcOrd="4" destOrd="0" presId="urn:microsoft.com/office/officeart/2005/8/layout/chevron2"/>
    <dgm:cxn modelId="{3DB3186B-60CE-4819-BF35-13C1C178B295}" type="presParOf" srcId="{F1D87BCC-565D-49C2-9CF1-F2B0AE7842A0}" destId="{80D24B6A-E214-4FFC-AFC2-0AAAB297E9EB}" srcOrd="0" destOrd="0" presId="urn:microsoft.com/office/officeart/2005/8/layout/chevron2"/>
    <dgm:cxn modelId="{405AEEFA-6243-43CF-BCEC-7C5C66B9D1CF}" type="presParOf" srcId="{F1D87BCC-565D-49C2-9CF1-F2B0AE7842A0}" destId="{C6DDB53D-9A8C-4C2F-AC27-F63C6D5C50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8550CD-0D89-4AFE-BE95-4DCFC89BFB4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2DCFFE1-11FB-4B7F-B72B-7BB516090170}">
      <dgm:prSet custT="1"/>
      <dgm:spPr/>
      <dgm:t>
        <a:bodyPr/>
        <a:lstStyle/>
        <a:p>
          <a:endParaRPr lang="en-IN" sz="1700" b="1" dirty="0"/>
        </a:p>
        <a:p>
          <a:r>
            <a:rPr lang="en-IN" sz="1700" b="1" dirty="0"/>
            <a:t>Submit Your AI Tool</a:t>
          </a:r>
        </a:p>
      </dgm:t>
    </dgm:pt>
    <dgm:pt modelId="{837E587C-4BD8-4A02-9F44-F299967D4341}" type="sibTrans" cxnId="{AF8B945F-40DB-4B06-BCA1-D0DE09CD0D22}">
      <dgm:prSet/>
      <dgm:spPr/>
      <dgm:t>
        <a:bodyPr/>
        <a:lstStyle/>
        <a:p>
          <a:endParaRPr lang="en-IN"/>
        </a:p>
      </dgm:t>
    </dgm:pt>
    <dgm:pt modelId="{314A22AA-5CC1-4EC5-A58F-B9301FFC3E2B}" type="parTrans" cxnId="{AF8B945F-40DB-4B06-BCA1-D0DE09CD0D22}">
      <dgm:prSet/>
      <dgm:spPr/>
      <dgm:t>
        <a:bodyPr/>
        <a:lstStyle/>
        <a:p>
          <a:endParaRPr lang="en-IN"/>
        </a:p>
      </dgm:t>
    </dgm:pt>
    <dgm:pt modelId="{29BB3F11-2530-45ED-B9FF-2504A5D3327B}">
      <dgm:prSet custT="1"/>
      <dgm:spPr/>
      <dgm:t>
        <a:bodyPr/>
        <a:lstStyle/>
        <a:p>
          <a:r>
            <a:rPr lang="en-US" sz="2600" i="1" dirty="0"/>
            <a:t>Allow AI creators to add new tools.</a:t>
          </a:r>
          <a:endParaRPr lang="en-IN" sz="2600" i="1" dirty="0"/>
        </a:p>
      </dgm:t>
    </dgm:pt>
    <dgm:pt modelId="{EE6998C4-8772-4E1E-A67A-EFD9DD78D6B8}" type="parTrans" cxnId="{4089E8EA-1EA4-4A49-8D44-058A24AB7CBB}">
      <dgm:prSet/>
      <dgm:spPr/>
      <dgm:t>
        <a:bodyPr/>
        <a:lstStyle/>
        <a:p>
          <a:endParaRPr lang="en-IN"/>
        </a:p>
      </dgm:t>
    </dgm:pt>
    <dgm:pt modelId="{8A7B2B8D-864D-49DA-8AE6-F9298F3D3066}" type="sibTrans" cxnId="{4089E8EA-1EA4-4A49-8D44-058A24AB7CBB}">
      <dgm:prSet/>
      <dgm:spPr/>
      <dgm:t>
        <a:bodyPr/>
        <a:lstStyle/>
        <a:p>
          <a:endParaRPr lang="en-IN"/>
        </a:p>
      </dgm:t>
    </dgm:pt>
    <dgm:pt modelId="{E00EE611-4F4C-4227-AB83-61784CF700E2}">
      <dgm:prSet custT="1"/>
      <dgm:spPr/>
      <dgm:t>
        <a:bodyPr/>
        <a:lstStyle/>
        <a:p>
          <a:endParaRPr lang="en-IN" sz="1900" b="1" dirty="0"/>
        </a:p>
        <a:p>
          <a:r>
            <a:rPr lang="en-IN" sz="1800" b="1" dirty="0"/>
            <a:t>Dark Mode</a:t>
          </a:r>
        </a:p>
      </dgm:t>
    </dgm:pt>
    <dgm:pt modelId="{A96898BC-CF00-4CE3-8115-D1D6E13EB362}" type="parTrans" cxnId="{6E88688D-D956-4347-9573-F8238973F85D}">
      <dgm:prSet/>
      <dgm:spPr/>
      <dgm:t>
        <a:bodyPr/>
        <a:lstStyle/>
        <a:p>
          <a:endParaRPr lang="en-IN"/>
        </a:p>
      </dgm:t>
    </dgm:pt>
    <dgm:pt modelId="{31EBA0EE-D12A-4362-AEC1-D54F0DB760AC}" type="sibTrans" cxnId="{6E88688D-D956-4347-9573-F8238973F85D}">
      <dgm:prSet/>
      <dgm:spPr/>
      <dgm:t>
        <a:bodyPr/>
        <a:lstStyle/>
        <a:p>
          <a:endParaRPr lang="en-IN"/>
        </a:p>
      </dgm:t>
    </dgm:pt>
    <dgm:pt modelId="{CC7D775A-44CC-4510-8862-34BDF1295B90}">
      <dgm:prSet custT="1"/>
      <dgm:spPr/>
      <dgm:t>
        <a:bodyPr/>
        <a:lstStyle/>
        <a:p>
          <a:r>
            <a:rPr lang="en-US" sz="2600" i="1" dirty="0"/>
            <a:t>Switch between light and dark themes.</a:t>
          </a:r>
          <a:endParaRPr lang="en-IN" sz="2600" i="1" dirty="0"/>
        </a:p>
      </dgm:t>
    </dgm:pt>
    <dgm:pt modelId="{405FD809-340E-4F2E-873E-9448A39C7D05}" type="parTrans" cxnId="{82B194F3-77D3-42A0-BB9A-2A3BD638A406}">
      <dgm:prSet/>
      <dgm:spPr/>
      <dgm:t>
        <a:bodyPr/>
        <a:lstStyle/>
        <a:p>
          <a:endParaRPr lang="en-IN"/>
        </a:p>
      </dgm:t>
    </dgm:pt>
    <dgm:pt modelId="{0FF7FA46-0E65-4B80-BE16-2B3B64A8B5FA}" type="sibTrans" cxnId="{82B194F3-77D3-42A0-BB9A-2A3BD638A406}">
      <dgm:prSet/>
      <dgm:spPr/>
      <dgm:t>
        <a:bodyPr/>
        <a:lstStyle/>
        <a:p>
          <a:endParaRPr lang="en-IN"/>
        </a:p>
      </dgm:t>
    </dgm:pt>
    <dgm:pt modelId="{B21AE045-C7D7-4D75-8A0E-FA0A4F875455}">
      <dgm:prSet custT="1"/>
      <dgm:spPr/>
      <dgm:t>
        <a:bodyPr/>
        <a:lstStyle/>
        <a:p>
          <a:r>
            <a:rPr lang="en-IN" sz="1800" b="1" dirty="0"/>
            <a:t>Mobile-Friendly</a:t>
          </a:r>
        </a:p>
      </dgm:t>
    </dgm:pt>
    <dgm:pt modelId="{BAC0468B-3DF5-4371-9D5E-CBBB1260C49E}" type="parTrans" cxnId="{54A071DF-0A9A-4E8E-95DB-2835CC9D4DAE}">
      <dgm:prSet/>
      <dgm:spPr/>
      <dgm:t>
        <a:bodyPr/>
        <a:lstStyle/>
        <a:p>
          <a:endParaRPr lang="en-IN"/>
        </a:p>
      </dgm:t>
    </dgm:pt>
    <dgm:pt modelId="{113B52BC-16CA-4411-9543-DADA5B67FC76}" type="sibTrans" cxnId="{54A071DF-0A9A-4E8E-95DB-2835CC9D4DAE}">
      <dgm:prSet/>
      <dgm:spPr/>
      <dgm:t>
        <a:bodyPr/>
        <a:lstStyle/>
        <a:p>
          <a:endParaRPr lang="en-IN"/>
        </a:p>
      </dgm:t>
    </dgm:pt>
    <dgm:pt modelId="{1D00F30E-6C35-4B16-9EA8-9D7BA2CC8C37}">
      <dgm:prSet custT="1"/>
      <dgm:spPr/>
      <dgm:t>
        <a:bodyPr/>
        <a:lstStyle/>
        <a:p>
          <a:r>
            <a:rPr lang="en-US" sz="2600" i="1" dirty="0"/>
            <a:t>Works on both desktop and mobile devices.</a:t>
          </a:r>
          <a:endParaRPr lang="en-IN" sz="2600" i="1" dirty="0"/>
        </a:p>
      </dgm:t>
    </dgm:pt>
    <dgm:pt modelId="{796C85B6-9B4C-4737-A07A-F85E3E12441F}" type="parTrans" cxnId="{5EB166E5-DC4C-4520-8C1F-075C118333AE}">
      <dgm:prSet/>
      <dgm:spPr/>
      <dgm:t>
        <a:bodyPr/>
        <a:lstStyle/>
        <a:p>
          <a:endParaRPr lang="en-IN"/>
        </a:p>
      </dgm:t>
    </dgm:pt>
    <dgm:pt modelId="{990E7830-96EC-4CDC-9D27-236A1B58810D}" type="sibTrans" cxnId="{5EB166E5-DC4C-4520-8C1F-075C118333AE}">
      <dgm:prSet/>
      <dgm:spPr/>
      <dgm:t>
        <a:bodyPr/>
        <a:lstStyle/>
        <a:p>
          <a:endParaRPr lang="en-IN"/>
        </a:p>
      </dgm:t>
    </dgm:pt>
    <dgm:pt modelId="{D4ECC4C6-EB84-4E6D-A1CB-A91CF390B610}" type="pres">
      <dgm:prSet presAssocID="{FC8550CD-0D89-4AFE-BE95-4DCFC89BFB4D}" presName="linearFlow" presStyleCnt="0">
        <dgm:presLayoutVars>
          <dgm:dir/>
          <dgm:animLvl val="lvl"/>
          <dgm:resizeHandles val="exact"/>
        </dgm:presLayoutVars>
      </dgm:prSet>
      <dgm:spPr/>
    </dgm:pt>
    <dgm:pt modelId="{7E295EFC-B5D6-4E45-8933-653BEDE4C1C0}" type="pres">
      <dgm:prSet presAssocID="{E00EE611-4F4C-4227-AB83-61784CF700E2}" presName="composite" presStyleCnt="0"/>
      <dgm:spPr/>
    </dgm:pt>
    <dgm:pt modelId="{AB5BBB77-D1F2-4613-B7BF-2410B416AB3A}" type="pres">
      <dgm:prSet presAssocID="{E00EE611-4F4C-4227-AB83-61784CF700E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A1F6CF7-BAFD-4835-B461-822DC84EC98E}" type="pres">
      <dgm:prSet presAssocID="{E00EE611-4F4C-4227-AB83-61784CF700E2}" presName="descendantText" presStyleLbl="alignAcc1" presStyleIdx="0" presStyleCnt="3">
        <dgm:presLayoutVars>
          <dgm:bulletEnabled val="1"/>
        </dgm:presLayoutVars>
      </dgm:prSet>
      <dgm:spPr/>
    </dgm:pt>
    <dgm:pt modelId="{0140714F-1D6F-48D0-8E2B-B73BAE83952E}" type="pres">
      <dgm:prSet presAssocID="{31EBA0EE-D12A-4362-AEC1-D54F0DB760AC}" presName="sp" presStyleCnt="0"/>
      <dgm:spPr/>
    </dgm:pt>
    <dgm:pt modelId="{C446AB10-10BE-4DDD-B24E-4BD6CA983919}" type="pres">
      <dgm:prSet presAssocID="{F2DCFFE1-11FB-4B7F-B72B-7BB516090170}" presName="composite" presStyleCnt="0"/>
      <dgm:spPr/>
    </dgm:pt>
    <dgm:pt modelId="{6AC44821-7B1A-4D77-A89B-4F9E5D69B29B}" type="pres">
      <dgm:prSet presAssocID="{F2DCFFE1-11FB-4B7F-B72B-7BB51609017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5F67294-19D2-43AA-BF0A-32E16C0A3E92}" type="pres">
      <dgm:prSet presAssocID="{F2DCFFE1-11FB-4B7F-B72B-7BB516090170}" presName="descendantText" presStyleLbl="alignAcc1" presStyleIdx="1" presStyleCnt="3" custScaleY="103424">
        <dgm:presLayoutVars>
          <dgm:bulletEnabled val="1"/>
        </dgm:presLayoutVars>
      </dgm:prSet>
      <dgm:spPr/>
    </dgm:pt>
    <dgm:pt modelId="{C7D860E0-C3F1-4079-A760-5443FFF5863F}" type="pres">
      <dgm:prSet presAssocID="{837E587C-4BD8-4A02-9F44-F299967D4341}" presName="sp" presStyleCnt="0"/>
      <dgm:spPr/>
    </dgm:pt>
    <dgm:pt modelId="{C0066DB9-0EF9-4158-9C25-45AE2178F8BF}" type="pres">
      <dgm:prSet presAssocID="{B21AE045-C7D7-4D75-8A0E-FA0A4F875455}" presName="composite" presStyleCnt="0"/>
      <dgm:spPr/>
    </dgm:pt>
    <dgm:pt modelId="{C3B00699-F576-4534-8C16-DAAD67174AB1}" type="pres">
      <dgm:prSet presAssocID="{B21AE045-C7D7-4D75-8A0E-FA0A4F87545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2EE1097-EFD3-4CDB-94EE-432666D6CDA9}" type="pres">
      <dgm:prSet presAssocID="{B21AE045-C7D7-4D75-8A0E-FA0A4F87545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AFE2ED2B-D4D5-42A0-BA58-9B773C6494A6}" type="presOf" srcId="{F2DCFFE1-11FB-4B7F-B72B-7BB516090170}" destId="{6AC44821-7B1A-4D77-A89B-4F9E5D69B29B}" srcOrd="0" destOrd="0" presId="urn:microsoft.com/office/officeart/2005/8/layout/chevron2"/>
    <dgm:cxn modelId="{AF8B945F-40DB-4B06-BCA1-D0DE09CD0D22}" srcId="{FC8550CD-0D89-4AFE-BE95-4DCFC89BFB4D}" destId="{F2DCFFE1-11FB-4B7F-B72B-7BB516090170}" srcOrd="1" destOrd="0" parTransId="{314A22AA-5CC1-4EC5-A58F-B9301FFC3E2B}" sibTransId="{837E587C-4BD8-4A02-9F44-F299967D4341}"/>
    <dgm:cxn modelId="{64643046-9C0F-44C9-BF59-D6AFF4982752}" type="presOf" srcId="{B21AE045-C7D7-4D75-8A0E-FA0A4F875455}" destId="{C3B00699-F576-4534-8C16-DAAD67174AB1}" srcOrd="0" destOrd="0" presId="urn:microsoft.com/office/officeart/2005/8/layout/chevron2"/>
    <dgm:cxn modelId="{E82CCA48-DA39-45F5-B6A9-BD8B6C098392}" type="presOf" srcId="{CC7D775A-44CC-4510-8862-34BDF1295B90}" destId="{EA1F6CF7-BAFD-4835-B461-822DC84EC98E}" srcOrd="0" destOrd="0" presId="urn:microsoft.com/office/officeart/2005/8/layout/chevron2"/>
    <dgm:cxn modelId="{6E88688D-D956-4347-9573-F8238973F85D}" srcId="{FC8550CD-0D89-4AFE-BE95-4DCFC89BFB4D}" destId="{E00EE611-4F4C-4227-AB83-61784CF700E2}" srcOrd="0" destOrd="0" parTransId="{A96898BC-CF00-4CE3-8115-D1D6E13EB362}" sibTransId="{31EBA0EE-D12A-4362-AEC1-D54F0DB760AC}"/>
    <dgm:cxn modelId="{7F0889B4-0829-4246-97D9-3E61C597FFF4}" type="presOf" srcId="{1D00F30E-6C35-4B16-9EA8-9D7BA2CC8C37}" destId="{62EE1097-EFD3-4CDB-94EE-432666D6CDA9}" srcOrd="0" destOrd="0" presId="urn:microsoft.com/office/officeart/2005/8/layout/chevron2"/>
    <dgm:cxn modelId="{C89B88C7-3D2B-42B7-B53E-6CD47C27AE61}" type="presOf" srcId="{29BB3F11-2530-45ED-B9FF-2504A5D3327B}" destId="{B5F67294-19D2-43AA-BF0A-32E16C0A3E92}" srcOrd="0" destOrd="0" presId="urn:microsoft.com/office/officeart/2005/8/layout/chevron2"/>
    <dgm:cxn modelId="{54A071DF-0A9A-4E8E-95DB-2835CC9D4DAE}" srcId="{FC8550CD-0D89-4AFE-BE95-4DCFC89BFB4D}" destId="{B21AE045-C7D7-4D75-8A0E-FA0A4F875455}" srcOrd="2" destOrd="0" parTransId="{BAC0468B-3DF5-4371-9D5E-CBBB1260C49E}" sibTransId="{113B52BC-16CA-4411-9543-DADA5B67FC76}"/>
    <dgm:cxn modelId="{5EB166E5-DC4C-4520-8C1F-075C118333AE}" srcId="{B21AE045-C7D7-4D75-8A0E-FA0A4F875455}" destId="{1D00F30E-6C35-4B16-9EA8-9D7BA2CC8C37}" srcOrd="0" destOrd="0" parTransId="{796C85B6-9B4C-4737-A07A-F85E3E12441F}" sibTransId="{990E7830-96EC-4CDC-9D27-236A1B58810D}"/>
    <dgm:cxn modelId="{4089E8EA-1EA4-4A49-8D44-058A24AB7CBB}" srcId="{F2DCFFE1-11FB-4B7F-B72B-7BB516090170}" destId="{29BB3F11-2530-45ED-B9FF-2504A5D3327B}" srcOrd="0" destOrd="0" parTransId="{EE6998C4-8772-4E1E-A67A-EFD9DD78D6B8}" sibTransId="{8A7B2B8D-864D-49DA-8AE6-F9298F3D3066}"/>
    <dgm:cxn modelId="{497426F2-7801-4EAE-A2BB-C177207E615F}" type="presOf" srcId="{E00EE611-4F4C-4227-AB83-61784CF700E2}" destId="{AB5BBB77-D1F2-4613-B7BF-2410B416AB3A}" srcOrd="0" destOrd="0" presId="urn:microsoft.com/office/officeart/2005/8/layout/chevron2"/>
    <dgm:cxn modelId="{82B194F3-77D3-42A0-BB9A-2A3BD638A406}" srcId="{E00EE611-4F4C-4227-AB83-61784CF700E2}" destId="{CC7D775A-44CC-4510-8862-34BDF1295B90}" srcOrd="0" destOrd="0" parTransId="{405FD809-340E-4F2E-873E-9448A39C7D05}" sibTransId="{0FF7FA46-0E65-4B80-BE16-2B3B64A8B5FA}"/>
    <dgm:cxn modelId="{2C7EDCF5-9B76-4A7C-BA02-9885825855FB}" type="presOf" srcId="{FC8550CD-0D89-4AFE-BE95-4DCFC89BFB4D}" destId="{D4ECC4C6-EB84-4E6D-A1CB-A91CF390B610}" srcOrd="0" destOrd="0" presId="urn:microsoft.com/office/officeart/2005/8/layout/chevron2"/>
    <dgm:cxn modelId="{3B342358-705A-45BA-B5EC-0984CF9A3BBB}" type="presParOf" srcId="{D4ECC4C6-EB84-4E6D-A1CB-A91CF390B610}" destId="{7E295EFC-B5D6-4E45-8933-653BEDE4C1C0}" srcOrd="0" destOrd="0" presId="urn:microsoft.com/office/officeart/2005/8/layout/chevron2"/>
    <dgm:cxn modelId="{43E9DE6B-4CBA-47E2-B5C3-55962E4C3740}" type="presParOf" srcId="{7E295EFC-B5D6-4E45-8933-653BEDE4C1C0}" destId="{AB5BBB77-D1F2-4613-B7BF-2410B416AB3A}" srcOrd="0" destOrd="0" presId="urn:microsoft.com/office/officeart/2005/8/layout/chevron2"/>
    <dgm:cxn modelId="{889F2532-0A96-42FA-A273-83FF6DEFB51E}" type="presParOf" srcId="{7E295EFC-B5D6-4E45-8933-653BEDE4C1C0}" destId="{EA1F6CF7-BAFD-4835-B461-822DC84EC98E}" srcOrd="1" destOrd="0" presId="urn:microsoft.com/office/officeart/2005/8/layout/chevron2"/>
    <dgm:cxn modelId="{1943D245-EA15-484A-8E96-AC1E93A55D6F}" type="presParOf" srcId="{D4ECC4C6-EB84-4E6D-A1CB-A91CF390B610}" destId="{0140714F-1D6F-48D0-8E2B-B73BAE83952E}" srcOrd="1" destOrd="0" presId="urn:microsoft.com/office/officeart/2005/8/layout/chevron2"/>
    <dgm:cxn modelId="{3C4E684F-4395-410E-8791-8BB6AEBB4403}" type="presParOf" srcId="{D4ECC4C6-EB84-4E6D-A1CB-A91CF390B610}" destId="{C446AB10-10BE-4DDD-B24E-4BD6CA983919}" srcOrd="2" destOrd="0" presId="urn:microsoft.com/office/officeart/2005/8/layout/chevron2"/>
    <dgm:cxn modelId="{BA2B3944-1C76-46FA-9D76-7978C84EF2C6}" type="presParOf" srcId="{C446AB10-10BE-4DDD-B24E-4BD6CA983919}" destId="{6AC44821-7B1A-4D77-A89B-4F9E5D69B29B}" srcOrd="0" destOrd="0" presId="urn:microsoft.com/office/officeart/2005/8/layout/chevron2"/>
    <dgm:cxn modelId="{99B051D1-6296-4F5F-BD05-7E407D59117E}" type="presParOf" srcId="{C446AB10-10BE-4DDD-B24E-4BD6CA983919}" destId="{B5F67294-19D2-43AA-BF0A-32E16C0A3E92}" srcOrd="1" destOrd="0" presId="urn:microsoft.com/office/officeart/2005/8/layout/chevron2"/>
    <dgm:cxn modelId="{AD414D3F-10D3-4D88-AF95-428A1A1A3D29}" type="presParOf" srcId="{D4ECC4C6-EB84-4E6D-A1CB-A91CF390B610}" destId="{C7D860E0-C3F1-4079-A760-5443FFF5863F}" srcOrd="3" destOrd="0" presId="urn:microsoft.com/office/officeart/2005/8/layout/chevron2"/>
    <dgm:cxn modelId="{99173A12-B393-4896-9BF2-64A2640251E3}" type="presParOf" srcId="{D4ECC4C6-EB84-4E6D-A1CB-A91CF390B610}" destId="{C0066DB9-0EF9-4158-9C25-45AE2178F8BF}" srcOrd="4" destOrd="0" presId="urn:microsoft.com/office/officeart/2005/8/layout/chevron2"/>
    <dgm:cxn modelId="{0975FD33-9D7A-49DC-851F-2F7302FB8F51}" type="presParOf" srcId="{C0066DB9-0EF9-4158-9C25-45AE2178F8BF}" destId="{C3B00699-F576-4534-8C16-DAAD67174AB1}" srcOrd="0" destOrd="0" presId="urn:microsoft.com/office/officeart/2005/8/layout/chevron2"/>
    <dgm:cxn modelId="{F7CD4B1E-7465-4C34-B2E6-6F8F42023218}" type="presParOf" srcId="{C0066DB9-0EF9-4158-9C25-45AE2178F8BF}" destId="{62EE1097-EFD3-4CDB-94EE-432666D6CDA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A376944-9C83-4E39-9B5D-208BEE69EE97}" type="doc">
      <dgm:prSet loTypeId="urn:microsoft.com/office/officeart/2008/layout/PictureStrip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82BADFE-1A8C-48D9-898C-B54F10B5C663}">
      <dgm:prSet/>
      <dgm:spPr/>
      <dgm:t>
        <a:bodyPr/>
        <a:lstStyle/>
        <a:p>
          <a:r>
            <a:rPr lang="en-US" b="0" i="0" baseline="0" dirty="0"/>
            <a:t>Text &amp; Writing</a:t>
          </a:r>
          <a:endParaRPr lang="en-IN" dirty="0"/>
        </a:p>
      </dgm:t>
    </dgm:pt>
    <dgm:pt modelId="{34D9DEFA-D880-412E-93A2-B4B866DEBF2E}" type="parTrans" cxnId="{04FE22CE-A730-4E35-A19F-BB200B73CFAF}">
      <dgm:prSet/>
      <dgm:spPr/>
      <dgm:t>
        <a:bodyPr/>
        <a:lstStyle/>
        <a:p>
          <a:endParaRPr lang="en-IN"/>
        </a:p>
      </dgm:t>
    </dgm:pt>
    <dgm:pt modelId="{3A069B33-65F6-4D91-8017-E3D7E12BC858}" type="sibTrans" cxnId="{04FE22CE-A730-4E35-A19F-BB200B73CFAF}">
      <dgm:prSet/>
      <dgm:spPr/>
      <dgm:t>
        <a:bodyPr/>
        <a:lstStyle/>
        <a:p>
          <a:endParaRPr lang="en-IN"/>
        </a:p>
      </dgm:t>
    </dgm:pt>
    <dgm:pt modelId="{E0632CA6-EEA9-4750-AB73-6827605916D7}">
      <dgm:prSet/>
      <dgm:spPr/>
      <dgm:t>
        <a:bodyPr/>
        <a:lstStyle/>
        <a:p>
          <a:r>
            <a:rPr lang="en-US" b="0" i="0" baseline="0" dirty="0"/>
            <a:t>Image Generation</a:t>
          </a:r>
          <a:endParaRPr lang="en-IN" dirty="0"/>
        </a:p>
      </dgm:t>
    </dgm:pt>
    <dgm:pt modelId="{A2FE8BC4-F436-4F5A-BE4C-583F9224EA5F}" type="parTrans" cxnId="{EF126D55-82B8-4CDB-8D3D-3DE0F1715AA9}">
      <dgm:prSet/>
      <dgm:spPr/>
      <dgm:t>
        <a:bodyPr/>
        <a:lstStyle/>
        <a:p>
          <a:endParaRPr lang="en-IN"/>
        </a:p>
      </dgm:t>
    </dgm:pt>
    <dgm:pt modelId="{FB2126BD-5C49-4583-81C8-2476961C54FB}" type="sibTrans" cxnId="{EF126D55-82B8-4CDB-8D3D-3DE0F1715AA9}">
      <dgm:prSet/>
      <dgm:spPr/>
      <dgm:t>
        <a:bodyPr/>
        <a:lstStyle/>
        <a:p>
          <a:endParaRPr lang="en-IN"/>
        </a:p>
      </dgm:t>
    </dgm:pt>
    <dgm:pt modelId="{EA87CD58-3D0B-414F-B321-490D660EC785}">
      <dgm:prSet/>
      <dgm:spPr/>
      <dgm:t>
        <a:bodyPr/>
        <a:lstStyle/>
        <a:p>
          <a:r>
            <a:rPr lang="en-US" b="0" i="0" baseline="0"/>
            <a:t>Machine Learning &amp; Automation</a:t>
          </a:r>
          <a:endParaRPr lang="en-IN"/>
        </a:p>
      </dgm:t>
    </dgm:pt>
    <dgm:pt modelId="{3F112E91-0DB9-4EEA-A7BB-6118641D8679}" type="parTrans" cxnId="{3FCCB4EE-DC70-4D33-B22F-1F224684D43E}">
      <dgm:prSet/>
      <dgm:spPr/>
      <dgm:t>
        <a:bodyPr/>
        <a:lstStyle/>
        <a:p>
          <a:endParaRPr lang="en-IN"/>
        </a:p>
      </dgm:t>
    </dgm:pt>
    <dgm:pt modelId="{4BDCBC17-1B04-4EB9-B9C8-9EE8E954F290}" type="sibTrans" cxnId="{3FCCB4EE-DC70-4D33-B22F-1F224684D43E}">
      <dgm:prSet/>
      <dgm:spPr/>
      <dgm:t>
        <a:bodyPr/>
        <a:lstStyle/>
        <a:p>
          <a:endParaRPr lang="en-IN"/>
        </a:p>
      </dgm:t>
    </dgm:pt>
    <dgm:pt modelId="{2F18F769-290A-4224-BA15-089A04B74CCE}">
      <dgm:prSet/>
      <dgm:spPr/>
      <dgm:t>
        <a:bodyPr/>
        <a:lstStyle/>
        <a:p>
          <a:r>
            <a:rPr lang="en-US" b="0" i="0" baseline="0"/>
            <a:t>Development &amp; Coding</a:t>
          </a:r>
          <a:endParaRPr lang="en-IN"/>
        </a:p>
      </dgm:t>
    </dgm:pt>
    <dgm:pt modelId="{7310C54A-C1C2-46CB-8F99-C860C52B5817}" type="parTrans" cxnId="{6592A257-1098-4CFB-B8D2-830CB998DE7D}">
      <dgm:prSet/>
      <dgm:spPr/>
      <dgm:t>
        <a:bodyPr/>
        <a:lstStyle/>
        <a:p>
          <a:endParaRPr lang="en-IN"/>
        </a:p>
      </dgm:t>
    </dgm:pt>
    <dgm:pt modelId="{CD50C47D-F3B2-4EE4-AB86-AE5BB9B02037}" type="sibTrans" cxnId="{6592A257-1098-4CFB-B8D2-830CB998DE7D}">
      <dgm:prSet/>
      <dgm:spPr/>
      <dgm:t>
        <a:bodyPr/>
        <a:lstStyle/>
        <a:p>
          <a:endParaRPr lang="en-IN"/>
        </a:p>
      </dgm:t>
    </dgm:pt>
    <dgm:pt modelId="{E8AAAF71-0E99-4814-B1A2-38A57566EEE6}">
      <dgm:prSet/>
      <dgm:spPr/>
      <dgm:t>
        <a:bodyPr/>
        <a:lstStyle/>
        <a:p>
          <a:r>
            <a:rPr lang="en-US" b="0" i="0" baseline="0"/>
            <a:t>Business &amp; Productivity</a:t>
          </a:r>
          <a:endParaRPr lang="en-IN"/>
        </a:p>
      </dgm:t>
    </dgm:pt>
    <dgm:pt modelId="{14499475-A4F2-49AB-8110-54676B640646}" type="parTrans" cxnId="{5467F74E-36B8-4DF8-AB15-71D1E271D05C}">
      <dgm:prSet/>
      <dgm:spPr/>
      <dgm:t>
        <a:bodyPr/>
        <a:lstStyle/>
        <a:p>
          <a:endParaRPr lang="en-IN"/>
        </a:p>
      </dgm:t>
    </dgm:pt>
    <dgm:pt modelId="{9355839F-6119-4555-A27E-5DC2F1D3BDED}" type="sibTrans" cxnId="{5467F74E-36B8-4DF8-AB15-71D1E271D05C}">
      <dgm:prSet/>
      <dgm:spPr/>
      <dgm:t>
        <a:bodyPr/>
        <a:lstStyle/>
        <a:p>
          <a:endParaRPr lang="en-IN"/>
        </a:p>
      </dgm:t>
    </dgm:pt>
    <dgm:pt modelId="{11E7E9D6-1DEC-44E4-8221-D0030804678B}">
      <dgm:prSet/>
      <dgm:spPr/>
      <dgm:t>
        <a:bodyPr/>
        <a:lstStyle/>
        <a:p>
          <a:r>
            <a:rPr lang="en-US" b="0" i="0" baseline="0"/>
            <a:t>Creative &amp; Design</a:t>
          </a:r>
          <a:endParaRPr lang="en-IN"/>
        </a:p>
      </dgm:t>
    </dgm:pt>
    <dgm:pt modelId="{CD5E5AF3-AC75-478D-9484-8B315D76FF96}" type="parTrans" cxnId="{2E8ECA78-C485-4BC0-BD80-9DA45577064C}">
      <dgm:prSet/>
      <dgm:spPr/>
      <dgm:t>
        <a:bodyPr/>
        <a:lstStyle/>
        <a:p>
          <a:endParaRPr lang="en-IN"/>
        </a:p>
      </dgm:t>
    </dgm:pt>
    <dgm:pt modelId="{EC1CA3A3-8F50-415D-8C07-9FD3893F2DE4}" type="sibTrans" cxnId="{2E8ECA78-C485-4BC0-BD80-9DA45577064C}">
      <dgm:prSet/>
      <dgm:spPr/>
      <dgm:t>
        <a:bodyPr/>
        <a:lstStyle/>
        <a:p>
          <a:endParaRPr lang="en-IN"/>
        </a:p>
      </dgm:t>
    </dgm:pt>
    <dgm:pt modelId="{1AFB7C88-8F58-4020-93E7-701FB37EC93C}">
      <dgm:prSet/>
      <dgm:spPr/>
      <dgm:t>
        <a:bodyPr/>
        <a:lstStyle/>
        <a:p>
          <a:r>
            <a:rPr lang="en-US" b="0" i="0" baseline="0"/>
            <a:t>Data &amp; Analytics </a:t>
          </a:r>
          <a:endParaRPr lang="en-IN"/>
        </a:p>
      </dgm:t>
    </dgm:pt>
    <dgm:pt modelId="{70B9A574-9B32-4B34-8F1F-549F4250A9DF}" type="parTrans" cxnId="{7D4A255E-3649-45AE-8077-248B8E605373}">
      <dgm:prSet/>
      <dgm:spPr/>
      <dgm:t>
        <a:bodyPr/>
        <a:lstStyle/>
        <a:p>
          <a:endParaRPr lang="en-IN"/>
        </a:p>
      </dgm:t>
    </dgm:pt>
    <dgm:pt modelId="{A6B578BC-9BD4-47F9-AF58-4279DDEE850B}" type="sibTrans" cxnId="{7D4A255E-3649-45AE-8077-248B8E605373}">
      <dgm:prSet/>
      <dgm:spPr/>
      <dgm:t>
        <a:bodyPr/>
        <a:lstStyle/>
        <a:p>
          <a:endParaRPr lang="en-IN"/>
        </a:p>
      </dgm:t>
    </dgm:pt>
    <dgm:pt modelId="{6782C273-7EEF-42CB-AAE3-5AEBD47CD8E9}" type="pres">
      <dgm:prSet presAssocID="{6A376944-9C83-4E39-9B5D-208BEE69EE97}" presName="Name0" presStyleCnt="0">
        <dgm:presLayoutVars>
          <dgm:dir/>
          <dgm:resizeHandles val="exact"/>
        </dgm:presLayoutVars>
      </dgm:prSet>
      <dgm:spPr/>
    </dgm:pt>
    <dgm:pt modelId="{6DCC1669-08A6-46F7-83CD-1250887BEEA0}" type="pres">
      <dgm:prSet presAssocID="{682BADFE-1A8C-48D9-898C-B54F10B5C663}" presName="composite" presStyleCnt="0"/>
      <dgm:spPr/>
    </dgm:pt>
    <dgm:pt modelId="{3E28EB99-A1D1-4920-A897-8048CFADB00A}" type="pres">
      <dgm:prSet presAssocID="{682BADFE-1A8C-48D9-898C-B54F10B5C663}" presName="rect1" presStyleLbl="trAlignAcc1" presStyleIdx="0" presStyleCnt="7">
        <dgm:presLayoutVars>
          <dgm:bulletEnabled val="1"/>
        </dgm:presLayoutVars>
      </dgm:prSet>
      <dgm:spPr/>
    </dgm:pt>
    <dgm:pt modelId="{533B8C3C-7888-47C9-A921-4DE7517755AE}" type="pres">
      <dgm:prSet presAssocID="{682BADFE-1A8C-48D9-898C-B54F10B5C663}" presName="rect2" presStyleLbl="fgImgPlace1" presStyleIdx="0" presStyleCnt="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lipboard with solid fill"/>
        </a:ext>
      </dgm:extLst>
    </dgm:pt>
    <dgm:pt modelId="{F8733307-C408-4486-857D-0C2006957120}" type="pres">
      <dgm:prSet presAssocID="{3A069B33-65F6-4D91-8017-E3D7E12BC858}" presName="sibTrans" presStyleCnt="0"/>
      <dgm:spPr/>
    </dgm:pt>
    <dgm:pt modelId="{5320207F-BA7A-4714-A962-E409646EA0BE}" type="pres">
      <dgm:prSet presAssocID="{E0632CA6-EEA9-4750-AB73-6827605916D7}" presName="composite" presStyleCnt="0"/>
      <dgm:spPr/>
    </dgm:pt>
    <dgm:pt modelId="{C9933934-5D2B-437F-9BA2-C689CE8E1F64}" type="pres">
      <dgm:prSet presAssocID="{E0632CA6-EEA9-4750-AB73-6827605916D7}" presName="rect1" presStyleLbl="trAlignAcc1" presStyleIdx="1" presStyleCnt="7">
        <dgm:presLayoutVars>
          <dgm:bulletEnabled val="1"/>
        </dgm:presLayoutVars>
      </dgm:prSet>
      <dgm:spPr/>
    </dgm:pt>
    <dgm:pt modelId="{B8A7B3AE-5901-4E68-BF7C-153758007ED8}" type="pres">
      <dgm:prSet presAssocID="{E0632CA6-EEA9-4750-AB73-6827605916D7}" presName="rect2" presStyleLbl="fgImgPlace1" presStyleIdx="1" presStyleCnt="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amera with solid fill"/>
        </a:ext>
      </dgm:extLst>
    </dgm:pt>
    <dgm:pt modelId="{EE870D96-6822-4D8C-986D-70E482B83A1A}" type="pres">
      <dgm:prSet presAssocID="{FB2126BD-5C49-4583-81C8-2476961C54FB}" presName="sibTrans" presStyleCnt="0"/>
      <dgm:spPr/>
    </dgm:pt>
    <dgm:pt modelId="{5BD5E97D-2BAC-4361-9CDD-6753CB49E2E6}" type="pres">
      <dgm:prSet presAssocID="{EA87CD58-3D0B-414F-B321-490D660EC785}" presName="composite" presStyleCnt="0"/>
      <dgm:spPr/>
    </dgm:pt>
    <dgm:pt modelId="{2AAA8415-424E-43AE-AFE3-D424829224E3}" type="pres">
      <dgm:prSet presAssocID="{EA87CD58-3D0B-414F-B321-490D660EC785}" presName="rect1" presStyleLbl="trAlignAcc1" presStyleIdx="2" presStyleCnt="7">
        <dgm:presLayoutVars>
          <dgm:bulletEnabled val="1"/>
        </dgm:presLayoutVars>
      </dgm:prSet>
      <dgm:spPr/>
    </dgm:pt>
    <dgm:pt modelId="{5952E954-585A-498D-96A3-E3467ABC3E22}" type="pres">
      <dgm:prSet presAssocID="{EA87CD58-3D0B-414F-B321-490D660EC785}" presName="rect2" presStyleLbl="fgImgPlace1" presStyleIdx="2" presStyleCnt="7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rain with solid fill"/>
        </a:ext>
      </dgm:extLst>
    </dgm:pt>
    <dgm:pt modelId="{333E5A05-4DFA-4F80-B761-11980ED15130}" type="pres">
      <dgm:prSet presAssocID="{4BDCBC17-1B04-4EB9-B9C8-9EE8E954F290}" presName="sibTrans" presStyleCnt="0"/>
      <dgm:spPr/>
    </dgm:pt>
    <dgm:pt modelId="{E37FAADD-A655-4A3A-B9C8-1BB302903F45}" type="pres">
      <dgm:prSet presAssocID="{2F18F769-290A-4224-BA15-089A04B74CCE}" presName="composite" presStyleCnt="0"/>
      <dgm:spPr/>
    </dgm:pt>
    <dgm:pt modelId="{5552CE86-13DC-48D0-9465-761E27B41EA6}" type="pres">
      <dgm:prSet presAssocID="{2F18F769-290A-4224-BA15-089A04B74CCE}" presName="rect1" presStyleLbl="trAlignAcc1" presStyleIdx="3" presStyleCnt="7">
        <dgm:presLayoutVars>
          <dgm:bulletEnabled val="1"/>
        </dgm:presLayoutVars>
      </dgm:prSet>
      <dgm:spPr/>
    </dgm:pt>
    <dgm:pt modelId="{1C5588C1-B282-4838-AAC1-6EF178C5BEF3}" type="pres">
      <dgm:prSet presAssocID="{2F18F769-290A-4224-BA15-089A04B74CCE}" presName="rect2" presStyleLbl="fgImgPlace1" presStyleIdx="3" presStyleCnt="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Laptop with solid fill"/>
        </a:ext>
      </dgm:extLst>
    </dgm:pt>
    <dgm:pt modelId="{5AE0C407-4171-4973-9E0A-06C40BC2D47B}" type="pres">
      <dgm:prSet presAssocID="{CD50C47D-F3B2-4EE4-AB86-AE5BB9B02037}" presName="sibTrans" presStyleCnt="0"/>
      <dgm:spPr/>
    </dgm:pt>
    <dgm:pt modelId="{117CF2D1-1E5F-4218-AA48-40D0568EE8E8}" type="pres">
      <dgm:prSet presAssocID="{E8AAAF71-0E99-4814-B1A2-38A57566EEE6}" presName="composite" presStyleCnt="0"/>
      <dgm:spPr/>
    </dgm:pt>
    <dgm:pt modelId="{5756759D-53D9-4411-9011-0217F5D9C800}" type="pres">
      <dgm:prSet presAssocID="{E8AAAF71-0E99-4814-B1A2-38A57566EEE6}" presName="rect1" presStyleLbl="trAlignAcc1" presStyleIdx="4" presStyleCnt="7">
        <dgm:presLayoutVars>
          <dgm:bulletEnabled val="1"/>
        </dgm:presLayoutVars>
      </dgm:prSet>
      <dgm:spPr/>
    </dgm:pt>
    <dgm:pt modelId="{AF0B6D38-358D-41A1-9579-443A633DF183}" type="pres">
      <dgm:prSet presAssocID="{E8AAAF71-0E99-4814-B1A2-38A57566EEE6}" presName="rect2" presStyleLbl="fgImgPlace1" presStyleIdx="4" presStyleCnt="7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0A4AF48D-DAD8-4D4E-B140-A94A88EE4A0E}" type="pres">
      <dgm:prSet presAssocID="{9355839F-6119-4555-A27E-5DC2F1D3BDED}" presName="sibTrans" presStyleCnt="0"/>
      <dgm:spPr/>
    </dgm:pt>
    <dgm:pt modelId="{534F0DCD-E9B4-44D7-89ED-7D00BA5F119F}" type="pres">
      <dgm:prSet presAssocID="{11E7E9D6-1DEC-44E4-8221-D0030804678B}" presName="composite" presStyleCnt="0"/>
      <dgm:spPr/>
    </dgm:pt>
    <dgm:pt modelId="{FA578589-59B8-4A69-9186-1D53173201C5}" type="pres">
      <dgm:prSet presAssocID="{11E7E9D6-1DEC-44E4-8221-D0030804678B}" presName="rect1" presStyleLbl="trAlignAcc1" presStyleIdx="5" presStyleCnt="7">
        <dgm:presLayoutVars>
          <dgm:bulletEnabled val="1"/>
        </dgm:presLayoutVars>
      </dgm:prSet>
      <dgm:spPr/>
    </dgm:pt>
    <dgm:pt modelId="{4B4C666F-664F-4949-92EA-995DA856C679}" type="pres">
      <dgm:prSet presAssocID="{11E7E9D6-1DEC-44E4-8221-D0030804678B}" presName="rect2" presStyleLbl="fgImgPlace1" presStyleIdx="5" presStyleCnt="7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pie chart with solid fill"/>
        </a:ext>
      </dgm:extLst>
    </dgm:pt>
    <dgm:pt modelId="{CDFFF2D5-47A6-4C3F-92CB-F7B2524F7D14}" type="pres">
      <dgm:prSet presAssocID="{EC1CA3A3-8F50-415D-8C07-9FD3893F2DE4}" presName="sibTrans" presStyleCnt="0"/>
      <dgm:spPr/>
    </dgm:pt>
    <dgm:pt modelId="{B90EE73D-D497-47A6-ABC6-5A15630F0E00}" type="pres">
      <dgm:prSet presAssocID="{1AFB7C88-8F58-4020-93E7-701FB37EC93C}" presName="composite" presStyleCnt="0"/>
      <dgm:spPr/>
    </dgm:pt>
    <dgm:pt modelId="{07F645A4-1087-40D7-8688-324B6ABD5F4A}" type="pres">
      <dgm:prSet presAssocID="{1AFB7C88-8F58-4020-93E7-701FB37EC93C}" presName="rect1" presStyleLbl="trAlignAcc1" presStyleIdx="6" presStyleCnt="7">
        <dgm:presLayoutVars>
          <dgm:bulletEnabled val="1"/>
        </dgm:presLayoutVars>
      </dgm:prSet>
      <dgm:spPr/>
    </dgm:pt>
    <dgm:pt modelId="{EC855EE4-43FD-448B-B8DB-F76B56101794}" type="pres">
      <dgm:prSet presAssocID="{1AFB7C88-8F58-4020-93E7-701FB37EC93C}" presName="rect2" presStyleLbl="fgImgPlace1" presStyleIdx="6" presStyleCnt="7"/>
      <dgm:spPr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Research with solid fill"/>
        </a:ext>
      </dgm:extLst>
    </dgm:pt>
  </dgm:ptLst>
  <dgm:cxnLst>
    <dgm:cxn modelId="{DBB2FA0F-6D4F-45F0-BB55-36EC1632F1BA}" type="presOf" srcId="{682BADFE-1A8C-48D9-898C-B54F10B5C663}" destId="{3E28EB99-A1D1-4920-A897-8048CFADB00A}" srcOrd="0" destOrd="0" presId="urn:microsoft.com/office/officeart/2008/layout/PictureStrips"/>
    <dgm:cxn modelId="{30269D33-5241-47F4-9FE8-3344FC0A9F8F}" type="presOf" srcId="{1AFB7C88-8F58-4020-93E7-701FB37EC93C}" destId="{07F645A4-1087-40D7-8688-324B6ABD5F4A}" srcOrd="0" destOrd="0" presId="urn:microsoft.com/office/officeart/2008/layout/PictureStrips"/>
    <dgm:cxn modelId="{7D4A255E-3649-45AE-8077-248B8E605373}" srcId="{6A376944-9C83-4E39-9B5D-208BEE69EE97}" destId="{1AFB7C88-8F58-4020-93E7-701FB37EC93C}" srcOrd="6" destOrd="0" parTransId="{70B9A574-9B32-4B34-8F1F-549F4250A9DF}" sibTransId="{A6B578BC-9BD4-47F9-AF58-4279DDEE850B}"/>
    <dgm:cxn modelId="{F7F4A764-6F9A-4208-A451-6C7B5A4CC526}" type="presOf" srcId="{E8AAAF71-0E99-4814-B1A2-38A57566EEE6}" destId="{5756759D-53D9-4411-9011-0217F5D9C800}" srcOrd="0" destOrd="0" presId="urn:microsoft.com/office/officeart/2008/layout/PictureStrips"/>
    <dgm:cxn modelId="{D487C645-08D8-4BF9-986B-8510ED73355F}" type="presOf" srcId="{2F18F769-290A-4224-BA15-089A04B74CCE}" destId="{5552CE86-13DC-48D0-9465-761E27B41EA6}" srcOrd="0" destOrd="0" presId="urn:microsoft.com/office/officeart/2008/layout/PictureStrips"/>
    <dgm:cxn modelId="{5ED8EA67-8360-47D3-8F1D-0E4E609B3546}" type="presOf" srcId="{EA87CD58-3D0B-414F-B321-490D660EC785}" destId="{2AAA8415-424E-43AE-AFE3-D424829224E3}" srcOrd="0" destOrd="0" presId="urn:microsoft.com/office/officeart/2008/layout/PictureStrips"/>
    <dgm:cxn modelId="{5467F74E-36B8-4DF8-AB15-71D1E271D05C}" srcId="{6A376944-9C83-4E39-9B5D-208BEE69EE97}" destId="{E8AAAF71-0E99-4814-B1A2-38A57566EEE6}" srcOrd="4" destOrd="0" parTransId="{14499475-A4F2-49AB-8110-54676B640646}" sibTransId="{9355839F-6119-4555-A27E-5DC2F1D3BDED}"/>
    <dgm:cxn modelId="{EF126D55-82B8-4CDB-8D3D-3DE0F1715AA9}" srcId="{6A376944-9C83-4E39-9B5D-208BEE69EE97}" destId="{E0632CA6-EEA9-4750-AB73-6827605916D7}" srcOrd="1" destOrd="0" parTransId="{A2FE8BC4-F436-4F5A-BE4C-583F9224EA5F}" sibTransId="{FB2126BD-5C49-4583-81C8-2476961C54FB}"/>
    <dgm:cxn modelId="{6592A257-1098-4CFB-B8D2-830CB998DE7D}" srcId="{6A376944-9C83-4E39-9B5D-208BEE69EE97}" destId="{2F18F769-290A-4224-BA15-089A04B74CCE}" srcOrd="3" destOrd="0" parTransId="{7310C54A-C1C2-46CB-8F99-C860C52B5817}" sibTransId="{CD50C47D-F3B2-4EE4-AB86-AE5BB9B02037}"/>
    <dgm:cxn modelId="{2E8ECA78-C485-4BC0-BD80-9DA45577064C}" srcId="{6A376944-9C83-4E39-9B5D-208BEE69EE97}" destId="{11E7E9D6-1DEC-44E4-8221-D0030804678B}" srcOrd="5" destOrd="0" parTransId="{CD5E5AF3-AC75-478D-9484-8B315D76FF96}" sibTransId="{EC1CA3A3-8F50-415D-8C07-9FD3893F2DE4}"/>
    <dgm:cxn modelId="{6ADA0959-99F3-47EE-B32D-FD50EC7393CE}" type="presOf" srcId="{11E7E9D6-1DEC-44E4-8221-D0030804678B}" destId="{FA578589-59B8-4A69-9186-1D53173201C5}" srcOrd="0" destOrd="0" presId="urn:microsoft.com/office/officeart/2008/layout/PictureStrips"/>
    <dgm:cxn modelId="{EAF1289A-D367-4819-AEE6-400E31D69F8E}" type="presOf" srcId="{E0632CA6-EEA9-4750-AB73-6827605916D7}" destId="{C9933934-5D2B-437F-9BA2-C689CE8E1F64}" srcOrd="0" destOrd="0" presId="urn:microsoft.com/office/officeart/2008/layout/PictureStrips"/>
    <dgm:cxn modelId="{04FE22CE-A730-4E35-A19F-BB200B73CFAF}" srcId="{6A376944-9C83-4E39-9B5D-208BEE69EE97}" destId="{682BADFE-1A8C-48D9-898C-B54F10B5C663}" srcOrd="0" destOrd="0" parTransId="{34D9DEFA-D880-412E-93A2-B4B866DEBF2E}" sibTransId="{3A069B33-65F6-4D91-8017-E3D7E12BC858}"/>
    <dgm:cxn modelId="{3FCCB4EE-DC70-4D33-B22F-1F224684D43E}" srcId="{6A376944-9C83-4E39-9B5D-208BEE69EE97}" destId="{EA87CD58-3D0B-414F-B321-490D660EC785}" srcOrd="2" destOrd="0" parTransId="{3F112E91-0DB9-4EEA-A7BB-6118641D8679}" sibTransId="{4BDCBC17-1B04-4EB9-B9C8-9EE8E954F290}"/>
    <dgm:cxn modelId="{D10047FD-02C7-4026-A23A-2E50EF9F4CA7}" type="presOf" srcId="{6A376944-9C83-4E39-9B5D-208BEE69EE97}" destId="{6782C273-7EEF-42CB-AAE3-5AEBD47CD8E9}" srcOrd="0" destOrd="0" presId="urn:microsoft.com/office/officeart/2008/layout/PictureStrips"/>
    <dgm:cxn modelId="{14FD5715-145D-4F2A-AA61-A8473F34DC55}" type="presParOf" srcId="{6782C273-7EEF-42CB-AAE3-5AEBD47CD8E9}" destId="{6DCC1669-08A6-46F7-83CD-1250887BEEA0}" srcOrd="0" destOrd="0" presId="urn:microsoft.com/office/officeart/2008/layout/PictureStrips"/>
    <dgm:cxn modelId="{E8C1CDEE-F3F9-4377-A045-51A8221106F2}" type="presParOf" srcId="{6DCC1669-08A6-46F7-83CD-1250887BEEA0}" destId="{3E28EB99-A1D1-4920-A897-8048CFADB00A}" srcOrd="0" destOrd="0" presId="urn:microsoft.com/office/officeart/2008/layout/PictureStrips"/>
    <dgm:cxn modelId="{8EEB27D4-7004-4612-ABCB-FC1B56554B40}" type="presParOf" srcId="{6DCC1669-08A6-46F7-83CD-1250887BEEA0}" destId="{533B8C3C-7888-47C9-A921-4DE7517755AE}" srcOrd="1" destOrd="0" presId="urn:microsoft.com/office/officeart/2008/layout/PictureStrips"/>
    <dgm:cxn modelId="{1B2BED76-7DD7-4057-A1C3-55FDE5A27CD2}" type="presParOf" srcId="{6782C273-7EEF-42CB-AAE3-5AEBD47CD8E9}" destId="{F8733307-C408-4486-857D-0C2006957120}" srcOrd="1" destOrd="0" presId="urn:microsoft.com/office/officeart/2008/layout/PictureStrips"/>
    <dgm:cxn modelId="{48F872BA-5FC7-403C-BBA3-07E3C8B3D11B}" type="presParOf" srcId="{6782C273-7EEF-42CB-AAE3-5AEBD47CD8E9}" destId="{5320207F-BA7A-4714-A962-E409646EA0BE}" srcOrd="2" destOrd="0" presId="urn:microsoft.com/office/officeart/2008/layout/PictureStrips"/>
    <dgm:cxn modelId="{52BCD0AE-B32F-45DF-BEE4-1B52AB427167}" type="presParOf" srcId="{5320207F-BA7A-4714-A962-E409646EA0BE}" destId="{C9933934-5D2B-437F-9BA2-C689CE8E1F64}" srcOrd="0" destOrd="0" presId="urn:microsoft.com/office/officeart/2008/layout/PictureStrips"/>
    <dgm:cxn modelId="{3BEF9CA8-A851-4A38-97A3-4DB16F97C474}" type="presParOf" srcId="{5320207F-BA7A-4714-A962-E409646EA0BE}" destId="{B8A7B3AE-5901-4E68-BF7C-153758007ED8}" srcOrd="1" destOrd="0" presId="urn:microsoft.com/office/officeart/2008/layout/PictureStrips"/>
    <dgm:cxn modelId="{B9443E09-8C99-4694-884D-5DE372EB91C5}" type="presParOf" srcId="{6782C273-7EEF-42CB-AAE3-5AEBD47CD8E9}" destId="{EE870D96-6822-4D8C-986D-70E482B83A1A}" srcOrd="3" destOrd="0" presId="urn:microsoft.com/office/officeart/2008/layout/PictureStrips"/>
    <dgm:cxn modelId="{60D885C3-B548-47B1-8C5E-5931C9A5A65E}" type="presParOf" srcId="{6782C273-7EEF-42CB-AAE3-5AEBD47CD8E9}" destId="{5BD5E97D-2BAC-4361-9CDD-6753CB49E2E6}" srcOrd="4" destOrd="0" presId="urn:microsoft.com/office/officeart/2008/layout/PictureStrips"/>
    <dgm:cxn modelId="{63C6F5A5-4792-49A9-AA5F-A989102F9EAF}" type="presParOf" srcId="{5BD5E97D-2BAC-4361-9CDD-6753CB49E2E6}" destId="{2AAA8415-424E-43AE-AFE3-D424829224E3}" srcOrd="0" destOrd="0" presId="urn:microsoft.com/office/officeart/2008/layout/PictureStrips"/>
    <dgm:cxn modelId="{59047238-4490-40C7-A9DD-21288CD9F523}" type="presParOf" srcId="{5BD5E97D-2BAC-4361-9CDD-6753CB49E2E6}" destId="{5952E954-585A-498D-96A3-E3467ABC3E22}" srcOrd="1" destOrd="0" presId="urn:microsoft.com/office/officeart/2008/layout/PictureStrips"/>
    <dgm:cxn modelId="{A7F06E74-B3EF-4B21-99EE-D8FE4C0B1CDF}" type="presParOf" srcId="{6782C273-7EEF-42CB-AAE3-5AEBD47CD8E9}" destId="{333E5A05-4DFA-4F80-B761-11980ED15130}" srcOrd="5" destOrd="0" presId="urn:microsoft.com/office/officeart/2008/layout/PictureStrips"/>
    <dgm:cxn modelId="{D8948AFB-0570-4507-BD57-35BB96B4FFB6}" type="presParOf" srcId="{6782C273-7EEF-42CB-AAE3-5AEBD47CD8E9}" destId="{E37FAADD-A655-4A3A-B9C8-1BB302903F45}" srcOrd="6" destOrd="0" presId="urn:microsoft.com/office/officeart/2008/layout/PictureStrips"/>
    <dgm:cxn modelId="{26A0E847-1D20-40B0-AF39-7DF3A88CDE8A}" type="presParOf" srcId="{E37FAADD-A655-4A3A-B9C8-1BB302903F45}" destId="{5552CE86-13DC-48D0-9465-761E27B41EA6}" srcOrd="0" destOrd="0" presId="urn:microsoft.com/office/officeart/2008/layout/PictureStrips"/>
    <dgm:cxn modelId="{B08E2A51-5A80-49C6-9F32-8F289F39F79E}" type="presParOf" srcId="{E37FAADD-A655-4A3A-B9C8-1BB302903F45}" destId="{1C5588C1-B282-4838-AAC1-6EF178C5BEF3}" srcOrd="1" destOrd="0" presId="urn:microsoft.com/office/officeart/2008/layout/PictureStrips"/>
    <dgm:cxn modelId="{AD1E71DC-33A0-4D97-8166-BF68E368B366}" type="presParOf" srcId="{6782C273-7EEF-42CB-AAE3-5AEBD47CD8E9}" destId="{5AE0C407-4171-4973-9E0A-06C40BC2D47B}" srcOrd="7" destOrd="0" presId="urn:microsoft.com/office/officeart/2008/layout/PictureStrips"/>
    <dgm:cxn modelId="{7F7567E7-AAC9-4E08-B90E-5E2DEE2A087A}" type="presParOf" srcId="{6782C273-7EEF-42CB-AAE3-5AEBD47CD8E9}" destId="{117CF2D1-1E5F-4218-AA48-40D0568EE8E8}" srcOrd="8" destOrd="0" presId="urn:microsoft.com/office/officeart/2008/layout/PictureStrips"/>
    <dgm:cxn modelId="{96328614-0805-4A18-BA09-0A8309D55ECD}" type="presParOf" srcId="{117CF2D1-1E5F-4218-AA48-40D0568EE8E8}" destId="{5756759D-53D9-4411-9011-0217F5D9C800}" srcOrd="0" destOrd="0" presId="urn:microsoft.com/office/officeart/2008/layout/PictureStrips"/>
    <dgm:cxn modelId="{307D05E4-493F-47E5-AA62-5751B92A4A3F}" type="presParOf" srcId="{117CF2D1-1E5F-4218-AA48-40D0568EE8E8}" destId="{AF0B6D38-358D-41A1-9579-443A633DF183}" srcOrd="1" destOrd="0" presId="urn:microsoft.com/office/officeart/2008/layout/PictureStrips"/>
    <dgm:cxn modelId="{BCA3E243-B45A-4A83-A6E3-4C8BAE232D12}" type="presParOf" srcId="{6782C273-7EEF-42CB-AAE3-5AEBD47CD8E9}" destId="{0A4AF48D-DAD8-4D4E-B140-A94A88EE4A0E}" srcOrd="9" destOrd="0" presId="urn:microsoft.com/office/officeart/2008/layout/PictureStrips"/>
    <dgm:cxn modelId="{6DDFA1DB-A7FB-4F56-85ED-49D4A775B247}" type="presParOf" srcId="{6782C273-7EEF-42CB-AAE3-5AEBD47CD8E9}" destId="{534F0DCD-E9B4-44D7-89ED-7D00BA5F119F}" srcOrd="10" destOrd="0" presId="urn:microsoft.com/office/officeart/2008/layout/PictureStrips"/>
    <dgm:cxn modelId="{CB706AFD-913A-4B8C-8A22-42A0F7D37105}" type="presParOf" srcId="{534F0DCD-E9B4-44D7-89ED-7D00BA5F119F}" destId="{FA578589-59B8-4A69-9186-1D53173201C5}" srcOrd="0" destOrd="0" presId="urn:microsoft.com/office/officeart/2008/layout/PictureStrips"/>
    <dgm:cxn modelId="{905B253D-3DAA-4217-B38A-E6776A9A671D}" type="presParOf" srcId="{534F0DCD-E9B4-44D7-89ED-7D00BA5F119F}" destId="{4B4C666F-664F-4949-92EA-995DA856C679}" srcOrd="1" destOrd="0" presId="urn:microsoft.com/office/officeart/2008/layout/PictureStrips"/>
    <dgm:cxn modelId="{18F69752-F018-4C67-B081-67D5EB9A6D31}" type="presParOf" srcId="{6782C273-7EEF-42CB-AAE3-5AEBD47CD8E9}" destId="{CDFFF2D5-47A6-4C3F-92CB-F7B2524F7D14}" srcOrd="11" destOrd="0" presId="urn:microsoft.com/office/officeart/2008/layout/PictureStrips"/>
    <dgm:cxn modelId="{C6ECD9EA-66A7-479F-81BD-304809D3F0D0}" type="presParOf" srcId="{6782C273-7EEF-42CB-AAE3-5AEBD47CD8E9}" destId="{B90EE73D-D497-47A6-ABC6-5A15630F0E00}" srcOrd="12" destOrd="0" presId="urn:microsoft.com/office/officeart/2008/layout/PictureStrips"/>
    <dgm:cxn modelId="{0B758350-A2F9-40C6-B00C-E4509F50D24A}" type="presParOf" srcId="{B90EE73D-D497-47A6-ABC6-5A15630F0E00}" destId="{07F645A4-1087-40D7-8688-324B6ABD5F4A}" srcOrd="0" destOrd="0" presId="urn:microsoft.com/office/officeart/2008/layout/PictureStrips"/>
    <dgm:cxn modelId="{F3FE3287-9825-4941-BDC1-D616F98A7393}" type="presParOf" srcId="{B90EE73D-D497-47A6-ABC6-5A15630F0E00}" destId="{EC855EE4-43FD-448B-B8DB-F76B56101794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D00862-CE97-4FE9-9981-C516FEDC3EAE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F19B142-8DFD-4197-97F6-8B5586D6CD6C}">
      <dgm:prSet phldrT="[Text]" custT="1"/>
      <dgm:spPr/>
      <dgm:t>
        <a:bodyPr/>
        <a:lstStyle/>
        <a:p>
          <a:r>
            <a:rPr lang="en-IN" sz="2400" b="1" dirty="0"/>
            <a:t>HTML ,</a:t>
          </a:r>
          <a:r>
            <a:rPr lang="en-US" sz="2400" i="1" dirty="0"/>
            <a:t> </a:t>
          </a:r>
          <a:r>
            <a:rPr lang="en-IN" sz="2400" b="1" dirty="0"/>
            <a:t>CSS &amp; </a:t>
          </a:r>
          <a:r>
            <a:rPr lang="en-US" sz="2400" b="1" i="1" dirty="0"/>
            <a:t>Bootstrap</a:t>
          </a:r>
          <a:endParaRPr lang="en-IN" sz="2400" dirty="0"/>
        </a:p>
      </dgm:t>
    </dgm:pt>
    <dgm:pt modelId="{FFB78047-AC42-4E65-AB2A-CEF158554E15}" type="parTrans" cxnId="{0C17E51D-5282-41F2-8584-37A7EB53F13F}">
      <dgm:prSet/>
      <dgm:spPr/>
      <dgm:t>
        <a:bodyPr/>
        <a:lstStyle/>
        <a:p>
          <a:endParaRPr lang="en-IN"/>
        </a:p>
      </dgm:t>
    </dgm:pt>
    <dgm:pt modelId="{649ECDFC-F85D-4240-9B0B-7C4496E551C3}" type="sibTrans" cxnId="{0C17E51D-5282-41F2-8584-37A7EB53F13F}">
      <dgm:prSet/>
      <dgm:spPr/>
      <dgm:t>
        <a:bodyPr/>
        <a:lstStyle/>
        <a:p>
          <a:endParaRPr lang="en-IN"/>
        </a:p>
      </dgm:t>
    </dgm:pt>
    <dgm:pt modelId="{533E2845-2D05-47EC-89A0-6C71A311A769}">
      <dgm:prSet custT="1"/>
      <dgm:spPr/>
      <dgm:t>
        <a:bodyPr/>
        <a:lstStyle/>
        <a:p>
          <a:r>
            <a:rPr lang="en-IN" sz="2400" b="1" dirty="0"/>
            <a:t>JavaScript</a:t>
          </a:r>
        </a:p>
      </dgm:t>
    </dgm:pt>
    <dgm:pt modelId="{CA6F36EB-6627-4F43-A8DC-85A756F4BDEC}" type="sibTrans" cxnId="{9CE0B196-DE6B-4CF2-BE9C-7026B208F5C0}">
      <dgm:prSet/>
      <dgm:spPr/>
      <dgm:t>
        <a:bodyPr/>
        <a:lstStyle/>
        <a:p>
          <a:endParaRPr lang="en-IN"/>
        </a:p>
      </dgm:t>
    </dgm:pt>
    <dgm:pt modelId="{C4ACE168-E9E5-4044-BC37-7B750E636589}" type="parTrans" cxnId="{9CE0B196-DE6B-4CF2-BE9C-7026B208F5C0}">
      <dgm:prSet/>
      <dgm:spPr/>
      <dgm:t>
        <a:bodyPr/>
        <a:lstStyle/>
        <a:p>
          <a:endParaRPr lang="en-IN"/>
        </a:p>
      </dgm:t>
    </dgm:pt>
    <dgm:pt modelId="{5B47CEF8-0069-4E29-9EB9-D962ADA8EA95}">
      <dgm:prSet custT="1"/>
      <dgm:spPr/>
      <dgm:t>
        <a:bodyPr/>
        <a:lstStyle/>
        <a:p>
          <a:r>
            <a:rPr lang="en-US" sz="2000" i="1" dirty="0"/>
            <a:t>Powers dynamic interactions like searching, filtering, and switching themes.</a:t>
          </a:r>
          <a:endParaRPr lang="en-IN" sz="2000" i="1" dirty="0"/>
        </a:p>
      </dgm:t>
    </dgm:pt>
    <dgm:pt modelId="{98C09AFE-31F3-4577-A4DB-C73277D6A276}" type="parTrans" cxnId="{EA214268-0C2C-4AF7-B6FB-4A3C20DE8ACD}">
      <dgm:prSet/>
      <dgm:spPr/>
      <dgm:t>
        <a:bodyPr/>
        <a:lstStyle/>
        <a:p>
          <a:endParaRPr lang="en-IN"/>
        </a:p>
      </dgm:t>
    </dgm:pt>
    <dgm:pt modelId="{FCE258E2-EB6A-42C7-B166-AF1383F92048}" type="sibTrans" cxnId="{EA214268-0C2C-4AF7-B6FB-4A3C20DE8ACD}">
      <dgm:prSet/>
      <dgm:spPr/>
      <dgm:t>
        <a:bodyPr/>
        <a:lstStyle/>
        <a:p>
          <a:endParaRPr lang="en-IN"/>
        </a:p>
      </dgm:t>
    </dgm:pt>
    <dgm:pt modelId="{1F3C7E83-8C51-4D51-A9AA-EFCDE6D9C7EB}">
      <dgm:prSet custT="1"/>
      <dgm:spPr/>
      <dgm:t>
        <a:bodyPr/>
        <a:lstStyle/>
        <a:p>
          <a:endParaRPr lang="en-IN" sz="1000" dirty="0"/>
        </a:p>
        <a:p>
          <a:endParaRPr lang="en-IN" sz="1000" dirty="0"/>
        </a:p>
        <a:p>
          <a:endParaRPr lang="en-IN" sz="2000" b="1" dirty="0"/>
        </a:p>
        <a:p>
          <a:r>
            <a:rPr lang="en-IN" sz="2400" b="1" dirty="0"/>
            <a:t>Local Storage:
</a:t>
          </a:r>
        </a:p>
      </dgm:t>
    </dgm:pt>
    <dgm:pt modelId="{4FA06BA9-8DE2-4F20-8DD6-A3AEB61A480D}" type="parTrans" cxnId="{EC3283F2-7515-4DCD-B11C-C65D2EA21715}">
      <dgm:prSet/>
      <dgm:spPr/>
      <dgm:t>
        <a:bodyPr/>
        <a:lstStyle/>
        <a:p>
          <a:endParaRPr lang="en-IN"/>
        </a:p>
      </dgm:t>
    </dgm:pt>
    <dgm:pt modelId="{92ACA475-F568-4398-8A95-C33EB841C91F}" type="sibTrans" cxnId="{EC3283F2-7515-4DCD-B11C-C65D2EA21715}">
      <dgm:prSet/>
      <dgm:spPr/>
      <dgm:t>
        <a:bodyPr/>
        <a:lstStyle/>
        <a:p>
          <a:endParaRPr lang="en-IN"/>
        </a:p>
      </dgm:t>
    </dgm:pt>
    <dgm:pt modelId="{6783B509-269D-4ED8-B1E3-38B69E50A012}">
      <dgm:prSet custT="1"/>
      <dgm:spPr/>
      <dgm:t>
        <a:bodyPr/>
        <a:lstStyle/>
        <a:p>
          <a:r>
            <a:rPr lang="en-US" sz="2000" i="1" dirty="0"/>
            <a:t>Saves user preferences, such as dark mode settings and reviews.</a:t>
          </a:r>
          <a:endParaRPr lang="en-IN" sz="2000" i="1" dirty="0"/>
        </a:p>
      </dgm:t>
    </dgm:pt>
    <dgm:pt modelId="{BA0BAC46-294A-4BE8-AA00-AE07D4FB02F1}" type="parTrans" cxnId="{7EF80BE0-D752-4F51-8358-938376A7F7D7}">
      <dgm:prSet/>
      <dgm:spPr/>
      <dgm:t>
        <a:bodyPr/>
        <a:lstStyle/>
        <a:p>
          <a:endParaRPr lang="en-IN"/>
        </a:p>
      </dgm:t>
    </dgm:pt>
    <dgm:pt modelId="{121BF16F-19A0-4389-BB7C-B7B260B992A3}" type="sibTrans" cxnId="{7EF80BE0-D752-4F51-8358-938376A7F7D7}">
      <dgm:prSet/>
      <dgm:spPr/>
      <dgm:t>
        <a:bodyPr/>
        <a:lstStyle/>
        <a:p>
          <a:endParaRPr lang="en-IN"/>
        </a:p>
      </dgm:t>
    </dgm:pt>
    <dgm:pt modelId="{692B3975-AA33-42EA-8832-58B9E2A06D1F}">
      <dgm:prSet custT="1"/>
      <dgm:spPr/>
      <dgm:t>
        <a:bodyPr/>
        <a:lstStyle/>
        <a:p>
          <a:r>
            <a:rPr lang="en-IN" sz="2400" b="1" dirty="0"/>
            <a:t>Icons</a:t>
          </a:r>
        </a:p>
      </dgm:t>
    </dgm:pt>
    <dgm:pt modelId="{77147098-4487-4713-9414-E3359E996515}" type="parTrans" cxnId="{98015B98-2261-46A0-8060-937D47A08274}">
      <dgm:prSet/>
      <dgm:spPr/>
      <dgm:t>
        <a:bodyPr/>
        <a:lstStyle/>
        <a:p>
          <a:endParaRPr lang="en-IN"/>
        </a:p>
      </dgm:t>
    </dgm:pt>
    <dgm:pt modelId="{B2815505-67FE-47C1-82F1-BD50BC17528F}" type="sibTrans" cxnId="{98015B98-2261-46A0-8060-937D47A08274}">
      <dgm:prSet/>
      <dgm:spPr/>
      <dgm:t>
        <a:bodyPr/>
        <a:lstStyle/>
        <a:p>
          <a:endParaRPr lang="en-IN"/>
        </a:p>
      </dgm:t>
    </dgm:pt>
    <dgm:pt modelId="{9D4606E9-4B51-493D-B1D1-4CFF77AC4C4D}">
      <dgm:prSet custT="1"/>
      <dgm:spPr/>
      <dgm:t>
        <a:bodyPr/>
        <a:lstStyle/>
        <a:p>
          <a:r>
            <a:rPr lang="en-IN" sz="2000" i="1" dirty="0"/>
            <a:t>Utilizes </a:t>
          </a:r>
          <a:r>
            <a:rPr lang="en-IN" sz="2000" i="1" dirty="0" err="1"/>
            <a:t>FontAwesome</a:t>
          </a:r>
          <a:r>
            <a:rPr lang="en-IN" sz="2000" i="1" dirty="0"/>
            <a:t> Icons for clear visual elements.</a:t>
          </a:r>
        </a:p>
      </dgm:t>
    </dgm:pt>
    <dgm:pt modelId="{53599665-6C29-44C6-B08F-DAE2F5454254}" type="parTrans" cxnId="{88102153-D766-41E8-BAB2-5C3458B37FDF}">
      <dgm:prSet/>
      <dgm:spPr/>
      <dgm:t>
        <a:bodyPr/>
        <a:lstStyle/>
        <a:p>
          <a:endParaRPr lang="en-IN"/>
        </a:p>
      </dgm:t>
    </dgm:pt>
    <dgm:pt modelId="{77095AED-ED5A-44BE-9A1B-EF5C77F74B26}" type="sibTrans" cxnId="{88102153-D766-41E8-BAB2-5C3458B37FDF}">
      <dgm:prSet/>
      <dgm:spPr/>
      <dgm:t>
        <a:bodyPr/>
        <a:lstStyle/>
        <a:p>
          <a:endParaRPr lang="en-IN"/>
        </a:p>
      </dgm:t>
    </dgm:pt>
    <dgm:pt modelId="{AD1DAAD3-FE1C-4267-A652-E10FD46F2FAC}">
      <dgm:prSet phldrT="[Text]" custT="1"/>
      <dgm:spPr/>
      <dgm:t>
        <a:bodyPr/>
        <a:lstStyle/>
        <a:p>
          <a:r>
            <a:rPr lang="en-US" sz="2000" i="1" dirty="0"/>
            <a:t>Structures the website and styles it with Bootstrap for a responsive design.</a:t>
          </a:r>
          <a:endParaRPr lang="en-IN" sz="2000" i="1" dirty="0"/>
        </a:p>
      </dgm:t>
    </dgm:pt>
    <dgm:pt modelId="{C3FB3BD6-51E2-4396-8338-46B739483C71}" type="parTrans" cxnId="{D89370E5-26F6-4693-A244-3F78D4BA3614}">
      <dgm:prSet/>
      <dgm:spPr/>
    </dgm:pt>
    <dgm:pt modelId="{FF73D673-70DE-48B0-B45A-77AD197B73F8}" type="sibTrans" cxnId="{D89370E5-26F6-4693-A244-3F78D4BA3614}">
      <dgm:prSet/>
      <dgm:spPr/>
    </dgm:pt>
    <dgm:pt modelId="{C6FCDA89-82F8-451A-8E5F-CAA8888F0053}" type="pres">
      <dgm:prSet presAssocID="{C8D00862-CE97-4FE9-9981-C516FEDC3EAE}" presName="Name0" presStyleCnt="0">
        <dgm:presLayoutVars>
          <dgm:dir/>
          <dgm:animLvl val="lvl"/>
          <dgm:resizeHandles/>
        </dgm:presLayoutVars>
      </dgm:prSet>
      <dgm:spPr/>
    </dgm:pt>
    <dgm:pt modelId="{026FE4E7-AB16-4DA9-B4B8-427A8D0D0957}" type="pres">
      <dgm:prSet presAssocID="{6F19B142-8DFD-4197-97F6-8B5586D6CD6C}" presName="linNode" presStyleCnt="0"/>
      <dgm:spPr/>
    </dgm:pt>
    <dgm:pt modelId="{6DC952B6-1FE8-480A-8FD8-A0DE55B84C0F}" type="pres">
      <dgm:prSet presAssocID="{6F19B142-8DFD-4197-97F6-8B5586D6CD6C}" presName="parentShp" presStyleLbl="node1" presStyleIdx="0" presStyleCnt="4" custScaleX="83071" custLinFactNeighborX="-5487" custLinFactNeighborY="-126">
        <dgm:presLayoutVars>
          <dgm:bulletEnabled val="1"/>
        </dgm:presLayoutVars>
      </dgm:prSet>
      <dgm:spPr/>
    </dgm:pt>
    <dgm:pt modelId="{F419D3BD-5174-4760-94F8-A9992599AAB4}" type="pres">
      <dgm:prSet presAssocID="{6F19B142-8DFD-4197-97F6-8B5586D6CD6C}" presName="childShp" presStyleLbl="bgAccFollowNode1" presStyleIdx="0" presStyleCnt="4" custScaleX="123685" custLinFactNeighborX="1482" custLinFactNeighborY="-126">
        <dgm:presLayoutVars>
          <dgm:bulletEnabled val="1"/>
        </dgm:presLayoutVars>
      </dgm:prSet>
      <dgm:spPr/>
    </dgm:pt>
    <dgm:pt modelId="{429DD57B-122E-4F71-8CF2-B0A9A17C073C}" type="pres">
      <dgm:prSet presAssocID="{649ECDFC-F85D-4240-9B0B-7C4496E551C3}" presName="spacing" presStyleCnt="0"/>
      <dgm:spPr/>
    </dgm:pt>
    <dgm:pt modelId="{4A2F0619-8EE9-4CA5-BC0F-ADB2913083BA}" type="pres">
      <dgm:prSet presAssocID="{533E2845-2D05-47EC-89A0-6C71A311A769}" presName="linNode" presStyleCnt="0"/>
      <dgm:spPr/>
    </dgm:pt>
    <dgm:pt modelId="{5FB31861-87AA-4AEA-8746-57EE3B20ADEF}" type="pres">
      <dgm:prSet presAssocID="{533E2845-2D05-47EC-89A0-6C71A311A769}" presName="parentShp" presStyleLbl="node1" presStyleIdx="1" presStyleCnt="4" custScaleX="75529" custLinFactNeighborX="-7660" custLinFactNeighborY="-885">
        <dgm:presLayoutVars>
          <dgm:bulletEnabled val="1"/>
        </dgm:presLayoutVars>
      </dgm:prSet>
      <dgm:spPr/>
    </dgm:pt>
    <dgm:pt modelId="{C985DF5B-2A48-4E55-89EB-6312C2D6321A}" type="pres">
      <dgm:prSet presAssocID="{533E2845-2D05-47EC-89A0-6C71A311A769}" presName="childShp" presStyleLbl="bgAccFollowNode1" presStyleIdx="1" presStyleCnt="4" custScaleX="114857">
        <dgm:presLayoutVars>
          <dgm:bulletEnabled val="1"/>
        </dgm:presLayoutVars>
      </dgm:prSet>
      <dgm:spPr/>
    </dgm:pt>
    <dgm:pt modelId="{F5DE715E-CB84-42E4-927A-E3E6D12C7DB2}" type="pres">
      <dgm:prSet presAssocID="{CA6F36EB-6627-4F43-A8DC-85A756F4BDEC}" presName="spacing" presStyleCnt="0"/>
      <dgm:spPr/>
    </dgm:pt>
    <dgm:pt modelId="{AE7A51F0-5193-4ACC-A448-F2181057467E}" type="pres">
      <dgm:prSet presAssocID="{1F3C7E83-8C51-4D51-A9AA-EFCDE6D9C7EB}" presName="linNode" presStyleCnt="0"/>
      <dgm:spPr/>
    </dgm:pt>
    <dgm:pt modelId="{9BAACAC8-14FB-4F1D-85A9-4D0579B73E6E}" type="pres">
      <dgm:prSet presAssocID="{1F3C7E83-8C51-4D51-A9AA-EFCDE6D9C7EB}" presName="parentShp" presStyleLbl="node1" presStyleIdx="2" presStyleCnt="4" custScaleX="76839" custLinFactNeighborX="-7575">
        <dgm:presLayoutVars>
          <dgm:bulletEnabled val="1"/>
        </dgm:presLayoutVars>
      </dgm:prSet>
      <dgm:spPr/>
    </dgm:pt>
    <dgm:pt modelId="{FC44C1F9-96CA-4378-A69D-0B56FF893691}" type="pres">
      <dgm:prSet presAssocID="{1F3C7E83-8C51-4D51-A9AA-EFCDE6D9C7EB}" presName="childShp" presStyleLbl="bgAccFollowNode1" presStyleIdx="2" presStyleCnt="4" custScaleX="118919" custLinFactNeighborX="231">
        <dgm:presLayoutVars>
          <dgm:bulletEnabled val="1"/>
        </dgm:presLayoutVars>
      </dgm:prSet>
      <dgm:spPr/>
    </dgm:pt>
    <dgm:pt modelId="{FED1E7DC-4571-44E1-8793-B7D3D31274C0}" type="pres">
      <dgm:prSet presAssocID="{92ACA475-F568-4398-8A95-C33EB841C91F}" presName="spacing" presStyleCnt="0"/>
      <dgm:spPr/>
    </dgm:pt>
    <dgm:pt modelId="{E1B1297A-6EF8-428B-8944-81F9727DA3DD}" type="pres">
      <dgm:prSet presAssocID="{692B3975-AA33-42EA-8832-58B9E2A06D1F}" presName="linNode" presStyleCnt="0"/>
      <dgm:spPr/>
    </dgm:pt>
    <dgm:pt modelId="{21618C0E-F056-4D73-B032-99D9A1C9A259}" type="pres">
      <dgm:prSet presAssocID="{692B3975-AA33-42EA-8832-58B9E2A06D1F}" presName="parentShp" presStyleLbl="node1" presStyleIdx="3" presStyleCnt="4" custScaleX="75536" custLinFactNeighborX="-8101" custLinFactNeighborY="-4424">
        <dgm:presLayoutVars>
          <dgm:bulletEnabled val="1"/>
        </dgm:presLayoutVars>
      </dgm:prSet>
      <dgm:spPr/>
    </dgm:pt>
    <dgm:pt modelId="{957B26D9-87CB-48F5-AFBC-FF8BCF864AFC}" type="pres">
      <dgm:prSet presAssocID="{692B3975-AA33-42EA-8832-58B9E2A06D1F}" presName="childShp" presStyleLbl="bgAccFollowNode1" presStyleIdx="3" presStyleCnt="4" custScaleX="115705">
        <dgm:presLayoutVars>
          <dgm:bulletEnabled val="1"/>
        </dgm:presLayoutVars>
      </dgm:prSet>
      <dgm:spPr/>
    </dgm:pt>
  </dgm:ptLst>
  <dgm:cxnLst>
    <dgm:cxn modelId="{47AF3304-193B-476A-923E-F4B6ABD72DE4}" type="presOf" srcId="{533E2845-2D05-47EC-89A0-6C71A311A769}" destId="{5FB31861-87AA-4AEA-8746-57EE3B20ADEF}" srcOrd="0" destOrd="0" presId="urn:microsoft.com/office/officeart/2005/8/layout/vList6"/>
    <dgm:cxn modelId="{24950006-680F-445A-9307-00CB007A9E08}" type="presOf" srcId="{1F3C7E83-8C51-4D51-A9AA-EFCDE6D9C7EB}" destId="{9BAACAC8-14FB-4F1D-85A9-4D0579B73E6E}" srcOrd="0" destOrd="0" presId="urn:microsoft.com/office/officeart/2005/8/layout/vList6"/>
    <dgm:cxn modelId="{0C17E51D-5282-41F2-8584-37A7EB53F13F}" srcId="{C8D00862-CE97-4FE9-9981-C516FEDC3EAE}" destId="{6F19B142-8DFD-4197-97F6-8B5586D6CD6C}" srcOrd="0" destOrd="0" parTransId="{FFB78047-AC42-4E65-AB2A-CEF158554E15}" sibTransId="{649ECDFC-F85D-4240-9B0B-7C4496E551C3}"/>
    <dgm:cxn modelId="{CEAF6522-4E17-471A-87B4-011B96B312BD}" type="presOf" srcId="{5B47CEF8-0069-4E29-9EB9-D962ADA8EA95}" destId="{C985DF5B-2A48-4E55-89EB-6312C2D6321A}" srcOrd="0" destOrd="0" presId="urn:microsoft.com/office/officeart/2005/8/layout/vList6"/>
    <dgm:cxn modelId="{3E8CC529-FD57-406F-B3B9-CC17BC0062EA}" type="presOf" srcId="{AD1DAAD3-FE1C-4267-A652-E10FD46F2FAC}" destId="{F419D3BD-5174-4760-94F8-A9992599AAB4}" srcOrd="0" destOrd="0" presId="urn:microsoft.com/office/officeart/2005/8/layout/vList6"/>
    <dgm:cxn modelId="{58A1F93E-4F49-4FD6-BDE0-41B6D065180A}" type="presOf" srcId="{C8D00862-CE97-4FE9-9981-C516FEDC3EAE}" destId="{C6FCDA89-82F8-451A-8E5F-CAA8888F0053}" srcOrd="0" destOrd="0" presId="urn:microsoft.com/office/officeart/2005/8/layout/vList6"/>
    <dgm:cxn modelId="{2E458A43-CF75-4EAA-A6BA-12956F910381}" type="presOf" srcId="{6783B509-269D-4ED8-B1E3-38B69E50A012}" destId="{FC44C1F9-96CA-4378-A69D-0B56FF893691}" srcOrd="0" destOrd="0" presId="urn:microsoft.com/office/officeart/2005/8/layout/vList6"/>
    <dgm:cxn modelId="{EA214268-0C2C-4AF7-B6FB-4A3C20DE8ACD}" srcId="{533E2845-2D05-47EC-89A0-6C71A311A769}" destId="{5B47CEF8-0069-4E29-9EB9-D962ADA8EA95}" srcOrd="0" destOrd="0" parTransId="{98C09AFE-31F3-4577-A4DB-C73277D6A276}" sibTransId="{FCE258E2-EB6A-42C7-B166-AF1383F92048}"/>
    <dgm:cxn modelId="{88102153-D766-41E8-BAB2-5C3458B37FDF}" srcId="{692B3975-AA33-42EA-8832-58B9E2A06D1F}" destId="{9D4606E9-4B51-493D-B1D1-4CFF77AC4C4D}" srcOrd="0" destOrd="0" parTransId="{53599665-6C29-44C6-B08F-DAE2F5454254}" sibTransId="{77095AED-ED5A-44BE-9A1B-EF5C77F74B26}"/>
    <dgm:cxn modelId="{9CE0B196-DE6B-4CF2-BE9C-7026B208F5C0}" srcId="{C8D00862-CE97-4FE9-9981-C516FEDC3EAE}" destId="{533E2845-2D05-47EC-89A0-6C71A311A769}" srcOrd="1" destOrd="0" parTransId="{C4ACE168-E9E5-4044-BC37-7B750E636589}" sibTransId="{CA6F36EB-6627-4F43-A8DC-85A756F4BDEC}"/>
    <dgm:cxn modelId="{98015B98-2261-46A0-8060-937D47A08274}" srcId="{C8D00862-CE97-4FE9-9981-C516FEDC3EAE}" destId="{692B3975-AA33-42EA-8832-58B9E2A06D1F}" srcOrd="3" destOrd="0" parTransId="{77147098-4487-4713-9414-E3359E996515}" sibTransId="{B2815505-67FE-47C1-82F1-BD50BC17528F}"/>
    <dgm:cxn modelId="{01E619AD-AC26-44E2-94AC-761BB20CC053}" type="presOf" srcId="{6F19B142-8DFD-4197-97F6-8B5586D6CD6C}" destId="{6DC952B6-1FE8-480A-8FD8-A0DE55B84C0F}" srcOrd="0" destOrd="0" presId="urn:microsoft.com/office/officeart/2005/8/layout/vList6"/>
    <dgm:cxn modelId="{32B27ACB-92C1-4082-910B-495956B99140}" type="presOf" srcId="{692B3975-AA33-42EA-8832-58B9E2A06D1F}" destId="{21618C0E-F056-4D73-B032-99D9A1C9A259}" srcOrd="0" destOrd="0" presId="urn:microsoft.com/office/officeart/2005/8/layout/vList6"/>
    <dgm:cxn modelId="{7EF80BE0-D752-4F51-8358-938376A7F7D7}" srcId="{1F3C7E83-8C51-4D51-A9AA-EFCDE6D9C7EB}" destId="{6783B509-269D-4ED8-B1E3-38B69E50A012}" srcOrd="0" destOrd="0" parTransId="{BA0BAC46-294A-4BE8-AA00-AE07D4FB02F1}" sibTransId="{121BF16F-19A0-4389-BB7C-B7B260B992A3}"/>
    <dgm:cxn modelId="{20AF2DE0-4EB9-4C2F-AD47-97BEC6CA6B0F}" type="presOf" srcId="{9D4606E9-4B51-493D-B1D1-4CFF77AC4C4D}" destId="{957B26D9-87CB-48F5-AFBC-FF8BCF864AFC}" srcOrd="0" destOrd="0" presId="urn:microsoft.com/office/officeart/2005/8/layout/vList6"/>
    <dgm:cxn modelId="{D89370E5-26F6-4693-A244-3F78D4BA3614}" srcId="{6F19B142-8DFD-4197-97F6-8B5586D6CD6C}" destId="{AD1DAAD3-FE1C-4267-A652-E10FD46F2FAC}" srcOrd="0" destOrd="0" parTransId="{C3FB3BD6-51E2-4396-8338-46B739483C71}" sibTransId="{FF73D673-70DE-48B0-B45A-77AD197B73F8}"/>
    <dgm:cxn modelId="{EC3283F2-7515-4DCD-B11C-C65D2EA21715}" srcId="{C8D00862-CE97-4FE9-9981-C516FEDC3EAE}" destId="{1F3C7E83-8C51-4D51-A9AA-EFCDE6D9C7EB}" srcOrd="2" destOrd="0" parTransId="{4FA06BA9-8DE2-4F20-8DD6-A3AEB61A480D}" sibTransId="{92ACA475-F568-4398-8A95-C33EB841C91F}"/>
    <dgm:cxn modelId="{8A2DB762-65E3-4661-8B50-B68FD3E099FA}" type="presParOf" srcId="{C6FCDA89-82F8-451A-8E5F-CAA8888F0053}" destId="{026FE4E7-AB16-4DA9-B4B8-427A8D0D0957}" srcOrd="0" destOrd="0" presId="urn:microsoft.com/office/officeart/2005/8/layout/vList6"/>
    <dgm:cxn modelId="{D7DEF8BC-12F7-4D0A-8FFE-754E4DECFAAC}" type="presParOf" srcId="{026FE4E7-AB16-4DA9-B4B8-427A8D0D0957}" destId="{6DC952B6-1FE8-480A-8FD8-A0DE55B84C0F}" srcOrd="0" destOrd="0" presId="urn:microsoft.com/office/officeart/2005/8/layout/vList6"/>
    <dgm:cxn modelId="{E7971A69-B635-455D-ACD7-3B3B59D6BBF1}" type="presParOf" srcId="{026FE4E7-AB16-4DA9-B4B8-427A8D0D0957}" destId="{F419D3BD-5174-4760-94F8-A9992599AAB4}" srcOrd="1" destOrd="0" presId="urn:microsoft.com/office/officeart/2005/8/layout/vList6"/>
    <dgm:cxn modelId="{D7D3E8C8-CC0B-4B91-A720-3EB654586359}" type="presParOf" srcId="{C6FCDA89-82F8-451A-8E5F-CAA8888F0053}" destId="{429DD57B-122E-4F71-8CF2-B0A9A17C073C}" srcOrd="1" destOrd="0" presId="urn:microsoft.com/office/officeart/2005/8/layout/vList6"/>
    <dgm:cxn modelId="{6362400E-6638-4D8B-84CD-FA15B621C3F6}" type="presParOf" srcId="{C6FCDA89-82F8-451A-8E5F-CAA8888F0053}" destId="{4A2F0619-8EE9-4CA5-BC0F-ADB2913083BA}" srcOrd="2" destOrd="0" presId="urn:microsoft.com/office/officeart/2005/8/layout/vList6"/>
    <dgm:cxn modelId="{0DFC1C00-DE4E-4AAE-A87A-785469477105}" type="presParOf" srcId="{4A2F0619-8EE9-4CA5-BC0F-ADB2913083BA}" destId="{5FB31861-87AA-4AEA-8746-57EE3B20ADEF}" srcOrd="0" destOrd="0" presId="urn:microsoft.com/office/officeart/2005/8/layout/vList6"/>
    <dgm:cxn modelId="{00E8DD40-4B10-48E9-B9C1-DE85B596883F}" type="presParOf" srcId="{4A2F0619-8EE9-4CA5-BC0F-ADB2913083BA}" destId="{C985DF5B-2A48-4E55-89EB-6312C2D6321A}" srcOrd="1" destOrd="0" presId="urn:microsoft.com/office/officeart/2005/8/layout/vList6"/>
    <dgm:cxn modelId="{975D4401-E496-4121-995A-79290E5CD9E2}" type="presParOf" srcId="{C6FCDA89-82F8-451A-8E5F-CAA8888F0053}" destId="{F5DE715E-CB84-42E4-927A-E3E6D12C7DB2}" srcOrd="3" destOrd="0" presId="urn:microsoft.com/office/officeart/2005/8/layout/vList6"/>
    <dgm:cxn modelId="{6D2EE1A4-B91F-40EC-A489-5E6A5BA757DB}" type="presParOf" srcId="{C6FCDA89-82F8-451A-8E5F-CAA8888F0053}" destId="{AE7A51F0-5193-4ACC-A448-F2181057467E}" srcOrd="4" destOrd="0" presId="urn:microsoft.com/office/officeart/2005/8/layout/vList6"/>
    <dgm:cxn modelId="{61FE3BC1-8262-4481-9B17-238DF120B97E}" type="presParOf" srcId="{AE7A51F0-5193-4ACC-A448-F2181057467E}" destId="{9BAACAC8-14FB-4F1D-85A9-4D0579B73E6E}" srcOrd="0" destOrd="0" presId="urn:microsoft.com/office/officeart/2005/8/layout/vList6"/>
    <dgm:cxn modelId="{4152CBC2-D0CA-47E8-A47B-A2B7C031CFEA}" type="presParOf" srcId="{AE7A51F0-5193-4ACC-A448-F2181057467E}" destId="{FC44C1F9-96CA-4378-A69D-0B56FF893691}" srcOrd="1" destOrd="0" presId="urn:microsoft.com/office/officeart/2005/8/layout/vList6"/>
    <dgm:cxn modelId="{68F5DAB1-8429-428E-AAE9-E864EE408826}" type="presParOf" srcId="{C6FCDA89-82F8-451A-8E5F-CAA8888F0053}" destId="{FED1E7DC-4571-44E1-8793-B7D3D31274C0}" srcOrd="5" destOrd="0" presId="urn:microsoft.com/office/officeart/2005/8/layout/vList6"/>
    <dgm:cxn modelId="{5600AE52-8737-42B4-B7B3-C8C12F26BCEF}" type="presParOf" srcId="{C6FCDA89-82F8-451A-8E5F-CAA8888F0053}" destId="{E1B1297A-6EF8-428B-8944-81F9727DA3DD}" srcOrd="6" destOrd="0" presId="urn:microsoft.com/office/officeart/2005/8/layout/vList6"/>
    <dgm:cxn modelId="{4B9FF574-136A-486E-9D3B-5D163CBCB87C}" type="presParOf" srcId="{E1B1297A-6EF8-428B-8944-81F9727DA3DD}" destId="{21618C0E-F056-4D73-B032-99D9A1C9A259}" srcOrd="0" destOrd="0" presId="urn:microsoft.com/office/officeart/2005/8/layout/vList6"/>
    <dgm:cxn modelId="{9E327790-9C97-4717-9A69-B32FEC76EA9B}" type="presParOf" srcId="{E1B1297A-6EF8-428B-8944-81F9727DA3DD}" destId="{957B26D9-87CB-48F5-AFBC-FF8BCF864AF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8D00862-CE97-4FE9-9981-C516FEDC3EAE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E6B6B88-B6C7-465D-B094-3863A31AA835}">
      <dgm:prSet custT="1"/>
      <dgm:spPr/>
      <dgm:t>
        <a:bodyPr/>
        <a:lstStyle/>
        <a:p>
          <a:r>
            <a:rPr lang="en-IN" sz="2400" b="1" dirty="0"/>
            <a:t>AI-Driven Recommendations</a:t>
          </a:r>
        </a:p>
      </dgm:t>
    </dgm:pt>
    <dgm:pt modelId="{5226979A-281E-4E6F-8A1B-8150ED4C7421}" type="parTrans" cxnId="{3187DC9E-C687-43C9-85D5-A2D8C20CDCAE}">
      <dgm:prSet/>
      <dgm:spPr/>
      <dgm:t>
        <a:bodyPr/>
        <a:lstStyle/>
        <a:p>
          <a:endParaRPr lang="en-IN"/>
        </a:p>
      </dgm:t>
    </dgm:pt>
    <dgm:pt modelId="{38B93BCF-2E3A-47AE-AC44-103DE6A3EA3C}" type="sibTrans" cxnId="{3187DC9E-C687-43C9-85D5-A2D8C20CDCAE}">
      <dgm:prSet/>
      <dgm:spPr/>
      <dgm:t>
        <a:bodyPr/>
        <a:lstStyle/>
        <a:p>
          <a:endParaRPr lang="en-IN"/>
        </a:p>
      </dgm:t>
    </dgm:pt>
    <dgm:pt modelId="{13BC7A90-2C6F-4840-9C96-97E62F6FF728}">
      <dgm:prSet/>
      <dgm:spPr/>
      <dgm:t>
        <a:bodyPr/>
        <a:lstStyle/>
        <a:p>
          <a:endParaRPr lang="en-IN" sz="1700" dirty="0"/>
        </a:p>
      </dgm:t>
    </dgm:pt>
    <dgm:pt modelId="{973ED057-68AA-46BD-9DF6-68F484BB1CAB}" type="parTrans" cxnId="{E9AFD756-1FA2-46DE-A75B-2C1670CB17C3}">
      <dgm:prSet/>
      <dgm:spPr/>
      <dgm:t>
        <a:bodyPr/>
        <a:lstStyle/>
        <a:p>
          <a:endParaRPr lang="en-IN"/>
        </a:p>
      </dgm:t>
    </dgm:pt>
    <dgm:pt modelId="{174792B1-1609-4B39-A28F-4C5DFF5FA982}" type="sibTrans" cxnId="{E9AFD756-1FA2-46DE-A75B-2C1670CB17C3}">
      <dgm:prSet/>
      <dgm:spPr/>
      <dgm:t>
        <a:bodyPr/>
        <a:lstStyle/>
        <a:p>
          <a:endParaRPr lang="en-IN"/>
        </a:p>
      </dgm:t>
    </dgm:pt>
    <dgm:pt modelId="{E4E2E3FF-FBDA-4B59-85E5-BCF6C167650D}">
      <dgm:prSet custT="1"/>
      <dgm:spPr/>
      <dgm:t>
        <a:bodyPr/>
        <a:lstStyle/>
        <a:p>
          <a:r>
            <a:rPr lang="en-US" sz="2000" i="1" dirty="0"/>
            <a:t>Use machine learning to suggest tools based on user behavior.</a:t>
          </a:r>
          <a:endParaRPr lang="en-IN" sz="2000" i="1" dirty="0"/>
        </a:p>
      </dgm:t>
    </dgm:pt>
    <dgm:pt modelId="{40182D92-AD3D-4AE0-92FA-05FE5F6982A4}" type="parTrans" cxnId="{31B4DB84-AD09-48DF-B45A-AA366B9CD3A5}">
      <dgm:prSet/>
      <dgm:spPr/>
      <dgm:t>
        <a:bodyPr/>
        <a:lstStyle/>
        <a:p>
          <a:endParaRPr lang="en-IN"/>
        </a:p>
      </dgm:t>
    </dgm:pt>
    <dgm:pt modelId="{3557F900-8D47-4F1E-A650-637DDE3F4CCC}" type="sibTrans" cxnId="{31B4DB84-AD09-48DF-B45A-AA366B9CD3A5}">
      <dgm:prSet/>
      <dgm:spPr/>
      <dgm:t>
        <a:bodyPr/>
        <a:lstStyle/>
        <a:p>
          <a:endParaRPr lang="en-IN"/>
        </a:p>
      </dgm:t>
    </dgm:pt>
    <dgm:pt modelId="{EC9544D8-D7A3-4904-9685-1C7F5FB848F2}">
      <dgm:prSet custT="1"/>
      <dgm:spPr/>
      <dgm:t>
        <a:bodyPr/>
        <a:lstStyle/>
        <a:p>
          <a:r>
            <a:rPr lang="en-IN" sz="2400" b="1" dirty="0"/>
            <a:t>Real-Time Analytic</a:t>
          </a:r>
        </a:p>
      </dgm:t>
    </dgm:pt>
    <dgm:pt modelId="{B19A6B1A-E2E1-4475-B011-B3F4B474D205}" type="parTrans" cxnId="{F3C8F580-1E8E-4F02-8D4C-E5A0ACB667DC}">
      <dgm:prSet/>
      <dgm:spPr/>
      <dgm:t>
        <a:bodyPr/>
        <a:lstStyle/>
        <a:p>
          <a:endParaRPr lang="en-IN"/>
        </a:p>
      </dgm:t>
    </dgm:pt>
    <dgm:pt modelId="{4A110C28-C38C-44D2-88E8-38FA4FFFBF4E}" type="sibTrans" cxnId="{F3C8F580-1E8E-4F02-8D4C-E5A0ACB667DC}">
      <dgm:prSet/>
      <dgm:spPr/>
      <dgm:t>
        <a:bodyPr/>
        <a:lstStyle/>
        <a:p>
          <a:endParaRPr lang="en-IN"/>
        </a:p>
      </dgm:t>
    </dgm:pt>
    <dgm:pt modelId="{C0740A03-D514-4D22-AE7F-6F1168620199}">
      <dgm:prSet custT="1"/>
      <dgm:spPr/>
      <dgm:t>
        <a:bodyPr/>
        <a:lstStyle/>
        <a:p>
          <a:r>
            <a:rPr lang="en-US" sz="2000" i="1" dirty="0"/>
            <a:t>Track usage trends to highlight the most popular tools.</a:t>
          </a:r>
          <a:endParaRPr lang="en-IN" sz="2000" i="1" dirty="0"/>
        </a:p>
      </dgm:t>
    </dgm:pt>
    <dgm:pt modelId="{10E42254-8979-438C-92CF-48D56628AAEC}" type="parTrans" cxnId="{EED71435-6416-4172-B203-0AB9EDA6C4E0}">
      <dgm:prSet/>
      <dgm:spPr/>
      <dgm:t>
        <a:bodyPr/>
        <a:lstStyle/>
        <a:p>
          <a:endParaRPr lang="en-IN"/>
        </a:p>
      </dgm:t>
    </dgm:pt>
    <dgm:pt modelId="{FD91AFA6-5147-4278-8CF3-0440EB12CE61}" type="sibTrans" cxnId="{EED71435-6416-4172-B203-0AB9EDA6C4E0}">
      <dgm:prSet/>
      <dgm:spPr/>
      <dgm:t>
        <a:bodyPr/>
        <a:lstStyle/>
        <a:p>
          <a:endParaRPr lang="en-IN"/>
        </a:p>
      </dgm:t>
    </dgm:pt>
    <dgm:pt modelId="{0C2821D7-7828-4F1E-AB46-9AB1B7D500A2}">
      <dgm:prSet custT="1"/>
      <dgm:spPr/>
      <dgm:t>
        <a:bodyPr/>
        <a:lstStyle/>
        <a:p>
          <a:r>
            <a:rPr lang="en-IN" sz="2400" b="1" dirty="0"/>
            <a:t>Enhanced Community Features</a:t>
          </a:r>
        </a:p>
      </dgm:t>
    </dgm:pt>
    <dgm:pt modelId="{17E00074-0098-4EB0-B96D-0C2401C0B901}" type="parTrans" cxnId="{8FB535C4-637F-4184-849A-2775CACC91F4}">
      <dgm:prSet/>
      <dgm:spPr/>
      <dgm:t>
        <a:bodyPr/>
        <a:lstStyle/>
        <a:p>
          <a:endParaRPr lang="en-IN"/>
        </a:p>
      </dgm:t>
    </dgm:pt>
    <dgm:pt modelId="{799621A2-E4BA-4093-98E7-34BC9F6C8278}" type="sibTrans" cxnId="{8FB535C4-637F-4184-849A-2775CACC91F4}">
      <dgm:prSet/>
      <dgm:spPr/>
      <dgm:t>
        <a:bodyPr/>
        <a:lstStyle/>
        <a:p>
          <a:endParaRPr lang="en-IN"/>
        </a:p>
      </dgm:t>
    </dgm:pt>
    <dgm:pt modelId="{7A3668EC-2CC9-4203-AC1B-9013B6D8A6B5}">
      <dgm:prSet custT="1"/>
      <dgm:spPr/>
      <dgm:t>
        <a:bodyPr/>
        <a:lstStyle/>
        <a:p>
          <a:r>
            <a:rPr lang="en-US" sz="2000" i="1" dirty="0"/>
            <a:t>Introduce forums and interactive feedback systems.</a:t>
          </a:r>
          <a:endParaRPr lang="en-IN" sz="2000" i="1" dirty="0"/>
        </a:p>
      </dgm:t>
    </dgm:pt>
    <dgm:pt modelId="{2976305F-A6DD-4C29-9155-7637E86B4EF6}" type="parTrans" cxnId="{DA4F9807-E390-4598-AB5A-5768E7291474}">
      <dgm:prSet/>
      <dgm:spPr/>
      <dgm:t>
        <a:bodyPr/>
        <a:lstStyle/>
        <a:p>
          <a:endParaRPr lang="en-IN"/>
        </a:p>
      </dgm:t>
    </dgm:pt>
    <dgm:pt modelId="{D2B12AF7-3C3F-4D78-B511-68BD3436032D}" type="sibTrans" cxnId="{DA4F9807-E390-4598-AB5A-5768E7291474}">
      <dgm:prSet/>
      <dgm:spPr/>
      <dgm:t>
        <a:bodyPr/>
        <a:lstStyle/>
        <a:p>
          <a:endParaRPr lang="en-IN"/>
        </a:p>
      </dgm:t>
    </dgm:pt>
    <dgm:pt modelId="{C6FCDA89-82F8-451A-8E5F-CAA8888F0053}" type="pres">
      <dgm:prSet presAssocID="{C8D00862-CE97-4FE9-9981-C516FEDC3EAE}" presName="Name0" presStyleCnt="0">
        <dgm:presLayoutVars>
          <dgm:dir/>
          <dgm:animLvl val="lvl"/>
          <dgm:resizeHandles/>
        </dgm:presLayoutVars>
      </dgm:prSet>
      <dgm:spPr/>
    </dgm:pt>
    <dgm:pt modelId="{25DC9435-0433-4228-8BAE-9910981E655A}" type="pres">
      <dgm:prSet presAssocID="{CE6B6B88-B6C7-465D-B094-3863A31AA835}" presName="linNode" presStyleCnt="0"/>
      <dgm:spPr/>
    </dgm:pt>
    <dgm:pt modelId="{A91C26CD-6E3C-48AE-828A-58B6A39B6589}" type="pres">
      <dgm:prSet presAssocID="{CE6B6B88-B6C7-465D-B094-3863A31AA835}" presName="parentShp" presStyleLbl="node1" presStyleIdx="0" presStyleCnt="3" custScaleX="84886" custLinFactNeighborX="-3642" custLinFactNeighborY="-126">
        <dgm:presLayoutVars>
          <dgm:bulletEnabled val="1"/>
        </dgm:presLayoutVars>
      </dgm:prSet>
      <dgm:spPr/>
    </dgm:pt>
    <dgm:pt modelId="{42081570-1650-4D89-B6B9-A271B65AEB0E}" type="pres">
      <dgm:prSet presAssocID="{CE6B6B88-B6C7-465D-B094-3863A31AA835}" presName="childShp" presStyleLbl="bgAccFollowNode1" presStyleIdx="0" presStyleCnt="3" custScaleX="110776" custLinFactNeighborX="653" custLinFactNeighborY="3539">
        <dgm:presLayoutVars>
          <dgm:bulletEnabled val="1"/>
        </dgm:presLayoutVars>
      </dgm:prSet>
      <dgm:spPr/>
    </dgm:pt>
    <dgm:pt modelId="{03B8A63F-0F6F-4B6E-A3AB-432C0EB4AF45}" type="pres">
      <dgm:prSet presAssocID="{38B93BCF-2E3A-47AE-AC44-103DE6A3EA3C}" presName="spacing" presStyleCnt="0"/>
      <dgm:spPr/>
    </dgm:pt>
    <dgm:pt modelId="{EFC4354B-8D17-4AAD-91C8-B1D957AA766D}" type="pres">
      <dgm:prSet presAssocID="{EC9544D8-D7A3-4904-9685-1C7F5FB848F2}" presName="linNode" presStyleCnt="0"/>
      <dgm:spPr/>
    </dgm:pt>
    <dgm:pt modelId="{9EFF6CFA-F015-4D3B-B46F-03115F135A21}" type="pres">
      <dgm:prSet presAssocID="{EC9544D8-D7A3-4904-9685-1C7F5FB848F2}" presName="parentShp" presStyleLbl="node1" presStyleIdx="1" presStyleCnt="3" custScaleX="85760" custLinFactNeighborX="-4747" custLinFactNeighborY="-885">
        <dgm:presLayoutVars>
          <dgm:bulletEnabled val="1"/>
        </dgm:presLayoutVars>
      </dgm:prSet>
      <dgm:spPr/>
    </dgm:pt>
    <dgm:pt modelId="{F28092F2-EA3C-4D2A-8189-93B23C7B960F}" type="pres">
      <dgm:prSet presAssocID="{EC9544D8-D7A3-4904-9685-1C7F5FB848F2}" presName="childShp" presStyleLbl="bgAccFollowNode1" presStyleIdx="1" presStyleCnt="3" custScaleX="111073" custLinFactNeighborX="876">
        <dgm:presLayoutVars>
          <dgm:bulletEnabled val="1"/>
        </dgm:presLayoutVars>
      </dgm:prSet>
      <dgm:spPr/>
    </dgm:pt>
    <dgm:pt modelId="{329DE3A5-99C4-49F5-8017-F484C68F7CB4}" type="pres">
      <dgm:prSet presAssocID="{4A110C28-C38C-44D2-88E8-38FA4FFFBF4E}" presName="spacing" presStyleCnt="0"/>
      <dgm:spPr/>
    </dgm:pt>
    <dgm:pt modelId="{8511BD29-0ECA-480C-98EF-7849D1068772}" type="pres">
      <dgm:prSet presAssocID="{0C2821D7-7828-4F1E-AB46-9AB1B7D500A2}" presName="linNode" presStyleCnt="0"/>
      <dgm:spPr/>
    </dgm:pt>
    <dgm:pt modelId="{6469A9EE-7561-4D1F-B306-A4D6C7C65ACE}" type="pres">
      <dgm:prSet presAssocID="{0C2821D7-7828-4F1E-AB46-9AB1B7D500A2}" presName="parentShp" presStyleLbl="node1" presStyleIdx="2" presStyleCnt="3" custScaleX="85344" custLinFactNeighborX="-4669">
        <dgm:presLayoutVars>
          <dgm:bulletEnabled val="1"/>
        </dgm:presLayoutVars>
      </dgm:prSet>
      <dgm:spPr/>
    </dgm:pt>
    <dgm:pt modelId="{C007341C-47D9-413F-A933-75081943F520}" type="pres">
      <dgm:prSet presAssocID="{0C2821D7-7828-4F1E-AB46-9AB1B7D500A2}" presName="childShp" presStyleLbl="bgAccFollowNode1" presStyleIdx="2" presStyleCnt="3" custScaleX="107589">
        <dgm:presLayoutVars>
          <dgm:bulletEnabled val="1"/>
        </dgm:presLayoutVars>
      </dgm:prSet>
      <dgm:spPr/>
    </dgm:pt>
  </dgm:ptLst>
  <dgm:cxnLst>
    <dgm:cxn modelId="{DA4F9807-E390-4598-AB5A-5768E7291474}" srcId="{0C2821D7-7828-4F1E-AB46-9AB1B7D500A2}" destId="{7A3668EC-2CC9-4203-AC1B-9013B6D8A6B5}" srcOrd="0" destOrd="0" parTransId="{2976305F-A6DD-4C29-9155-7637E86B4EF6}" sibTransId="{D2B12AF7-3C3F-4D78-B511-68BD3436032D}"/>
    <dgm:cxn modelId="{5A2E6E27-C875-480D-8527-8D79FC70945A}" type="presOf" srcId="{C0740A03-D514-4D22-AE7F-6F1168620199}" destId="{F28092F2-EA3C-4D2A-8189-93B23C7B960F}" srcOrd="0" destOrd="0" presId="urn:microsoft.com/office/officeart/2005/8/layout/vList6"/>
    <dgm:cxn modelId="{EED71435-6416-4172-B203-0AB9EDA6C4E0}" srcId="{EC9544D8-D7A3-4904-9685-1C7F5FB848F2}" destId="{C0740A03-D514-4D22-AE7F-6F1168620199}" srcOrd="0" destOrd="0" parTransId="{10E42254-8979-438C-92CF-48D56628AAEC}" sibTransId="{FD91AFA6-5147-4278-8CF3-0440EB12CE61}"/>
    <dgm:cxn modelId="{58A1F93E-4F49-4FD6-BDE0-41B6D065180A}" type="presOf" srcId="{C8D00862-CE97-4FE9-9981-C516FEDC3EAE}" destId="{C6FCDA89-82F8-451A-8E5F-CAA8888F0053}" srcOrd="0" destOrd="0" presId="urn:microsoft.com/office/officeart/2005/8/layout/vList6"/>
    <dgm:cxn modelId="{570BAB5B-2552-4247-B4BA-03349A8B8C38}" type="presOf" srcId="{0C2821D7-7828-4F1E-AB46-9AB1B7D500A2}" destId="{6469A9EE-7561-4D1F-B306-A4D6C7C65ACE}" srcOrd="0" destOrd="0" presId="urn:microsoft.com/office/officeart/2005/8/layout/vList6"/>
    <dgm:cxn modelId="{5E59934D-691C-466F-AEB5-F21497C2A608}" type="presOf" srcId="{CE6B6B88-B6C7-465D-B094-3863A31AA835}" destId="{A91C26CD-6E3C-48AE-828A-58B6A39B6589}" srcOrd="0" destOrd="0" presId="urn:microsoft.com/office/officeart/2005/8/layout/vList6"/>
    <dgm:cxn modelId="{B8E30950-CD70-499C-8BD5-A65D01ECFB84}" type="presOf" srcId="{E4E2E3FF-FBDA-4B59-85E5-BCF6C167650D}" destId="{42081570-1650-4D89-B6B9-A271B65AEB0E}" srcOrd="0" destOrd="1" presId="urn:microsoft.com/office/officeart/2005/8/layout/vList6"/>
    <dgm:cxn modelId="{E9AFD756-1FA2-46DE-A75B-2C1670CB17C3}" srcId="{CE6B6B88-B6C7-465D-B094-3863A31AA835}" destId="{13BC7A90-2C6F-4840-9C96-97E62F6FF728}" srcOrd="0" destOrd="0" parTransId="{973ED057-68AA-46BD-9DF6-68F484BB1CAB}" sibTransId="{174792B1-1609-4B39-A28F-4C5DFF5FA982}"/>
    <dgm:cxn modelId="{4BD69F77-C0D7-4667-80E6-B2AA72BB69F6}" type="presOf" srcId="{7A3668EC-2CC9-4203-AC1B-9013B6D8A6B5}" destId="{C007341C-47D9-413F-A933-75081943F520}" srcOrd="0" destOrd="0" presId="urn:microsoft.com/office/officeart/2005/8/layout/vList6"/>
    <dgm:cxn modelId="{F3C8F580-1E8E-4F02-8D4C-E5A0ACB667DC}" srcId="{C8D00862-CE97-4FE9-9981-C516FEDC3EAE}" destId="{EC9544D8-D7A3-4904-9685-1C7F5FB848F2}" srcOrd="1" destOrd="0" parTransId="{B19A6B1A-E2E1-4475-B011-B3F4B474D205}" sibTransId="{4A110C28-C38C-44D2-88E8-38FA4FFFBF4E}"/>
    <dgm:cxn modelId="{31B4DB84-AD09-48DF-B45A-AA366B9CD3A5}" srcId="{CE6B6B88-B6C7-465D-B094-3863A31AA835}" destId="{E4E2E3FF-FBDA-4B59-85E5-BCF6C167650D}" srcOrd="1" destOrd="0" parTransId="{40182D92-AD3D-4AE0-92FA-05FE5F6982A4}" sibTransId="{3557F900-8D47-4F1E-A650-637DDE3F4CCC}"/>
    <dgm:cxn modelId="{F50A919C-D427-4C57-9C8E-0FA286450733}" type="presOf" srcId="{EC9544D8-D7A3-4904-9685-1C7F5FB848F2}" destId="{9EFF6CFA-F015-4D3B-B46F-03115F135A21}" srcOrd="0" destOrd="0" presId="urn:microsoft.com/office/officeart/2005/8/layout/vList6"/>
    <dgm:cxn modelId="{3187DC9E-C687-43C9-85D5-A2D8C20CDCAE}" srcId="{C8D00862-CE97-4FE9-9981-C516FEDC3EAE}" destId="{CE6B6B88-B6C7-465D-B094-3863A31AA835}" srcOrd="0" destOrd="0" parTransId="{5226979A-281E-4E6F-8A1B-8150ED4C7421}" sibTransId="{38B93BCF-2E3A-47AE-AC44-103DE6A3EA3C}"/>
    <dgm:cxn modelId="{C56CF8BC-ABA7-49AD-8E95-31C3B9505C45}" type="presOf" srcId="{13BC7A90-2C6F-4840-9C96-97E62F6FF728}" destId="{42081570-1650-4D89-B6B9-A271B65AEB0E}" srcOrd="0" destOrd="0" presId="urn:microsoft.com/office/officeart/2005/8/layout/vList6"/>
    <dgm:cxn modelId="{8FB535C4-637F-4184-849A-2775CACC91F4}" srcId="{C8D00862-CE97-4FE9-9981-C516FEDC3EAE}" destId="{0C2821D7-7828-4F1E-AB46-9AB1B7D500A2}" srcOrd="2" destOrd="0" parTransId="{17E00074-0098-4EB0-B96D-0C2401C0B901}" sibTransId="{799621A2-E4BA-4093-98E7-34BC9F6C8278}"/>
    <dgm:cxn modelId="{F5919676-81FA-4D16-A3A4-86529FDD8622}" type="presParOf" srcId="{C6FCDA89-82F8-451A-8E5F-CAA8888F0053}" destId="{25DC9435-0433-4228-8BAE-9910981E655A}" srcOrd="0" destOrd="0" presId="urn:microsoft.com/office/officeart/2005/8/layout/vList6"/>
    <dgm:cxn modelId="{59C950F2-B190-4E51-8F35-13AD07327D64}" type="presParOf" srcId="{25DC9435-0433-4228-8BAE-9910981E655A}" destId="{A91C26CD-6E3C-48AE-828A-58B6A39B6589}" srcOrd="0" destOrd="0" presId="urn:microsoft.com/office/officeart/2005/8/layout/vList6"/>
    <dgm:cxn modelId="{5D9AE51A-6D95-43B0-845E-5FA07E06FA97}" type="presParOf" srcId="{25DC9435-0433-4228-8BAE-9910981E655A}" destId="{42081570-1650-4D89-B6B9-A271B65AEB0E}" srcOrd="1" destOrd="0" presId="urn:microsoft.com/office/officeart/2005/8/layout/vList6"/>
    <dgm:cxn modelId="{DA485A0D-7EB5-47D7-AA60-E0CE3C7A3C32}" type="presParOf" srcId="{C6FCDA89-82F8-451A-8E5F-CAA8888F0053}" destId="{03B8A63F-0F6F-4B6E-A3AB-432C0EB4AF45}" srcOrd="1" destOrd="0" presId="urn:microsoft.com/office/officeart/2005/8/layout/vList6"/>
    <dgm:cxn modelId="{585DC29E-CCD3-4D75-8FE5-9DA8096AF4B7}" type="presParOf" srcId="{C6FCDA89-82F8-451A-8E5F-CAA8888F0053}" destId="{EFC4354B-8D17-4AAD-91C8-B1D957AA766D}" srcOrd="2" destOrd="0" presId="urn:microsoft.com/office/officeart/2005/8/layout/vList6"/>
    <dgm:cxn modelId="{AD89C106-C7B0-49F1-B520-D49573B118AE}" type="presParOf" srcId="{EFC4354B-8D17-4AAD-91C8-B1D957AA766D}" destId="{9EFF6CFA-F015-4D3B-B46F-03115F135A21}" srcOrd="0" destOrd="0" presId="urn:microsoft.com/office/officeart/2005/8/layout/vList6"/>
    <dgm:cxn modelId="{2F58816F-15D1-4605-AC33-189BD58364F9}" type="presParOf" srcId="{EFC4354B-8D17-4AAD-91C8-B1D957AA766D}" destId="{F28092F2-EA3C-4D2A-8189-93B23C7B960F}" srcOrd="1" destOrd="0" presId="urn:microsoft.com/office/officeart/2005/8/layout/vList6"/>
    <dgm:cxn modelId="{A95F8A64-6856-4919-B3F9-8B94899B2336}" type="presParOf" srcId="{C6FCDA89-82F8-451A-8E5F-CAA8888F0053}" destId="{329DE3A5-99C4-49F5-8017-F484C68F7CB4}" srcOrd="3" destOrd="0" presId="urn:microsoft.com/office/officeart/2005/8/layout/vList6"/>
    <dgm:cxn modelId="{47B90EC7-8884-4F38-BCB2-AAA2225AA48C}" type="presParOf" srcId="{C6FCDA89-82F8-451A-8E5F-CAA8888F0053}" destId="{8511BD29-0ECA-480C-98EF-7849D1068772}" srcOrd="4" destOrd="0" presId="urn:microsoft.com/office/officeart/2005/8/layout/vList6"/>
    <dgm:cxn modelId="{8251CF13-F7C1-4772-B1AA-B365CF4C284D}" type="presParOf" srcId="{8511BD29-0ECA-480C-98EF-7849D1068772}" destId="{6469A9EE-7561-4D1F-B306-A4D6C7C65ACE}" srcOrd="0" destOrd="0" presId="urn:microsoft.com/office/officeart/2005/8/layout/vList6"/>
    <dgm:cxn modelId="{BE80BB15-9DB7-46DF-8A95-5BAAEBBF62F2}" type="presParOf" srcId="{8511BD29-0ECA-480C-98EF-7849D1068772}" destId="{C007341C-47D9-413F-A933-75081943F52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F18FC-9439-43F5-80F5-5EC560701FB3}">
      <dsp:nvSpPr>
        <dsp:cNvPr id="0" name=""/>
        <dsp:cNvSpPr/>
      </dsp:nvSpPr>
      <dsp:spPr>
        <a:xfrm rot="10800000">
          <a:off x="2080375" y="1281"/>
          <a:ext cx="7308385" cy="95816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2526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1" kern="1200" dirty="0">
              <a:latin typeface="+mn-lt"/>
            </a:rPr>
            <a:t>A website where people can find and explore different AI tools.</a:t>
          </a:r>
          <a:endParaRPr lang="en-IN" sz="2600" i="1" kern="1200" dirty="0">
            <a:latin typeface="+mn-lt"/>
          </a:endParaRPr>
        </a:p>
      </dsp:txBody>
      <dsp:txXfrm rot="10800000">
        <a:off x="2319917" y="1281"/>
        <a:ext cx="7068843" cy="958168"/>
      </dsp:txXfrm>
    </dsp:sp>
    <dsp:sp modelId="{35871CCF-2221-43C1-BA0B-D2CEAC88FEE6}">
      <dsp:nvSpPr>
        <dsp:cNvPr id="0" name=""/>
        <dsp:cNvSpPr/>
      </dsp:nvSpPr>
      <dsp:spPr>
        <a:xfrm>
          <a:off x="1629864" y="0"/>
          <a:ext cx="958168" cy="95816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9872ED-AC53-4141-8377-9C20CA30E77B}">
      <dsp:nvSpPr>
        <dsp:cNvPr id="0" name=""/>
        <dsp:cNvSpPr/>
      </dsp:nvSpPr>
      <dsp:spPr>
        <a:xfrm rot="10800000">
          <a:off x="2080375" y="1245470"/>
          <a:ext cx="7308385" cy="95816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2526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1" kern="1200" dirty="0"/>
            <a:t>It helps you explore, compare, and choose the best tools.</a:t>
          </a:r>
          <a:endParaRPr lang="en-IN" sz="2600" i="1" kern="1200" dirty="0"/>
        </a:p>
      </dsp:txBody>
      <dsp:txXfrm rot="10800000">
        <a:off x="2319917" y="1245470"/>
        <a:ext cx="7068843" cy="958168"/>
      </dsp:txXfrm>
    </dsp:sp>
    <dsp:sp modelId="{7860E002-712F-4EB0-ACED-42F46DE417BF}">
      <dsp:nvSpPr>
        <dsp:cNvPr id="0" name=""/>
        <dsp:cNvSpPr/>
      </dsp:nvSpPr>
      <dsp:spPr>
        <a:xfrm>
          <a:off x="1601291" y="1245470"/>
          <a:ext cx="958168" cy="95816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7D8ABD-2B46-4CFE-B06B-D4AC4DF858F8}">
      <dsp:nvSpPr>
        <dsp:cNvPr id="0" name=""/>
        <dsp:cNvSpPr/>
      </dsp:nvSpPr>
      <dsp:spPr>
        <a:xfrm rot="10800000">
          <a:off x="2080375" y="2489659"/>
          <a:ext cx="7308385" cy="95816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2526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1" kern="1200" dirty="0"/>
            <a:t>You can search for tools quickly and read user reviews.</a:t>
          </a:r>
          <a:endParaRPr lang="en-IN" sz="2600" i="1" kern="1200" dirty="0"/>
        </a:p>
      </dsp:txBody>
      <dsp:txXfrm rot="10800000">
        <a:off x="2319917" y="2489659"/>
        <a:ext cx="7068843" cy="958168"/>
      </dsp:txXfrm>
    </dsp:sp>
    <dsp:sp modelId="{B4477D1F-4893-4E4C-9359-2F989D4A8376}">
      <dsp:nvSpPr>
        <dsp:cNvPr id="0" name=""/>
        <dsp:cNvSpPr/>
      </dsp:nvSpPr>
      <dsp:spPr>
        <a:xfrm>
          <a:off x="1601291" y="2489659"/>
          <a:ext cx="958168" cy="95816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704F0-602F-494B-9985-CC0C799E600A}">
      <dsp:nvSpPr>
        <dsp:cNvPr id="0" name=""/>
        <dsp:cNvSpPr/>
      </dsp:nvSpPr>
      <dsp:spPr>
        <a:xfrm rot="10800000">
          <a:off x="2080375" y="3733848"/>
          <a:ext cx="7308385" cy="95816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2526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1" kern="1200" dirty="0"/>
            <a:t>The goal is to make discovering and using AI simple and fun.</a:t>
          </a:r>
          <a:endParaRPr lang="en-IN" sz="2600" i="1" kern="1200" dirty="0"/>
        </a:p>
      </dsp:txBody>
      <dsp:txXfrm rot="10800000">
        <a:off x="2319917" y="3733848"/>
        <a:ext cx="7068843" cy="958168"/>
      </dsp:txXfrm>
    </dsp:sp>
    <dsp:sp modelId="{A98E4F55-540E-41F0-B80E-216437A82899}">
      <dsp:nvSpPr>
        <dsp:cNvPr id="0" name=""/>
        <dsp:cNvSpPr/>
      </dsp:nvSpPr>
      <dsp:spPr>
        <a:xfrm>
          <a:off x="1601291" y="3733848"/>
          <a:ext cx="958168" cy="958168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98998-B078-45AD-A29A-A31A296B289E}">
      <dsp:nvSpPr>
        <dsp:cNvPr id="0" name=""/>
        <dsp:cNvSpPr/>
      </dsp:nvSpPr>
      <dsp:spPr>
        <a:xfrm>
          <a:off x="0" y="0"/>
          <a:ext cx="6725689" cy="435133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407A6-06E5-4B24-98AE-D26521A82A22}">
      <dsp:nvSpPr>
        <dsp:cNvPr id="0" name=""/>
        <dsp:cNvSpPr/>
      </dsp:nvSpPr>
      <dsp:spPr>
        <a:xfrm>
          <a:off x="3346023" y="437386"/>
          <a:ext cx="6050024" cy="94650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1" kern="1200" dirty="0">
              <a:latin typeface="+mn-lt"/>
            </a:rPr>
            <a:t>To help users easily find and use AI tools.</a:t>
          </a:r>
          <a:endParaRPr lang="en-IN" sz="2200" b="0" i="1" kern="1200" dirty="0">
            <a:latin typeface="+mn-lt"/>
          </a:endParaRPr>
        </a:p>
      </dsp:txBody>
      <dsp:txXfrm>
        <a:off x="3392227" y="483590"/>
        <a:ext cx="5957616" cy="854093"/>
      </dsp:txXfrm>
    </dsp:sp>
    <dsp:sp modelId="{0C4B8A8C-F2BC-4866-8700-D117F984E0CB}">
      <dsp:nvSpPr>
        <dsp:cNvPr id="0" name=""/>
        <dsp:cNvSpPr/>
      </dsp:nvSpPr>
      <dsp:spPr>
        <a:xfrm>
          <a:off x="3362823" y="1742134"/>
          <a:ext cx="6035486" cy="90448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1" kern="1200" dirty="0">
              <a:latin typeface="+mn-lt"/>
            </a:rPr>
            <a:t>To create a one-stop hub for AI innovations.</a:t>
          </a:r>
          <a:endParaRPr lang="en-IN" sz="2100" i="1" kern="1200" dirty="0">
            <a:latin typeface="+mn-lt"/>
          </a:endParaRPr>
        </a:p>
      </dsp:txBody>
      <dsp:txXfrm>
        <a:off x="3406976" y="1786287"/>
        <a:ext cx="5947180" cy="816179"/>
      </dsp:txXfrm>
    </dsp:sp>
    <dsp:sp modelId="{8EA26F99-3B0A-4CCB-BC37-A0C8B6E851BC}">
      <dsp:nvSpPr>
        <dsp:cNvPr id="0" name=""/>
        <dsp:cNvSpPr/>
      </dsp:nvSpPr>
      <dsp:spPr>
        <a:xfrm>
          <a:off x="3381915" y="3005102"/>
          <a:ext cx="5959233" cy="91423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1" kern="1200" dirty="0"/>
            <a:t>To connect users with AI Tool .</a:t>
          </a:r>
          <a:endParaRPr lang="en-IN" sz="2100" i="1" kern="1200" dirty="0"/>
        </a:p>
      </dsp:txBody>
      <dsp:txXfrm>
        <a:off x="3426544" y="3049731"/>
        <a:ext cx="5869975" cy="8249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77A41-C8C2-45CF-82A8-4482FBE0EE1A}">
      <dsp:nvSpPr>
        <dsp:cNvPr id="0" name=""/>
        <dsp:cNvSpPr/>
      </dsp:nvSpPr>
      <dsp:spPr>
        <a:xfrm rot="5400000">
          <a:off x="-240985" y="244340"/>
          <a:ext cx="1606573" cy="11246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/>
            <a:t>AI Tool Directory</a:t>
          </a:r>
        </a:p>
      </dsp:txBody>
      <dsp:txXfrm rot="-5400000">
        <a:off x="2" y="565655"/>
        <a:ext cx="1124601" cy="481972"/>
      </dsp:txXfrm>
    </dsp:sp>
    <dsp:sp modelId="{80A62CF7-2069-4D58-A037-2941931A8A60}">
      <dsp:nvSpPr>
        <dsp:cNvPr id="0" name=""/>
        <dsp:cNvSpPr/>
      </dsp:nvSpPr>
      <dsp:spPr>
        <a:xfrm rot="5400000">
          <a:off x="5468705" y="-4340749"/>
          <a:ext cx="1044821" cy="97330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i="1" kern="1200" dirty="0"/>
            <a:t>Find AI tools in different categories</a:t>
          </a:r>
          <a:r>
            <a:rPr lang="en-US" sz="2800" i="1" kern="1200" dirty="0"/>
            <a:t>.</a:t>
          </a:r>
          <a:endParaRPr lang="en-IN" sz="2800" i="1" kern="1200" dirty="0"/>
        </a:p>
      </dsp:txBody>
      <dsp:txXfrm rot="-5400000">
        <a:off x="1124601" y="54359"/>
        <a:ext cx="9682025" cy="942813"/>
      </dsp:txXfrm>
    </dsp:sp>
    <dsp:sp modelId="{6AC44821-7B1A-4D77-A89B-4F9E5D69B29B}">
      <dsp:nvSpPr>
        <dsp:cNvPr id="0" name=""/>
        <dsp:cNvSpPr/>
      </dsp:nvSpPr>
      <dsp:spPr>
        <a:xfrm rot="5400000">
          <a:off x="-240985" y="1657024"/>
          <a:ext cx="1606573" cy="11246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Search &amp; Filter</a:t>
          </a:r>
        </a:p>
      </dsp:txBody>
      <dsp:txXfrm rot="-5400000">
        <a:off x="2" y="1978339"/>
        <a:ext cx="1124601" cy="481972"/>
      </dsp:txXfrm>
    </dsp:sp>
    <dsp:sp modelId="{B5F67294-19D2-43AA-BF0A-32E16C0A3E92}">
      <dsp:nvSpPr>
        <dsp:cNvPr id="0" name=""/>
        <dsp:cNvSpPr/>
      </dsp:nvSpPr>
      <dsp:spPr>
        <a:xfrm rot="5400000">
          <a:off x="5468979" y="-2928340"/>
          <a:ext cx="1044272" cy="97330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i="1" kern="1200" dirty="0"/>
            <a:t>Easily search tools by name, category, or tags.</a:t>
          </a:r>
          <a:endParaRPr lang="en-IN" sz="2900" i="1" kern="1200" dirty="0"/>
        </a:p>
      </dsp:txBody>
      <dsp:txXfrm rot="-5400000">
        <a:off x="1124601" y="1467015"/>
        <a:ext cx="9682052" cy="942318"/>
      </dsp:txXfrm>
    </dsp:sp>
    <dsp:sp modelId="{80D24B6A-E214-4FFC-AFC2-0AAAB297E9EB}">
      <dsp:nvSpPr>
        <dsp:cNvPr id="0" name=""/>
        <dsp:cNvSpPr/>
      </dsp:nvSpPr>
      <dsp:spPr>
        <a:xfrm rot="5400000">
          <a:off x="-240985" y="3069707"/>
          <a:ext cx="1606573" cy="11246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b="1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User Reviews &amp; Ratings</a:t>
          </a:r>
        </a:p>
      </dsp:txBody>
      <dsp:txXfrm rot="-5400000">
        <a:off x="2" y="3391022"/>
        <a:ext cx="1124601" cy="481972"/>
      </dsp:txXfrm>
    </dsp:sp>
    <dsp:sp modelId="{C6DDB53D-9A8C-4C2F-AC27-F63C6D5C50CB}">
      <dsp:nvSpPr>
        <dsp:cNvPr id="0" name=""/>
        <dsp:cNvSpPr/>
      </dsp:nvSpPr>
      <dsp:spPr>
        <a:xfrm rot="5400000">
          <a:off x="5468979" y="-1515656"/>
          <a:ext cx="1044272" cy="97330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i="1" kern="1200" dirty="0"/>
            <a:t>See feedback to choose the best tool.</a:t>
          </a:r>
          <a:endParaRPr lang="en-IN" sz="2600" i="1" kern="1200" dirty="0"/>
        </a:p>
      </dsp:txBody>
      <dsp:txXfrm rot="-5400000">
        <a:off x="1124601" y="2879699"/>
        <a:ext cx="9682052" cy="9423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BBB77-D1F2-4613-B7BF-2410B416AB3A}">
      <dsp:nvSpPr>
        <dsp:cNvPr id="0" name=""/>
        <dsp:cNvSpPr/>
      </dsp:nvSpPr>
      <dsp:spPr>
        <a:xfrm rot="5400000">
          <a:off x="-240011" y="243423"/>
          <a:ext cx="1600077" cy="11200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b="1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Dark Mode</a:t>
          </a:r>
        </a:p>
      </dsp:txBody>
      <dsp:txXfrm rot="-5400000">
        <a:off x="1" y="563438"/>
        <a:ext cx="1120054" cy="480023"/>
      </dsp:txXfrm>
    </dsp:sp>
    <dsp:sp modelId="{EA1F6CF7-BAFD-4835-B461-822DC84EC98E}">
      <dsp:nvSpPr>
        <dsp:cNvPr id="0" name=""/>
        <dsp:cNvSpPr/>
      </dsp:nvSpPr>
      <dsp:spPr>
        <a:xfrm rot="5400000">
          <a:off x="5468543" y="-4345078"/>
          <a:ext cx="1040597" cy="97375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i="1" kern="1200" dirty="0"/>
            <a:t>Switch between light and dark themes.</a:t>
          </a:r>
          <a:endParaRPr lang="en-IN" sz="2600" i="1" kern="1200" dirty="0"/>
        </a:p>
      </dsp:txBody>
      <dsp:txXfrm rot="-5400000">
        <a:off x="1120054" y="54209"/>
        <a:ext cx="9686778" cy="939001"/>
      </dsp:txXfrm>
    </dsp:sp>
    <dsp:sp modelId="{6AC44821-7B1A-4D77-A89B-4F9E5D69B29B}">
      <dsp:nvSpPr>
        <dsp:cNvPr id="0" name=""/>
        <dsp:cNvSpPr/>
      </dsp:nvSpPr>
      <dsp:spPr>
        <a:xfrm rot="5400000">
          <a:off x="-240011" y="1668200"/>
          <a:ext cx="1600077" cy="11200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b="1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Submit Your AI Tool</a:t>
          </a:r>
        </a:p>
      </dsp:txBody>
      <dsp:txXfrm rot="-5400000">
        <a:off x="1" y="1988215"/>
        <a:ext cx="1120054" cy="480023"/>
      </dsp:txXfrm>
    </dsp:sp>
    <dsp:sp modelId="{B5F67294-19D2-43AA-BF0A-32E16C0A3E92}">
      <dsp:nvSpPr>
        <dsp:cNvPr id="0" name=""/>
        <dsp:cNvSpPr/>
      </dsp:nvSpPr>
      <dsp:spPr>
        <a:xfrm rot="5400000">
          <a:off x="5451011" y="-2920574"/>
          <a:ext cx="1075661" cy="97375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i="1" kern="1200" dirty="0"/>
            <a:t>Allow AI creators to add new tools.</a:t>
          </a:r>
          <a:endParaRPr lang="en-IN" sz="2600" i="1" kern="1200" dirty="0"/>
        </a:p>
      </dsp:txBody>
      <dsp:txXfrm rot="-5400000">
        <a:off x="1120054" y="1462892"/>
        <a:ext cx="9685067" cy="970643"/>
      </dsp:txXfrm>
    </dsp:sp>
    <dsp:sp modelId="{C3B00699-F576-4534-8C16-DAAD67174AB1}">
      <dsp:nvSpPr>
        <dsp:cNvPr id="0" name=""/>
        <dsp:cNvSpPr/>
      </dsp:nvSpPr>
      <dsp:spPr>
        <a:xfrm rot="5400000">
          <a:off x="-240011" y="3075172"/>
          <a:ext cx="1600077" cy="11200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Mobile-Friendly</a:t>
          </a:r>
        </a:p>
      </dsp:txBody>
      <dsp:txXfrm rot="-5400000">
        <a:off x="1" y="3395187"/>
        <a:ext cx="1120054" cy="480023"/>
      </dsp:txXfrm>
    </dsp:sp>
    <dsp:sp modelId="{62EE1097-EFD3-4CDB-94EE-432666D6CDA9}">
      <dsp:nvSpPr>
        <dsp:cNvPr id="0" name=""/>
        <dsp:cNvSpPr/>
      </dsp:nvSpPr>
      <dsp:spPr>
        <a:xfrm rot="5400000">
          <a:off x="5468817" y="-1513602"/>
          <a:ext cx="1040050" cy="97375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i="1" kern="1200" dirty="0"/>
            <a:t>Works on both desktop and mobile devices.</a:t>
          </a:r>
          <a:endParaRPr lang="en-IN" sz="2600" i="1" kern="1200" dirty="0"/>
        </a:p>
      </dsp:txBody>
      <dsp:txXfrm rot="-5400000">
        <a:off x="1120055" y="2885931"/>
        <a:ext cx="9686805" cy="9385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8EB99-A1D1-4920-A897-8048CFADB00A}">
      <dsp:nvSpPr>
        <dsp:cNvPr id="0" name=""/>
        <dsp:cNvSpPr/>
      </dsp:nvSpPr>
      <dsp:spPr>
        <a:xfrm>
          <a:off x="148793" y="408877"/>
          <a:ext cx="3409690" cy="106552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718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 dirty="0"/>
            <a:t>Text &amp; Writing</a:t>
          </a:r>
          <a:endParaRPr lang="en-IN" sz="2300" kern="1200" dirty="0"/>
        </a:p>
      </dsp:txBody>
      <dsp:txXfrm>
        <a:off x="148793" y="408877"/>
        <a:ext cx="3409690" cy="1065528"/>
      </dsp:txXfrm>
    </dsp:sp>
    <dsp:sp modelId="{533B8C3C-7888-47C9-A921-4DE7517755AE}">
      <dsp:nvSpPr>
        <dsp:cNvPr id="0" name=""/>
        <dsp:cNvSpPr/>
      </dsp:nvSpPr>
      <dsp:spPr>
        <a:xfrm>
          <a:off x="6723" y="254968"/>
          <a:ext cx="745869" cy="1118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33934-5D2B-437F-9BA2-C689CE8E1F64}">
      <dsp:nvSpPr>
        <dsp:cNvPr id="0" name=""/>
        <dsp:cNvSpPr/>
      </dsp:nvSpPr>
      <dsp:spPr>
        <a:xfrm>
          <a:off x="3843604" y="408877"/>
          <a:ext cx="3409690" cy="106552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718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 dirty="0"/>
            <a:t>Image Generation</a:t>
          </a:r>
          <a:endParaRPr lang="en-IN" sz="2300" kern="1200" dirty="0"/>
        </a:p>
      </dsp:txBody>
      <dsp:txXfrm>
        <a:off x="3843604" y="408877"/>
        <a:ext cx="3409690" cy="1065528"/>
      </dsp:txXfrm>
    </dsp:sp>
    <dsp:sp modelId="{B8A7B3AE-5901-4E68-BF7C-153758007ED8}">
      <dsp:nvSpPr>
        <dsp:cNvPr id="0" name=""/>
        <dsp:cNvSpPr/>
      </dsp:nvSpPr>
      <dsp:spPr>
        <a:xfrm>
          <a:off x="3701534" y="254968"/>
          <a:ext cx="745869" cy="1118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A8415-424E-43AE-AFE3-D424829224E3}">
      <dsp:nvSpPr>
        <dsp:cNvPr id="0" name=""/>
        <dsp:cNvSpPr/>
      </dsp:nvSpPr>
      <dsp:spPr>
        <a:xfrm>
          <a:off x="7538415" y="408877"/>
          <a:ext cx="3409690" cy="106552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718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Machine Learning &amp; Automation</a:t>
          </a:r>
          <a:endParaRPr lang="en-IN" sz="2300" kern="1200"/>
        </a:p>
      </dsp:txBody>
      <dsp:txXfrm>
        <a:off x="7538415" y="408877"/>
        <a:ext cx="3409690" cy="1065528"/>
      </dsp:txXfrm>
    </dsp:sp>
    <dsp:sp modelId="{5952E954-585A-498D-96A3-E3467ABC3E22}">
      <dsp:nvSpPr>
        <dsp:cNvPr id="0" name=""/>
        <dsp:cNvSpPr/>
      </dsp:nvSpPr>
      <dsp:spPr>
        <a:xfrm>
          <a:off x="7396344" y="254968"/>
          <a:ext cx="745869" cy="1118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2CE86-13DC-48D0-9465-761E27B41EA6}">
      <dsp:nvSpPr>
        <dsp:cNvPr id="0" name=""/>
        <dsp:cNvSpPr/>
      </dsp:nvSpPr>
      <dsp:spPr>
        <a:xfrm>
          <a:off x="148793" y="1750259"/>
          <a:ext cx="3409690" cy="106552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718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Development &amp; Coding</a:t>
          </a:r>
          <a:endParaRPr lang="en-IN" sz="2300" kern="1200"/>
        </a:p>
      </dsp:txBody>
      <dsp:txXfrm>
        <a:off x="148793" y="1750259"/>
        <a:ext cx="3409690" cy="1065528"/>
      </dsp:txXfrm>
    </dsp:sp>
    <dsp:sp modelId="{1C5588C1-B282-4838-AAC1-6EF178C5BEF3}">
      <dsp:nvSpPr>
        <dsp:cNvPr id="0" name=""/>
        <dsp:cNvSpPr/>
      </dsp:nvSpPr>
      <dsp:spPr>
        <a:xfrm>
          <a:off x="6723" y="1596350"/>
          <a:ext cx="745869" cy="11188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56759D-53D9-4411-9011-0217F5D9C800}">
      <dsp:nvSpPr>
        <dsp:cNvPr id="0" name=""/>
        <dsp:cNvSpPr/>
      </dsp:nvSpPr>
      <dsp:spPr>
        <a:xfrm>
          <a:off x="3843604" y="1750259"/>
          <a:ext cx="3409690" cy="106552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718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Business &amp; Productivity</a:t>
          </a:r>
          <a:endParaRPr lang="en-IN" sz="2300" kern="1200"/>
        </a:p>
      </dsp:txBody>
      <dsp:txXfrm>
        <a:off x="3843604" y="1750259"/>
        <a:ext cx="3409690" cy="1065528"/>
      </dsp:txXfrm>
    </dsp:sp>
    <dsp:sp modelId="{AF0B6D38-358D-41A1-9579-443A633DF183}">
      <dsp:nvSpPr>
        <dsp:cNvPr id="0" name=""/>
        <dsp:cNvSpPr/>
      </dsp:nvSpPr>
      <dsp:spPr>
        <a:xfrm>
          <a:off x="3701534" y="1596350"/>
          <a:ext cx="745869" cy="111880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25000" r="-2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578589-59B8-4A69-9186-1D53173201C5}">
      <dsp:nvSpPr>
        <dsp:cNvPr id="0" name=""/>
        <dsp:cNvSpPr/>
      </dsp:nvSpPr>
      <dsp:spPr>
        <a:xfrm>
          <a:off x="7538415" y="1750259"/>
          <a:ext cx="3409690" cy="106552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718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Creative &amp; Design</a:t>
          </a:r>
          <a:endParaRPr lang="en-IN" sz="2300" kern="1200"/>
        </a:p>
      </dsp:txBody>
      <dsp:txXfrm>
        <a:off x="7538415" y="1750259"/>
        <a:ext cx="3409690" cy="1065528"/>
      </dsp:txXfrm>
    </dsp:sp>
    <dsp:sp modelId="{4B4C666F-664F-4949-92EA-995DA856C679}">
      <dsp:nvSpPr>
        <dsp:cNvPr id="0" name=""/>
        <dsp:cNvSpPr/>
      </dsp:nvSpPr>
      <dsp:spPr>
        <a:xfrm>
          <a:off x="7396344" y="1596350"/>
          <a:ext cx="745869" cy="111880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25000" r="-2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F645A4-1087-40D7-8688-324B6ABD5F4A}">
      <dsp:nvSpPr>
        <dsp:cNvPr id="0" name=""/>
        <dsp:cNvSpPr/>
      </dsp:nvSpPr>
      <dsp:spPr>
        <a:xfrm>
          <a:off x="3843604" y="3091641"/>
          <a:ext cx="3409690" cy="106552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718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Data &amp; Analytics </a:t>
          </a:r>
          <a:endParaRPr lang="en-IN" sz="2300" kern="1200"/>
        </a:p>
      </dsp:txBody>
      <dsp:txXfrm>
        <a:off x="3843604" y="3091641"/>
        <a:ext cx="3409690" cy="1065528"/>
      </dsp:txXfrm>
    </dsp:sp>
    <dsp:sp modelId="{EC855EE4-43FD-448B-B8DB-F76B56101794}">
      <dsp:nvSpPr>
        <dsp:cNvPr id="0" name=""/>
        <dsp:cNvSpPr/>
      </dsp:nvSpPr>
      <dsp:spPr>
        <a:xfrm>
          <a:off x="3701534" y="2937731"/>
          <a:ext cx="745869" cy="111880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25000" r="-2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9D3BD-5174-4760-94F8-A9992599AAB4}">
      <dsp:nvSpPr>
        <dsp:cNvPr id="0" name=""/>
        <dsp:cNvSpPr/>
      </dsp:nvSpPr>
      <dsp:spPr>
        <a:xfrm>
          <a:off x="3371252" y="0"/>
          <a:ext cx="7526785" cy="107639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i="1" kern="1200" dirty="0"/>
            <a:t>Structures the website and styles it with Bootstrap for a responsive design.</a:t>
          </a:r>
          <a:endParaRPr lang="en-IN" sz="2000" i="1" kern="1200" dirty="0"/>
        </a:p>
      </dsp:txBody>
      <dsp:txXfrm>
        <a:off x="3371252" y="134549"/>
        <a:ext cx="7123137" cy="807297"/>
      </dsp:txXfrm>
    </dsp:sp>
    <dsp:sp modelId="{6DC952B6-1FE8-480A-8FD8-A0DE55B84C0F}">
      <dsp:nvSpPr>
        <dsp:cNvPr id="0" name=""/>
        <dsp:cNvSpPr/>
      </dsp:nvSpPr>
      <dsp:spPr>
        <a:xfrm>
          <a:off x="0" y="0"/>
          <a:ext cx="3370161" cy="1076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HTML ,</a:t>
          </a:r>
          <a:r>
            <a:rPr lang="en-US" sz="2400" i="1" kern="1200" dirty="0"/>
            <a:t> </a:t>
          </a:r>
          <a:r>
            <a:rPr lang="en-IN" sz="2400" b="1" kern="1200" dirty="0"/>
            <a:t>CSS &amp; </a:t>
          </a:r>
          <a:r>
            <a:rPr lang="en-US" sz="2400" b="1" i="1" kern="1200" dirty="0"/>
            <a:t>Bootstrap</a:t>
          </a:r>
          <a:endParaRPr lang="en-IN" sz="2400" kern="1200" dirty="0"/>
        </a:p>
      </dsp:txBody>
      <dsp:txXfrm>
        <a:off x="52545" y="52545"/>
        <a:ext cx="3265071" cy="971305"/>
      </dsp:txXfrm>
    </dsp:sp>
    <dsp:sp modelId="{C985DF5B-2A48-4E55-89EB-6312C2D6321A}">
      <dsp:nvSpPr>
        <dsp:cNvPr id="0" name=""/>
        <dsp:cNvSpPr/>
      </dsp:nvSpPr>
      <dsp:spPr>
        <a:xfrm>
          <a:off x="3340106" y="1185391"/>
          <a:ext cx="7510295" cy="107639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i="1" kern="1200" dirty="0"/>
            <a:t>Powers dynamic interactions like searching, filtering, and switching themes.</a:t>
          </a:r>
          <a:endParaRPr lang="en-IN" sz="2000" i="1" kern="1200" dirty="0"/>
        </a:p>
      </dsp:txBody>
      <dsp:txXfrm>
        <a:off x="3340106" y="1319940"/>
        <a:ext cx="7106647" cy="807297"/>
      </dsp:txXfrm>
    </dsp:sp>
    <dsp:sp modelId="{5FB31861-87AA-4AEA-8746-57EE3B20ADEF}">
      <dsp:nvSpPr>
        <dsp:cNvPr id="0" name=""/>
        <dsp:cNvSpPr/>
      </dsp:nvSpPr>
      <dsp:spPr>
        <a:xfrm>
          <a:off x="0" y="1175865"/>
          <a:ext cx="3292471" cy="1076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JavaScript</a:t>
          </a:r>
        </a:p>
      </dsp:txBody>
      <dsp:txXfrm>
        <a:off x="52545" y="1228410"/>
        <a:ext cx="3187381" cy="971305"/>
      </dsp:txXfrm>
    </dsp:sp>
    <dsp:sp modelId="{FC44C1F9-96CA-4378-A69D-0B56FF893691}">
      <dsp:nvSpPr>
        <dsp:cNvPr id="0" name=""/>
        <dsp:cNvSpPr/>
      </dsp:nvSpPr>
      <dsp:spPr>
        <a:xfrm>
          <a:off x="3281602" y="2369426"/>
          <a:ext cx="7616435" cy="107639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i="1" kern="1200" dirty="0"/>
            <a:t>Saves user preferences, such as dark mode settings and reviews.</a:t>
          </a:r>
          <a:endParaRPr lang="en-IN" sz="2000" i="1" kern="1200" dirty="0"/>
        </a:p>
      </dsp:txBody>
      <dsp:txXfrm>
        <a:off x="3281602" y="2503975"/>
        <a:ext cx="7212787" cy="807297"/>
      </dsp:txXfrm>
    </dsp:sp>
    <dsp:sp modelId="{9BAACAC8-14FB-4F1D-85A9-4D0579B73E6E}">
      <dsp:nvSpPr>
        <dsp:cNvPr id="0" name=""/>
        <dsp:cNvSpPr/>
      </dsp:nvSpPr>
      <dsp:spPr>
        <a:xfrm>
          <a:off x="0" y="2369426"/>
          <a:ext cx="3280884" cy="1076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Local Storage:
</a:t>
          </a:r>
        </a:p>
      </dsp:txBody>
      <dsp:txXfrm>
        <a:off x="52545" y="2421971"/>
        <a:ext cx="3175794" cy="971305"/>
      </dsp:txXfrm>
    </dsp:sp>
    <dsp:sp modelId="{957B26D9-87CB-48F5-AFBC-FF8BCF864AFC}">
      <dsp:nvSpPr>
        <dsp:cNvPr id="0" name=""/>
        <dsp:cNvSpPr/>
      </dsp:nvSpPr>
      <dsp:spPr>
        <a:xfrm>
          <a:off x="3312534" y="3553461"/>
          <a:ext cx="7565744" cy="107639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i="1" kern="1200" dirty="0"/>
            <a:t>Utilizes </a:t>
          </a:r>
          <a:r>
            <a:rPr lang="en-IN" sz="2000" i="1" kern="1200" dirty="0" err="1"/>
            <a:t>FontAwesome</a:t>
          </a:r>
          <a:r>
            <a:rPr lang="en-IN" sz="2000" i="1" kern="1200" dirty="0"/>
            <a:t> Icons for clear visual elements.</a:t>
          </a:r>
        </a:p>
      </dsp:txBody>
      <dsp:txXfrm>
        <a:off x="3312534" y="3688010"/>
        <a:ext cx="7162096" cy="807297"/>
      </dsp:txXfrm>
    </dsp:sp>
    <dsp:sp modelId="{21618C0E-F056-4D73-B032-99D9A1C9A259}">
      <dsp:nvSpPr>
        <dsp:cNvPr id="0" name=""/>
        <dsp:cNvSpPr/>
      </dsp:nvSpPr>
      <dsp:spPr>
        <a:xfrm>
          <a:off x="0" y="3505842"/>
          <a:ext cx="3292776" cy="1076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Icons</a:t>
          </a:r>
        </a:p>
      </dsp:txBody>
      <dsp:txXfrm>
        <a:off x="52545" y="3558387"/>
        <a:ext cx="3187686" cy="9713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81570-1650-4D89-B6B9-A271B65AEB0E}">
      <dsp:nvSpPr>
        <dsp:cNvPr id="0" name=""/>
        <dsp:cNvSpPr/>
      </dsp:nvSpPr>
      <dsp:spPr>
        <a:xfrm>
          <a:off x="3689960" y="51218"/>
          <a:ext cx="7208077" cy="144725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7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i="1" kern="1200" dirty="0"/>
            <a:t>Use machine learning to suggest tools based on user behavior.</a:t>
          </a:r>
          <a:endParaRPr lang="en-IN" sz="2000" i="1" kern="1200" dirty="0"/>
        </a:p>
      </dsp:txBody>
      <dsp:txXfrm>
        <a:off x="3689960" y="232125"/>
        <a:ext cx="6665357" cy="1085440"/>
      </dsp:txXfrm>
    </dsp:sp>
    <dsp:sp modelId="{A91C26CD-6E3C-48AE-828A-58B6A39B6589}">
      <dsp:nvSpPr>
        <dsp:cNvPr id="0" name=""/>
        <dsp:cNvSpPr/>
      </dsp:nvSpPr>
      <dsp:spPr>
        <a:xfrm>
          <a:off x="0" y="0"/>
          <a:ext cx="3682295" cy="14472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AI-Driven Recommendations</a:t>
          </a:r>
        </a:p>
      </dsp:txBody>
      <dsp:txXfrm>
        <a:off x="70649" y="70649"/>
        <a:ext cx="3540997" cy="1305956"/>
      </dsp:txXfrm>
    </dsp:sp>
    <dsp:sp modelId="{F28092F2-EA3C-4D2A-8189-93B23C7B960F}">
      <dsp:nvSpPr>
        <dsp:cNvPr id="0" name=""/>
        <dsp:cNvSpPr/>
      </dsp:nvSpPr>
      <dsp:spPr>
        <a:xfrm>
          <a:off x="3706097" y="1591979"/>
          <a:ext cx="7191940" cy="144725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i="1" kern="1200" dirty="0"/>
            <a:t>Track usage trends to highlight the most popular tools.</a:t>
          </a:r>
          <a:endParaRPr lang="en-IN" sz="2000" i="1" kern="1200" dirty="0"/>
        </a:p>
      </dsp:txBody>
      <dsp:txXfrm>
        <a:off x="3706097" y="1772886"/>
        <a:ext cx="6649220" cy="1085440"/>
      </dsp:txXfrm>
    </dsp:sp>
    <dsp:sp modelId="{9EFF6CFA-F015-4D3B-B46F-03115F135A21}">
      <dsp:nvSpPr>
        <dsp:cNvPr id="0" name=""/>
        <dsp:cNvSpPr/>
      </dsp:nvSpPr>
      <dsp:spPr>
        <a:xfrm>
          <a:off x="0" y="1579171"/>
          <a:ext cx="3701954" cy="14472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Real-Time Analytic</a:t>
          </a:r>
        </a:p>
      </dsp:txBody>
      <dsp:txXfrm>
        <a:off x="70649" y="1649820"/>
        <a:ext cx="3560656" cy="1305956"/>
      </dsp:txXfrm>
    </dsp:sp>
    <dsp:sp modelId="{C007341C-47D9-413F-A933-75081943F520}">
      <dsp:nvSpPr>
        <dsp:cNvPr id="0" name=""/>
        <dsp:cNvSpPr/>
      </dsp:nvSpPr>
      <dsp:spPr>
        <a:xfrm>
          <a:off x="3791656" y="3183959"/>
          <a:ext cx="7035054" cy="144725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i="1" kern="1200" dirty="0"/>
            <a:t>Introduce forums and interactive feedback systems.</a:t>
          </a:r>
          <a:endParaRPr lang="en-IN" sz="2000" i="1" kern="1200" dirty="0"/>
        </a:p>
      </dsp:txBody>
      <dsp:txXfrm>
        <a:off x="3791656" y="3364866"/>
        <a:ext cx="6492334" cy="1085440"/>
      </dsp:txXfrm>
    </dsp:sp>
    <dsp:sp modelId="{6469A9EE-7561-4D1F-B306-A4D6C7C65ACE}">
      <dsp:nvSpPr>
        <dsp:cNvPr id="0" name=""/>
        <dsp:cNvSpPr/>
      </dsp:nvSpPr>
      <dsp:spPr>
        <a:xfrm>
          <a:off x="0" y="3183959"/>
          <a:ext cx="3720328" cy="14472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Enhanced Community Features</a:t>
          </a:r>
        </a:p>
      </dsp:txBody>
      <dsp:txXfrm>
        <a:off x="70649" y="3254608"/>
        <a:ext cx="3579030" cy="1305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2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7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0550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00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8696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32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24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5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6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6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3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9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7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4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4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8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DC19-8E5F-4EBE-976D-B016F37B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981" y="845389"/>
            <a:ext cx="10955548" cy="776377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/>
          <a:p>
            <a:r>
              <a:rPr lang="en-US" sz="3600" dirty="0"/>
              <a:t>      </a:t>
            </a:r>
            <a:r>
              <a:rPr lang="en-US" sz="3600" b="1" dirty="0"/>
              <a:t>                  AI Collective Hub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695AABC-5781-469E-A0AB-5ABC4A3A5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981" y="1761737"/>
            <a:ext cx="1917940" cy="400619"/>
          </a:xfr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algn="l"/>
            <a:r>
              <a:rPr lang="en-US" b="1" dirty="0"/>
              <a:t>Prepared By:-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9388EC4-AE35-4404-ADE0-66BF5D57B3DB}"/>
              </a:ext>
            </a:extLst>
          </p:cNvPr>
          <p:cNvSpPr/>
          <p:nvPr/>
        </p:nvSpPr>
        <p:spPr>
          <a:xfrm>
            <a:off x="5819775" y="4497103"/>
            <a:ext cx="6069638" cy="14936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Student Name: MAHERIYA PARTHHEMANTBHAI(23002170110076)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Batch: A-2                                    Branch: CE      </a:t>
            </a:r>
          </a:p>
        </p:txBody>
      </p:sp>
    </p:spTree>
    <p:extLst>
      <p:ext uri="{BB962C8B-B14F-4D97-AF65-F5344CB8AC3E}">
        <p14:creationId xmlns:p14="http://schemas.microsoft.com/office/powerpoint/2010/main" val="361097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ontent Placeholder 23">
            <a:extLst>
              <a:ext uri="{FF2B5EF4-FFF2-40B4-BE49-F238E27FC236}">
                <a16:creationId xmlns:a16="http://schemas.microsoft.com/office/drawing/2014/main" id="{D35900E7-9CF8-1418-7C48-C903BA8A11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281005"/>
              </p:ext>
            </p:extLst>
          </p:nvPr>
        </p:nvGraphicFramePr>
        <p:xfrm>
          <a:off x="612475" y="1786834"/>
          <a:ext cx="10990053" cy="4693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12475" y="845389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cs typeface="Khmer UI" panose="020B0502040204020203" pitchFamily="34" charset="0"/>
              </a:rPr>
              <a:t>Introduction</a:t>
            </a:r>
            <a:r>
              <a:rPr lang="en-IN" sz="3600" b="1" dirty="0">
                <a:latin typeface="Khmer UI" panose="020B0502040204020203" pitchFamily="34" charset="0"/>
                <a:cs typeface="Khmer UI" panose="020B0502040204020203" pitchFamily="34" charset="0"/>
              </a:rPr>
              <a:t> :- </a:t>
            </a:r>
            <a:endParaRPr lang="en-US" sz="3600" b="1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5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A9553A3E-8ABD-D651-20C3-9FF0DBE275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993913"/>
              </p:ext>
            </p:extLst>
          </p:nvPr>
        </p:nvGraphicFramePr>
        <p:xfrm>
          <a:off x="612475" y="1825625"/>
          <a:ext cx="1099005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12475" y="884180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                       </a:t>
            </a:r>
            <a:r>
              <a:rPr lang="en-US" sz="3600" b="1" dirty="0">
                <a:solidFill>
                  <a:schemeClr val="tx1"/>
                </a:solidFill>
              </a:rPr>
              <a:t>Purpose of the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9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8026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>
                <a:solidFill>
                  <a:schemeClr val="tx1"/>
                </a:solidFill>
              </a:rPr>
              <a:t>     </a:t>
            </a:r>
          </a:p>
          <a:p>
            <a:pPr>
              <a:defRPr/>
            </a:pPr>
            <a:r>
              <a:rPr lang="en-US" sz="9000" dirty="0">
                <a:solidFill>
                  <a:schemeClr val="tx1"/>
                </a:solidFill>
              </a:rPr>
              <a:t>               </a:t>
            </a:r>
            <a:r>
              <a:rPr lang="en-US" sz="9000" b="1" dirty="0"/>
              <a:t>Features Of AI Collective Hub</a:t>
            </a:r>
            <a:endParaRPr lang="en-US" sz="90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doni MT" panose="02070603080606020203" pitchFamily="18" charset="0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3BF5031B-FA22-A3EF-8A29-8F309A3AFB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646412"/>
              </p:ext>
            </p:extLst>
          </p:nvPr>
        </p:nvGraphicFramePr>
        <p:xfrm>
          <a:off x="646981" y="1943100"/>
          <a:ext cx="10857631" cy="4438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0602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A9D5A-B1FF-9893-40C3-3FAA4334B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21A423-6DDF-89F0-0C29-FA7602CB33C5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>
                <a:solidFill>
                  <a:schemeClr val="tx1"/>
                </a:solidFill>
              </a:rPr>
              <a:t>     </a:t>
            </a:r>
          </a:p>
          <a:p>
            <a:pPr>
              <a:defRPr/>
            </a:pPr>
            <a:r>
              <a:rPr lang="en-US" sz="7600" dirty="0">
                <a:solidFill>
                  <a:schemeClr val="tx1"/>
                </a:solidFill>
              </a:rPr>
              <a:t>                    </a:t>
            </a:r>
            <a:r>
              <a:rPr lang="en-US" sz="7600" b="1" dirty="0"/>
              <a:t>Features Of AI Collective Hub</a:t>
            </a:r>
            <a:endParaRPr lang="en-US" sz="76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doni MT" panose="02070603080606020203" pitchFamily="18" charset="0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4120D-BDA3-4EB8-DB99-1B9C7CAF1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C897AF-3F54-C8ED-5672-C6A72E68DE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86F889FD-E18A-1419-716D-BB759453D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299011"/>
              </p:ext>
            </p:extLst>
          </p:nvPr>
        </p:nvGraphicFramePr>
        <p:xfrm>
          <a:off x="646981" y="1943100"/>
          <a:ext cx="10857631" cy="4438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95005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                      Categories Of AI Tools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1317DF5-9600-8353-FA1C-73F357828A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322962"/>
              </p:ext>
            </p:extLst>
          </p:nvPr>
        </p:nvGraphicFramePr>
        <p:xfrm>
          <a:off x="647700" y="1836262"/>
          <a:ext cx="10954829" cy="4412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45869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1"/>
                </a:solidFill>
              </a:rPr>
              <a:t>                            </a:t>
            </a:r>
            <a:r>
              <a:rPr lang="en-IN" sz="3600" b="1" dirty="0"/>
              <a:t>Technology Used</a:t>
            </a:r>
            <a:endParaRPr lang="en-US" sz="36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59EAF37-2E4D-37BE-4670-709548E458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3866824"/>
              </p:ext>
            </p:extLst>
          </p:nvPr>
        </p:nvGraphicFramePr>
        <p:xfrm>
          <a:off x="646981" y="1836261"/>
          <a:ext cx="10898038" cy="4631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7099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62454-0F30-2D66-1A73-0A40BDCC4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B523C1-0BB9-B3FA-DD02-32A62907A7E7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1"/>
                </a:solidFill>
              </a:rPr>
              <a:t>                            </a:t>
            </a:r>
            <a:r>
              <a:rPr lang="en-IN" sz="3600" b="1" dirty="0"/>
              <a:t>Future Scope</a:t>
            </a:r>
            <a:endParaRPr lang="en-US" sz="36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30859-01C4-1185-43A4-BB6ADAB64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DD8F5D-714D-16F6-1C59-F1FFD5CE7D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10A4E8E-FCAF-C682-9632-F1F31D9019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0356963"/>
              </p:ext>
            </p:extLst>
          </p:nvPr>
        </p:nvGraphicFramePr>
        <p:xfrm>
          <a:off x="646981" y="1836261"/>
          <a:ext cx="10898038" cy="4631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43887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64233" y="3328632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THANK YOU….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634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1127</TotalTime>
  <Words>310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Bodoni MT</vt:lpstr>
      <vt:lpstr>Century Gothic</vt:lpstr>
      <vt:lpstr>Khmer UI</vt:lpstr>
      <vt:lpstr>Wingdings 3</vt:lpstr>
      <vt:lpstr>Wisp</vt:lpstr>
      <vt:lpstr>                        AI Collective 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Definition</dc:title>
  <dc:creator>LJIET</dc:creator>
  <cp:lastModifiedBy>parth maheriya</cp:lastModifiedBy>
  <cp:revision>37</cp:revision>
  <dcterms:created xsi:type="dcterms:W3CDTF">2022-02-18T03:37:33Z</dcterms:created>
  <dcterms:modified xsi:type="dcterms:W3CDTF">2025-02-22T08:17:32Z</dcterms:modified>
</cp:coreProperties>
</file>