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9" r:id="rId4"/>
    <p:sldId id="267" r:id="rId5"/>
    <p:sldId id="268" r:id="rId6"/>
    <p:sldId id="258" r:id="rId7"/>
    <p:sldId id="261" r:id="rId8"/>
    <p:sldId id="262" r:id="rId9"/>
    <p:sldId id="270" r:id="rId10"/>
    <p:sldId id="265" r:id="rId11"/>
    <p:sldId id="264" r:id="rId12"/>
    <p:sldId id="266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883E2-43BD-46D8-A0D6-80697EC13C3A}" v="76" dt="2024-08-23T11:51:58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8" autoAdjust="0"/>
    <p:restoredTop sz="94660"/>
  </p:normalViewPr>
  <p:slideViewPr>
    <p:cSldViewPr snapToGrid="0">
      <p:cViewPr>
        <p:scale>
          <a:sx n="100" d="100"/>
          <a:sy n="100" d="100"/>
        </p:scale>
        <p:origin x="-82" y="-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C237F-3379-4EAB-A425-0647C08AA6F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A569AB8-5D04-4982-B9D7-0805B70B384D}">
      <dgm:prSet/>
      <dgm:spPr/>
      <dgm:t>
        <a:bodyPr/>
        <a:lstStyle/>
        <a:p>
          <a:r>
            <a:rPr lang="en-US" b="1" dirty="0"/>
            <a:t>1. Account Management</a:t>
          </a:r>
          <a:endParaRPr lang="en-IN" dirty="0"/>
        </a:p>
      </dgm:t>
    </dgm:pt>
    <dgm:pt modelId="{28483817-ED48-48C2-B6D4-201A1BF56FEF}" type="parTrans" cxnId="{0228961F-1C03-4E40-B12C-CD4847317D9B}">
      <dgm:prSet/>
      <dgm:spPr/>
      <dgm:t>
        <a:bodyPr/>
        <a:lstStyle/>
        <a:p>
          <a:endParaRPr lang="en-IN"/>
        </a:p>
      </dgm:t>
    </dgm:pt>
    <dgm:pt modelId="{88C3C039-B8CA-4BBF-AF2D-93908543179E}" type="sibTrans" cxnId="{0228961F-1C03-4E40-B12C-CD4847317D9B}">
      <dgm:prSet/>
      <dgm:spPr/>
      <dgm:t>
        <a:bodyPr/>
        <a:lstStyle/>
        <a:p>
          <a:endParaRPr lang="en-IN"/>
        </a:p>
      </dgm:t>
    </dgm:pt>
    <dgm:pt modelId="{DD548309-7F4E-47A5-AC0C-794B20B781CF}">
      <dgm:prSet/>
      <dgm:spPr/>
      <dgm:t>
        <a:bodyPr/>
        <a:lstStyle/>
        <a:p>
          <a:r>
            <a:rPr lang="en-US" dirty="0"/>
            <a:t>Create, update, delete, and view customer accounts.</a:t>
          </a:r>
          <a:endParaRPr lang="en-IN" dirty="0"/>
        </a:p>
      </dgm:t>
    </dgm:pt>
    <dgm:pt modelId="{75CE7FAF-A93B-469F-9906-6297BD5DA1E0}" type="parTrans" cxnId="{798ECE66-DDC4-4D8C-9ECF-BF554037B2AD}">
      <dgm:prSet/>
      <dgm:spPr/>
      <dgm:t>
        <a:bodyPr/>
        <a:lstStyle/>
        <a:p>
          <a:endParaRPr lang="en-IN"/>
        </a:p>
      </dgm:t>
    </dgm:pt>
    <dgm:pt modelId="{152D2B20-28C4-47F7-96F8-EDE61D20B91E}" type="sibTrans" cxnId="{798ECE66-DDC4-4D8C-9ECF-BF554037B2AD}">
      <dgm:prSet/>
      <dgm:spPr/>
      <dgm:t>
        <a:bodyPr/>
        <a:lstStyle/>
        <a:p>
          <a:endParaRPr lang="en-IN"/>
        </a:p>
      </dgm:t>
    </dgm:pt>
    <dgm:pt modelId="{0E5B9142-2D78-49DD-A74C-3A7DE3171DF1}">
      <dgm:prSet/>
      <dgm:spPr/>
      <dgm:t>
        <a:bodyPr/>
        <a:lstStyle/>
        <a:p>
          <a:r>
            <a:rPr lang="en-US" dirty="0"/>
            <a:t>Manage account details like balance, contact information.</a:t>
          </a:r>
          <a:endParaRPr lang="en-IN" dirty="0"/>
        </a:p>
      </dgm:t>
    </dgm:pt>
    <dgm:pt modelId="{7CAB979C-88A0-4C60-9BA3-DE559319F7E3}" type="parTrans" cxnId="{73FADE91-C8FF-474B-BF42-21F7F3288EC4}">
      <dgm:prSet/>
      <dgm:spPr/>
      <dgm:t>
        <a:bodyPr/>
        <a:lstStyle/>
        <a:p>
          <a:endParaRPr lang="en-IN"/>
        </a:p>
      </dgm:t>
    </dgm:pt>
    <dgm:pt modelId="{B05DFE78-7FC4-4D02-8A71-30B0BFCC5686}" type="sibTrans" cxnId="{73FADE91-C8FF-474B-BF42-21F7F3288EC4}">
      <dgm:prSet/>
      <dgm:spPr/>
      <dgm:t>
        <a:bodyPr/>
        <a:lstStyle/>
        <a:p>
          <a:endParaRPr lang="en-IN"/>
        </a:p>
      </dgm:t>
    </dgm:pt>
    <dgm:pt modelId="{496CAB14-AD8B-4482-8299-8E683DF5D48E}">
      <dgm:prSet/>
      <dgm:spPr/>
      <dgm:t>
        <a:bodyPr/>
        <a:lstStyle/>
        <a:p>
          <a:r>
            <a:rPr lang="en-US"/>
            <a:t>2.</a:t>
          </a:r>
          <a:r>
            <a:rPr lang="en-US" b="1"/>
            <a:t> Transaction Handling:</a:t>
          </a:r>
          <a:endParaRPr lang="en-IN"/>
        </a:p>
      </dgm:t>
    </dgm:pt>
    <dgm:pt modelId="{6658ABBE-1194-4759-9E0C-B63C5F7592DE}" type="parTrans" cxnId="{79DEB571-EED2-440E-9B8F-C6676CF01E70}">
      <dgm:prSet/>
      <dgm:spPr/>
      <dgm:t>
        <a:bodyPr/>
        <a:lstStyle/>
        <a:p>
          <a:endParaRPr lang="en-IN"/>
        </a:p>
      </dgm:t>
    </dgm:pt>
    <dgm:pt modelId="{8FEC93E1-010F-4F26-BB41-F8FB93960F0C}" type="sibTrans" cxnId="{79DEB571-EED2-440E-9B8F-C6676CF01E70}">
      <dgm:prSet/>
      <dgm:spPr/>
      <dgm:t>
        <a:bodyPr/>
        <a:lstStyle/>
        <a:p>
          <a:endParaRPr lang="en-IN"/>
        </a:p>
      </dgm:t>
    </dgm:pt>
    <dgm:pt modelId="{5D581786-EEA9-468E-942B-D70616364FDD}">
      <dgm:prSet/>
      <dgm:spPr/>
      <dgm:t>
        <a:bodyPr/>
        <a:lstStyle/>
        <a:p>
          <a:r>
            <a:rPr lang="en-US" dirty="0"/>
            <a:t>Perform fund transfers between accounts.</a:t>
          </a:r>
          <a:endParaRPr lang="en-IN" dirty="0"/>
        </a:p>
      </dgm:t>
    </dgm:pt>
    <dgm:pt modelId="{9A5553D1-3EF7-4366-BD29-584A746B308E}" type="parTrans" cxnId="{EB0CB091-FD6E-4AFB-BE1F-666087E3FA94}">
      <dgm:prSet/>
      <dgm:spPr/>
      <dgm:t>
        <a:bodyPr/>
        <a:lstStyle/>
        <a:p>
          <a:endParaRPr lang="en-IN"/>
        </a:p>
      </dgm:t>
    </dgm:pt>
    <dgm:pt modelId="{4B49AC36-91C9-4234-B3BF-C8BBCF90F410}" type="sibTrans" cxnId="{EB0CB091-FD6E-4AFB-BE1F-666087E3FA94}">
      <dgm:prSet/>
      <dgm:spPr/>
      <dgm:t>
        <a:bodyPr/>
        <a:lstStyle/>
        <a:p>
          <a:endParaRPr lang="en-IN"/>
        </a:p>
      </dgm:t>
    </dgm:pt>
    <dgm:pt modelId="{220E67AE-4F17-4BDC-B926-125105AB9220}">
      <dgm:prSet/>
      <dgm:spPr/>
      <dgm:t>
        <a:bodyPr/>
        <a:lstStyle/>
        <a:p>
          <a:r>
            <a:rPr lang="en-US"/>
            <a:t>Maintain a history of transactions with timestamps.</a:t>
          </a:r>
          <a:endParaRPr lang="en-IN"/>
        </a:p>
      </dgm:t>
    </dgm:pt>
    <dgm:pt modelId="{63C2E033-22FA-4350-BFBB-45D95A033D38}" type="parTrans" cxnId="{E9F9C674-7CB9-4137-A607-08F4D0DFF9D5}">
      <dgm:prSet/>
      <dgm:spPr/>
      <dgm:t>
        <a:bodyPr/>
        <a:lstStyle/>
        <a:p>
          <a:endParaRPr lang="en-IN"/>
        </a:p>
      </dgm:t>
    </dgm:pt>
    <dgm:pt modelId="{C7707DAA-5CE4-4FC0-99C0-04082023B7D6}" type="sibTrans" cxnId="{E9F9C674-7CB9-4137-A607-08F4D0DFF9D5}">
      <dgm:prSet/>
      <dgm:spPr/>
      <dgm:t>
        <a:bodyPr/>
        <a:lstStyle/>
        <a:p>
          <a:endParaRPr lang="en-IN"/>
        </a:p>
      </dgm:t>
    </dgm:pt>
    <dgm:pt modelId="{A90B0651-9555-4BED-BD81-95A47094C36F}">
      <dgm:prSet/>
      <dgm:spPr/>
      <dgm:t>
        <a:bodyPr/>
        <a:lstStyle/>
        <a:p>
          <a:r>
            <a:rPr lang="en-US" dirty="0"/>
            <a:t>3.</a:t>
          </a:r>
          <a:r>
            <a:rPr lang="en-US" b="1" dirty="0"/>
            <a:t> User Authentication:</a:t>
          </a:r>
          <a:endParaRPr lang="en-IN" dirty="0"/>
        </a:p>
      </dgm:t>
    </dgm:pt>
    <dgm:pt modelId="{0BFD6A36-16AA-41E6-AD31-4128C46CBCB5}" type="parTrans" cxnId="{3D7E716B-3A35-4F26-833B-473B1154F0B1}">
      <dgm:prSet/>
      <dgm:spPr/>
      <dgm:t>
        <a:bodyPr/>
        <a:lstStyle/>
        <a:p>
          <a:endParaRPr lang="en-IN"/>
        </a:p>
      </dgm:t>
    </dgm:pt>
    <dgm:pt modelId="{731994B3-2F6D-489C-BA53-B070484B8674}" type="sibTrans" cxnId="{3D7E716B-3A35-4F26-833B-473B1154F0B1}">
      <dgm:prSet/>
      <dgm:spPr/>
      <dgm:t>
        <a:bodyPr/>
        <a:lstStyle/>
        <a:p>
          <a:endParaRPr lang="en-IN"/>
        </a:p>
      </dgm:t>
    </dgm:pt>
    <dgm:pt modelId="{A52120C8-10C7-4C93-9881-7F593FBC242E}">
      <dgm:prSet/>
      <dgm:spPr/>
      <dgm:t>
        <a:bodyPr/>
        <a:lstStyle/>
        <a:p>
          <a:r>
            <a:rPr lang="en-US" dirty="0"/>
            <a:t>Implement secure login for customers.</a:t>
          </a:r>
          <a:endParaRPr lang="en-IN" dirty="0"/>
        </a:p>
      </dgm:t>
    </dgm:pt>
    <dgm:pt modelId="{42DEC5E3-13EF-4385-B748-EE34D5FF19C7}" type="parTrans" cxnId="{29CC2EA6-9C38-41B3-8CF7-A4F884B495C8}">
      <dgm:prSet/>
      <dgm:spPr/>
      <dgm:t>
        <a:bodyPr/>
        <a:lstStyle/>
        <a:p>
          <a:endParaRPr lang="en-IN"/>
        </a:p>
      </dgm:t>
    </dgm:pt>
    <dgm:pt modelId="{57FC33E0-0859-4821-9A87-C07B28642481}" type="sibTrans" cxnId="{29CC2EA6-9C38-41B3-8CF7-A4F884B495C8}">
      <dgm:prSet/>
      <dgm:spPr/>
      <dgm:t>
        <a:bodyPr/>
        <a:lstStyle/>
        <a:p>
          <a:endParaRPr lang="en-IN"/>
        </a:p>
      </dgm:t>
    </dgm:pt>
    <dgm:pt modelId="{B8D37535-956C-4DB4-8AFA-7446800A5C95}">
      <dgm:prSet/>
      <dgm:spPr/>
      <dgm:t>
        <a:bodyPr/>
        <a:lstStyle/>
        <a:p>
          <a:r>
            <a:rPr lang="en-US"/>
            <a:t>Differentiate user roles (e.g., admin, customer) and restrict access to certain features.</a:t>
          </a:r>
          <a:endParaRPr lang="en-IN"/>
        </a:p>
      </dgm:t>
    </dgm:pt>
    <dgm:pt modelId="{2C146CB3-04BB-41EC-839C-1B0B0B03D254}" type="parTrans" cxnId="{B6815154-250A-45D9-81C1-3589A0A8B6C8}">
      <dgm:prSet/>
      <dgm:spPr/>
      <dgm:t>
        <a:bodyPr/>
        <a:lstStyle/>
        <a:p>
          <a:endParaRPr lang="en-IN"/>
        </a:p>
      </dgm:t>
    </dgm:pt>
    <dgm:pt modelId="{AC1D07F3-A709-43E8-B543-4FB4A54C4124}" type="sibTrans" cxnId="{B6815154-250A-45D9-81C1-3589A0A8B6C8}">
      <dgm:prSet/>
      <dgm:spPr/>
      <dgm:t>
        <a:bodyPr/>
        <a:lstStyle/>
        <a:p>
          <a:endParaRPr lang="en-IN"/>
        </a:p>
      </dgm:t>
    </dgm:pt>
    <dgm:pt modelId="{23778D1F-E45A-4408-A192-12B981487AB0}" type="pres">
      <dgm:prSet presAssocID="{3F2C237F-3379-4EAB-A425-0647C08AA6F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321F0D-2A0D-48F1-AE33-B07EF24FD927}" type="pres">
      <dgm:prSet presAssocID="{7A569AB8-5D04-4982-B9D7-0805B70B384D}" presName="root" presStyleCnt="0"/>
      <dgm:spPr/>
    </dgm:pt>
    <dgm:pt modelId="{835F9AAA-A894-4F44-A7B0-F3E18AF81E7B}" type="pres">
      <dgm:prSet presAssocID="{7A569AB8-5D04-4982-B9D7-0805B70B384D}" presName="rootComposite" presStyleCnt="0"/>
      <dgm:spPr/>
    </dgm:pt>
    <dgm:pt modelId="{C2B2DFD1-1689-46D7-9430-96B9D856A352}" type="pres">
      <dgm:prSet presAssocID="{7A569AB8-5D04-4982-B9D7-0805B70B384D}" presName="rootText" presStyleLbl="node1" presStyleIdx="0" presStyleCnt="3"/>
      <dgm:spPr/>
    </dgm:pt>
    <dgm:pt modelId="{90EC6087-7EDB-4983-A965-5B4BB093CA0D}" type="pres">
      <dgm:prSet presAssocID="{7A569AB8-5D04-4982-B9D7-0805B70B384D}" presName="rootConnector" presStyleLbl="node1" presStyleIdx="0" presStyleCnt="3"/>
      <dgm:spPr/>
    </dgm:pt>
    <dgm:pt modelId="{76DFDE08-BF1E-4194-BF79-9B4FF8C6D654}" type="pres">
      <dgm:prSet presAssocID="{7A569AB8-5D04-4982-B9D7-0805B70B384D}" presName="childShape" presStyleCnt="0"/>
      <dgm:spPr/>
    </dgm:pt>
    <dgm:pt modelId="{6449200A-CAEB-48E7-8B6B-B8091F8C9CC4}" type="pres">
      <dgm:prSet presAssocID="{75CE7FAF-A93B-469F-9906-6297BD5DA1E0}" presName="Name13" presStyleLbl="parChTrans1D2" presStyleIdx="0" presStyleCnt="6"/>
      <dgm:spPr/>
    </dgm:pt>
    <dgm:pt modelId="{53AC2180-CEF1-4F5C-8A5B-1B8ECDA6C325}" type="pres">
      <dgm:prSet presAssocID="{DD548309-7F4E-47A5-AC0C-794B20B781CF}" presName="childText" presStyleLbl="bgAcc1" presStyleIdx="0" presStyleCnt="6">
        <dgm:presLayoutVars>
          <dgm:bulletEnabled val="1"/>
        </dgm:presLayoutVars>
      </dgm:prSet>
      <dgm:spPr/>
    </dgm:pt>
    <dgm:pt modelId="{A11D30CD-97E2-4884-B75C-B9E5C8C35F3A}" type="pres">
      <dgm:prSet presAssocID="{7CAB979C-88A0-4C60-9BA3-DE559319F7E3}" presName="Name13" presStyleLbl="parChTrans1D2" presStyleIdx="1" presStyleCnt="6"/>
      <dgm:spPr/>
    </dgm:pt>
    <dgm:pt modelId="{F7C740A3-CC37-4CAF-8264-F3E7F649978C}" type="pres">
      <dgm:prSet presAssocID="{0E5B9142-2D78-49DD-A74C-3A7DE3171DF1}" presName="childText" presStyleLbl="bgAcc1" presStyleIdx="1" presStyleCnt="6">
        <dgm:presLayoutVars>
          <dgm:bulletEnabled val="1"/>
        </dgm:presLayoutVars>
      </dgm:prSet>
      <dgm:spPr/>
    </dgm:pt>
    <dgm:pt modelId="{B5D39333-5571-42A7-8BBC-FC7E94E85DC2}" type="pres">
      <dgm:prSet presAssocID="{496CAB14-AD8B-4482-8299-8E683DF5D48E}" presName="root" presStyleCnt="0"/>
      <dgm:spPr/>
    </dgm:pt>
    <dgm:pt modelId="{3F2CDC77-42FD-4DC7-AECF-EEA8E2D83AD3}" type="pres">
      <dgm:prSet presAssocID="{496CAB14-AD8B-4482-8299-8E683DF5D48E}" presName="rootComposite" presStyleCnt="0"/>
      <dgm:spPr/>
    </dgm:pt>
    <dgm:pt modelId="{127682B2-E7D6-4F89-BDDF-B87BE3DF966E}" type="pres">
      <dgm:prSet presAssocID="{496CAB14-AD8B-4482-8299-8E683DF5D48E}" presName="rootText" presStyleLbl="node1" presStyleIdx="1" presStyleCnt="3"/>
      <dgm:spPr/>
    </dgm:pt>
    <dgm:pt modelId="{8EA2BC0A-9114-4B56-AC03-EF3F6A5D33C2}" type="pres">
      <dgm:prSet presAssocID="{496CAB14-AD8B-4482-8299-8E683DF5D48E}" presName="rootConnector" presStyleLbl="node1" presStyleIdx="1" presStyleCnt="3"/>
      <dgm:spPr/>
    </dgm:pt>
    <dgm:pt modelId="{F17F65D1-03A5-4955-BF3F-49C010FA1C95}" type="pres">
      <dgm:prSet presAssocID="{496CAB14-AD8B-4482-8299-8E683DF5D48E}" presName="childShape" presStyleCnt="0"/>
      <dgm:spPr/>
    </dgm:pt>
    <dgm:pt modelId="{B126AEFD-7BDF-4DE7-A67C-D9112A7286E3}" type="pres">
      <dgm:prSet presAssocID="{9A5553D1-3EF7-4366-BD29-584A746B308E}" presName="Name13" presStyleLbl="parChTrans1D2" presStyleIdx="2" presStyleCnt="6"/>
      <dgm:spPr/>
    </dgm:pt>
    <dgm:pt modelId="{D7A6DDA7-8DFF-449A-AFB9-95DE422CE14D}" type="pres">
      <dgm:prSet presAssocID="{5D581786-EEA9-468E-942B-D70616364FDD}" presName="childText" presStyleLbl="bgAcc1" presStyleIdx="2" presStyleCnt="6">
        <dgm:presLayoutVars>
          <dgm:bulletEnabled val="1"/>
        </dgm:presLayoutVars>
      </dgm:prSet>
      <dgm:spPr/>
    </dgm:pt>
    <dgm:pt modelId="{BD21DD62-3449-4E9F-A665-766B275AF6DD}" type="pres">
      <dgm:prSet presAssocID="{63C2E033-22FA-4350-BFBB-45D95A033D38}" presName="Name13" presStyleLbl="parChTrans1D2" presStyleIdx="3" presStyleCnt="6"/>
      <dgm:spPr/>
    </dgm:pt>
    <dgm:pt modelId="{C8383474-874B-4141-9DAB-7809B37E528F}" type="pres">
      <dgm:prSet presAssocID="{220E67AE-4F17-4BDC-B926-125105AB9220}" presName="childText" presStyleLbl="bgAcc1" presStyleIdx="3" presStyleCnt="6">
        <dgm:presLayoutVars>
          <dgm:bulletEnabled val="1"/>
        </dgm:presLayoutVars>
      </dgm:prSet>
      <dgm:spPr/>
    </dgm:pt>
    <dgm:pt modelId="{EF542C43-C4E8-4F9C-B6E7-37325DE3AC04}" type="pres">
      <dgm:prSet presAssocID="{A90B0651-9555-4BED-BD81-95A47094C36F}" presName="root" presStyleCnt="0"/>
      <dgm:spPr/>
    </dgm:pt>
    <dgm:pt modelId="{E05BA8EE-8275-49E1-B5F6-C6C66051DFBB}" type="pres">
      <dgm:prSet presAssocID="{A90B0651-9555-4BED-BD81-95A47094C36F}" presName="rootComposite" presStyleCnt="0"/>
      <dgm:spPr/>
    </dgm:pt>
    <dgm:pt modelId="{430DD0F5-BF6A-4CD8-8CFD-DC6647C249F6}" type="pres">
      <dgm:prSet presAssocID="{A90B0651-9555-4BED-BD81-95A47094C36F}" presName="rootText" presStyleLbl="node1" presStyleIdx="2" presStyleCnt="3"/>
      <dgm:spPr/>
    </dgm:pt>
    <dgm:pt modelId="{9B205CB5-D323-4C14-ABD3-2B4979F8D2F5}" type="pres">
      <dgm:prSet presAssocID="{A90B0651-9555-4BED-BD81-95A47094C36F}" presName="rootConnector" presStyleLbl="node1" presStyleIdx="2" presStyleCnt="3"/>
      <dgm:spPr/>
    </dgm:pt>
    <dgm:pt modelId="{737D62B7-B593-4F3F-9EF1-B1C19F8D2627}" type="pres">
      <dgm:prSet presAssocID="{A90B0651-9555-4BED-BD81-95A47094C36F}" presName="childShape" presStyleCnt="0"/>
      <dgm:spPr/>
    </dgm:pt>
    <dgm:pt modelId="{C911E463-5EFF-4E97-8EA3-4DB44268A38D}" type="pres">
      <dgm:prSet presAssocID="{42DEC5E3-13EF-4385-B748-EE34D5FF19C7}" presName="Name13" presStyleLbl="parChTrans1D2" presStyleIdx="4" presStyleCnt="6"/>
      <dgm:spPr/>
    </dgm:pt>
    <dgm:pt modelId="{11640F20-D884-4FA2-9B59-4A83454A500D}" type="pres">
      <dgm:prSet presAssocID="{A52120C8-10C7-4C93-9881-7F593FBC242E}" presName="childText" presStyleLbl="bgAcc1" presStyleIdx="4" presStyleCnt="6">
        <dgm:presLayoutVars>
          <dgm:bulletEnabled val="1"/>
        </dgm:presLayoutVars>
      </dgm:prSet>
      <dgm:spPr/>
    </dgm:pt>
    <dgm:pt modelId="{14F554B9-F0AF-44DD-B3E9-CF1F45C63035}" type="pres">
      <dgm:prSet presAssocID="{2C146CB3-04BB-41EC-839C-1B0B0B03D254}" presName="Name13" presStyleLbl="parChTrans1D2" presStyleIdx="5" presStyleCnt="6"/>
      <dgm:spPr/>
    </dgm:pt>
    <dgm:pt modelId="{87C448CF-4E82-4F1D-A460-D7F4C5F496B4}" type="pres">
      <dgm:prSet presAssocID="{B8D37535-956C-4DB4-8AFA-7446800A5C95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71FBEB09-AA34-47D9-91C7-8965FCBCE782}" type="presOf" srcId="{63C2E033-22FA-4350-BFBB-45D95A033D38}" destId="{BD21DD62-3449-4E9F-A665-766B275AF6DD}" srcOrd="0" destOrd="0" presId="urn:microsoft.com/office/officeart/2005/8/layout/hierarchy3"/>
    <dgm:cxn modelId="{BF24850D-9513-4463-9284-A934CE7B7C63}" type="presOf" srcId="{A52120C8-10C7-4C93-9881-7F593FBC242E}" destId="{11640F20-D884-4FA2-9B59-4A83454A500D}" srcOrd="0" destOrd="0" presId="urn:microsoft.com/office/officeart/2005/8/layout/hierarchy3"/>
    <dgm:cxn modelId="{0228961F-1C03-4E40-B12C-CD4847317D9B}" srcId="{3F2C237F-3379-4EAB-A425-0647C08AA6F8}" destId="{7A569AB8-5D04-4982-B9D7-0805B70B384D}" srcOrd="0" destOrd="0" parTransId="{28483817-ED48-48C2-B6D4-201A1BF56FEF}" sibTransId="{88C3C039-B8CA-4BBF-AF2D-93908543179E}"/>
    <dgm:cxn modelId="{64EE8127-3473-45DB-B23D-ECB51B305D5B}" type="presOf" srcId="{2C146CB3-04BB-41EC-839C-1B0B0B03D254}" destId="{14F554B9-F0AF-44DD-B3E9-CF1F45C63035}" srcOrd="0" destOrd="0" presId="urn:microsoft.com/office/officeart/2005/8/layout/hierarchy3"/>
    <dgm:cxn modelId="{FEE4062C-B0EE-4B65-BDBF-E82E01914817}" type="presOf" srcId="{220E67AE-4F17-4BDC-B926-125105AB9220}" destId="{C8383474-874B-4141-9DAB-7809B37E528F}" srcOrd="0" destOrd="0" presId="urn:microsoft.com/office/officeart/2005/8/layout/hierarchy3"/>
    <dgm:cxn modelId="{CB8CB92C-5A66-4640-B900-AD1A251D7FCE}" type="presOf" srcId="{7CAB979C-88A0-4C60-9BA3-DE559319F7E3}" destId="{A11D30CD-97E2-4884-B75C-B9E5C8C35F3A}" srcOrd="0" destOrd="0" presId="urn:microsoft.com/office/officeart/2005/8/layout/hierarchy3"/>
    <dgm:cxn modelId="{EFF1D137-4289-47E7-9D0E-4A9F56F70F26}" type="presOf" srcId="{7A569AB8-5D04-4982-B9D7-0805B70B384D}" destId="{90EC6087-7EDB-4983-A965-5B4BB093CA0D}" srcOrd="1" destOrd="0" presId="urn:microsoft.com/office/officeart/2005/8/layout/hierarchy3"/>
    <dgm:cxn modelId="{BD047165-2F65-4686-9D3E-6475A6CCF9E8}" type="presOf" srcId="{3F2C237F-3379-4EAB-A425-0647C08AA6F8}" destId="{23778D1F-E45A-4408-A192-12B981487AB0}" srcOrd="0" destOrd="0" presId="urn:microsoft.com/office/officeart/2005/8/layout/hierarchy3"/>
    <dgm:cxn modelId="{798ECE66-DDC4-4D8C-9ECF-BF554037B2AD}" srcId="{7A569AB8-5D04-4982-B9D7-0805B70B384D}" destId="{DD548309-7F4E-47A5-AC0C-794B20B781CF}" srcOrd="0" destOrd="0" parTransId="{75CE7FAF-A93B-469F-9906-6297BD5DA1E0}" sibTransId="{152D2B20-28C4-47F7-96F8-EDE61D20B91E}"/>
    <dgm:cxn modelId="{3D7E716B-3A35-4F26-833B-473B1154F0B1}" srcId="{3F2C237F-3379-4EAB-A425-0647C08AA6F8}" destId="{A90B0651-9555-4BED-BD81-95A47094C36F}" srcOrd="2" destOrd="0" parTransId="{0BFD6A36-16AA-41E6-AD31-4128C46CBCB5}" sibTransId="{731994B3-2F6D-489C-BA53-B070484B8674}"/>
    <dgm:cxn modelId="{79DEB571-EED2-440E-9B8F-C6676CF01E70}" srcId="{3F2C237F-3379-4EAB-A425-0647C08AA6F8}" destId="{496CAB14-AD8B-4482-8299-8E683DF5D48E}" srcOrd="1" destOrd="0" parTransId="{6658ABBE-1194-4759-9E0C-B63C5F7592DE}" sibTransId="{8FEC93E1-010F-4F26-BB41-F8FB93960F0C}"/>
    <dgm:cxn modelId="{10CA7253-8DBC-43F8-BA94-82FE7A6BA113}" type="presOf" srcId="{B8D37535-956C-4DB4-8AFA-7446800A5C95}" destId="{87C448CF-4E82-4F1D-A460-D7F4C5F496B4}" srcOrd="0" destOrd="0" presId="urn:microsoft.com/office/officeart/2005/8/layout/hierarchy3"/>
    <dgm:cxn modelId="{B6815154-250A-45D9-81C1-3589A0A8B6C8}" srcId="{A90B0651-9555-4BED-BD81-95A47094C36F}" destId="{B8D37535-956C-4DB4-8AFA-7446800A5C95}" srcOrd="1" destOrd="0" parTransId="{2C146CB3-04BB-41EC-839C-1B0B0B03D254}" sibTransId="{AC1D07F3-A709-43E8-B543-4FB4A54C4124}"/>
    <dgm:cxn modelId="{E9F9C674-7CB9-4137-A607-08F4D0DFF9D5}" srcId="{496CAB14-AD8B-4482-8299-8E683DF5D48E}" destId="{220E67AE-4F17-4BDC-B926-125105AB9220}" srcOrd="1" destOrd="0" parTransId="{63C2E033-22FA-4350-BFBB-45D95A033D38}" sibTransId="{C7707DAA-5CE4-4FC0-99C0-04082023B7D6}"/>
    <dgm:cxn modelId="{49E92E75-FD90-43E4-AB54-E60EF036F177}" type="presOf" srcId="{A90B0651-9555-4BED-BD81-95A47094C36F}" destId="{430DD0F5-BF6A-4CD8-8CFD-DC6647C249F6}" srcOrd="0" destOrd="0" presId="urn:microsoft.com/office/officeart/2005/8/layout/hierarchy3"/>
    <dgm:cxn modelId="{1C37B557-AFE0-450A-B850-B2EB2F418746}" type="presOf" srcId="{496CAB14-AD8B-4482-8299-8E683DF5D48E}" destId="{127682B2-E7D6-4F89-BDDF-B87BE3DF966E}" srcOrd="0" destOrd="0" presId="urn:microsoft.com/office/officeart/2005/8/layout/hierarchy3"/>
    <dgm:cxn modelId="{E160BC78-CFCA-4C2B-BD0D-E42327014F03}" type="presOf" srcId="{7A569AB8-5D04-4982-B9D7-0805B70B384D}" destId="{C2B2DFD1-1689-46D7-9430-96B9D856A352}" srcOrd="0" destOrd="0" presId="urn:microsoft.com/office/officeart/2005/8/layout/hierarchy3"/>
    <dgm:cxn modelId="{5FC72B80-25D0-4D1E-8D3D-043DAB26F7D1}" type="presOf" srcId="{5D581786-EEA9-468E-942B-D70616364FDD}" destId="{D7A6DDA7-8DFF-449A-AFB9-95DE422CE14D}" srcOrd="0" destOrd="0" presId="urn:microsoft.com/office/officeart/2005/8/layout/hierarchy3"/>
    <dgm:cxn modelId="{4D36D385-28EC-45DA-835E-8091C8FA8C86}" type="presOf" srcId="{9A5553D1-3EF7-4366-BD29-584A746B308E}" destId="{B126AEFD-7BDF-4DE7-A67C-D9112A7286E3}" srcOrd="0" destOrd="0" presId="urn:microsoft.com/office/officeart/2005/8/layout/hierarchy3"/>
    <dgm:cxn modelId="{EB0CB091-FD6E-4AFB-BE1F-666087E3FA94}" srcId="{496CAB14-AD8B-4482-8299-8E683DF5D48E}" destId="{5D581786-EEA9-468E-942B-D70616364FDD}" srcOrd="0" destOrd="0" parTransId="{9A5553D1-3EF7-4366-BD29-584A746B308E}" sibTransId="{4B49AC36-91C9-4234-B3BF-C8BBCF90F410}"/>
    <dgm:cxn modelId="{73FADE91-C8FF-474B-BF42-21F7F3288EC4}" srcId="{7A569AB8-5D04-4982-B9D7-0805B70B384D}" destId="{0E5B9142-2D78-49DD-A74C-3A7DE3171DF1}" srcOrd="1" destOrd="0" parTransId="{7CAB979C-88A0-4C60-9BA3-DE559319F7E3}" sibTransId="{B05DFE78-7FC4-4D02-8A71-30B0BFCC5686}"/>
    <dgm:cxn modelId="{5B7B7B98-3392-4060-BFFE-0029874C5625}" type="presOf" srcId="{0E5B9142-2D78-49DD-A74C-3A7DE3171DF1}" destId="{F7C740A3-CC37-4CAF-8264-F3E7F649978C}" srcOrd="0" destOrd="0" presId="urn:microsoft.com/office/officeart/2005/8/layout/hierarchy3"/>
    <dgm:cxn modelId="{209BF2A4-4CB7-431B-AB60-148A75BD0585}" type="presOf" srcId="{42DEC5E3-13EF-4385-B748-EE34D5FF19C7}" destId="{C911E463-5EFF-4E97-8EA3-4DB44268A38D}" srcOrd="0" destOrd="0" presId="urn:microsoft.com/office/officeart/2005/8/layout/hierarchy3"/>
    <dgm:cxn modelId="{29CC2EA6-9C38-41B3-8CF7-A4F884B495C8}" srcId="{A90B0651-9555-4BED-BD81-95A47094C36F}" destId="{A52120C8-10C7-4C93-9881-7F593FBC242E}" srcOrd="0" destOrd="0" parTransId="{42DEC5E3-13EF-4385-B748-EE34D5FF19C7}" sibTransId="{57FC33E0-0859-4821-9A87-C07B28642481}"/>
    <dgm:cxn modelId="{F92F15B1-B3CD-4F22-9855-63BDC62C4CE4}" type="presOf" srcId="{75CE7FAF-A93B-469F-9906-6297BD5DA1E0}" destId="{6449200A-CAEB-48E7-8B6B-B8091F8C9CC4}" srcOrd="0" destOrd="0" presId="urn:microsoft.com/office/officeart/2005/8/layout/hierarchy3"/>
    <dgm:cxn modelId="{19C5A1BE-A633-4B1E-9D70-6927FE4E69F5}" type="presOf" srcId="{A90B0651-9555-4BED-BD81-95A47094C36F}" destId="{9B205CB5-D323-4C14-ABD3-2B4979F8D2F5}" srcOrd="1" destOrd="0" presId="urn:microsoft.com/office/officeart/2005/8/layout/hierarchy3"/>
    <dgm:cxn modelId="{DF38DBC1-894B-4D22-9068-DB4AAFB4E6A1}" type="presOf" srcId="{496CAB14-AD8B-4482-8299-8E683DF5D48E}" destId="{8EA2BC0A-9114-4B56-AC03-EF3F6A5D33C2}" srcOrd="1" destOrd="0" presId="urn:microsoft.com/office/officeart/2005/8/layout/hierarchy3"/>
    <dgm:cxn modelId="{48E950CE-9438-4822-B03E-D53456334559}" type="presOf" srcId="{DD548309-7F4E-47A5-AC0C-794B20B781CF}" destId="{53AC2180-CEF1-4F5C-8A5B-1B8ECDA6C325}" srcOrd="0" destOrd="0" presId="urn:microsoft.com/office/officeart/2005/8/layout/hierarchy3"/>
    <dgm:cxn modelId="{059767BE-6849-4175-8D91-89261EC3A1DE}" type="presParOf" srcId="{23778D1F-E45A-4408-A192-12B981487AB0}" destId="{E7321F0D-2A0D-48F1-AE33-B07EF24FD927}" srcOrd="0" destOrd="0" presId="urn:microsoft.com/office/officeart/2005/8/layout/hierarchy3"/>
    <dgm:cxn modelId="{3477C6CC-4F76-4D52-8BD3-596E035DA6C3}" type="presParOf" srcId="{E7321F0D-2A0D-48F1-AE33-B07EF24FD927}" destId="{835F9AAA-A894-4F44-A7B0-F3E18AF81E7B}" srcOrd="0" destOrd="0" presId="urn:microsoft.com/office/officeart/2005/8/layout/hierarchy3"/>
    <dgm:cxn modelId="{C423B534-94DD-401B-80B1-7EAB760A8EAC}" type="presParOf" srcId="{835F9AAA-A894-4F44-A7B0-F3E18AF81E7B}" destId="{C2B2DFD1-1689-46D7-9430-96B9D856A352}" srcOrd="0" destOrd="0" presId="urn:microsoft.com/office/officeart/2005/8/layout/hierarchy3"/>
    <dgm:cxn modelId="{C9844B8A-2DEE-4043-81DA-65E79DF38534}" type="presParOf" srcId="{835F9AAA-A894-4F44-A7B0-F3E18AF81E7B}" destId="{90EC6087-7EDB-4983-A965-5B4BB093CA0D}" srcOrd="1" destOrd="0" presId="urn:microsoft.com/office/officeart/2005/8/layout/hierarchy3"/>
    <dgm:cxn modelId="{9AFAE158-2D6E-48A7-ACF9-5A12D9FAC2BB}" type="presParOf" srcId="{E7321F0D-2A0D-48F1-AE33-B07EF24FD927}" destId="{76DFDE08-BF1E-4194-BF79-9B4FF8C6D654}" srcOrd="1" destOrd="0" presId="urn:microsoft.com/office/officeart/2005/8/layout/hierarchy3"/>
    <dgm:cxn modelId="{21010C76-EDF0-42B5-8E8B-9BC8ECAE8912}" type="presParOf" srcId="{76DFDE08-BF1E-4194-BF79-9B4FF8C6D654}" destId="{6449200A-CAEB-48E7-8B6B-B8091F8C9CC4}" srcOrd="0" destOrd="0" presId="urn:microsoft.com/office/officeart/2005/8/layout/hierarchy3"/>
    <dgm:cxn modelId="{925E52F2-F7E5-479D-A59C-D72F63039957}" type="presParOf" srcId="{76DFDE08-BF1E-4194-BF79-9B4FF8C6D654}" destId="{53AC2180-CEF1-4F5C-8A5B-1B8ECDA6C325}" srcOrd="1" destOrd="0" presId="urn:microsoft.com/office/officeart/2005/8/layout/hierarchy3"/>
    <dgm:cxn modelId="{9EABDDF7-D093-4259-90F8-7200A1A00F1D}" type="presParOf" srcId="{76DFDE08-BF1E-4194-BF79-9B4FF8C6D654}" destId="{A11D30CD-97E2-4884-B75C-B9E5C8C35F3A}" srcOrd="2" destOrd="0" presId="urn:microsoft.com/office/officeart/2005/8/layout/hierarchy3"/>
    <dgm:cxn modelId="{AF21A91D-3868-48A5-B392-AE8B1E2704E8}" type="presParOf" srcId="{76DFDE08-BF1E-4194-BF79-9B4FF8C6D654}" destId="{F7C740A3-CC37-4CAF-8264-F3E7F649978C}" srcOrd="3" destOrd="0" presId="urn:microsoft.com/office/officeart/2005/8/layout/hierarchy3"/>
    <dgm:cxn modelId="{0A177D66-0580-4A46-9261-40A82A14D14A}" type="presParOf" srcId="{23778D1F-E45A-4408-A192-12B981487AB0}" destId="{B5D39333-5571-42A7-8BBC-FC7E94E85DC2}" srcOrd="1" destOrd="0" presId="urn:microsoft.com/office/officeart/2005/8/layout/hierarchy3"/>
    <dgm:cxn modelId="{2AFBAA47-115F-4310-A6F1-69EF3AD83B24}" type="presParOf" srcId="{B5D39333-5571-42A7-8BBC-FC7E94E85DC2}" destId="{3F2CDC77-42FD-4DC7-AECF-EEA8E2D83AD3}" srcOrd="0" destOrd="0" presId="urn:microsoft.com/office/officeart/2005/8/layout/hierarchy3"/>
    <dgm:cxn modelId="{C7E4893E-1F05-4FD1-B308-18692AD17D5E}" type="presParOf" srcId="{3F2CDC77-42FD-4DC7-AECF-EEA8E2D83AD3}" destId="{127682B2-E7D6-4F89-BDDF-B87BE3DF966E}" srcOrd="0" destOrd="0" presId="urn:microsoft.com/office/officeart/2005/8/layout/hierarchy3"/>
    <dgm:cxn modelId="{04C13A13-6449-47F6-88FD-4089234B2D11}" type="presParOf" srcId="{3F2CDC77-42FD-4DC7-AECF-EEA8E2D83AD3}" destId="{8EA2BC0A-9114-4B56-AC03-EF3F6A5D33C2}" srcOrd="1" destOrd="0" presId="urn:microsoft.com/office/officeart/2005/8/layout/hierarchy3"/>
    <dgm:cxn modelId="{D53FB991-4C1F-46EA-B146-E5E80F97984A}" type="presParOf" srcId="{B5D39333-5571-42A7-8BBC-FC7E94E85DC2}" destId="{F17F65D1-03A5-4955-BF3F-49C010FA1C95}" srcOrd="1" destOrd="0" presId="urn:microsoft.com/office/officeart/2005/8/layout/hierarchy3"/>
    <dgm:cxn modelId="{65AB8024-ED4D-486A-A2EE-D2623A49C004}" type="presParOf" srcId="{F17F65D1-03A5-4955-BF3F-49C010FA1C95}" destId="{B126AEFD-7BDF-4DE7-A67C-D9112A7286E3}" srcOrd="0" destOrd="0" presId="urn:microsoft.com/office/officeart/2005/8/layout/hierarchy3"/>
    <dgm:cxn modelId="{49EF053F-75A1-4D57-B0ED-A463B3CACD68}" type="presParOf" srcId="{F17F65D1-03A5-4955-BF3F-49C010FA1C95}" destId="{D7A6DDA7-8DFF-449A-AFB9-95DE422CE14D}" srcOrd="1" destOrd="0" presId="urn:microsoft.com/office/officeart/2005/8/layout/hierarchy3"/>
    <dgm:cxn modelId="{282920A3-D3C8-48E1-943A-C92B6FBC84BC}" type="presParOf" srcId="{F17F65D1-03A5-4955-BF3F-49C010FA1C95}" destId="{BD21DD62-3449-4E9F-A665-766B275AF6DD}" srcOrd="2" destOrd="0" presId="urn:microsoft.com/office/officeart/2005/8/layout/hierarchy3"/>
    <dgm:cxn modelId="{10CFE8C4-7935-4C37-A1BE-BB8EC5807DB6}" type="presParOf" srcId="{F17F65D1-03A5-4955-BF3F-49C010FA1C95}" destId="{C8383474-874B-4141-9DAB-7809B37E528F}" srcOrd="3" destOrd="0" presId="urn:microsoft.com/office/officeart/2005/8/layout/hierarchy3"/>
    <dgm:cxn modelId="{1EEFA8C1-0033-459F-A0EB-1109C5D17B24}" type="presParOf" srcId="{23778D1F-E45A-4408-A192-12B981487AB0}" destId="{EF542C43-C4E8-4F9C-B6E7-37325DE3AC04}" srcOrd="2" destOrd="0" presId="urn:microsoft.com/office/officeart/2005/8/layout/hierarchy3"/>
    <dgm:cxn modelId="{76247747-E382-4E8F-8CBD-D5A5ED259A1A}" type="presParOf" srcId="{EF542C43-C4E8-4F9C-B6E7-37325DE3AC04}" destId="{E05BA8EE-8275-49E1-B5F6-C6C66051DFBB}" srcOrd="0" destOrd="0" presId="urn:microsoft.com/office/officeart/2005/8/layout/hierarchy3"/>
    <dgm:cxn modelId="{323F458E-FD9C-4587-B0A0-D8C0A5B886D1}" type="presParOf" srcId="{E05BA8EE-8275-49E1-B5F6-C6C66051DFBB}" destId="{430DD0F5-BF6A-4CD8-8CFD-DC6647C249F6}" srcOrd="0" destOrd="0" presId="urn:microsoft.com/office/officeart/2005/8/layout/hierarchy3"/>
    <dgm:cxn modelId="{1B025B32-ABB4-42E3-9EC4-2B72A025D93D}" type="presParOf" srcId="{E05BA8EE-8275-49E1-B5F6-C6C66051DFBB}" destId="{9B205CB5-D323-4C14-ABD3-2B4979F8D2F5}" srcOrd="1" destOrd="0" presId="urn:microsoft.com/office/officeart/2005/8/layout/hierarchy3"/>
    <dgm:cxn modelId="{1D9DC3A0-3970-4960-B289-978778D728AD}" type="presParOf" srcId="{EF542C43-C4E8-4F9C-B6E7-37325DE3AC04}" destId="{737D62B7-B593-4F3F-9EF1-B1C19F8D2627}" srcOrd="1" destOrd="0" presId="urn:microsoft.com/office/officeart/2005/8/layout/hierarchy3"/>
    <dgm:cxn modelId="{EFC2532E-E94E-418A-9044-203590546C5F}" type="presParOf" srcId="{737D62B7-B593-4F3F-9EF1-B1C19F8D2627}" destId="{C911E463-5EFF-4E97-8EA3-4DB44268A38D}" srcOrd="0" destOrd="0" presId="urn:microsoft.com/office/officeart/2005/8/layout/hierarchy3"/>
    <dgm:cxn modelId="{C000BB9E-DECD-49EA-9AEA-0A331B3ECDAE}" type="presParOf" srcId="{737D62B7-B593-4F3F-9EF1-B1C19F8D2627}" destId="{11640F20-D884-4FA2-9B59-4A83454A500D}" srcOrd="1" destOrd="0" presId="urn:microsoft.com/office/officeart/2005/8/layout/hierarchy3"/>
    <dgm:cxn modelId="{A5D7676C-16DC-4ED3-9EED-42482AFE0CA0}" type="presParOf" srcId="{737D62B7-B593-4F3F-9EF1-B1C19F8D2627}" destId="{14F554B9-F0AF-44DD-B3E9-CF1F45C63035}" srcOrd="2" destOrd="0" presId="urn:microsoft.com/office/officeart/2005/8/layout/hierarchy3"/>
    <dgm:cxn modelId="{50CE66BE-3C57-4894-B941-BF3996EF536D}" type="presParOf" srcId="{737D62B7-B593-4F3F-9EF1-B1C19F8D2627}" destId="{87C448CF-4E82-4F1D-A460-D7F4C5F496B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A1BA5E-2290-43E6-8A3D-77C4D48E83D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677648-8C0F-45D4-993F-36CF06CD01F8}">
      <dgm:prSet/>
      <dgm:spPr/>
      <dgm:t>
        <a:bodyPr/>
        <a:lstStyle/>
        <a:p>
          <a:r>
            <a:rPr lang="en-US" b="1"/>
            <a:t>4. Exception Handling:</a:t>
          </a:r>
          <a:endParaRPr lang="en-IN"/>
        </a:p>
      </dgm:t>
    </dgm:pt>
    <dgm:pt modelId="{054B7ACE-E014-46B8-9BBF-5735DE8D0F19}" type="parTrans" cxnId="{3C1EF0E3-CC19-4E53-8079-CCCD74635D0D}">
      <dgm:prSet/>
      <dgm:spPr/>
      <dgm:t>
        <a:bodyPr/>
        <a:lstStyle/>
        <a:p>
          <a:endParaRPr lang="en-IN"/>
        </a:p>
      </dgm:t>
    </dgm:pt>
    <dgm:pt modelId="{E9ED36BE-A0A4-46EB-8D69-FF1520FF8868}" type="sibTrans" cxnId="{3C1EF0E3-CC19-4E53-8079-CCCD74635D0D}">
      <dgm:prSet/>
      <dgm:spPr/>
      <dgm:t>
        <a:bodyPr/>
        <a:lstStyle/>
        <a:p>
          <a:endParaRPr lang="en-IN"/>
        </a:p>
      </dgm:t>
    </dgm:pt>
    <dgm:pt modelId="{FDC392D5-B080-4ACF-A7E2-548ADC1C4390}">
      <dgm:prSet/>
      <dgm:spPr/>
      <dgm:t>
        <a:bodyPr/>
        <a:lstStyle/>
        <a:p>
          <a:r>
            <a:rPr lang="en-US" dirty="0"/>
            <a:t>Manage errors such as invalid account numbers, insufficient funds.</a:t>
          </a:r>
          <a:endParaRPr lang="en-IN" dirty="0"/>
        </a:p>
      </dgm:t>
    </dgm:pt>
    <dgm:pt modelId="{F5B78C18-CC23-4A43-BC15-F13E9F46DA5C}" type="parTrans" cxnId="{EC1EA060-088E-4E29-B39B-FA93BD3DB12E}">
      <dgm:prSet/>
      <dgm:spPr/>
      <dgm:t>
        <a:bodyPr/>
        <a:lstStyle/>
        <a:p>
          <a:endParaRPr lang="en-IN"/>
        </a:p>
      </dgm:t>
    </dgm:pt>
    <dgm:pt modelId="{E4D7A2EA-90CC-4201-A6CC-71926953FF60}" type="sibTrans" cxnId="{EC1EA060-088E-4E29-B39B-FA93BD3DB12E}">
      <dgm:prSet/>
      <dgm:spPr/>
      <dgm:t>
        <a:bodyPr/>
        <a:lstStyle/>
        <a:p>
          <a:endParaRPr lang="en-IN"/>
        </a:p>
      </dgm:t>
    </dgm:pt>
    <dgm:pt modelId="{3B1E9942-315C-4A45-905B-D9E8F01CAA64}">
      <dgm:prSet/>
      <dgm:spPr/>
      <dgm:t>
        <a:bodyPr/>
        <a:lstStyle/>
        <a:p>
          <a:r>
            <a:rPr lang="en-US" dirty="0"/>
            <a:t>Provide meaningful error messages to users.</a:t>
          </a:r>
          <a:endParaRPr lang="en-IN" dirty="0"/>
        </a:p>
      </dgm:t>
    </dgm:pt>
    <dgm:pt modelId="{95F6A154-B111-48E1-91A5-FEF7501512E2}" type="parTrans" cxnId="{53CF29D1-61A3-4250-A100-04375E7E7639}">
      <dgm:prSet/>
      <dgm:spPr/>
      <dgm:t>
        <a:bodyPr/>
        <a:lstStyle/>
        <a:p>
          <a:endParaRPr lang="en-IN"/>
        </a:p>
      </dgm:t>
    </dgm:pt>
    <dgm:pt modelId="{928924F4-B39E-4697-88E6-D54DB8364CCC}" type="sibTrans" cxnId="{53CF29D1-61A3-4250-A100-04375E7E7639}">
      <dgm:prSet/>
      <dgm:spPr/>
      <dgm:t>
        <a:bodyPr/>
        <a:lstStyle/>
        <a:p>
          <a:endParaRPr lang="en-IN"/>
        </a:p>
      </dgm:t>
    </dgm:pt>
    <dgm:pt modelId="{0E257779-BA3F-4125-BEDB-547FF263EABD}">
      <dgm:prSet/>
      <dgm:spPr/>
      <dgm:t>
        <a:bodyPr/>
        <a:lstStyle/>
        <a:p>
          <a:r>
            <a:rPr lang="en-US" b="1"/>
            <a:t>5. Graphical User Interface (GUI):</a:t>
          </a:r>
          <a:endParaRPr lang="en-IN"/>
        </a:p>
      </dgm:t>
    </dgm:pt>
    <dgm:pt modelId="{49DB5D9E-CCC5-42D5-8DC1-E19AD283D938}" type="parTrans" cxnId="{0D3D7AEF-32E0-4EB1-8381-9F27650D9008}">
      <dgm:prSet/>
      <dgm:spPr/>
      <dgm:t>
        <a:bodyPr/>
        <a:lstStyle/>
        <a:p>
          <a:endParaRPr lang="en-IN"/>
        </a:p>
      </dgm:t>
    </dgm:pt>
    <dgm:pt modelId="{96C4B5D4-DFCB-4B09-A832-37F19708CF11}" type="sibTrans" cxnId="{0D3D7AEF-32E0-4EB1-8381-9F27650D9008}">
      <dgm:prSet/>
      <dgm:spPr/>
      <dgm:t>
        <a:bodyPr/>
        <a:lstStyle/>
        <a:p>
          <a:endParaRPr lang="en-IN"/>
        </a:p>
      </dgm:t>
    </dgm:pt>
    <dgm:pt modelId="{FB79357E-ED4D-4BEE-911C-1DD1BD3CBA05}">
      <dgm:prSet/>
      <dgm:spPr/>
      <dgm:t>
        <a:bodyPr/>
        <a:lstStyle/>
        <a:p>
          <a:r>
            <a:rPr lang="en-US"/>
            <a:t>Design an interactive and user-friendly interface for smooth navigation.</a:t>
          </a:r>
          <a:endParaRPr lang="en-IN"/>
        </a:p>
      </dgm:t>
    </dgm:pt>
    <dgm:pt modelId="{6B357E6C-1A04-4BDE-81F4-23319548AA8A}" type="parTrans" cxnId="{AA0E6B37-3D4A-42C3-935B-AC3FDA933929}">
      <dgm:prSet/>
      <dgm:spPr/>
      <dgm:t>
        <a:bodyPr/>
        <a:lstStyle/>
        <a:p>
          <a:endParaRPr lang="en-IN"/>
        </a:p>
      </dgm:t>
    </dgm:pt>
    <dgm:pt modelId="{6D077A6E-98A1-4253-8555-4BAE45F94497}" type="sibTrans" cxnId="{AA0E6B37-3D4A-42C3-935B-AC3FDA933929}">
      <dgm:prSet/>
      <dgm:spPr/>
      <dgm:t>
        <a:bodyPr/>
        <a:lstStyle/>
        <a:p>
          <a:endParaRPr lang="en-IN"/>
        </a:p>
      </dgm:t>
    </dgm:pt>
    <dgm:pt modelId="{B3C9FEC5-22A5-41E4-9622-D3590078E48D}">
      <dgm:prSet/>
      <dgm:spPr/>
      <dgm:t>
        <a:bodyPr/>
        <a:lstStyle/>
        <a:p>
          <a:r>
            <a:rPr lang="en-US"/>
            <a:t>Use Java Swing components like buttons, tables, and text fields for GUI elements.</a:t>
          </a:r>
          <a:endParaRPr lang="en-IN"/>
        </a:p>
      </dgm:t>
    </dgm:pt>
    <dgm:pt modelId="{6B95502D-A2DF-41C1-B2AF-1104F7275439}" type="parTrans" cxnId="{67F6F975-2AE1-4100-8461-B193561A167B}">
      <dgm:prSet/>
      <dgm:spPr/>
      <dgm:t>
        <a:bodyPr/>
        <a:lstStyle/>
        <a:p>
          <a:endParaRPr lang="en-IN"/>
        </a:p>
      </dgm:t>
    </dgm:pt>
    <dgm:pt modelId="{B418DF29-9AD2-40CE-98DD-FDB96BB3B9B6}" type="sibTrans" cxnId="{67F6F975-2AE1-4100-8461-B193561A167B}">
      <dgm:prSet/>
      <dgm:spPr/>
      <dgm:t>
        <a:bodyPr/>
        <a:lstStyle/>
        <a:p>
          <a:endParaRPr lang="en-IN"/>
        </a:p>
      </dgm:t>
    </dgm:pt>
    <dgm:pt modelId="{C7740F04-D99D-47A5-B2F7-EA693FBDC93F}" type="pres">
      <dgm:prSet presAssocID="{DEA1BA5E-2290-43E6-8A3D-77C4D48E83D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C2C91C-D2FF-469C-BCF8-CB6875928341}" type="pres">
      <dgm:prSet presAssocID="{CE677648-8C0F-45D4-993F-36CF06CD01F8}" presName="root" presStyleCnt="0"/>
      <dgm:spPr/>
    </dgm:pt>
    <dgm:pt modelId="{DC3EA509-7411-485D-B997-266EA23A84AD}" type="pres">
      <dgm:prSet presAssocID="{CE677648-8C0F-45D4-993F-36CF06CD01F8}" presName="rootComposite" presStyleCnt="0"/>
      <dgm:spPr/>
    </dgm:pt>
    <dgm:pt modelId="{DA8EC249-A524-46A8-A3A6-26B2FF51DAE8}" type="pres">
      <dgm:prSet presAssocID="{CE677648-8C0F-45D4-993F-36CF06CD01F8}" presName="rootText" presStyleLbl="node1" presStyleIdx="0" presStyleCnt="2"/>
      <dgm:spPr/>
    </dgm:pt>
    <dgm:pt modelId="{0ADB3F30-7E0E-460E-812B-5B4CC472466B}" type="pres">
      <dgm:prSet presAssocID="{CE677648-8C0F-45D4-993F-36CF06CD01F8}" presName="rootConnector" presStyleLbl="node1" presStyleIdx="0" presStyleCnt="2"/>
      <dgm:spPr/>
    </dgm:pt>
    <dgm:pt modelId="{2FE66368-E70D-4DDA-8090-626DAEF4E18C}" type="pres">
      <dgm:prSet presAssocID="{CE677648-8C0F-45D4-993F-36CF06CD01F8}" presName="childShape" presStyleCnt="0"/>
      <dgm:spPr/>
    </dgm:pt>
    <dgm:pt modelId="{0E4341AA-F39D-4E31-B742-CBD87971928C}" type="pres">
      <dgm:prSet presAssocID="{F5B78C18-CC23-4A43-BC15-F13E9F46DA5C}" presName="Name13" presStyleLbl="parChTrans1D2" presStyleIdx="0" presStyleCnt="4"/>
      <dgm:spPr/>
    </dgm:pt>
    <dgm:pt modelId="{EB6A9475-5E93-45C5-B36C-20C7F8431F8F}" type="pres">
      <dgm:prSet presAssocID="{FDC392D5-B080-4ACF-A7E2-548ADC1C4390}" presName="childText" presStyleLbl="bgAcc1" presStyleIdx="0" presStyleCnt="4">
        <dgm:presLayoutVars>
          <dgm:bulletEnabled val="1"/>
        </dgm:presLayoutVars>
      </dgm:prSet>
      <dgm:spPr/>
    </dgm:pt>
    <dgm:pt modelId="{3138C25A-563B-4F2C-B6F6-17B91B078567}" type="pres">
      <dgm:prSet presAssocID="{95F6A154-B111-48E1-91A5-FEF7501512E2}" presName="Name13" presStyleLbl="parChTrans1D2" presStyleIdx="1" presStyleCnt="4"/>
      <dgm:spPr/>
    </dgm:pt>
    <dgm:pt modelId="{360F4BA5-159B-460B-8BA4-05C6EA06CE37}" type="pres">
      <dgm:prSet presAssocID="{3B1E9942-315C-4A45-905B-D9E8F01CAA64}" presName="childText" presStyleLbl="bgAcc1" presStyleIdx="1" presStyleCnt="4">
        <dgm:presLayoutVars>
          <dgm:bulletEnabled val="1"/>
        </dgm:presLayoutVars>
      </dgm:prSet>
      <dgm:spPr/>
    </dgm:pt>
    <dgm:pt modelId="{2AB70682-41C3-4029-AC18-E9559C4081CA}" type="pres">
      <dgm:prSet presAssocID="{0E257779-BA3F-4125-BEDB-547FF263EABD}" presName="root" presStyleCnt="0"/>
      <dgm:spPr/>
    </dgm:pt>
    <dgm:pt modelId="{C9E2CD84-58AC-4CD0-8F9D-A04FE5C4B713}" type="pres">
      <dgm:prSet presAssocID="{0E257779-BA3F-4125-BEDB-547FF263EABD}" presName="rootComposite" presStyleCnt="0"/>
      <dgm:spPr/>
    </dgm:pt>
    <dgm:pt modelId="{6A35BA55-D747-4EAB-8FE7-389EA30C78D5}" type="pres">
      <dgm:prSet presAssocID="{0E257779-BA3F-4125-BEDB-547FF263EABD}" presName="rootText" presStyleLbl="node1" presStyleIdx="1" presStyleCnt="2"/>
      <dgm:spPr/>
    </dgm:pt>
    <dgm:pt modelId="{68A4332E-F5BF-42D9-AE97-FF3F86704968}" type="pres">
      <dgm:prSet presAssocID="{0E257779-BA3F-4125-BEDB-547FF263EABD}" presName="rootConnector" presStyleLbl="node1" presStyleIdx="1" presStyleCnt="2"/>
      <dgm:spPr/>
    </dgm:pt>
    <dgm:pt modelId="{88214E58-474C-4E2D-9F01-4FFEE3039901}" type="pres">
      <dgm:prSet presAssocID="{0E257779-BA3F-4125-BEDB-547FF263EABD}" presName="childShape" presStyleCnt="0"/>
      <dgm:spPr/>
    </dgm:pt>
    <dgm:pt modelId="{8FC11B01-863E-4101-8CC5-165DA245D180}" type="pres">
      <dgm:prSet presAssocID="{6B357E6C-1A04-4BDE-81F4-23319548AA8A}" presName="Name13" presStyleLbl="parChTrans1D2" presStyleIdx="2" presStyleCnt="4"/>
      <dgm:spPr/>
    </dgm:pt>
    <dgm:pt modelId="{E564C30C-CA0B-4FFD-BF30-ED931B7CEC72}" type="pres">
      <dgm:prSet presAssocID="{FB79357E-ED4D-4BEE-911C-1DD1BD3CBA05}" presName="childText" presStyleLbl="bgAcc1" presStyleIdx="2" presStyleCnt="4">
        <dgm:presLayoutVars>
          <dgm:bulletEnabled val="1"/>
        </dgm:presLayoutVars>
      </dgm:prSet>
      <dgm:spPr/>
    </dgm:pt>
    <dgm:pt modelId="{C4F9A669-A2FD-415B-84DB-0FCFFFD6807B}" type="pres">
      <dgm:prSet presAssocID="{6B95502D-A2DF-41C1-B2AF-1104F7275439}" presName="Name13" presStyleLbl="parChTrans1D2" presStyleIdx="3" presStyleCnt="4"/>
      <dgm:spPr/>
    </dgm:pt>
    <dgm:pt modelId="{83305212-A5C7-4D6A-90A9-EBB647BB631D}" type="pres">
      <dgm:prSet presAssocID="{B3C9FEC5-22A5-41E4-9622-D3590078E48D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9190CB00-4D50-4A34-ABDB-6759DCC6534D}" type="presOf" srcId="{CE677648-8C0F-45D4-993F-36CF06CD01F8}" destId="{DA8EC249-A524-46A8-A3A6-26B2FF51DAE8}" srcOrd="0" destOrd="0" presId="urn:microsoft.com/office/officeart/2005/8/layout/hierarchy3"/>
    <dgm:cxn modelId="{EAC60F1C-78B1-4BC1-9163-91E333F86D7C}" type="presOf" srcId="{6B357E6C-1A04-4BDE-81F4-23319548AA8A}" destId="{8FC11B01-863E-4101-8CC5-165DA245D180}" srcOrd="0" destOrd="0" presId="urn:microsoft.com/office/officeart/2005/8/layout/hierarchy3"/>
    <dgm:cxn modelId="{DC72E430-62CA-46A9-BBA7-DE765453287C}" type="presOf" srcId="{F5B78C18-CC23-4A43-BC15-F13E9F46DA5C}" destId="{0E4341AA-F39D-4E31-B742-CBD87971928C}" srcOrd="0" destOrd="0" presId="urn:microsoft.com/office/officeart/2005/8/layout/hierarchy3"/>
    <dgm:cxn modelId="{AA0E6B37-3D4A-42C3-935B-AC3FDA933929}" srcId="{0E257779-BA3F-4125-BEDB-547FF263EABD}" destId="{FB79357E-ED4D-4BEE-911C-1DD1BD3CBA05}" srcOrd="0" destOrd="0" parTransId="{6B357E6C-1A04-4BDE-81F4-23319548AA8A}" sibTransId="{6D077A6E-98A1-4253-8555-4BAE45F94497}"/>
    <dgm:cxn modelId="{EC1EA060-088E-4E29-B39B-FA93BD3DB12E}" srcId="{CE677648-8C0F-45D4-993F-36CF06CD01F8}" destId="{FDC392D5-B080-4ACF-A7E2-548ADC1C4390}" srcOrd="0" destOrd="0" parTransId="{F5B78C18-CC23-4A43-BC15-F13E9F46DA5C}" sibTransId="{E4D7A2EA-90CC-4201-A6CC-71926953FF60}"/>
    <dgm:cxn modelId="{1B18E448-7DBC-4256-B689-FF8AF3602745}" type="presOf" srcId="{95F6A154-B111-48E1-91A5-FEF7501512E2}" destId="{3138C25A-563B-4F2C-B6F6-17B91B078567}" srcOrd="0" destOrd="0" presId="urn:microsoft.com/office/officeart/2005/8/layout/hierarchy3"/>
    <dgm:cxn modelId="{89DA9A4E-724B-4398-BB37-9FBA1AC07EA6}" type="presOf" srcId="{DEA1BA5E-2290-43E6-8A3D-77C4D48E83DA}" destId="{C7740F04-D99D-47A5-B2F7-EA693FBDC93F}" srcOrd="0" destOrd="0" presId="urn:microsoft.com/office/officeart/2005/8/layout/hierarchy3"/>
    <dgm:cxn modelId="{5EE01A54-50F1-4746-87B7-2263973F23EF}" type="presOf" srcId="{3B1E9942-315C-4A45-905B-D9E8F01CAA64}" destId="{360F4BA5-159B-460B-8BA4-05C6EA06CE37}" srcOrd="0" destOrd="0" presId="urn:microsoft.com/office/officeart/2005/8/layout/hierarchy3"/>
    <dgm:cxn modelId="{67F6F975-2AE1-4100-8461-B193561A167B}" srcId="{0E257779-BA3F-4125-BEDB-547FF263EABD}" destId="{B3C9FEC5-22A5-41E4-9622-D3590078E48D}" srcOrd="1" destOrd="0" parTransId="{6B95502D-A2DF-41C1-B2AF-1104F7275439}" sibTransId="{B418DF29-9AD2-40CE-98DD-FDB96BB3B9B6}"/>
    <dgm:cxn modelId="{C130BC94-1668-4D3B-B48B-5F71FBA553C4}" type="presOf" srcId="{B3C9FEC5-22A5-41E4-9622-D3590078E48D}" destId="{83305212-A5C7-4D6A-90A9-EBB647BB631D}" srcOrd="0" destOrd="0" presId="urn:microsoft.com/office/officeart/2005/8/layout/hierarchy3"/>
    <dgm:cxn modelId="{DAF357AA-9C8A-4B9C-B14F-FFF3B40148AA}" type="presOf" srcId="{0E257779-BA3F-4125-BEDB-547FF263EABD}" destId="{68A4332E-F5BF-42D9-AE97-FF3F86704968}" srcOrd="1" destOrd="0" presId="urn:microsoft.com/office/officeart/2005/8/layout/hierarchy3"/>
    <dgm:cxn modelId="{9E7402B1-25BD-45DA-BD64-33DAAA92296A}" type="presOf" srcId="{6B95502D-A2DF-41C1-B2AF-1104F7275439}" destId="{C4F9A669-A2FD-415B-84DB-0FCFFFD6807B}" srcOrd="0" destOrd="0" presId="urn:microsoft.com/office/officeart/2005/8/layout/hierarchy3"/>
    <dgm:cxn modelId="{A94997CE-E352-485E-9C74-E0AEF48273C9}" type="presOf" srcId="{CE677648-8C0F-45D4-993F-36CF06CD01F8}" destId="{0ADB3F30-7E0E-460E-812B-5B4CC472466B}" srcOrd="1" destOrd="0" presId="urn:microsoft.com/office/officeart/2005/8/layout/hierarchy3"/>
    <dgm:cxn modelId="{53CF29D1-61A3-4250-A100-04375E7E7639}" srcId="{CE677648-8C0F-45D4-993F-36CF06CD01F8}" destId="{3B1E9942-315C-4A45-905B-D9E8F01CAA64}" srcOrd="1" destOrd="0" parTransId="{95F6A154-B111-48E1-91A5-FEF7501512E2}" sibTransId="{928924F4-B39E-4697-88E6-D54DB8364CCC}"/>
    <dgm:cxn modelId="{47BC3DD2-6D67-4DA7-9F24-C01082F3D134}" type="presOf" srcId="{0E257779-BA3F-4125-BEDB-547FF263EABD}" destId="{6A35BA55-D747-4EAB-8FE7-389EA30C78D5}" srcOrd="0" destOrd="0" presId="urn:microsoft.com/office/officeart/2005/8/layout/hierarchy3"/>
    <dgm:cxn modelId="{EE08C6D8-5618-4A74-A7DD-713D710F807F}" type="presOf" srcId="{FB79357E-ED4D-4BEE-911C-1DD1BD3CBA05}" destId="{E564C30C-CA0B-4FFD-BF30-ED931B7CEC72}" srcOrd="0" destOrd="0" presId="urn:microsoft.com/office/officeart/2005/8/layout/hierarchy3"/>
    <dgm:cxn modelId="{E54921DA-2FC4-4BD9-AC76-931153A1A7CA}" type="presOf" srcId="{FDC392D5-B080-4ACF-A7E2-548ADC1C4390}" destId="{EB6A9475-5E93-45C5-B36C-20C7F8431F8F}" srcOrd="0" destOrd="0" presId="urn:microsoft.com/office/officeart/2005/8/layout/hierarchy3"/>
    <dgm:cxn modelId="{3C1EF0E3-CC19-4E53-8079-CCCD74635D0D}" srcId="{DEA1BA5E-2290-43E6-8A3D-77C4D48E83DA}" destId="{CE677648-8C0F-45D4-993F-36CF06CD01F8}" srcOrd="0" destOrd="0" parTransId="{054B7ACE-E014-46B8-9BBF-5735DE8D0F19}" sibTransId="{E9ED36BE-A0A4-46EB-8D69-FF1520FF8868}"/>
    <dgm:cxn modelId="{0D3D7AEF-32E0-4EB1-8381-9F27650D9008}" srcId="{DEA1BA5E-2290-43E6-8A3D-77C4D48E83DA}" destId="{0E257779-BA3F-4125-BEDB-547FF263EABD}" srcOrd="1" destOrd="0" parTransId="{49DB5D9E-CCC5-42D5-8DC1-E19AD283D938}" sibTransId="{96C4B5D4-DFCB-4B09-A832-37F19708CF11}"/>
    <dgm:cxn modelId="{FC9C61F3-2EC5-4102-B104-9D78C1342DBC}" type="presParOf" srcId="{C7740F04-D99D-47A5-B2F7-EA693FBDC93F}" destId="{3BC2C91C-D2FF-469C-BCF8-CB6875928341}" srcOrd="0" destOrd="0" presId="urn:microsoft.com/office/officeart/2005/8/layout/hierarchy3"/>
    <dgm:cxn modelId="{B3755422-1A1E-48EA-93BF-31F4629AA0F5}" type="presParOf" srcId="{3BC2C91C-D2FF-469C-BCF8-CB6875928341}" destId="{DC3EA509-7411-485D-B997-266EA23A84AD}" srcOrd="0" destOrd="0" presId="urn:microsoft.com/office/officeart/2005/8/layout/hierarchy3"/>
    <dgm:cxn modelId="{CCCF5F5C-F06E-4748-81C5-C86CB85D4137}" type="presParOf" srcId="{DC3EA509-7411-485D-B997-266EA23A84AD}" destId="{DA8EC249-A524-46A8-A3A6-26B2FF51DAE8}" srcOrd="0" destOrd="0" presId="urn:microsoft.com/office/officeart/2005/8/layout/hierarchy3"/>
    <dgm:cxn modelId="{B802CAC2-205B-4AAA-ABDB-70C5612A6C7B}" type="presParOf" srcId="{DC3EA509-7411-485D-B997-266EA23A84AD}" destId="{0ADB3F30-7E0E-460E-812B-5B4CC472466B}" srcOrd="1" destOrd="0" presId="urn:microsoft.com/office/officeart/2005/8/layout/hierarchy3"/>
    <dgm:cxn modelId="{3DEB9437-4463-482F-8BD0-356677A81BD6}" type="presParOf" srcId="{3BC2C91C-D2FF-469C-BCF8-CB6875928341}" destId="{2FE66368-E70D-4DDA-8090-626DAEF4E18C}" srcOrd="1" destOrd="0" presId="urn:microsoft.com/office/officeart/2005/8/layout/hierarchy3"/>
    <dgm:cxn modelId="{5DBAEBCA-3E2D-4FB5-A889-7E74FACC3C12}" type="presParOf" srcId="{2FE66368-E70D-4DDA-8090-626DAEF4E18C}" destId="{0E4341AA-F39D-4E31-B742-CBD87971928C}" srcOrd="0" destOrd="0" presId="urn:microsoft.com/office/officeart/2005/8/layout/hierarchy3"/>
    <dgm:cxn modelId="{04A91021-80E4-4E5D-8712-350F31F94834}" type="presParOf" srcId="{2FE66368-E70D-4DDA-8090-626DAEF4E18C}" destId="{EB6A9475-5E93-45C5-B36C-20C7F8431F8F}" srcOrd="1" destOrd="0" presId="urn:microsoft.com/office/officeart/2005/8/layout/hierarchy3"/>
    <dgm:cxn modelId="{F68321D3-C0C6-4FCC-973C-331E29645AD7}" type="presParOf" srcId="{2FE66368-E70D-4DDA-8090-626DAEF4E18C}" destId="{3138C25A-563B-4F2C-B6F6-17B91B078567}" srcOrd="2" destOrd="0" presId="urn:microsoft.com/office/officeart/2005/8/layout/hierarchy3"/>
    <dgm:cxn modelId="{894D5BB4-B282-4D02-87E8-FA8A10146893}" type="presParOf" srcId="{2FE66368-E70D-4DDA-8090-626DAEF4E18C}" destId="{360F4BA5-159B-460B-8BA4-05C6EA06CE37}" srcOrd="3" destOrd="0" presId="urn:microsoft.com/office/officeart/2005/8/layout/hierarchy3"/>
    <dgm:cxn modelId="{1D401CB5-025F-4F3D-B02D-7309F3A3473B}" type="presParOf" srcId="{C7740F04-D99D-47A5-B2F7-EA693FBDC93F}" destId="{2AB70682-41C3-4029-AC18-E9559C4081CA}" srcOrd="1" destOrd="0" presId="urn:microsoft.com/office/officeart/2005/8/layout/hierarchy3"/>
    <dgm:cxn modelId="{9C247DC6-EC47-4853-935C-DC16340A9A64}" type="presParOf" srcId="{2AB70682-41C3-4029-AC18-E9559C4081CA}" destId="{C9E2CD84-58AC-4CD0-8F9D-A04FE5C4B713}" srcOrd="0" destOrd="0" presId="urn:microsoft.com/office/officeart/2005/8/layout/hierarchy3"/>
    <dgm:cxn modelId="{A4FE465A-1B39-4FA0-96DF-48FC2F0AE65D}" type="presParOf" srcId="{C9E2CD84-58AC-4CD0-8F9D-A04FE5C4B713}" destId="{6A35BA55-D747-4EAB-8FE7-389EA30C78D5}" srcOrd="0" destOrd="0" presId="urn:microsoft.com/office/officeart/2005/8/layout/hierarchy3"/>
    <dgm:cxn modelId="{08FE45D2-6EFF-4DC8-9770-11BF70AFF9A6}" type="presParOf" srcId="{C9E2CD84-58AC-4CD0-8F9D-A04FE5C4B713}" destId="{68A4332E-F5BF-42D9-AE97-FF3F86704968}" srcOrd="1" destOrd="0" presId="urn:microsoft.com/office/officeart/2005/8/layout/hierarchy3"/>
    <dgm:cxn modelId="{31D4B6E1-3D47-4E8D-A894-7C82005A086E}" type="presParOf" srcId="{2AB70682-41C3-4029-AC18-E9559C4081CA}" destId="{88214E58-474C-4E2D-9F01-4FFEE3039901}" srcOrd="1" destOrd="0" presId="urn:microsoft.com/office/officeart/2005/8/layout/hierarchy3"/>
    <dgm:cxn modelId="{8672243C-7EC5-4769-B072-0B6E5180BC67}" type="presParOf" srcId="{88214E58-474C-4E2D-9F01-4FFEE3039901}" destId="{8FC11B01-863E-4101-8CC5-165DA245D180}" srcOrd="0" destOrd="0" presId="urn:microsoft.com/office/officeart/2005/8/layout/hierarchy3"/>
    <dgm:cxn modelId="{E9564D28-A984-4931-A27D-4D77636C03DE}" type="presParOf" srcId="{88214E58-474C-4E2D-9F01-4FFEE3039901}" destId="{E564C30C-CA0B-4FFD-BF30-ED931B7CEC72}" srcOrd="1" destOrd="0" presId="urn:microsoft.com/office/officeart/2005/8/layout/hierarchy3"/>
    <dgm:cxn modelId="{8A618609-A7E8-4257-9B0C-ACBC72E17358}" type="presParOf" srcId="{88214E58-474C-4E2D-9F01-4FFEE3039901}" destId="{C4F9A669-A2FD-415B-84DB-0FCFFFD6807B}" srcOrd="2" destOrd="0" presId="urn:microsoft.com/office/officeart/2005/8/layout/hierarchy3"/>
    <dgm:cxn modelId="{AB954454-8257-4B8A-A201-ACAD519E50FF}" type="presParOf" srcId="{88214E58-474C-4E2D-9F01-4FFEE3039901}" destId="{83305212-A5C7-4D6A-90A9-EBB647BB631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9DB91-1633-408B-A26F-853C7E560E9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0645F1-9F15-4853-88DD-C574E4ADA43A}">
      <dgm:prSet phldrT="[Text]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b="1" dirty="0"/>
            <a:t>Triggers</a:t>
          </a:r>
        </a:p>
      </dgm:t>
    </dgm:pt>
    <dgm:pt modelId="{A7AE6317-990E-4751-998C-6237EFFF3440}" type="parTrans" cxnId="{1F25A115-3AE0-4FC5-9746-43C5C1C0992C}">
      <dgm:prSet/>
      <dgm:spPr/>
      <dgm:t>
        <a:bodyPr/>
        <a:lstStyle/>
        <a:p>
          <a:endParaRPr lang="en-IN"/>
        </a:p>
      </dgm:t>
    </dgm:pt>
    <dgm:pt modelId="{07452920-E322-49F8-9BFE-8F07EE64147A}" type="sibTrans" cxnId="{1F25A115-3AE0-4FC5-9746-43C5C1C0992C}">
      <dgm:prSet/>
      <dgm:spPr/>
      <dgm:t>
        <a:bodyPr/>
        <a:lstStyle/>
        <a:p>
          <a:endParaRPr lang="en-IN"/>
        </a:p>
      </dgm:t>
    </dgm:pt>
    <dgm:pt modelId="{0047740C-D3C6-4F1D-9F70-382A080119E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delete account from </a:t>
          </a:r>
          <a:r>
            <a:rPr lang="en-IN" sz="1800" b="0" i="0" dirty="0" err="1">
              <a:solidFill>
                <a:srgbClr val="000000"/>
              </a:solidFill>
              <a:effectLst/>
              <a:latin typeface="Arial" panose="020B0604020202020204" pitchFamily="34" charset="0"/>
            </a:rPr>
            <a:t>Login_Registration</a:t>
          </a:r>
          <a:r>
            <a: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 when deleting account from </a:t>
          </a:r>
          <a:r>
            <a:rPr lang="en-IN" sz="1800" b="0" i="0" dirty="0" err="1">
              <a:solidFill>
                <a:srgbClr val="000000"/>
              </a:solidFill>
              <a:effectLst/>
              <a:latin typeface="Arial" panose="020B0604020202020204" pitchFamily="34" charset="0"/>
            </a:rPr>
            <a:t>account_database</a:t>
          </a:r>
          <a:r>
            <a: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.</a:t>
          </a:r>
          <a:endParaRPr lang="en-IN" sz="1800" b="0" dirty="0"/>
        </a:p>
      </dgm:t>
    </dgm:pt>
    <dgm:pt modelId="{897C957F-6ACD-4BCF-9FE2-DA3BD1A8F4FF}" type="parTrans" cxnId="{DFFDAC57-0BDE-4EB5-AC34-F743C780DF86}">
      <dgm:prSet/>
      <dgm:spPr/>
      <dgm:t>
        <a:bodyPr/>
        <a:lstStyle/>
        <a:p>
          <a:endParaRPr lang="en-IN"/>
        </a:p>
      </dgm:t>
    </dgm:pt>
    <dgm:pt modelId="{0E32E2F7-EA7F-41B8-BC23-BD15FBDEB6E0}" type="sibTrans" cxnId="{DFFDAC57-0BDE-4EB5-AC34-F743C780DF86}">
      <dgm:prSet/>
      <dgm:spPr/>
      <dgm:t>
        <a:bodyPr/>
        <a:lstStyle/>
        <a:p>
          <a:endParaRPr lang="en-IN"/>
        </a:p>
      </dgm:t>
    </dgm:pt>
    <dgm:pt modelId="{B9B75F7F-D0DD-4A1D-B5E1-D7B51D591BB0}">
      <dgm:prSet phldrT="[Text]"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Procedures</a:t>
          </a:r>
          <a:endParaRPr lang="en-IN" b="1" dirty="0">
            <a:solidFill>
              <a:schemeClr val="bg1"/>
            </a:solidFill>
          </a:endParaRPr>
        </a:p>
      </dgm:t>
    </dgm:pt>
    <dgm:pt modelId="{BC1FB440-E4C7-4F22-AC64-0C6EE2ADB4E0}" type="parTrans" cxnId="{DAFF72CD-6EDD-4390-B95F-B684A3E6D946}">
      <dgm:prSet/>
      <dgm:spPr/>
      <dgm:t>
        <a:bodyPr/>
        <a:lstStyle/>
        <a:p>
          <a:endParaRPr lang="en-IN"/>
        </a:p>
      </dgm:t>
    </dgm:pt>
    <dgm:pt modelId="{40F4E378-96B7-4171-BC21-8E62DE78A783}" type="sibTrans" cxnId="{DAFF72CD-6EDD-4390-B95F-B684A3E6D946}">
      <dgm:prSet/>
      <dgm:spPr/>
      <dgm:t>
        <a:bodyPr/>
        <a:lstStyle/>
        <a:p>
          <a:endParaRPr lang="en-IN"/>
        </a:p>
      </dgm:t>
    </dgm:pt>
    <dgm:pt modelId="{1B1D62F1-CFF1-408C-BAFA-BF9302E4BFF7}">
      <dgm:prSet phldrT="[Text]" custT="1"/>
      <dgm:spPr/>
      <dgm:t>
        <a:bodyPr/>
        <a:lstStyle/>
        <a:p>
          <a:r>
            <a:rPr lang="en-US" sz="1800" dirty="0"/>
            <a:t>insert data about customer.</a:t>
          </a:r>
          <a:endParaRPr lang="en-IN" sz="1800" dirty="0"/>
        </a:p>
      </dgm:t>
    </dgm:pt>
    <dgm:pt modelId="{FE7267AD-75CF-4843-A316-F60275621E4A}" type="parTrans" cxnId="{EF5744ED-7A06-44E6-A9BE-51F0DA22350A}">
      <dgm:prSet/>
      <dgm:spPr/>
      <dgm:t>
        <a:bodyPr/>
        <a:lstStyle/>
        <a:p>
          <a:endParaRPr lang="en-IN"/>
        </a:p>
      </dgm:t>
    </dgm:pt>
    <dgm:pt modelId="{62A51A7C-69E6-4B77-9197-B3F64BE9C1BC}" type="sibTrans" cxnId="{EF5744ED-7A06-44E6-A9BE-51F0DA22350A}">
      <dgm:prSet/>
      <dgm:spPr/>
      <dgm:t>
        <a:bodyPr/>
        <a:lstStyle/>
        <a:p>
          <a:endParaRPr lang="en-IN"/>
        </a:p>
      </dgm:t>
    </dgm:pt>
    <dgm:pt modelId="{272AC309-3F34-4B72-A2F4-459433197E5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update balance in </a:t>
          </a:r>
          <a:r>
            <a:rPr lang="en-IN" sz="1800" b="0" i="0" dirty="0" err="1">
              <a:solidFill>
                <a:srgbClr val="000000"/>
              </a:solidFill>
              <a:effectLst/>
              <a:latin typeface="Arial" panose="020B0604020202020204" pitchFamily="34" charset="0"/>
            </a:rPr>
            <a:t>account_database</a:t>
          </a:r>
          <a:r>
            <a: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 </a:t>
          </a:r>
          <a:r>
            <a:rPr lang="en-US" sz="1800" dirty="0"/>
            <a:t>when insert data into </a:t>
          </a:r>
          <a:r>
            <a:rPr lang="en-US" sz="1800" dirty="0" err="1"/>
            <a:t>transactionhistory</a:t>
          </a:r>
          <a:r>
            <a:rPr lang="en-US" sz="1800" dirty="0"/>
            <a:t>.</a:t>
          </a:r>
          <a:endParaRPr lang="en-IN" sz="1800" dirty="0"/>
        </a:p>
      </dgm:t>
    </dgm:pt>
    <dgm:pt modelId="{BD0F9088-BBF7-4A5D-B332-96E3A4C7ACAC}" type="parTrans" cxnId="{E73526E7-64D9-40DC-8D2F-737A48761C3D}">
      <dgm:prSet/>
      <dgm:spPr/>
      <dgm:t>
        <a:bodyPr/>
        <a:lstStyle/>
        <a:p>
          <a:endParaRPr lang="en-IN"/>
        </a:p>
      </dgm:t>
    </dgm:pt>
    <dgm:pt modelId="{26D2EF9C-1F82-453C-9A4F-C4A547EC5A65}" type="sibTrans" cxnId="{E73526E7-64D9-40DC-8D2F-737A48761C3D}">
      <dgm:prSet/>
      <dgm:spPr/>
      <dgm:t>
        <a:bodyPr/>
        <a:lstStyle/>
        <a:p>
          <a:endParaRPr lang="en-IN"/>
        </a:p>
      </dgm:t>
    </dgm:pt>
    <dgm:pt modelId="{858881EC-96D9-49FE-8389-D5BE61EEFFEF}">
      <dgm:prSet phldrT="[Text]" custT="1"/>
      <dgm:spPr/>
      <dgm:t>
        <a:bodyPr/>
        <a:lstStyle/>
        <a:p>
          <a:r>
            <a:rPr lang="en-US" sz="1800" dirty="0"/>
            <a:t>transfer balance between savings account and current account.</a:t>
          </a:r>
          <a:endParaRPr lang="en-IN" sz="1800" dirty="0"/>
        </a:p>
      </dgm:t>
    </dgm:pt>
    <dgm:pt modelId="{48627706-08D5-47FE-A020-1F0CAE98B311}" type="parTrans" cxnId="{512CC10A-6B9B-41BF-A63D-3EE230212100}">
      <dgm:prSet/>
      <dgm:spPr/>
      <dgm:t>
        <a:bodyPr/>
        <a:lstStyle/>
        <a:p>
          <a:endParaRPr lang="en-IN"/>
        </a:p>
      </dgm:t>
    </dgm:pt>
    <dgm:pt modelId="{3C938DCA-126D-4CA0-8AA8-90EA42A4B934}" type="sibTrans" cxnId="{512CC10A-6B9B-41BF-A63D-3EE230212100}">
      <dgm:prSet/>
      <dgm:spPr/>
      <dgm:t>
        <a:bodyPr/>
        <a:lstStyle/>
        <a:p>
          <a:endParaRPr lang="en-IN"/>
        </a:p>
      </dgm:t>
    </dgm:pt>
    <dgm:pt modelId="{CE54F128-FBD0-4275-AF8D-E12448AD1C10}" type="pres">
      <dgm:prSet presAssocID="{C2B9DB91-1633-408B-A26F-853C7E560E9E}" presName="Name0" presStyleCnt="0">
        <dgm:presLayoutVars>
          <dgm:dir/>
          <dgm:animLvl val="lvl"/>
          <dgm:resizeHandles val="exact"/>
        </dgm:presLayoutVars>
      </dgm:prSet>
      <dgm:spPr/>
    </dgm:pt>
    <dgm:pt modelId="{28CFFB2A-EB89-4C7C-82A9-371F99D0ABBE}" type="pres">
      <dgm:prSet presAssocID="{5F0645F1-9F15-4853-88DD-C574E4ADA43A}" presName="linNode" presStyleCnt="0"/>
      <dgm:spPr/>
    </dgm:pt>
    <dgm:pt modelId="{0972210A-C5BA-4A56-81CB-21DA19DE8FD7}" type="pres">
      <dgm:prSet presAssocID="{5F0645F1-9F15-4853-88DD-C574E4ADA43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6733943-9036-4377-BCE9-9D861D1B9117}" type="pres">
      <dgm:prSet presAssocID="{5F0645F1-9F15-4853-88DD-C574E4ADA43A}" presName="descendantText" presStyleLbl="alignAccFollowNode1" presStyleIdx="0" presStyleCnt="2">
        <dgm:presLayoutVars>
          <dgm:bulletEnabled val="1"/>
        </dgm:presLayoutVars>
      </dgm:prSet>
      <dgm:spPr/>
    </dgm:pt>
    <dgm:pt modelId="{569D7E3E-BCCA-47F3-A6CF-45E321130324}" type="pres">
      <dgm:prSet presAssocID="{07452920-E322-49F8-9BFE-8F07EE64147A}" presName="sp" presStyleCnt="0"/>
      <dgm:spPr/>
    </dgm:pt>
    <dgm:pt modelId="{69F6C0CD-6377-47EF-BB67-8D4759582DB4}" type="pres">
      <dgm:prSet presAssocID="{B9B75F7F-D0DD-4A1D-B5E1-D7B51D591BB0}" presName="linNode" presStyleCnt="0"/>
      <dgm:spPr/>
    </dgm:pt>
    <dgm:pt modelId="{D0447241-3AA7-472E-9814-611CB3328E7E}" type="pres">
      <dgm:prSet presAssocID="{B9B75F7F-D0DD-4A1D-B5E1-D7B51D591BB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DC01ACD6-3FED-4681-9577-6B5D1690E87C}" type="pres">
      <dgm:prSet presAssocID="{B9B75F7F-D0DD-4A1D-B5E1-D7B51D591BB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17C4401-4500-46D5-AD80-8440A1D5DC0E}" type="presOf" srcId="{5F0645F1-9F15-4853-88DD-C574E4ADA43A}" destId="{0972210A-C5BA-4A56-81CB-21DA19DE8FD7}" srcOrd="0" destOrd="0" presId="urn:microsoft.com/office/officeart/2005/8/layout/vList5"/>
    <dgm:cxn modelId="{512CC10A-6B9B-41BF-A63D-3EE230212100}" srcId="{B9B75F7F-D0DD-4A1D-B5E1-D7B51D591BB0}" destId="{858881EC-96D9-49FE-8389-D5BE61EEFFEF}" srcOrd="1" destOrd="0" parTransId="{48627706-08D5-47FE-A020-1F0CAE98B311}" sibTransId="{3C938DCA-126D-4CA0-8AA8-90EA42A4B934}"/>
    <dgm:cxn modelId="{1F25A115-3AE0-4FC5-9746-43C5C1C0992C}" srcId="{C2B9DB91-1633-408B-A26F-853C7E560E9E}" destId="{5F0645F1-9F15-4853-88DD-C574E4ADA43A}" srcOrd="0" destOrd="0" parTransId="{A7AE6317-990E-4751-998C-6237EFFF3440}" sibTransId="{07452920-E322-49F8-9BFE-8F07EE64147A}"/>
    <dgm:cxn modelId="{28A88B1E-A316-468D-BB27-132A6240C11A}" type="presOf" srcId="{B9B75F7F-D0DD-4A1D-B5E1-D7B51D591BB0}" destId="{D0447241-3AA7-472E-9814-611CB3328E7E}" srcOrd="0" destOrd="0" presId="urn:microsoft.com/office/officeart/2005/8/layout/vList5"/>
    <dgm:cxn modelId="{252FE968-C0F5-462E-8F85-C74CCD51A3A0}" type="presOf" srcId="{858881EC-96D9-49FE-8389-D5BE61EEFFEF}" destId="{DC01ACD6-3FED-4681-9577-6B5D1690E87C}" srcOrd="0" destOrd="1" presId="urn:microsoft.com/office/officeart/2005/8/layout/vList5"/>
    <dgm:cxn modelId="{DFFDAC57-0BDE-4EB5-AC34-F743C780DF86}" srcId="{5F0645F1-9F15-4853-88DD-C574E4ADA43A}" destId="{0047740C-D3C6-4F1D-9F70-382A080119E2}" srcOrd="0" destOrd="0" parTransId="{897C957F-6ACD-4BCF-9FE2-DA3BD1A8F4FF}" sibTransId="{0E32E2F7-EA7F-41B8-BC23-BD15FBDEB6E0}"/>
    <dgm:cxn modelId="{DCA3F28B-8F12-423A-8EAB-D23D78F365FA}" type="presOf" srcId="{1B1D62F1-CFF1-408C-BAFA-BF9302E4BFF7}" destId="{DC01ACD6-3FED-4681-9577-6B5D1690E87C}" srcOrd="0" destOrd="0" presId="urn:microsoft.com/office/officeart/2005/8/layout/vList5"/>
    <dgm:cxn modelId="{3F6756A2-B240-420A-B273-0DE3778D864C}" type="presOf" srcId="{C2B9DB91-1633-408B-A26F-853C7E560E9E}" destId="{CE54F128-FBD0-4275-AF8D-E12448AD1C10}" srcOrd="0" destOrd="0" presId="urn:microsoft.com/office/officeart/2005/8/layout/vList5"/>
    <dgm:cxn modelId="{7363F2A2-A21A-4A6E-9A36-988C4A29E984}" type="presOf" srcId="{0047740C-D3C6-4F1D-9F70-382A080119E2}" destId="{76733943-9036-4377-BCE9-9D861D1B9117}" srcOrd="0" destOrd="0" presId="urn:microsoft.com/office/officeart/2005/8/layout/vList5"/>
    <dgm:cxn modelId="{FE50F7A4-1310-4B42-A5A1-A84893E95548}" type="presOf" srcId="{272AC309-3F34-4B72-A2F4-459433197E53}" destId="{76733943-9036-4377-BCE9-9D861D1B9117}" srcOrd="0" destOrd="1" presId="urn:microsoft.com/office/officeart/2005/8/layout/vList5"/>
    <dgm:cxn modelId="{DAFF72CD-6EDD-4390-B95F-B684A3E6D946}" srcId="{C2B9DB91-1633-408B-A26F-853C7E560E9E}" destId="{B9B75F7F-D0DD-4A1D-B5E1-D7B51D591BB0}" srcOrd="1" destOrd="0" parTransId="{BC1FB440-E4C7-4F22-AC64-0C6EE2ADB4E0}" sibTransId="{40F4E378-96B7-4171-BC21-8E62DE78A783}"/>
    <dgm:cxn modelId="{E73526E7-64D9-40DC-8D2F-737A48761C3D}" srcId="{5F0645F1-9F15-4853-88DD-C574E4ADA43A}" destId="{272AC309-3F34-4B72-A2F4-459433197E53}" srcOrd="1" destOrd="0" parTransId="{BD0F9088-BBF7-4A5D-B332-96E3A4C7ACAC}" sibTransId="{26D2EF9C-1F82-453C-9A4F-C4A547EC5A65}"/>
    <dgm:cxn modelId="{EF5744ED-7A06-44E6-A9BE-51F0DA22350A}" srcId="{B9B75F7F-D0DD-4A1D-B5E1-D7B51D591BB0}" destId="{1B1D62F1-CFF1-408C-BAFA-BF9302E4BFF7}" srcOrd="0" destOrd="0" parTransId="{FE7267AD-75CF-4843-A316-F60275621E4A}" sibTransId="{62A51A7C-69E6-4B77-9197-B3F64BE9C1BC}"/>
    <dgm:cxn modelId="{2F1A6948-58F2-4322-B461-A7B4D91B4EDD}" type="presParOf" srcId="{CE54F128-FBD0-4275-AF8D-E12448AD1C10}" destId="{28CFFB2A-EB89-4C7C-82A9-371F99D0ABBE}" srcOrd="0" destOrd="0" presId="urn:microsoft.com/office/officeart/2005/8/layout/vList5"/>
    <dgm:cxn modelId="{BB306D2E-4A33-4E48-BA7D-64751F43647C}" type="presParOf" srcId="{28CFFB2A-EB89-4C7C-82A9-371F99D0ABBE}" destId="{0972210A-C5BA-4A56-81CB-21DA19DE8FD7}" srcOrd="0" destOrd="0" presId="urn:microsoft.com/office/officeart/2005/8/layout/vList5"/>
    <dgm:cxn modelId="{EE2882D8-47D2-404E-A6B5-CD0C54A74CAD}" type="presParOf" srcId="{28CFFB2A-EB89-4C7C-82A9-371F99D0ABBE}" destId="{76733943-9036-4377-BCE9-9D861D1B9117}" srcOrd="1" destOrd="0" presId="urn:microsoft.com/office/officeart/2005/8/layout/vList5"/>
    <dgm:cxn modelId="{B6EDA43D-E7E6-4467-9487-39778465B0B9}" type="presParOf" srcId="{CE54F128-FBD0-4275-AF8D-E12448AD1C10}" destId="{569D7E3E-BCCA-47F3-A6CF-45E321130324}" srcOrd="1" destOrd="0" presId="urn:microsoft.com/office/officeart/2005/8/layout/vList5"/>
    <dgm:cxn modelId="{FB950474-1B6D-4BFC-9245-CB49D1822538}" type="presParOf" srcId="{CE54F128-FBD0-4275-AF8D-E12448AD1C10}" destId="{69F6C0CD-6377-47EF-BB67-8D4759582DB4}" srcOrd="2" destOrd="0" presId="urn:microsoft.com/office/officeart/2005/8/layout/vList5"/>
    <dgm:cxn modelId="{B80EB005-B236-4526-A0C6-14C091189845}" type="presParOf" srcId="{69F6C0CD-6377-47EF-BB67-8D4759582DB4}" destId="{D0447241-3AA7-472E-9814-611CB3328E7E}" srcOrd="0" destOrd="0" presId="urn:microsoft.com/office/officeart/2005/8/layout/vList5"/>
    <dgm:cxn modelId="{116101D9-6ACC-4CBC-9B5B-E17BFBBA484D}" type="presParOf" srcId="{69F6C0CD-6377-47EF-BB67-8D4759582DB4}" destId="{DC01ACD6-3FED-4681-9577-6B5D1690E87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E5BB0-67F4-4A68-BBCF-E93EF51EB8F8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8AF604-03DF-47C2-87EE-8532A1506715}">
      <dgm:prSet/>
      <dgm:spPr/>
      <dgm:t>
        <a:bodyPr/>
        <a:lstStyle/>
        <a:p>
          <a:r>
            <a:rPr lang="en-US" b="1"/>
            <a:t>1.Java Development Kit (JDK):</a:t>
          </a:r>
          <a:endParaRPr lang="en-IN"/>
        </a:p>
      </dgm:t>
    </dgm:pt>
    <dgm:pt modelId="{CE37C5EF-5770-400E-9EFB-C4EF3BE2B184}" type="parTrans" cxnId="{F67808E7-8035-40EA-B57D-C8420605315E}">
      <dgm:prSet/>
      <dgm:spPr/>
      <dgm:t>
        <a:bodyPr/>
        <a:lstStyle/>
        <a:p>
          <a:endParaRPr lang="en-IN"/>
        </a:p>
      </dgm:t>
    </dgm:pt>
    <dgm:pt modelId="{E21899AD-21DA-4D29-8AC6-C87245C0F21D}" type="sibTrans" cxnId="{F67808E7-8035-40EA-B57D-C8420605315E}">
      <dgm:prSet/>
      <dgm:spPr/>
      <dgm:t>
        <a:bodyPr/>
        <a:lstStyle/>
        <a:p>
          <a:endParaRPr lang="en-IN"/>
        </a:p>
      </dgm:t>
    </dgm:pt>
    <dgm:pt modelId="{0EF72BD0-FFD1-4578-B86A-6A9E4C021AD7}">
      <dgm:prSet/>
      <dgm:spPr/>
      <dgm:t>
        <a:bodyPr/>
        <a:lstStyle/>
        <a:p>
          <a:r>
            <a:rPr lang="en-US" dirty="0"/>
            <a:t>Provides the essential tools to compile, run, and debug Java applications.</a:t>
          </a:r>
          <a:endParaRPr lang="en-IN" dirty="0"/>
        </a:p>
      </dgm:t>
    </dgm:pt>
    <dgm:pt modelId="{E1D17D82-5BB2-458C-8CC4-101BC7F3879A}" type="parTrans" cxnId="{46E55343-0BA7-4422-A2D4-3C229CF546E2}">
      <dgm:prSet/>
      <dgm:spPr/>
      <dgm:t>
        <a:bodyPr/>
        <a:lstStyle/>
        <a:p>
          <a:endParaRPr lang="en-IN"/>
        </a:p>
      </dgm:t>
    </dgm:pt>
    <dgm:pt modelId="{30C3493A-EECA-4250-A6BC-CDD1654A04DC}" type="sibTrans" cxnId="{46E55343-0BA7-4422-A2D4-3C229CF546E2}">
      <dgm:prSet/>
      <dgm:spPr/>
      <dgm:t>
        <a:bodyPr/>
        <a:lstStyle/>
        <a:p>
          <a:endParaRPr lang="en-IN"/>
        </a:p>
      </dgm:t>
    </dgm:pt>
    <dgm:pt modelId="{F35F8CBD-38F8-4AAC-AA9D-799590EA5582}">
      <dgm:prSet/>
      <dgm:spPr/>
      <dgm:t>
        <a:bodyPr/>
        <a:lstStyle/>
        <a:p>
          <a:r>
            <a:rPr lang="en-US" b="1"/>
            <a:t>2.Java Swing:</a:t>
          </a:r>
          <a:endParaRPr lang="en-IN"/>
        </a:p>
      </dgm:t>
    </dgm:pt>
    <dgm:pt modelId="{ADB463BA-30C9-4667-BDA0-12F336FD5857}" type="parTrans" cxnId="{66472A45-C819-43F6-AFB1-69B192E201CD}">
      <dgm:prSet/>
      <dgm:spPr/>
      <dgm:t>
        <a:bodyPr/>
        <a:lstStyle/>
        <a:p>
          <a:endParaRPr lang="en-IN"/>
        </a:p>
      </dgm:t>
    </dgm:pt>
    <dgm:pt modelId="{B1809FD4-14B3-4593-AC6A-1FCAFC66CAEF}" type="sibTrans" cxnId="{66472A45-C819-43F6-AFB1-69B192E201CD}">
      <dgm:prSet/>
      <dgm:spPr/>
      <dgm:t>
        <a:bodyPr/>
        <a:lstStyle/>
        <a:p>
          <a:endParaRPr lang="en-IN"/>
        </a:p>
      </dgm:t>
    </dgm:pt>
    <dgm:pt modelId="{73487037-DB07-4624-A6A3-5C87C5A8141C}">
      <dgm:prSet/>
      <dgm:spPr/>
      <dgm:t>
        <a:bodyPr/>
        <a:lstStyle/>
        <a:p>
          <a:r>
            <a:rPr lang="en-US" dirty="0"/>
            <a:t>Utilized for building the graphical user interface (GUI) of the bank management system, including forms, buttons, tables, and dialog boxes.</a:t>
          </a:r>
          <a:endParaRPr lang="en-IN" dirty="0"/>
        </a:p>
      </dgm:t>
    </dgm:pt>
    <dgm:pt modelId="{D666E047-A23D-4C6C-A325-C05C9624320D}" type="parTrans" cxnId="{25DB5878-014C-4BC9-8D17-EF1CA3A85CB1}">
      <dgm:prSet/>
      <dgm:spPr/>
      <dgm:t>
        <a:bodyPr/>
        <a:lstStyle/>
        <a:p>
          <a:endParaRPr lang="en-IN"/>
        </a:p>
      </dgm:t>
    </dgm:pt>
    <dgm:pt modelId="{B9DBFC25-0E92-442E-8496-064DA2A31351}" type="sibTrans" cxnId="{25DB5878-014C-4BC9-8D17-EF1CA3A85CB1}">
      <dgm:prSet/>
      <dgm:spPr/>
      <dgm:t>
        <a:bodyPr/>
        <a:lstStyle/>
        <a:p>
          <a:endParaRPr lang="en-IN"/>
        </a:p>
      </dgm:t>
    </dgm:pt>
    <dgm:pt modelId="{B4889035-A81E-4CFE-9E3C-E97A59815923}">
      <dgm:prSet/>
      <dgm:spPr/>
      <dgm:t>
        <a:bodyPr/>
        <a:lstStyle/>
        <a:p>
          <a:r>
            <a:rPr lang="en-US" b="1"/>
            <a:t>3.JDBC (Java Database Connectivity):</a:t>
          </a:r>
          <a:endParaRPr lang="en-IN"/>
        </a:p>
      </dgm:t>
    </dgm:pt>
    <dgm:pt modelId="{99724760-79C8-4E71-A5C6-5D75F2BCACBC}" type="parTrans" cxnId="{3471859B-F3F2-480F-98CB-F83B705B962B}">
      <dgm:prSet/>
      <dgm:spPr/>
      <dgm:t>
        <a:bodyPr/>
        <a:lstStyle/>
        <a:p>
          <a:endParaRPr lang="en-IN"/>
        </a:p>
      </dgm:t>
    </dgm:pt>
    <dgm:pt modelId="{627B7005-6BE8-47C3-B8FC-A12860696ED4}" type="sibTrans" cxnId="{3471859B-F3F2-480F-98CB-F83B705B962B}">
      <dgm:prSet/>
      <dgm:spPr/>
      <dgm:t>
        <a:bodyPr/>
        <a:lstStyle/>
        <a:p>
          <a:endParaRPr lang="en-IN"/>
        </a:p>
      </dgm:t>
    </dgm:pt>
    <dgm:pt modelId="{03B835AC-10F3-4A87-B796-BA8D3595C42C}">
      <dgm:prSet/>
      <dgm:spPr/>
      <dgm:t>
        <a:bodyPr/>
        <a:lstStyle/>
        <a:p>
          <a:r>
            <a:rPr lang="en-US"/>
            <a:t>Enables interaction with a database to perform operations like account creation, transaction recording, and retrieving account details.</a:t>
          </a:r>
          <a:endParaRPr lang="en-IN"/>
        </a:p>
      </dgm:t>
    </dgm:pt>
    <dgm:pt modelId="{599A6AEC-FD78-47E8-A741-16FC12A6DB39}" type="parTrans" cxnId="{6BE127A2-6028-419C-83DF-13DC8C5BE0EE}">
      <dgm:prSet/>
      <dgm:spPr/>
      <dgm:t>
        <a:bodyPr/>
        <a:lstStyle/>
        <a:p>
          <a:endParaRPr lang="en-IN"/>
        </a:p>
      </dgm:t>
    </dgm:pt>
    <dgm:pt modelId="{06585F07-3273-4B0E-A9C0-F463F529AAF7}" type="sibTrans" cxnId="{6BE127A2-6028-419C-83DF-13DC8C5BE0EE}">
      <dgm:prSet/>
      <dgm:spPr/>
      <dgm:t>
        <a:bodyPr/>
        <a:lstStyle/>
        <a:p>
          <a:endParaRPr lang="en-IN"/>
        </a:p>
      </dgm:t>
    </dgm:pt>
    <dgm:pt modelId="{2DBE274A-0C0C-4E45-B933-366F345BC641}" type="pres">
      <dgm:prSet presAssocID="{AFAE5BB0-67F4-4A68-BBCF-E93EF51EB8F8}" presName="linearFlow" presStyleCnt="0">
        <dgm:presLayoutVars>
          <dgm:dir/>
          <dgm:animLvl val="lvl"/>
          <dgm:resizeHandles val="exact"/>
        </dgm:presLayoutVars>
      </dgm:prSet>
      <dgm:spPr/>
    </dgm:pt>
    <dgm:pt modelId="{0FF46DCC-9074-49C1-B3BC-5A2B5D67B258}" type="pres">
      <dgm:prSet presAssocID="{548AF604-03DF-47C2-87EE-8532A1506715}" presName="composite" presStyleCnt="0"/>
      <dgm:spPr/>
    </dgm:pt>
    <dgm:pt modelId="{0439AC55-F4BE-4087-9DE6-CD446D823328}" type="pres">
      <dgm:prSet presAssocID="{548AF604-03DF-47C2-87EE-8532A150671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90796A49-4612-44F0-B908-AA76C4FC74CC}" type="pres">
      <dgm:prSet presAssocID="{548AF604-03DF-47C2-87EE-8532A1506715}" presName="descendantText" presStyleLbl="alignAcc1" presStyleIdx="0" presStyleCnt="3">
        <dgm:presLayoutVars>
          <dgm:bulletEnabled val="1"/>
        </dgm:presLayoutVars>
      </dgm:prSet>
      <dgm:spPr/>
    </dgm:pt>
    <dgm:pt modelId="{68B7E15B-174F-48D0-B2BE-D8ABB1008DEA}" type="pres">
      <dgm:prSet presAssocID="{E21899AD-21DA-4D29-8AC6-C87245C0F21D}" presName="sp" presStyleCnt="0"/>
      <dgm:spPr/>
    </dgm:pt>
    <dgm:pt modelId="{D4305AD1-62B0-4B25-B1DD-DCA59610960D}" type="pres">
      <dgm:prSet presAssocID="{F35F8CBD-38F8-4AAC-AA9D-799590EA5582}" presName="composite" presStyleCnt="0"/>
      <dgm:spPr/>
    </dgm:pt>
    <dgm:pt modelId="{CD7235A9-8F27-46C2-8C22-3B55B756ED0A}" type="pres">
      <dgm:prSet presAssocID="{F35F8CBD-38F8-4AAC-AA9D-799590EA558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FFC706D0-E719-4F25-AB26-277E1BE379A5}" type="pres">
      <dgm:prSet presAssocID="{F35F8CBD-38F8-4AAC-AA9D-799590EA5582}" presName="descendantText" presStyleLbl="alignAcc1" presStyleIdx="1" presStyleCnt="3">
        <dgm:presLayoutVars>
          <dgm:bulletEnabled val="1"/>
        </dgm:presLayoutVars>
      </dgm:prSet>
      <dgm:spPr/>
    </dgm:pt>
    <dgm:pt modelId="{3BFBCF13-0C07-4B3C-BF48-55A2E1A41F63}" type="pres">
      <dgm:prSet presAssocID="{B1809FD4-14B3-4593-AC6A-1FCAFC66CAEF}" presName="sp" presStyleCnt="0"/>
      <dgm:spPr/>
    </dgm:pt>
    <dgm:pt modelId="{0465157B-7D76-452F-A898-E7CDF1971FBE}" type="pres">
      <dgm:prSet presAssocID="{B4889035-A81E-4CFE-9E3C-E97A59815923}" presName="composite" presStyleCnt="0"/>
      <dgm:spPr/>
    </dgm:pt>
    <dgm:pt modelId="{55B185CF-B331-46B3-9546-5EDE483C924B}" type="pres">
      <dgm:prSet presAssocID="{B4889035-A81E-4CFE-9E3C-E97A5981592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D34C997-8549-4C2C-B9EE-6838A54052A0}" type="pres">
      <dgm:prSet presAssocID="{B4889035-A81E-4CFE-9E3C-E97A5981592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6F258D0B-A361-4745-90E9-06F5BFE55F52}" type="presOf" srcId="{03B835AC-10F3-4A87-B796-BA8D3595C42C}" destId="{1D34C997-8549-4C2C-B9EE-6838A54052A0}" srcOrd="0" destOrd="0" presId="urn:microsoft.com/office/officeart/2005/8/layout/chevron2"/>
    <dgm:cxn modelId="{46E55343-0BA7-4422-A2D4-3C229CF546E2}" srcId="{548AF604-03DF-47C2-87EE-8532A1506715}" destId="{0EF72BD0-FFD1-4578-B86A-6A9E4C021AD7}" srcOrd="0" destOrd="0" parTransId="{E1D17D82-5BB2-458C-8CC4-101BC7F3879A}" sibTransId="{30C3493A-EECA-4250-A6BC-CDD1654A04DC}"/>
    <dgm:cxn modelId="{66472A45-C819-43F6-AFB1-69B192E201CD}" srcId="{AFAE5BB0-67F4-4A68-BBCF-E93EF51EB8F8}" destId="{F35F8CBD-38F8-4AAC-AA9D-799590EA5582}" srcOrd="1" destOrd="0" parTransId="{ADB463BA-30C9-4667-BDA0-12F336FD5857}" sibTransId="{B1809FD4-14B3-4593-AC6A-1FCAFC66CAEF}"/>
    <dgm:cxn modelId="{5BB84D4E-131F-4D24-A0C8-CC2A3286968D}" type="presOf" srcId="{B4889035-A81E-4CFE-9E3C-E97A59815923}" destId="{55B185CF-B331-46B3-9546-5EDE483C924B}" srcOrd="0" destOrd="0" presId="urn:microsoft.com/office/officeart/2005/8/layout/chevron2"/>
    <dgm:cxn modelId="{25DB5878-014C-4BC9-8D17-EF1CA3A85CB1}" srcId="{F35F8CBD-38F8-4AAC-AA9D-799590EA5582}" destId="{73487037-DB07-4624-A6A3-5C87C5A8141C}" srcOrd="0" destOrd="0" parTransId="{D666E047-A23D-4C6C-A325-C05C9624320D}" sibTransId="{B9DBFC25-0E92-442E-8496-064DA2A31351}"/>
    <dgm:cxn modelId="{6C2F8E90-7750-425F-919E-44E164F3A8CE}" type="presOf" srcId="{0EF72BD0-FFD1-4578-B86A-6A9E4C021AD7}" destId="{90796A49-4612-44F0-B908-AA76C4FC74CC}" srcOrd="0" destOrd="0" presId="urn:microsoft.com/office/officeart/2005/8/layout/chevron2"/>
    <dgm:cxn modelId="{3471859B-F3F2-480F-98CB-F83B705B962B}" srcId="{AFAE5BB0-67F4-4A68-BBCF-E93EF51EB8F8}" destId="{B4889035-A81E-4CFE-9E3C-E97A59815923}" srcOrd="2" destOrd="0" parTransId="{99724760-79C8-4E71-A5C6-5D75F2BCACBC}" sibTransId="{627B7005-6BE8-47C3-B8FC-A12860696ED4}"/>
    <dgm:cxn modelId="{6BE127A2-6028-419C-83DF-13DC8C5BE0EE}" srcId="{B4889035-A81E-4CFE-9E3C-E97A59815923}" destId="{03B835AC-10F3-4A87-B796-BA8D3595C42C}" srcOrd="0" destOrd="0" parTransId="{599A6AEC-FD78-47E8-A741-16FC12A6DB39}" sibTransId="{06585F07-3273-4B0E-A9C0-F463F529AAF7}"/>
    <dgm:cxn modelId="{D59CB8B3-359A-42EF-BB9C-67DD832E8D1D}" type="presOf" srcId="{548AF604-03DF-47C2-87EE-8532A1506715}" destId="{0439AC55-F4BE-4087-9DE6-CD446D823328}" srcOrd="0" destOrd="0" presId="urn:microsoft.com/office/officeart/2005/8/layout/chevron2"/>
    <dgm:cxn modelId="{928D39C4-CE17-4FDD-A929-811CB50EDA91}" type="presOf" srcId="{F35F8CBD-38F8-4AAC-AA9D-799590EA5582}" destId="{CD7235A9-8F27-46C2-8C22-3B55B756ED0A}" srcOrd="0" destOrd="0" presId="urn:microsoft.com/office/officeart/2005/8/layout/chevron2"/>
    <dgm:cxn modelId="{A59C38D0-ABD8-4CBE-B807-C6AD28DCECAB}" type="presOf" srcId="{AFAE5BB0-67F4-4A68-BBCF-E93EF51EB8F8}" destId="{2DBE274A-0C0C-4E45-B933-366F345BC641}" srcOrd="0" destOrd="0" presId="urn:microsoft.com/office/officeart/2005/8/layout/chevron2"/>
    <dgm:cxn modelId="{3B5727D5-A9A9-4552-9B95-819CB44DDA6F}" type="presOf" srcId="{73487037-DB07-4624-A6A3-5C87C5A8141C}" destId="{FFC706D0-E719-4F25-AB26-277E1BE379A5}" srcOrd="0" destOrd="0" presId="urn:microsoft.com/office/officeart/2005/8/layout/chevron2"/>
    <dgm:cxn modelId="{F67808E7-8035-40EA-B57D-C8420605315E}" srcId="{AFAE5BB0-67F4-4A68-BBCF-E93EF51EB8F8}" destId="{548AF604-03DF-47C2-87EE-8532A1506715}" srcOrd="0" destOrd="0" parTransId="{CE37C5EF-5770-400E-9EFB-C4EF3BE2B184}" sibTransId="{E21899AD-21DA-4D29-8AC6-C87245C0F21D}"/>
    <dgm:cxn modelId="{3A50B78C-36BA-4FD9-817F-6FDC61E27792}" type="presParOf" srcId="{2DBE274A-0C0C-4E45-B933-366F345BC641}" destId="{0FF46DCC-9074-49C1-B3BC-5A2B5D67B258}" srcOrd="0" destOrd="0" presId="urn:microsoft.com/office/officeart/2005/8/layout/chevron2"/>
    <dgm:cxn modelId="{759F17A6-43AB-4DA6-A99E-8462DA17022A}" type="presParOf" srcId="{0FF46DCC-9074-49C1-B3BC-5A2B5D67B258}" destId="{0439AC55-F4BE-4087-9DE6-CD446D823328}" srcOrd="0" destOrd="0" presId="urn:microsoft.com/office/officeart/2005/8/layout/chevron2"/>
    <dgm:cxn modelId="{E1A6B1B8-69D7-4B17-A443-C1E4467F4AC2}" type="presParOf" srcId="{0FF46DCC-9074-49C1-B3BC-5A2B5D67B258}" destId="{90796A49-4612-44F0-B908-AA76C4FC74CC}" srcOrd="1" destOrd="0" presId="urn:microsoft.com/office/officeart/2005/8/layout/chevron2"/>
    <dgm:cxn modelId="{E4E46733-5959-4680-80CB-3777AB86BC01}" type="presParOf" srcId="{2DBE274A-0C0C-4E45-B933-366F345BC641}" destId="{68B7E15B-174F-48D0-B2BE-D8ABB1008DEA}" srcOrd="1" destOrd="0" presId="urn:microsoft.com/office/officeart/2005/8/layout/chevron2"/>
    <dgm:cxn modelId="{9A654ECB-B6A1-436D-9A97-9D03F200DD9B}" type="presParOf" srcId="{2DBE274A-0C0C-4E45-B933-366F345BC641}" destId="{D4305AD1-62B0-4B25-B1DD-DCA59610960D}" srcOrd="2" destOrd="0" presId="urn:microsoft.com/office/officeart/2005/8/layout/chevron2"/>
    <dgm:cxn modelId="{C2110C9A-05B5-4830-97C7-18B0D1C25951}" type="presParOf" srcId="{D4305AD1-62B0-4B25-B1DD-DCA59610960D}" destId="{CD7235A9-8F27-46C2-8C22-3B55B756ED0A}" srcOrd="0" destOrd="0" presId="urn:microsoft.com/office/officeart/2005/8/layout/chevron2"/>
    <dgm:cxn modelId="{2A18CC93-2E81-4485-947F-455E982B3E00}" type="presParOf" srcId="{D4305AD1-62B0-4B25-B1DD-DCA59610960D}" destId="{FFC706D0-E719-4F25-AB26-277E1BE379A5}" srcOrd="1" destOrd="0" presId="urn:microsoft.com/office/officeart/2005/8/layout/chevron2"/>
    <dgm:cxn modelId="{E7D4DDBD-32B5-40D5-AB9E-3B8258F80D55}" type="presParOf" srcId="{2DBE274A-0C0C-4E45-B933-366F345BC641}" destId="{3BFBCF13-0C07-4B3C-BF48-55A2E1A41F63}" srcOrd="3" destOrd="0" presId="urn:microsoft.com/office/officeart/2005/8/layout/chevron2"/>
    <dgm:cxn modelId="{A4470747-2D2E-49F8-B825-0DACB60FA218}" type="presParOf" srcId="{2DBE274A-0C0C-4E45-B933-366F345BC641}" destId="{0465157B-7D76-452F-A898-E7CDF1971FBE}" srcOrd="4" destOrd="0" presId="urn:microsoft.com/office/officeart/2005/8/layout/chevron2"/>
    <dgm:cxn modelId="{1B3A8ABF-CE13-49F3-A775-1F436FC1AFD9}" type="presParOf" srcId="{0465157B-7D76-452F-A898-E7CDF1971FBE}" destId="{55B185CF-B331-46B3-9546-5EDE483C924B}" srcOrd="0" destOrd="0" presId="urn:microsoft.com/office/officeart/2005/8/layout/chevron2"/>
    <dgm:cxn modelId="{0847B2FA-3427-455A-B757-B8C00292D966}" type="presParOf" srcId="{0465157B-7D76-452F-A898-E7CDF1971FBE}" destId="{1D34C997-8549-4C2C-B9EE-6838A54052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73B200-AC36-4FC3-AFB6-B2F0A12F6C8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05336F7-6EB2-4DE5-B77C-23541CD4C979}">
      <dgm:prSet/>
      <dgm:spPr/>
      <dgm:t>
        <a:bodyPr/>
        <a:lstStyle/>
        <a:p>
          <a:r>
            <a:rPr lang="en-US" b="1"/>
            <a:t>Automation</a:t>
          </a:r>
          <a:r>
            <a:rPr lang="en-US"/>
            <a:t>: Streamlines banking operations like account management, transactions, and reporting, reducing manual effort and errors.</a:t>
          </a:r>
          <a:endParaRPr lang="en-IN"/>
        </a:p>
      </dgm:t>
    </dgm:pt>
    <dgm:pt modelId="{54809F3C-C363-436D-97BA-B7B5B4BD50A2}" type="parTrans" cxnId="{3C34852F-1A81-459F-A006-6D298FA55929}">
      <dgm:prSet/>
      <dgm:spPr/>
      <dgm:t>
        <a:bodyPr/>
        <a:lstStyle/>
        <a:p>
          <a:endParaRPr lang="en-IN"/>
        </a:p>
      </dgm:t>
    </dgm:pt>
    <dgm:pt modelId="{61D67F32-C292-46F8-AF96-6D387A077550}" type="sibTrans" cxnId="{3C34852F-1A81-459F-A006-6D298FA55929}">
      <dgm:prSet/>
      <dgm:spPr/>
      <dgm:t>
        <a:bodyPr/>
        <a:lstStyle/>
        <a:p>
          <a:endParaRPr lang="en-IN"/>
        </a:p>
      </dgm:t>
    </dgm:pt>
    <dgm:pt modelId="{6CA845D4-A00B-4236-8A56-DED305FE55A3}">
      <dgm:prSet/>
      <dgm:spPr/>
      <dgm:t>
        <a:bodyPr/>
        <a:lstStyle/>
        <a:p>
          <a:r>
            <a:rPr lang="en-US" b="1"/>
            <a:t>Faster Transactions</a:t>
          </a:r>
          <a:r>
            <a:rPr lang="en-US"/>
            <a:t>: Speeds up processes such as money transfers, balance inquiries, and account updates.</a:t>
          </a:r>
          <a:endParaRPr lang="en-IN"/>
        </a:p>
      </dgm:t>
    </dgm:pt>
    <dgm:pt modelId="{E5D94EB2-141C-4C94-AB0C-2E21BA7CFDF3}" type="parTrans" cxnId="{264A64C2-7B1E-457E-8854-F2ED1B7D6A25}">
      <dgm:prSet/>
      <dgm:spPr/>
      <dgm:t>
        <a:bodyPr/>
        <a:lstStyle/>
        <a:p>
          <a:endParaRPr lang="en-IN"/>
        </a:p>
      </dgm:t>
    </dgm:pt>
    <dgm:pt modelId="{3314A9A6-E832-4239-B818-D0FF1891578F}" type="sibTrans" cxnId="{264A64C2-7B1E-457E-8854-F2ED1B7D6A25}">
      <dgm:prSet/>
      <dgm:spPr/>
      <dgm:t>
        <a:bodyPr/>
        <a:lstStyle/>
        <a:p>
          <a:endParaRPr lang="en-IN"/>
        </a:p>
      </dgm:t>
    </dgm:pt>
    <dgm:pt modelId="{7E8113EF-D902-4C63-BC3E-21E3FA2893F5}">
      <dgm:prSet/>
      <dgm:spPr/>
      <dgm:t>
        <a:bodyPr/>
        <a:lstStyle/>
        <a:p>
          <a:r>
            <a:rPr lang="en-US" b="1"/>
            <a:t>Real-time Updates</a:t>
          </a:r>
          <a:r>
            <a:rPr lang="en-US"/>
            <a:t>: Provides up-to-date information on account balances and transaction histories.</a:t>
          </a:r>
          <a:endParaRPr lang="en-IN"/>
        </a:p>
      </dgm:t>
    </dgm:pt>
    <dgm:pt modelId="{F9DA80DF-FA3F-4482-8985-4970011EC71C}" type="parTrans" cxnId="{B87D2A5D-F928-4415-8A1D-E132372F3CA5}">
      <dgm:prSet/>
      <dgm:spPr/>
      <dgm:t>
        <a:bodyPr/>
        <a:lstStyle/>
        <a:p>
          <a:endParaRPr lang="en-IN"/>
        </a:p>
      </dgm:t>
    </dgm:pt>
    <dgm:pt modelId="{0BA4D077-B9FF-4265-B675-0DE978DAA502}" type="sibTrans" cxnId="{B87D2A5D-F928-4415-8A1D-E132372F3CA5}">
      <dgm:prSet/>
      <dgm:spPr/>
      <dgm:t>
        <a:bodyPr/>
        <a:lstStyle/>
        <a:p>
          <a:endParaRPr lang="en-IN"/>
        </a:p>
      </dgm:t>
    </dgm:pt>
    <dgm:pt modelId="{D1BD4059-0F32-454E-A409-7D13E4A981E7}">
      <dgm:prSet/>
      <dgm:spPr/>
      <dgm:t>
        <a:bodyPr/>
        <a:lstStyle/>
        <a:p>
          <a:r>
            <a:rPr lang="en-US" b="1"/>
            <a:t>Error Reduction</a:t>
          </a:r>
          <a:r>
            <a:rPr lang="en-US"/>
            <a:t>: Minimizes human errors in calculations and record-keeping through automated systems.</a:t>
          </a:r>
          <a:endParaRPr lang="en-IN"/>
        </a:p>
      </dgm:t>
    </dgm:pt>
    <dgm:pt modelId="{FED9ECB7-9755-453C-BB7E-A5F9B62FBE31}" type="parTrans" cxnId="{61B3EB2C-074B-4F9F-8531-A206899E2B9F}">
      <dgm:prSet/>
      <dgm:spPr/>
      <dgm:t>
        <a:bodyPr/>
        <a:lstStyle/>
        <a:p>
          <a:endParaRPr lang="en-IN"/>
        </a:p>
      </dgm:t>
    </dgm:pt>
    <dgm:pt modelId="{E8984CDF-B77F-4254-982D-0B5CFC63CB7C}" type="sibTrans" cxnId="{61B3EB2C-074B-4F9F-8531-A206899E2B9F}">
      <dgm:prSet/>
      <dgm:spPr/>
      <dgm:t>
        <a:bodyPr/>
        <a:lstStyle/>
        <a:p>
          <a:endParaRPr lang="en-IN"/>
        </a:p>
      </dgm:t>
    </dgm:pt>
    <dgm:pt modelId="{D04068B0-B343-4A09-AF9F-34694AB16521}" type="pres">
      <dgm:prSet presAssocID="{2273B200-AC36-4FC3-AFB6-B2F0A12F6C8D}" presName="CompostProcess" presStyleCnt="0">
        <dgm:presLayoutVars>
          <dgm:dir/>
          <dgm:resizeHandles val="exact"/>
        </dgm:presLayoutVars>
      </dgm:prSet>
      <dgm:spPr/>
    </dgm:pt>
    <dgm:pt modelId="{4D7F9A31-2BD1-4DD8-A392-0E952E72D9CA}" type="pres">
      <dgm:prSet presAssocID="{2273B200-AC36-4FC3-AFB6-B2F0A12F6C8D}" presName="arrow" presStyleLbl="bgShp" presStyleIdx="0" presStyleCnt="1"/>
      <dgm:spPr/>
    </dgm:pt>
    <dgm:pt modelId="{5483CEB4-AD53-499D-B8B9-A6AF229482D4}" type="pres">
      <dgm:prSet presAssocID="{2273B200-AC36-4FC3-AFB6-B2F0A12F6C8D}" presName="linearProcess" presStyleCnt="0"/>
      <dgm:spPr/>
    </dgm:pt>
    <dgm:pt modelId="{7470EC51-D05E-4491-A962-8DA9880C39FC}" type="pres">
      <dgm:prSet presAssocID="{705336F7-6EB2-4DE5-B77C-23541CD4C979}" presName="textNode" presStyleLbl="node1" presStyleIdx="0" presStyleCnt="4">
        <dgm:presLayoutVars>
          <dgm:bulletEnabled val="1"/>
        </dgm:presLayoutVars>
      </dgm:prSet>
      <dgm:spPr/>
    </dgm:pt>
    <dgm:pt modelId="{B059F43B-E7D0-4093-8B9C-C1A12AC4EFBF}" type="pres">
      <dgm:prSet presAssocID="{61D67F32-C292-46F8-AF96-6D387A077550}" presName="sibTrans" presStyleCnt="0"/>
      <dgm:spPr/>
    </dgm:pt>
    <dgm:pt modelId="{034BF0D9-D827-4C6E-9EEB-154ECB7BA3DF}" type="pres">
      <dgm:prSet presAssocID="{6CA845D4-A00B-4236-8A56-DED305FE55A3}" presName="textNode" presStyleLbl="node1" presStyleIdx="1" presStyleCnt="4">
        <dgm:presLayoutVars>
          <dgm:bulletEnabled val="1"/>
        </dgm:presLayoutVars>
      </dgm:prSet>
      <dgm:spPr/>
    </dgm:pt>
    <dgm:pt modelId="{F65AEC86-473F-4281-B442-67D80015E21B}" type="pres">
      <dgm:prSet presAssocID="{3314A9A6-E832-4239-B818-D0FF1891578F}" presName="sibTrans" presStyleCnt="0"/>
      <dgm:spPr/>
    </dgm:pt>
    <dgm:pt modelId="{1AE9649F-1CF4-4311-92BB-65598DBF1C22}" type="pres">
      <dgm:prSet presAssocID="{7E8113EF-D902-4C63-BC3E-21E3FA2893F5}" presName="textNode" presStyleLbl="node1" presStyleIdx="2" presStyleCnt="4">
        <dgm:presLayoutVars>
          <dgm:bulletEnabled val="1"/>
        </dgm:presLayoutVars>
      </dgm:prSet>
      <dgm:spPr/>
    </dgm:pt>
    <dgm:pt modelId="{F4D70EEF-AFD8-4A8D-B52F-8BAB1D9E1D82}" type="pres">
      <dgm:prSet presAssocID="{0BA4D077-B9FF-4265-B675-0DE978DAA502}" presName="sibTrans" presStyleCnt="0"/>
      <dgm:spPr/>
    </dgm:pt>
    <dgm:pt modelId="{D056A93F-5682-40C2-8447-1E89FD42D1B2}" type="pres">
      <dgm:prSet presAssocID="{D1BD4059-0F32-454E-A409-7D13E4A981E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F651421-635C-4565-B8AC-575237838680}" type="presOf" srcId="{2273B200-AC36-4FC3-AFB6-B2F0A12F6C8D}" destId="{D04068B0-B343-4A09-AF9F-34694AB16521}" srcOrd="0" destOrd="0" presId="urn:microsoft.com/office/officeart/2005/8/layout/hProcess9"/>
    <dgm:cxn modelId="{61B3EB2C-074B-4F9F-8531-A206899E2B9F}" srcId="{2273B200-AC36-4FC3-AFB6-B2F0A12F6C8D}" destId="{D1BD4059-0F32-454E-A409-7D13E4A981E7}" srcOrd="3" destOrd="0" parTransId="{FED9ECB7-9755-453C-BB7E-A5F9B62FBE31}" sibTransId="{E8984CDF-B77F-4254-982D-0B5CFC63CB7C}"/>
    <dgm:cxn modelId="{3C34852F-1A81-459F-A006-6D298FA55929}" srcId="{2273B200-AC36-4FC3-AFB6-B2F0A12F6C8D}" destId="{705336F7-6EB2-4DE5-B77C-23541CD4C979}" srcOrd="0" destOrd="0" parTransId="{54809F3C-C363-436D-97BA-B7B5B4BD50A2}" sibTransId="{61D67F32-C292-46F8-AF96-6D387A077550}"/>
    <dgm:cxn modelId="{B87D2A5D-F928-4415-8A1D-E132372F3CA5}" srcId="{2273B200-AC36-4FC3-AFB6-B2F0A12F6C8D}" destId="{7E8113EF-D902-4C63-BC3E-21E3FA2893F5}" srcOrd="2" destOrd="0" parTransId="{F9DA80DF-FA3F-4482-8985-4970011EC71C}" sibTransId="{0BA4D077-B9FF-4265-B675-0DE978DAA502}"/>
    <dgm:cxn modelId="{896AD8A9-3344-4F3D-BD63-6EBB20E94F67}" type="presOf" srcId="{705336F7-6EB2-4DE5-B77C-23541CD4C979}" destId="{7470EC51-D05E-4491-A962-8DA9880C39FC}" srcOrd="0" destOrd="0" presId="urn:microsoft.com/office/officeart/2005/8/layout/hProcess9"/>
    <dgm:cxn modelId="{264A64C2-7B1E-457E-8854-F2ED1B7D6A25}" srcId="{2273B200-AC36-4FC3-AFB6-B2F0A12F6C8D}" destId="{6CA845D4-A00B-4236-8A56-DED305FE55A3}" srcOrd="1" destOrd="0" parTransId="{E5D94EB2-141C-4C94-AB0C-2E21BA7CFDF3}" sibTransId="{3314A9A6-E832-4239-B818-D0FF1891578F}"/>
    <dgm:cxn modelId="{51B645D9-D22C-4A68-9B0D-72AE5A7AF0C1}" type="presOf" srcId="{6CA845D4-A00B-4236-8A56-DED305FE55A3}" destId="{034BF0D9-D827-4C6E-9EEB-154ECB7BA3DF}" srcOrd="0" destOrd="0" presId="urn:microsoft.com/office/officeart/2005/8/layout/hProcess9"/>
    <dgm:cxn modelId="{B4696BDD-0480-43CA-8906-1AE99EC80048}" type="presOf" srcId="{D1BD4059-0F32-454E-A409-7D13E4A981E7}" destId="{D056A93F-5682-40C2-8447-1E89FD42D1B2}" srcOrd="0" destOrd="0" presId="urn:microsoft.com/office/officeart/2005/8/layout/hProcess9"/>
    <dgm:cxn modelId="{BA03A0FA-D297-405C-9220-96F07B8B8392}" type="presOf" srcId="{7E8113EF-D902-4C63-BC3E-21E3FA2893F5}" destId="{1AE9649F-1CF4-4311-92BB-65598DBF1C22}" srcOrd="0" destOrd="0" presId="urn:microsoft.com/office/officeart/2005/8/layout/hProcess9"/>
    <dgm:cxn modelId="{F5D4272A-97FA-4353-8D6B-2721EF547B20}" type="presParOf" srcId="{D04068B0-B343-4A09-AF9F-34694AB16521}" destId="{4D7F9A31-2BD1-4DD8-A392-0E952E72D9CA}" srcOrd="0" destOrd="0" presId="urn:microsoft.com/office/officeart/2005/8/layout/hProcess9"/>
    <dgm:cxn modelId="{855535C3-1C6E-48F3-A3D6-57CE57BFAD0A}" type="presParOf" srcId="{D04068B0-B343-4A09-AF9F-34694AB16521}" destId="{5483CEB4-AD53-499D-B8B9-A6AF229482D4}" srcOrd="1" destOrd="0" presId="urn:microsoft.com/office/officeart/2005/8/layout/hProcess9"/>
    <dgm:cxn modelId="{5F4906B0-904C-4287-B0FC-5EDA610150A6}" type="presParOf" srcId="{5483CEB4-AD53-499D-B8B9-A6AF229482D4}" destId="{7470EC51-D05E-4491-A962-8DA9880C39FC}" srcOrd="0" destOrd="0" presId="urn:microsoft.com/office/officeart/2005/8/layout/hProcess9"/>
    <dgm:cxn modelId="{D1A02F3F-E6FC-4932-9613-0B27C91E7353}" type="presParOf" srcId="{5483CEB4-AD53-499D-B8B9-A6AF229482D4}" destId="{B059F43B-E7D0-4093-8B9C-C1A12AC4EFBF}" srcOrd="1" destOrd="0" presId="urn:microsoft.com/office/officeart/2005/8/layout/hProcess9"/>
    <dgm:cxn modelId="{1E6A6DE1-7100-4DB0-9E03-0DB34505A5F0}" type="presParOf" srcId="{5483CEB4-AD53-499D-B8B9-A6AF229482D4}" destId="{034BF0D9-D827-4C6E-9EEB-154ECB7BA3DF}" srcOrd="2" destOrd="0" presId="urn:microsoft.com/office/officeart/2005/8/layout/hProcess9"/>
    <dgm:cxn modelId="{97EB153D-F913-4260-9FC0-67F6D398937E}" type="presParOf" srcId="{5483CEB4-AD53-499D-B8B9-A6AF229482D4}" destId="{F65AEC86-473F-4281-B442-67D80015E21B}" srcOrd="3" destOrd="0" presId="urn:microsoft.com/office/officeart/2005/8/layout/hProcess9"/>
    <dgm:cxn modelId="{3A7940A0-5D5C-4DF5-A6D4-5D41DAE979A6}" type="presParOf" srcId="{5483CEB4-AD53-499D-B8B9-A6AF229482D4}" destId="{1AE9649F-1CF4-4311-92BB-65598DBF1C22}" srcOrd="4" destOrd="0" presId="urn:microsoft.com/office/officeart/2005/8/layout/hProcess9"/>
    <dgm:cxn modelId="{694721DA-89A3-482E-B09F-0FF5B83EFE09}" type="presParOf" srcId="{5483CEB4-AD53-499D-B8B9-A6AF229482D4}" destId="{F4D70EEF-AFD8-4A8D-B52F-8BAB1D9E1D82}" srcOrd="5" destOrd="0" presId="urn:microsoft.com/office/officeart/2005/8/layout/hProcess9"/>
    <dgm:cxn modelId="{EBEDC753-F34C-4029-A087-A06D929E9996}" type="presParOf" srcId="{5483CEB4-AD53-499D-B8B9-A6AF229482D4}" destId="{D056A93F-5682-40C2-8447-1E89FD42D1B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42B245-B953-48AB-B28A-C4B860F502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9CE367-9692-4CB2-A407-FC88ED7869AC}">
      <dgm:prSet/>
      <dgm:spPr/>
      <dgm:t>
        <a:bodyPr/>
        <a:lstStyle/>
        <a:p>
          <a:r>
            <a:rPr lang="en-US" b="1" dirty="0"/>
            <a:t>1.High Initial Costs:</a:t>
          </a:r>
        </a:p>
        <a:p>
          <a:r>
            <a:rPr lang="en-US" dirty="0"/>
            <a:t>Requires significant investment in software development, hardware, and infrastructure.</a:t>
          </a:r>
          <a:endParaRPr lang="en-IN" dirty="0"/>
        </a:p>
      </dgm:t>
    </dgm:pt>
    <dgm:pt modelId="{1F23650F-29C6-40FD-B207-3A8FAD96AFE2}" type="parTrans" cxnId="{EE432651-214F-4DCB-9550-4AC97E09B3E3}">
      <dgm:prSet/>
      <dgm:spPr/>
      <dgm:t>
        <a:bodyPr/>
        <a:lstStyle/>
        <a:p>
          <a:endParaRPr lang="en-IN"/>
        </a:p>
      </dgm:t>
    </dgm:pt>
    <dgm:pt modelId="{7B2E337F-954C-46B5-BA53-2DF0AE0DDE08}" type="sibTrans" cxnId="{EE432651-214F-4DCB-9550-4AC97E09B3E3}">
      <dgm:prSet/>
      <dgm:spPr/>
      <dgm:t>
        <a:bodyPr/>
        <a:lstStyle/>
        <a:p>
          <a:endParaRPr lang="en-IN"/>
        </a:p>
      </dgm:t>
    </dgm:pt>
    <dgm:pt modelId="{CB5F53FA-97D2-418A-B12D-0C75C78DCDC5}">
      <dgm:prSet/>
      <dgm:spPr/>
      <dgm:t>
        <a:bodyPr/>
        <a:lstStyle/>
        <a:p>
          <a:r>
            <a:rPr lang="en-US" b="1" dirty="0"/>
            <a:t>2.Maintenance Requirements:</a:t>
          </a:r>
        </a:p>
        <a:p>
          <a:r>
            <a:rPr lang="en-US" dirty="0"/>
            <a:t>Needs regular maintenance and updates to ensure security and compatibility with evolving technologies.</a:t>
          </a:r>
          <a:endParaRPr lang="en-IN" dirty="0"/>
        </a:p>
      </dgm:t>
    </dgm:pt>
    <dgm:pt modelId="{8EEFECCC-901A-47D9-A4FF-71E3F9CEB596}" type="parTrans" cxnId="{A81195D2-F001-4036-B37D-5719F9E1F9B6}">
      <dgm:prSet/>
      <dgm:spPr/>
      <dgm:t>
        <a:bodyPr/>
        <a:lstStyle/>
        <a:p>
          <a:endParaRPr lang="en-IN"/>
        </a:p>
      </dgm:t>
    </dgm:pt>
    <dgm:pt modelId="{DD174898-E8E5-4F70-99F8-815458F18120}" type="sibTrans" cxnId="{A81195D2-F001-4036-B37D-5719F9E1F9B6}">
      <dgm:prSet/>
      <dgm:spPr/>
      <dgm:t>
        <a:bodyPr/>
        <a:lstStyle/>
        <a:p>
          <a:endParaRPr lang="en-IN"/>
        </a:p>
      </dgm:t>
    </dgm:pt>
    <dgm:pt modelId="{27ABE244-C9A3-42B9-9736-62AB542F2CD7}">
      <dgm:prSet/>
      <dgm:spPr/>
      <dgm:t>
        <a:bodyPr/>
        <a:lstStyle/>
        <a:p>
          <a:r>
            <a:rPr lang="en-US" b="1" dirty="0"/>
            <a:t>3.Bug Fixes</a:t>
          </a:r>
          <a:r>
            <a:rPr lang="en-US" dirty="0"/>
            <a:t>:</a:t>
          </a:r>
        </a:p>
        <a:p>
          <a:r>
            <a:rPr lang="en-US" dirty="0"/>
            <a:t> May require troubleshooting and resolving software bugs or issues over time.</a:t>
          </a:r>
          <a:endParaRPr lang="en-IN" dirty="0"/>
        </a:p>
      </dgm:t>
    </dgm:pt>
    <dgm:pt modelId="{E087D5CD-1B6A-4956-A42A-3C34A9B1AB82}" type="parTrans" cxnId="{279495BC-0211-487D-A680-9928DA1AEE81}">
      <dgm:prSet/>
      <dgm:spPr/>
      <dgm:t>
        <a:bodyPr/>
        <a:lstStyle/>
        <a:p>
          <a:endParaRPr lang="en-IN"/>
        </a:p>
      </dgm:t>
    </dgm:pt>
    <dgm:pt modelId="{FA76A7AF-67E3-4CEA-94D5-0F2FCDA54B3B}" type="sibTrans" cxnId="{279495BC-0211-487D-A680-9928DA1AEE81}">
      <dgm:prSet/>
      <dgm:spPr/>
      <dgm:t>
        <a:bodyPr/>
        <a:lstStyle/>
        <a:p>
          <a:endParaRPr lang="en-IN"/>
        </a:p>
      </dgm:t>
    </dgm:pt>
    <dgm:pt modelId="{72B1656C-CEF1-4B22-8729-40AAC8CEFC7E}">
      <dgm:prSet/>
      <dgm:spPr/>
      <dgm:t>
        <a:bodyPr/>
        <a:lstStyle/>
        <a:p>
          <a:r>
            <a:rPr lang="en-US" b="1" dirty="0"/>
            <a:t>4.Security Risks:</a:t>
          </a:r>
        </a:p>
        <a:p>
          <a:r>
            <a:rPr lang="en-US" dirty="0"/>
            <a:t>hacking and cyber-attacks if not properly secured.</a:t>
          </a:r>
          <a:endParaRPr lang="en-IN" dirty="0"/>
        </a:p>
      </dgm:t>
    </dgm:pt>
    <dgm:pt modelId="{437A78D0-312C-4B33-B754-4C094DC45184}" type="parTrans" cxnId="{65A1E60C-A914-4A86-A294-A4D041EE25B9}">
      <dgm:prSet/>
      <dgm:spPr/>
      <dgm:t>
        <a:bodyPr/>
        <a:lstStyle/>
        <a:p>
          <a:endParaRPr lang="en-IN"/>
        </a:p>
      </dgm:t>
    </dgm:pt>
    <dgm:pt modelId="{33E98E8F-6EAB-4B03-B4BB-21CA092929CC}" type="sibTrans" cxnId="{65A1E60C-A914-4A86-A294-A4D041EE25B9}">
      <dgm:prSet/>
      <dgm:spPr/>
      <dgm:t>
        <a:bodyPr/>
        <a:lstStyle/>
        <a:p>
          <a:endParaRPr lang="en-IN"/>
        </a:p>
      </dgm:t>
    </dgm:pt>
    <dgm:pt modelId="{4DD5E179-47FC-419E-BA7D-C1B8FFB07F24}" type="pres">
      <dgm:prSet presAssocID="{7742B245-B953-48AB-B28A-C4B860F502B2}" presName="linear" presStyleCnt="0">
        <dgm:presLayoutVars>
          <dgm:animLvl val="lvl"/>
          <dgm:resizeHandles val="exact"/>
        </dgm:presLayoutVars>
      </dgm:prSet>
      <dgm:spPr/>
    </dgm:pt>
    <dgm:pt modelId="{3659C5A6-6E72-4560-8867-9877F0BFC652}" type="pres">
      <dgm:prSet presAssocID="{629CE367-9692-4CB2-A407-FC88ED7869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1A02E0-4286-429B-AA31-A0549999253A}" type="pres">
      <dgm:prSet presAssocID="{7B2E337F-954C-46B5-BA53-2DF0AE0DDE08}" presName="spacer" presStyleCnt="0"/>
      <dgm:spPr/>
    </dgm:pt>
    <dgm:pt modelId="{73CDA49F-1360-4E41-8926-B6F0B9BC08F4}" type="pres">
      <dgm:prSet presAssocID="{CB5F53FA-97D2-418A-B12D-0C75C78DCD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43790E-3B06-44AF-9D99-83A87F530DA4}" type="pres">
      <dgm:prSet presAssocID="{DD174898-E8E5-4F70-99F8-815458F18120}" presName="spacer" presStyleCnt="0"/>
      <dgm:spPr/>
    </dgm:pt>
    <dgm:pt modelId="{F0AD59F8-98F4-431E-BEDD-C5D216C9B21E}" type="pres">
      <dgm:prSet presAssocID="{27ABE244-C9A3-42B9-9736-62AB542F2C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E3CEDC-F636-49C8-97E5-C43021BC9328}" type="pres">
      <dgm:prSet presAssocID="{FA76A7AF-67E3-4CEA-94D5-0F2FCDA54B3B}" presName="spacer" presStyleCnt="0"/>
      <dgm:spPr/>
    </dgm:pt>
    <dgm:pt modelId="{2663711C-AD49-4B2D-BE10-6396140178BE}" type="pres">
      <dgm:prSet presAssocID="{72B1656C-CEF1-4B22-8729-40AAC8CEFC7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5A1E60C-A914-4A86-A294-A4D041EE25B9}" srcId="{7742B245-B953-48AB-B28A-C4B860F502B2}" destId="{72B1656C-CEF1-4B22-8729-40AAC8CEFC7E}" srcOrd="3" destOrd="0" parTransId="{437A78D0-312C-4B33-B754-4C094DC45184}" sibTransId="{33E98E8F-6EAB-4B03-B4BB-21CA092929CC}"/>
    <dgm:cxn modelId="{3B27FD25-4FEE-4B3B-9772-5A6B58CDA5B9}" type="presOf" srcId="{27ABE244-C9A3-42B9-9736-62AB542F2CD7}" destId="{F0AD59F8-98F4-431E-BEDD-C5D216C9B21E}" srcOrd="0" destOrd="0" presId="urn:microsoft.com/office/officeart/2005/8/layout/vList2"/>
    <dgm:cxn modelId="{EE432651-214F-4DCB-9550-4AC97E09B3E3}" srcId="{7742B245-B953-48AB-B28A-C4B860F502B2}" destId="{629CE367-9692-4CB2-A407-FC88ED7869AC}" srcOrd="0" destOrd="0" parTransId="{1F23650F-29C6-40FD-B207-3A8FAD96AFE2}" sibTransId="{7B2E337F-954C-46B5-BA53-2DF0AE0DDE08}"/>
    <dgm:cxn modelId="{5D07CF7F-7D7F-4525-A06F-73BCC69C7740}" type="presOf" srcId="{CB5F53FA-97D2-418A-B12D-0C75C78DCDC5}" destId="{73CDA49F-1360-4E41-8926-B6F0B9BC08F4}" srcOrd="0" destOrd="0" presId="urn:microsoft.com/office/officeart/2005/8/layout/vList2"/>
    <dgm:cxn modelId="{4375F0AF-1C0C-4F2C-8049-FEB95C7C1A1E}" type="presOf" srcId="{629CE367-9692-4CB2-A407-FC88ED7869AC}" destId="{3659C5A6-6E72-4560-8867-9877F0BFC652}" srcOrd="0" destOrd="0" presId="urn:microsoft.com/office/officeart/2005/8/layout/vList2"/>
    <dgm:cxn modelId="{279495BC-0211-487D-A680-9928DA1AEE81}" srcId="{7742B245-B953-48AB-B28A-C4B860F502B2}" destId="{27ABE244-C9A3-42B9-9736-62AB542F2CD7}" srcOrd="2" destOrd="0" parTransId="{E087D5CD-1B6A-4956-A42A-3C34A9B1AB82}" sibTransId="{FA76A7AF-67E3-4CEA-94D5-0F2FCDA54B3B}"/>
    <dgm:cxn modelId="{A81195D2-F001-4036-B37D-5719F9E1F9B6}" srcId="{7742B245-B953-48AB-B28A-C4B860F502B2}" destId="{CB5F53FA-97D2-418A-B12D-0C75C78DCDC5}" srcOrd="1" destOrd="0" parTransId="{8EEFECCC-901A-47D9-A4FF-71E3F9CEB596}" sibTransId="{DD174898-E8E5-4F70-99F8-815458F18120}"/>
    <dgm:cxn modelId="{231FDCE0-F3E8-4AA8-BEAE-20E32D8E0AEA}" type="presOf" srcId="{72B1656C-CEF1-4B22-8729-40AAC8CEFC7E}" destId="{2663711C-AD49-4B2D-BE10-6396140178BE}" srcOrd="0" destOrd="0" presId="urn:microsoft.com/office/officeart/2005/8/layout/vList2"/>
    <dgm:cxn modelId="{16F4C6F7-DF58-483E-B625-1944EE8A07B8}" type="presOf" srcId="{7742B245-B953-48AB-B28A-C4B860F502B2}" destId="{4DD5E179-47FC-419E-BA7D-C1B8FFB07F24}" srcOrd="0" destOrd="0" presId="urn:microsoft.com/office/officeart/2005/8/layout/vList2"/>
    <dgm:cxn modelId="{0EC05560-1D66-4341-A05D-15C72E924F2A}" type="presParOf" srcId="{4DD5E179-47FC-419E-BA7D-C1B8FFB07F24}" destId="{3659C5A6-6E72-4560-8867-9877F0BFC652}" srcOrd="0" destOrd="0" presId="urn:microsoft.com/office/officeart/2005/8/layout/vList2"/>
    <dgm:cxn modelId="{7BD7A4E0-378D-4176-8E2B-E937DE78A913}" type="presParOf" srcId="{4DD5E179-47FC-419E-BA7D-C1B8FFB07F24}" destId="{6C1A02E0-4286-429B-AA31-A0549999253A}" srcOrd="1" destOrd="0" presId="urn:microsoft.com/office/officeart/2005/8/layout/vList2"/>
    <dgm:cxn modelId="{CCA1B9F6-DE60-43BA-831A-6ACF31A78558}" type="presParOf" srcId="{4DD5E179-47FC-419E-BA7D-C1B8FFB07F24}" destId="{73CDA49F-1360-4E41-8926-B6F0B9BC08F4}" srcOrd="2" destOrd="0" presId="urn:microsoft.com/office/officeart/2005/8/layout/vList2"/>
    <dgm:cxn modelId="{CF2B7E0C-C5A1-4489-AA27-EA0A63E2F229}" type="presParOf" srcId="{4DD5E179-47FC-419E-BA7D-C1B8FFB07F24}" destId="{7A43790E-3B06-44AF-9D99-83A87F530DA4}" srcOrd="3" destOrd="0" presId="urn:microsoft.com/office/officeart/2005/8/layout/vList2"/>
    <dgm:cxn modelId="{4CFACE87-D983-42EE-9C91-EE5DEC8A7A30}" type="presParOf" srcId="{4DD5E179-47FC-419E-BA7D-C1B8FFB07F24}" destId="{F0AD59F8-98F4-431E-BEDD-C5D216C9B21E}" srcOrd="4" destOrd="0" presId="urn:microsoft.com/office/officeart/2005/8/layout/vList2"/>
    <dgm:cxn modelId="{FF506AE5-2D1E-433F-BEB9-286493AAE486}" type="presParOf" srcId="{4DD5E179-47FC-419E-BA7D-C1B8FFB07F24}" destId="{F5E3CEDC-F636-49C8-97E5-C43021BC9328}" srcOrd="5" destOrd="0" presId="urn:microsoft.com/office/officeart/2005/8/layout/vList2"/>
    <dgm:cxn modelId="{1F7985B8-0E15-47EE-90E0-B221D3DF63F0}" type="presParOf" srcId="{4DD5E179-47FC-419E-BA7D-C1B8FFB07F24}" destId="{2663711C-AD49-4B2D-BE10-6396140178B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B61789-3BE3-47F7-B8EE-A7E061D9A18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64A1C70-6DCC-4BD6-8182-80117C3B0CEE}">
      <dgm:prSet/>
      <dgm:spPr/>
      <dgm:t>
        <a:bodyPr/>
        <a:lstStyle/>
        <a:p>
          <a:r>
            <a:rPr lang="en-IN"/>
            <a:t>1.Online Transaction System:</a:t>
          </a:r>
        </a:p>
      </dgm:t>
    </dgm:pt>
    <dgm:pt modelId="{49025BE6-DBDA-45D8-A5C7-BA1E78379A12}" type="parTrans" cxnId="{E77048B9-7228-4BAF-88F7-846054A1F3C5}">
      <dgm:prSet/>
      <dgm:spPr/>
      <dgm:t>
        <a:bodyPr/>
        <a:lstStyle/>
        <a:p>
          <a:endParaRPr lang="en-IN"/>
        </a:p>
      </dgm:t>
    </dgm:pt>
    <dgm:pt modelId="{63388304-7625-4ACE-972E-7092495D296E}" type="sibTrans" cxnId="{E77048B9-7228-4BAF-88F7-846054A1F3C5}">
      <dgm:prSet/>
      <dgm:spPr/>
      <dgm:t>
        <a:bodyPr/>
        <a:lstStyle/>
        <a:p>
          <a:endParaRPr lang="en-IN"/>
        </a:p>
      </dgm:t>
    </dgm:pt>
    <dgm:pt modelId="{0A037BAB-407B-4146-A771-F781CC2F8E74}">
      <dgm:prSet/>
      <dgm:spPr/>
      <dgm:t>
        <a:bodyPr/>
        <a:lstStyle/>
        <a:p>
          <a:r>
            <a:rPr lang="en-US"/>
            <a:t>implement an online transaction system that enables customers to perform           transactions via a web or mobile.</a:t>
          </a:r>
          <a:endParaRPr lang="en-IN"/>
        </a:p>
      </dgm:t>
    </dgm:pt>
    <dgm:pt modelId="{C8AF431F-538A-48D7-B1BE-B1ED82DE684C}" type="parTrans" cxnId="{365F4D9C-579E-4E4C-83AD-959AFFE14ADA}">
      <dgm:prSet/>
      <dgm:spPr/>
      <dgm:t>
        <a:bodyPr/>
        <a:lstStyle/>
        <a:p>
          <a:endParaRPr lang="en-IN"/>
        </a:p>
      </dgm:t>
    </dgm:pt>
    <dgm:pt modelId="{705A018E-756F-4690-BD7B-51E2E53C9685}" type="sibTrans" cxnId="{365F4D9C-579E-4E4C-83AD-959AFFE14ADA}">
      <dgm:prSet/>
      <dgm:spPr/>
      <dgm:t>
        <a:bodyPr/>
        <a:lstStyle/>
        <a:p>
          <a:endParaRPr lang="en-IN"/>
        </a:p>
      </dgm:t>
    </dgm:pt>
    <dgm:pt modelId="{B804EFF7-0ED5-4782-AC20-7D39EE631429}">
      <dgm:prSet/>
      <dgm:spPr/>
      <dgm:t>
        <a:bodyPr/>
        <a:lstStyle/>
        <a:p>
          <a:r>
            <a:rPr lang="en-IN"/>
            <a:t>2.Loan Management System:</a:t>
          </a:r>
        </a:p>
      </dgm:t>
    </dgm:pt>
    <dgm:pt modelId="{B93E967A-8690-44D2-91F5-4EA8E335D808}" type="parTrans" cxnId="{16550720-3F1A-4438-B93A-65AD4B96A0D3}">
      <dgm:prSet/>
      <dgm:spPr/>
      <dgm:t>
        <a:bodyPr/>
        <a:lstStyle/>
        <a:p>
          <a:endParaRPr lang="en-IN"/>
        </a:p>
      </dgm:t>
    </dgm:pt>
    <dgm:pt modelId="{0019A433-6342-43B7-8414-3243874FDABE}" type="sibTrans" cxnId="{16550720-3F1A-4438-B93A-65AD4B96A0D3}">
      <dgm:prSet/>
      <dgm:spPr/>
      <dgm:t>
        <a:bodyPr/>
        <a:lstStyle/>
        <a:p>
          <a:endParaRPr lang="en-IN"/>
        </a:p>
      </dgm:t>
    </dgm:pt>
    <dgm:pt modelId="{65CC0F2D-84DC-48A8-808E-1D5E3CADAD9C}">
      <dgm:prSet/>
      <dgm:spPr/>
      <dgm:t>
        <a:bodyPr/>
        <a:lstStyle/>
        <a:p>
          <a:r>
            <a:rPr lang="en-US"/>
            <a:t>introduce a comprehensive loan management system that allows customers to apply for loan, manage loan, and repay loans.</a:t>
          </a:r>
          <a:endParaRPr lang="en-IN"/>
        </a:p>
      </dgm:t>
    </dgm:pt>
    <dgm:pt modelId="{8FB25DFF-EC24-425D-9202-0EB3C7640DC8}" type="parTrans" cxnId="{F7D69D7A-0CB8-4F88-8A8E-7B4AA42EEDAC}">
      <dgm:prSet/>
      <dgm:spPr/>
      <dgm:t>
        <a:bodyPr/>
        <a:lstStyle/>
        <a:p>
          <a:endParaRPr lang="en-IN"/>
        </a:p>
      </dgm:t>
    </dgm:pt>
    <dgm:pt modelId="{F69FA923-6AFB-4FDE-8E81-BEE2EA0982FB}" type="sibTrans" cxnId="{F7D69D7A-0CB8-4F88-8A8E-7B4AA42EEDAC}">
      <dgm:prSet/>
      <dgm:spPr/>
      <dgm:t>
        <a:bodyPr/>
        <a:lstStyle/>
        <a:p>
          <a:endParaRPr lang="en-IN"/>
        </a:p>
      </dgm:t>
    </dgm:pt>
    <dgm:pt modelId="{6882B6A4-680C-4BCA-AC88-D76470ABE910}">
      <dgm:prSet/>
      <dgm:spPr/>
      <dgm:t>
        <a:bodyPr/>
        <a:lstStyle/>
        <a:p>
          <a:r>
            <a:rPr lang="en-US" b="1"/>
            <a:t>3.Interest Calculation:</a:t>
          </a:r>
          <a:endParaRPr lang="en-IN"/>
        </a:p>
      </dgm:t>
    </dgm:pt>
    <dgm:pt modelId="{62573C6A-BA6D-4EBB-9920-8B2091DBD864}" type="parTrans" cxnId="{4F3F4A38-FC85-4066-859F-2BAF4AF3C379}">
      <dgm:prSet/>
      <dgm:spPr/>
      <dgm:t>
        <a:bodyPr/>
        <a:lstStyle/>
        <a:p>
          <a:endParaRPr lang="en-IN"/>
        </a:p>
      </dgm:t>
    </dgm:pt>
    <dgm:pt modelId="{0BB3D1B9-4CEC-4BF2-A387-1A44A467FA20}" type="sibTrans" cxnId="{4F3F4A38-FC85-4066-859F-2BAF4AF3C379}">
      <dgm:prSet/>
      <dgm:spPr/>
      <dgm:t>
        <a:bodyPr/>
        <a:lstStyle/>
        <a:p>
          <a:endParaRPr lang="en-IN"/>
        </a:p>
      </dgm:t>
    </dgm:pt>
    <dgm:pt modelId="{920248AC-7CDF-4755-A2BF-C1A0202BEE84}">
      <dgm:prSet/>
      <dgm:spPr/>
      <dgm:t>
        <a:bodyPr/>
        <a:lstStyle/>
        <a:p>
          <a:r>
            <a:rPr lang="en-US"/>
            <a:t>Mechanisms to calculate interest rates based on customer saving account balance.</a:t>
          </a:r>
          <a:endParaRPr lang="en-IN"/>
        </a:p>
      </dgm:t>
    </dgm:pt>
    <dgm:pt modelId="{7F48E06D-901B-41C8-AD64-615FED6CD13B}" type="parTrans" cxnId="{3645A718-FB68-45D7-BB9A-F290D1E14939}">
      <dgm:prSet/>
      <dgm:spPr/>
      <dgm:t>
        <a:bodyPr/>
        <a:lstStyle/>
        <a:p>
          <a:endParaRPr lang="en-IN"/>
        </a:p>
      </dgm:t>
    </dgm:pt>
    <dgm:pt modelId="{44630B15-ABC4-4F98-A49B-350297FF96BF}" type="sibTrans" cxnId="{3645A718-FB68-45D7-BB9A-F290D1E14939}">
      <dgm:prSet/>
      <dgm:spPr/>
      <dgm:t>
        <a:bodyPr/>
        <a:lstStyle/>
        <a:p>
          <a:endParaRPr lang="en-IN"/>
        </a:p>
      </dgm:t>
    </dgm:pt>
    <dgm:pt modelId="{7D65D95D-F56C-4D94-87A4-E8CFD5221527}" type="pres">
      <dgm:prSet presAssocID="{1FB61789-3BE3-47F7-B8EE-A7E061D9A18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4DD7A09-E828-41FF-B548-746FD8CA6719}" type="pres">
      <dgm:prSet presAssocID="{964A1C70-6DCC-4BD6-8182-80117C3B0CEE}" presName="root" presStyleCnt="0"/>
      <dgm:spPr/>
    </dgm:pt>
    <dgm:pt modelId="{4069DD6E-5CDF-4435-B630-E142C18832A4}" type="pres">
      <dgm:prSet presAssocID="{964A1C70-6DCC-4BD6-8182-80117C3B0CEE}" presName="rootComposite" presStyleCnt="0"/>
      <dgm:spPr/>
    </dgm:pt>
    <dgm:pt modelId="{E1B93CCC-BDC5-4142-A76D-2BF4DE3DAFAE}" type="pres">
      <dgm:prSet presAssocID="{964A1C70-6DCC-4BD6-8182-80117C3B0CEE}" presName="rootText" presStyleLbl="node1" presStyleIdx="0" presStyleCnt="3"/>
      <dgm:spPr/>
    </dgm:pt>
    <dgm:pt modelId="{748D67B0-6FF5-490F-9F13-7E298DFAF5DC}" type="pres">
      <dgm:prSet presAssocID="{964A1C70-6DCC-4BD6-8182-80117C3B0CEE}" presName="rootConnector" presStyleLbl="node1" presStyleIdx="0" presStyleCnt="3"/>
      <dgm:spPr/>
    </dgm:pt>
    <dgm:pt modelId="{7ED18E42-EFCC-411A-ABBE-30567CC2A551}" type="pres">
      <dgm:prSet presAssocID="{964A1C70-6DCC-4BD6-8182-80117C3B0CEE}" presName="childShape" presStyleCnt="0"/>
      <dgm:spPr/>
    </dgm:pt>
    <dgm:pt modelId="{359FC428-FA7E-4415-9B65-674276E4202D}" type="pres">
      <dgm:prSet presAssocID="{C8AF431F-538A-48D7-B1BE-B1ED82DE684C}" presName="Name13" presStyleLbl="parChTrans1D2" presStyleIdx="0" presStyleCnt="3"/>
      <dgm:spPr/>
    </dgm:pt>
    <dgm:pt modelId="{918FE914-B325-4FA5-ACA9-C1CC4D5589C7}" type="pres">
      <dgm:prSet presAssocID="{0A037BAB-407B-4146-A771-F781CC2F8E74}" presName="childText" presStyleLbl="bgAcc1" presStyleIdx="0" presStyleCnt="3">
        <dgm:presLayoutVars>
          <dgm:bulletEnabled val="1"/>
        </dgm:presLayoutVars>
      </dgm:prSet>
      <dgm:spPr/>
    </dgm:pt>
    <dgm:pt modelId="{44832894-7F6A-42F6-9995-37A39BBDE7D5}" type="pres">
      <dgm:prSet presAssocID="{B804EFF7-0ED5-4782-AC20-7D39EE631429}" presName="root" presStyleCnt="0"/>
      <dgm:spPr/>
    </dgm:pt>
    <dgm:pt modelId="{5647B0D6-4558-4195-980F-B268104B29A5}" type="pres">
      <dgm:prSet presAssocID="{B804EFF7-0ED5-4782-AC20-7D39EE631429}" presName="rootComposite" presStyleCnt="0"/>
      <dgm:spPr/>
    </dgm:pt>
    <dgm:pt modelId="{EA1FA8C2-C1BE-4BFB-B328-E2F0696484CF}" type="pres">
      <dgm:prSet presAssocID="{B804EFF7-0ED5-4782-AC20-7D39EE631429}" presName="rootText" presStyleLbl="node1" presStyleIdx="1" presStyleCnt="3"/>
      <dgm:spPr/>
    </dgm:pt>
    <dgm:pt modelId="{4F43207A-D92C-42EB-BE7E-EA9DBF9A32A0}" type="pres">
      <dgm:prSet presAssocID="{B804EFF7-0ED5-4782-AC20-7D39EE631429}" presName="rootConnector" presStyleLbl="node1" presStyleIdx="1" presStyleCnt="3"/>
      <dgm:spPr/>
    </dgm:pt>
    <dgm:pt modelId="{A2428E72-1C4B-4F35-AF6E-C119A49579E3}" type="pres">
      <dgm:prSet presAssocID="{B804EFF7-0ED5-4782-AC20-7D39EE631429}" presName="childShape" presStyleCnt="0"/>
      <dgm:spPr/>
    </dgm:pt>
    <dgm:pt modelId="{3D00660C-AD6E-44CD-A496-D28A10AB32D0}" type="pres">
      <dgm:prSet presAssocID="{8FB25DFF-EC24-425D-9202-0EB3C7640DC8}" presName="Name13" presStyleLbl="parChTrans1D2" presStyleIdx="1" presStyleCnt="3"/>
      <dgm:spPr/>
    </dgm:pt>
    <dgm:pt modelId="{DCF74B3D-720F-489E-AF6B-C4F9117A75A1}" type="pres">
      <dgm:prSet presAssocID="{65CC0F2D-84DC-48A8-808E-1D5E3CADAD9C}" presName="childText" presStyleLbl="bgAcc1" presStyleIdx="1" presStyleCnt="3">
        <dgm:presLayoutVars>
          <dgm:bulletEnabled val="1"/>
        </dgm:presLayoutVars>
      </dgm:prSet>
      <dgm:spPr/>
    </dgm:pt>
    <dgm:pt modelId="{1C4608B9-58D5-4945-A65D-0AFBB9B03277}" type="pres">
      <dgm:prSet presAssocID="{6882B6A4-680C-4BCA-AC88-D76470ABE910}" presName="root" presStyleCnt="0"/>
      <dgm:spPr/>
    </dgm:pt>
    <dgm:pt modelId="{36700275-1A87-4374-A490-27D1CD56D3AE}" type="pres">
      <dgm:prSet presAssocID="{6882B6A4-680C-4BCA-AC88-D76470ABE910}" presName="rootComposite" presStyleCnt="0"/>
      <dgm:spPr/>
    </dgm:pt>
    <dgm:pt modelId="{9EF6D1E7-46B5-472D-8A63-E957768F5D0D}" type="pres">
      <dgm:prSet presAssocID="{6882B6A4-680C-4BCA-AC88-D76470ABE910}" presName="rootText" presStyleLbl="node1" presStyleIdx="2" presStyleCnt="3"/>
      <dgm:spPr/>
    </dgm:pt>
    <dgm:pt modelId="{86A641B8-BEDC-4345-A701-45C0C7B062C7}" type="pres">
      <dgm:prSet presAssocID="{6882B6A4-680C-4BCA-AC88-D76470ABE910}" presName="rootConnector" presStyleLbl="node1" presStyleIdx="2" presStyleCnt="3"/>
      <dgm:spPr/>
    </dgm:pt>
    <dgm:pt modelId="{21470163-292F-45FA-B3FF-8B2D7187CAED}" type="pres">
      <dgm:prSet presAssocID="{6882B6A4-680C-4BCA-AC88-D76470ABE910}" presName="childShape" presStyleCnt="0"/>
      <dgm:spPr/>
    </dgm:pt>
    <dgm:pt modelId="{1005723A-E14D-4E51-8AF8-9AA55D24E075}" type="pres">
      <dgm:prSet presAssocID="{7F48E06D-901B-41C8-AD64-615FED6CD13B}" presName="Name13" presStyleLbl="parChTrans1D2" presStyleIdx="2" presStyleCnt="3"/>
      <dgm:spPr/>
    </dgm:pt>
    <dgm:pt modelId="{383CFB42-B336-48C2-BCF7-3CB1944CDDBC}" type="pres">
      <dgm:prSet presAssocID="{920248AC-7CDF-4755-A2BF-C1A0202BEE8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3645A718-FB68-45D7-BB9A-F290D1E14939}" srcId="{6882B6A4-680C-4BCA-AC88-D76470ABE910}" destId="{920248AC-7CDF-4755-A2BF-C1A0202BEE84}" srcOrd="0" destOrd="0" parTransId="{7F48E06D-901B-41C8-AD64-615FED6CD13B}" sibTransId="{44630B15-ABC4-4F98-A49B-350297FF96BF}"/>
    <dgm:cxn modelId="{16550720-3F1A-4438-B93A-65AD4B96A0D3}" srcId="{1FB61789-3BE3-47F7-B8EE-A7E061D9A185}" destId="{B804EFF7-0ED5-4782-AC20-7D39EE631429}" srcOrd="1" destOrd="0" parTransId="{B93E967A-8690-44D2-91F5-4EA8E335D808}" sibTransId="{0019A433-6342-43B7-8414-3243874FDABE}"/>
    <dgm:cxn modelId="{4F3F4A38-FC85-4066-859F-2BAF4AF3C379}" srcId="{1FB61789-3BE3-47F7-B8EE-A7E061D9A185}" destId="{6882B6A4-680C-4BCA-AC88-D76470ABE910}" srcOrd="2" destOrd="0" parTransId="{62573C6A-BA6D-4EBB-9920-8B2091DBD864}" sibTransId="{0BB3D1B9-4CEC-4BF2-A387-1A44A467FA20}"/>
    <dgm:cxn modelId="{1FAE7A79-699C-4F4C-81A3-1907BBD2B250}" type="presOf" srcId="{6882B6A4-680C-4BCA-AC88-D76470ABE910}" destId="{9EF6D1E7-46B5-472D-8A63-E957768F5D0D}" srcOrd="0" destOrd="0" presId="urn:microsoft.com/office/officeart/2005/8/layout/hierarchy3"/>
    <dgm:cxn modelId="{F7D69D7A-0CB8-4F88-8A8E-7B4AA42EEDAC}" srcId="{B804EFF7-0ED5-4782-AC20-7D39EE631429}" destId="{65CC0F2D-84DC-48A8-808E-1D5E3CADAD9C}" srcOrd="0" destOrd="0" parTransId="{8FB25DFF-EC24-425D-9202-0EB3C7640DC8}" sibTransId="{F69FA923-6AFB-4FDE-8E81-BEE2EA0982FB}"/>
    <dgm:cxn modelId="{82ECC09B-DFDE-41C4-9E2F-A7563919BF6E}" type="presOf" srcId="{6882B6A4-680C-4BCA-AC88-D76470ABE910}" destId="{86A641B8-BEDC-4345-A701-45C0C7B062C7}" srcOrd="1" destOrd="0" presId="urn:microsoft.com/office/officeart/2005/8/layout/hierarchy3"/>
    <dgm:cxn modelId="{365F4D9C-579E-4E4C-83AD-959AFFE14ADA}" srcId="{964A1C70-6DCC-4BD6-8182-80117C3B0CEE}" destId="{0A037BAB-407B-4146-A771-F781CC2F8E74}" srcOrd="0" destOrd="0" parTransId="{C8AF431F-538A-48D7-B1BE-B1ED82DE684C}" sibTransId="{705A018E-756F-4690-BD7B-51E2E53C9685}"/>
    <dgm:cxn modelId="{C86B66A4-0240-4D82-B3AC-C9DB56BF7291}" type="presOf" srcId="{0A037BAB-407B-4146-A771-F781CC2F8E74}" destId="{918FE914-B325-4FA5-ACA9-C1CC4D5589C7}" srcOrd="0" destOrd="0" presId="urn:microsoft.com/office/officeart/2005/8/layout/hierarchy3"/>
    <dgm:cxn modelId="{E12470B2-4A83-4CCD-A9AC-1E3997F7BB19}" type="presOf" srcId="{8FB25DFF-EC24-425D-9202-0EB3C7640DC8}" destId="{3D00660C-AD6E-44CD-A496-D28A10AB32D0}" srcOrd="0" destOrd="0" presId="urn:microsoft.com/office/officeart/2005/8/layout/hierarchy3"/>
    <dgm:cxn modelId="{E77048B9-7228-4BAF-88F7-846054A1F3C5}" srcId="{1FB61789-3BE3-47F7-B8EE-A7E061D9A185}" destId="{964A1C70-6DCC-4BD6-8182-80117C3B0CEE}" srcOrd="0" destOrd="0" parTransId="{49025BE6-DBDA-45D8-A5C7-BA1E78379A12}" sibTransId="{63388304-7625-4ACE-972E-7092495D296E}"/>
    <dgm:cxn modelId="{D0A60BBA-A437-4BC5-A673-7E4DC095CDD5}" type="presOf" srcId="{C8AF431F-538A-48D7-B1BE-B1ED82DE684C}" destId="{359FC428-FA7E-4415-9B65-674276E4202D}" srcOrd="0" destOrd="0" presId="urn:microsoft.com/office/officeart/2005/8/layout/hierarchy3"/>
    <dgm:cxn modelId="{CF74F6BA-B1C9-40C1-91B5-A28241CD5AAA}" type="presOf" srcId="{964A1C70-6DCC-4BD6-8182-80117C3B0CEE}" destId="{748D67B0-6FF5-490F-9F13-7E298DFAF5DC}" srcOrd="1" destOrd="0" presId="urn:microsoft.com/office/officeart/2005/8/layout/hierarchy3"/>
    <dgm:cxn modelId="{092D87D5-D2D6-4B8C-B38E-D75C6C282AFF}" type="presOf" srcId="{7F48E06D-901B-41C8-AD64-615FED6CD13B}" destId="{1005723A-E14D-4E51-8AF8-9AA55D24E075}" srcOrd="0" destOrd="0" presId="urn:microsoft.com/office/officeart/2005/8/layout/hierarchy3"/>
    <dgm:cxn modelId="{57CEE1D5-7AC9-4AF9-9477-D3B4E5A1AF83}" type="presOf" srcId="{920248AC-7CDF-4755-A2BF-C1A0202BEE84}" destId="{383CFB42-B336-48C2-BCF7-3CB1944CDDBC}" srcOrd="0" destOrd="0" presId="urn:microsoft.com/office/officeart/2005/8/layout/hierarchy3"/>
    <dgm:cxn modelId="{DCA7E0DE-D238-4926-A6FF-46A7F01180D7}" type="presOf" srcId="{964A1C70-6DCC-4BD6-8182-80117C3B0CEE}" destId="{E1B93CCC-BDC5-4142-A76D-2BF4DE3DAFAE}" srcOrd="0" destOrd="0" presId="urn:microsoft.com/office/officeart/2005/8/layout/hierarchy3"/>
    <dgm:cxn modelId="{5AF6F3E5-CC0A-4164-8447-ABFC53BC70CC}" type="presOf" srcId="{B804EFF7-0ED5-4782-AC20-7D39EE631429}" destId="{EA1FA8C2-C1BE-4BFB-B328-E2F0696484CF}" srcOrd="0" destOrd="0" presId="urn:microsoft.com/office/officeart/2005/8/layout/hierarchy3"/>
    <dgm:cxn modelId="{61E491E8-9185-4DC4-8C9E-7C01CFEB2333}" type="presOf" srcId="{65CC0F2D-84DC-48A8-808E-1D5E3CADAD9C}" destId="{DCF74B3D-720F-489E-AF6B-C4F9117A75A1}" srcOrd="0" destOrd="0" presId="urn:microsoft.com/office/officeart/2005/8/layout/hierarchy3"/>
    <dgm:cxn modelId="{9B819BED-0E82-4ECF-BD6B-06EA2B006BFE}" type="presOf" srcId="{B804EFF7-0ED5-4782-AC20-7D39EE631429}" destId="{4F43207A-D92C-42EB-BE7E-EA9DBF9A32A0}" srcOrd="1" destOrd="0" presId="urn:microsoft.com/office/officeart/2005/8/layout/hierarchy3"/>
    <dgm:cxn modelId="{D3A5A6FD-03A6-4BA8-A425-9C0B59AB0603}" type="presOf" srcId="{1FB61789-3BE3-47F7-B8EE-A7E061D9A185}" destId="{7D65D95D-F56C-4D94-87A4-E8CFD5221527}" srcOrd="0" destOrd="0" presId="urn:microsoft.com/office/officeart/2005/8/layout/hierarchy3"/>
    <dgm:cxn modelId="{F0E5F3A0-9C95-4088-916A-87DCE1AF7074}" type="presParOf" srcId="{7D65D95D-F56C-4D94-87A4-E8CFD5221527}" destId="{C4DD7A09-E828-41FF-B548-746FD8CA6719}" srcOrd="0" destOrd="0" presId="urn:microsoft.com/office/officeart/2005/8/layout/hierarchy3"/>
    <dgm:cxn modelId="{1781B284-F60B-4CDA-9A10-833D41CA0A64}" type="presParOf" srcId="{C4DD7A09-E828-41FF-B548-746FD8CA6719}" destId="{4069DD6E-5CDF-4435-B630-E142C18832A4}" srcOrd="0" destOrd="0" presId="urn:microsoft.com/office/officeart/2005/8/layout/hierarchy3"/>
    <dgm:cxn modelId="{535952DA-5D75-4F70-A9ED-925EEE82160F}" type="presParOf" srcId="{4069DD6E-5CDF-4435-B630-E142C18832A4}" destId="{E1B93CCC-BDC5-4142-A76D-2BF4DE3DAFAE}" srcOrd="0" destOrd="0" presId="urn:microsoft.com/office/officeart/2005/8/layout/hierarchy3"/>
    <dgm:cxn modelId="{93590748-DADC-4C5A-B507-EAF431B00CCA}" type="presParOf" srcId="{4069DD6E-5CDF-4435-B630-E142C18832A4}" destId="{748D67B0-6FF5-490F-9F13-7E298DFAF5DC}" srcOrd="1" destOrd="0" presId="urn:microsoft.com/office/officeart/2005/8/layout/hierarchy3"/>
    <dgm:cxn modelId="{8067CB6E-2A0C-44AE-BEF5-EB45BD3BAD12}" type="presParOf" srcId="{C4DD7A09-E828-41FF-B548-746FD8CA6719}" destId="{7ED18E42-EFCC-411A-ABBE-30567CC2A551}" srcOrd="1" destOrd="0" presId="urn:microsoft.com/office/officeart/2005/8/layout/hierarchy3"/>
    <dgm:cxn modelId="{800D43F6-7887-4AAB-B806-6FFDD0465481}" type="presParOf" srcId="{7ED18E42-EFCC-411A-ABBE-30567CC2A551}" destId="{359FC428-FA7E-4415-9B65-674276E4202D}" srcOrd="0" destOrd="0" presId="urn:microsoft.com/office/officeart/2005/8/layout/hierarchy3"/>
    <dgm:cxn modelId="{0A56BB61-AD77-4831-9163-C0DAE53C0F05}" type="presParOf" srcId="{7ED18E42-EFCC-411A-ABBE-30567CC2A551}" destId="{918FE914-B325-4FA5-ACA9-C1CC4D5589C7}" srcOrd="1" destOrd="0" presId="urn:microsoft.com/office/officeart/2005/8/layout/hierarchy3"/>
    <dgm:cxn modelId="{0EACB688-3641-4E9A-9DA4-31795E4EA903}" type="presParOf" srcId="{7D65D95D-F56C-4D94-87A4-E8CFD5221527}" destId="{44832894-7F6A-42F6-9995-37A39BBDE7D5}" srcOrd="1" destOrd="0" presId="urn:microsoft.com/office/officeart/2005/8/layout/hierarchy3"/>
    <dgm:cxn modelId="{7D2A56E7-8C40-48CF-BA27-13656EF9C303}" type="presParOf" srcId="{44832894-7F6A-42F6-9995-37A39BBDE7D5}" destId="{5647B0D6-4558-4195-980F-B268104B29A5}" srcOrd="0" destOrd="0" presId="urn:microsoft.com/office/officeart/2005/8/layout/hierarchy3"/>
    <dgm:cxn modelId="{F7D272FD-E287-48E5-901C-3136A9A94EF0}" type="presParOf" srcId="{5647B0D6-4558-4195-980F-B268104B29A5}" destId="{EA1FA8C2-C1BE-4BFB-B328-E2F0696484CF}" srcOrd="0" destOrd="0" presId="urn:microsoft.com/office/officeart/2005/8/layout/hierarchy3"/>
    <dgm:cxn modelId="{7E7FD850-8395-4619-8D6C-8BE6DB110C0F}" type="presParOf" srcId="{5647B0D6-4558-4195-980F-B268104B29A5}" destId="{4F43207A-D92C-42EB-BE7E-EA9DBF9A32A0}" srcOrd="1" destOrd="0" presId="urn:microsoft.com/office/officeart/2005/8/layout/hierarchy3"/>
    <dgm:cxn modelId="{8ABBF8ED-C8A9-442A-BB02-E3059F31F54D}" type="presParOf" srcId="{44832894-7F6A-42F6-9995-37A39BBDE7D5}" destId="{A2428E72-1C4B-4F35-AF6E-C119A49579E3}" srcOrd="1" destOrd="0" presId="urn:microsoft.com/office/officeart/2005/8/layout/hierarchy3"/>
    <dgm:cxn modelId="{88978E92-00A2-4DCF-99A0-EF9588A8AA1C}" type="presParOf" srcId="{A2428E72-1C4B-4F35-AF6E-C119A49579E3}" destId="{3D00660C-AD6E-44CD-A496-D28A10AB32D0}" srcOrd="0" destOrd="0" presId="urn:microsoft.com/office/officeart/2005/8/layout/hierarchy3"/>
    <dgm:cxn modelId="{63E0F226-1316-419F-B68D-DE1144CF3210}" type="presParOf" srcId="{A2428E72-1C4B-4F35-AF6E-C119A49579E3}" destId="{DCF74B3D-720F-489E-AF6B-C4F9117A75A1}" srcOrd="1" destOrd="0" presId="urn:microsoft.com/office/officeart/2005/8/layout/hierarchy3"/>
    <dgm:cxn modelId="{8E8E7465-BD0B-4A89-B643-510115164DFA}" type="presParOf" srcId="{7D65D95D-F56C-4D94-87A4-E8CFD5221527}" destId="{1C4608B9-58D5-4945-A65D-0AFBB9B03277}" srcOrd="2" destOrd="0" presId="urn:microsoft.com/office/officeart/2005/8/layout/hierarchy3"/>
    <dgm:cxn modelId="{8094353B-80CB-42C7-87B1-5F5C3D956BFE}" type="presParOf" srcId="{1C4608B9-58D5-4945-A65D-0AFBB9B03277}" destId="{36700275-1A87-4374-A490-27D1CD56D3AE}" srcOrd="0" destOrd="0" presId="urn:microsoft.com/office/officeart/2005/8/layout/hierarchy3"/>
    <dgm:cxn modelId="{4D4E98CD-DE45-4D1C-BE27-5E7B06D39B75}" type="presParOf" srcId="{36700275-1A87-4374-A490-27D1CD56D3AE}" destId="{9EF6D1E7-46B5-472D-8A63-E957768F5D0D}" srcOrd="0" destOrd="0" presId="urn:microsoft.com/office/officeart/2005/8/layout/hierarchy3"/>
    <dgm:cxn modelId="{6EEBEA70-C0D4-4536-83CD-07366D5AF510}" type="presParOf" srcId="{36700275-1A87-4374-A490-27D1CD56D3AE}" destId="{86A641B8-BEDC-4345-A701-45C0C7B062C7}" srcOrd="1" destOrd="0" presId="urn:microsoft.com/office/officeart/2005/8/layout/hierarchy3"/>
    <dgm:cxn modelId="{64E1B6B8-4B5D-4ED0-8B44-6D1082FC635E}" type="presParOf" srcId="{1C4608B9-58D5-4945-A65D-0AFBB9B03277}" destId="{21470163-292F-45FA-B3FF-8B2D7187CAED}" srcOrd="1" destOrd="0" presId="urn:microsoft.com/office/officeart/2005/8/layout/hierarchy3"/>
    <dgm:cxn modelId="{8D2400A4-AA6E-4A81-8FFC-267286D0205D}" type="presParOf" srcId="{21470163-292F-45FA-B3FF-8B2D7187CAED}" destId="{1005723A-E14D-4E51-8AF8-9AA55D24E075}" srcOrd="0" destOrd="0" presId="urn:microsoft.com/office/officeart/2005/8/layout/hierarchy3"/>
    <dgm:cxn modelId="{2F4BF3D1-B2F8-4EE4-9C5D-79796490CDF9}" type="presParOf" srcId="{21470163-292F-45FA-B3FF-8B2D7187CAED}" destId="{383CFB42-B336-48C2-BCF7-3CB1944CDDB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2DFD1-1689-46D7-9430-96B9D856A352}">
      <dsp:nvSpPr>
        <dsp:cNvPr id="0" name=""/>
        <dsp:cNvSpPr/>
      </dsp:nvSpPr>
      <dsp:spPr>
        <a:xfrm>
          <a:off x="1147033" y="1672"/>
          <a:ext cx="2484567" cy="12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1. Account Management</a:t>
          </a:r>
          <a:endParaRPr lang="en-IN" sz="2400" kern="1200" dirty="0"/>
        </a:p>
      </dsp:txBody>
      <dsp:txXfrm>
        <a:off x="1183418" y="38057"/>
        <a:ext cx="2411797" cy="1169513"/>
      </dsp:txXfrm>
    </dsp:sp>
    <dsp:sp modelId="{6449200A-CAEB-48E7-8B6B-B8091F8C9CC4}">
      <dsp:nvSpPr>
        <dsp:cNvPr id="0" name=""/>
        <dsp:cNvSpPr/>
      </dsp:nvSpPr>
      <dsp:spPr>
        <a:xfrm>
          <a:off x="1395489" y="1243956"/>
          <a:ext cx="248456" cy="93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712"/>
              </a:lnTo>
              <a:lnTo>
                <a:pt x="248456" y="9317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AC2180-CEF1-4F5C-8A5B-1B8ECDA6C325}">
      <dsp:nvSpPr>
        <dsp:cNvPr id="0" name=""/>
        <dsp:cNvSpPr/>
      </dsp:nvSpPr>
      <dsp:spPr>
        <a:xfrm>
          <a:off x="1643946" y="1554527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Create, update, delete, and view customer accounts.</a:t>
          </a:r>
          <a:endParaRPr lang="en-IN" sz="1600" kern="1200" dirty="0"/>
        </a:p>
      </dsp:txBody>
      <dsp:txXfrm>
        <a:off x="1680331" y="1590912"/>
        <a:ext cx="1914884" cy="1169513"/>
      </dsp:txXfrm>
    </dsp:sp>
    <dsp:sp modelId="{A11D30CD-97E2-4884-B75C-B9E5C8C35F3A}">
      <dsp:nvSpPr>
        <dsp:cNvPr id="0" name=""/>
        <dsp:cNvSpPr/>
      </dsp:nvSpPr>
      <dsp:spPr>
        <a:xfrm>
          <a:off x="1395489" y="1243956"/>
          <a:ext cx="248456" cy="2484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567"/>
              </a:lnTo>
              <a:lnTo>
                <a:pt x="248456" y="24845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C740A3-CC37-4CAF-8264-F3E7F649978C}">
      <dsp:nvSpPr>
        <dsp:cNvPr id="0" name=""/>
        <dsp:cNvSpPr/>
      </dsp:nvSpPr>
      <dsp:spPr>
        <a:xfrm>
          <a:off x="1643946" y="3107381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Manage account details like balance, contact information.</a:t>
          </a:r>
          <a:endParaRPr lang="en-IN" sz="1600" kern="1200" dirty="0"/>
        </a:p>
      </dsp:txBody>
      <dsp:txXfrm>
        <a:off x="1680331" y="3143766"/>
        <a:ext cx="1914884" cy="1169513"/>
      </dsp:txXfrm>
    </dsp:sp>
    <dsp:sp modelId="{127682B2-E7D6-4F89-BDDF-B87BE3DF966E}">
      <dsp:nvSpPr>
        <dsp:cNvPr id="0" name=""/>
        <dsp:cNvSpPr/>
      </dsp:nvSpPr>
      <dsp:spPr>
        <a:xfrm>
          <a:off x="4252742" y="1672"/>
          <a:ext cx="2484567" cy="12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</a:t>
          </a:r>
          <a:r>
            <a:rPr lang="en-US" sz="2400" b="1" kern="1200"/>
            <a:t> Transaction Handling:</a:t>
          </a:r>
          <a:endParaRPr lang="en-IN" sz="2400" kern="1200"/>
        </a:p>
      </dsp:txBody>
      <dsp:txXfrm>
        <a:off x="4289127" y="38057"/>
        <a:ext cx="2411797" cy="1169513"/>
      </dsp:txXfrm>
    </dsp:sp>
    <dsp:sp modelId="{B126AEFD-7BDF-4DE7-A67C-D9112A7286E3}">
      <dsp:nvSpPr>
        <dsp:cNvPr id="0" name=""/>
        <dsp:cNvSpPr/>
      </dsp:nvSpPr>
      <dsp:spPr>
        <a:xfrm>
          <a:off x="4501199" y="1243956"/>
          <a:ext cx="248456" cy="93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712"/>
              </a:lnTo>
              <a:lnTo>
                <a:pt x="248456" y="9317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6DDA7-8DFF-449A-AFB9-95DE422CE14D}">
      <dsp:nvSpPr>
        <dsp:cNvPr id="0" name=""/>
        <dsp:cNvSpPr/>
      </dsp:nvSpPr>
      <dsp:spPr>
        <a:xfrm>
          <a:off x="4749656" y="1554527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 fund transfers between accounts.</a:t>
          </a:r>
          <a:endParaRPr lang="en-IN" sz="1600" kern="1200" dirty="0"/>
        </a:p>
      </dsp:txBody>
      <dsp:txXfrm>
        <a:off x="4786041" y="1590912"/>
        <a:ext cx="1914884" cy="1169513"/>
      </dsp:txXfrm>
    </dsp:sp>
    <dsp:sp modelId="{BD21DD62-3449-4E9F-A665-766B275AF6DD}">
      <dsp:nvSpPr>
        <dsp:cNvPr id="0" name=""/>
        <dsp:cNvSpPr/>
      </dsp:nvSpPr>
      <dsp:spPr>
        <a:xfrm>
          <a:off x="4501199" y="1243956"/>
          <a:ext cx="248456" cy="2484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567"/>
              </a:lnTo>
              <a:lnTo>
                <a:pt x="248456" y="24845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83474-874B-4141-9DAB-7809B37E528F}">
      <dsp:nvSpPr>
        <dsp:cNvPr id="0" name=""/>
        <dsp:cNvSpPr/>
      </dsp:nvSpPr>
      <dsp:spPr>
        <a:xfrm>
          <a:off x="4749656" y="3107381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Maintain a history of transactions with timestamps.</a:t>
          </a:r>
          <a:endParaRPr lang="en-IN" sz="1600" kern="1200"/>
        </a:p>
      </dsp:txBody>
      <dsp:txXfrm>
        <a:off x="4786041" y="3143766"/>
        <a:ext cx="1914884" cy="1169513"/>
      </dsp:txXfrm>
    </dsp:sp>
    <dsp:sp modelId="{430DD0F5-BF6A-4CD8-8CFD-DC6647C249F6}">
      <dsp:nvSpPr>
        <dsp:cNvPr id="0" name=""/>
        <dsp:cNvSpPr/>
      </dsp:nvSpPr>
      <dsp:spPr>
        <a:xfrm>
          <a:off x="7358452" y="1672"/>
          <a:ext cx="2484567" cy="12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3.</a:t>
          </a:r>
          <a:r>
            <a:rPr lang="en-US" sz="2400" b="1" kern="1200" dirty="0"/>
            <a:t> User Authentication:</a:t>
          </a:r>
          <a:endParaRPr lang="en-IN" sz="2400" kern="1200" dirty="0"/>
        </a:p>
      </dsp:txBody>
      <dsp:txXfrm>
        <a:off x="7394837" y="38057"/>
        <a:ext cx="2411797" cy="1169513"/>
      </dsp:txXfrm>
    </dsp:sp>
    <dsp:sp modelId="{C911E463-5EFF-4E97-8EA3-4DB44268A38D}">
      <dsp:nvSpPr>
        <dsp:cNvPr id="0" name=""/>
        <dsp:cNvSpPr/>
      </dsp:nvSpPr>
      <dsp:spPr>
        <a:xfrm>
          <a:off x="7606908" y="1243956"/>
          <a:ext cx="248456" cy="93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712"/>
              </a:lnTo>
              <a:lnTo>
                <a:pt x="248456" y="9317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40F20-D884-4FA2-9B59-4A83454A500D}">
      <dsp:nvSpPr>
        <dsp:cNvPr id="0" name=""/>
        <dsp:cNvSpPr/>
      </dsp:nvSpPr>
      <dsp:spPr>
        <a:xfrm>
          <a:off x="7855365" y="1554527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secure login for customers.</a:t>
          </a:r>
          <a:endParaRPr lang="en-IN" sz="1600" kern="1200" dirty="0"/>
        </a:p>
      </dsp:txBody>
      <dsp:txXfrm>
        <a:off x="7891750" y="1590912"/>
        <a:ext cx="1914884" cy="1169513"/>
      </dsp:txXfrm>
    </dsp:sp>
    <dsp:sp modelId="{14F554B9-F0AF-44DD-B3E9-CF1F45C63035}">
      <dsp:nvSpPr>
        <dsp:cNvPr id="0" name=""/>
        <dsp:cNvSpPr/>
      </dsp:nvSpPr>
      <dsp:spPr>
        <a:xfrm>
          <a:off x="7606908" y="1243956"/>
          <a:ext cx="248456" cy="2484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567"/>
              </a:lnTo>
              <a:lnTo>
                <a:pt x="248456" y="24845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C448CF-4E82-4F1D-A460-D7F4C5F496B4}">
      <dsp:nvSpPr>
        <dsp:cNvPr id="0" name=""/>
        <dsp:cNvSpPr/>
      </dsp:nvSpPr>
      <dsp:spPr>
        <a:xfrm>
          <a:off x="7855365" y="3107381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Differentiate user roles (e.g., admin, customer) and restrict access to certain features.</a:t>
          </a:r>
          <a:endParaRPr lang="en-IN" sz="1600" kern="1200"/>
        </a:p>
      </dsp:txBody>
      <dsp:txXfrm>
        <a:off x="7891750" y="3143766"/>
        <a:ext cx="1914884" cy="1169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EC249-A524-46A8-A3A6-26B2FF51DAE8}">
      <dsp:nvSpPr>
        <dsp:cNvPr id="0" name=""/>
        <dsp:cNvSpPr/>
      </dsp:nvSpPr>
      <dsp:spPr>
        <a:xfrm>
          <a:off x="2699887" y="1672"/>
          <a:ext cx="2484567" cy="12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4. Exception Handling:</a:t>
          </a:r>
          <a:endParaRPr lang="en-IN" sz="2600" kern="1200"/>
        </a:p>
      </dsp:txBody>
      <dsp:txXfrm>
        <a:off x="2736272" y="38057"/>
        <a:ext cx="2411797" cy="1169513"/>
      </dsp:txXfrm>
    </dsp:sp>
    <dsp:sp modelId="{0E4341AA-F39D-4E31-B742-CBD87971928C}">
      <dsp:nvSpPr>
        <dsp:cNvPr id="0" name=""/>
        <dsp:cNvSpPr/>
      </dsp:nvSpPr>
      <dsp:spPr>
        <a:xfrm>
          <a:off x="2948344" y="1243956"/>
          <a:ext cx="248456" cy="93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712"/>
              </a:lnTo>
              <a:lnTo>
                <a:pt x="248456" y="9317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A9475-5E93-45C5-B36C-20C7F8431F8F}">
      <dsp:nvSpPr>
        <dsp:cNvPr id="0" name=""/>
        <dsp:cNvSpPr/>
      </dsp:nvSpPr>
      <dsp:spPr>
        <a:xfrm>
          <a:off x="3196801" y="1554527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errors such as invalid account numbers, insufficient funds.</a:t>
          </a:r>
          <a:endParaRPr lang="en-IN" sz="1500" kern="1200" dirty="0"/>
        </a:p>
      </dsp:txBody>
      <dsp:txXfrm>
        <a:off x="3233186" y="1590912"/>
        <a:ext cx="1914884" cy="1169513"/>
      </dsp:txXfrm>
    </dsp:sp>
    <dsp:sp modelId="{3138C25A-563B-4F2C-B6F6-17B91B078567}">
      <dsp:nvSpPr>
        <dsp:cNvPr id="0" name=""/>
        <dsp:cNvSpPr/>
      </dsp:nvSpPr>
      <dsp:spPr>
        <a:xfrm>
          <a:off x="2948344" y="1243956"/>
          <a:ext cx="248456" cy="2484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567"/>
              </a:lnTo>
              <a:lnTo>
                <a:pt x="248456" y="24845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F4BA5-159B-460B-8BA4-05C6EA06CE37}">
      <dsp:nvSpPr>
        <dsp:cNvPr id="0" name=""/>
        <dsp:cNvSpPr/>
      </dsp:nvSpPr>
      <dsp:spPr>
        <a:xfrm>
          <a:off x="3196801" y="3107381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meaningful error messages to users.</a:t>
          </a:r>
          <a:endParaRPr lang="en-IN" sz="1500" kern="1200" dirty="0"/>
        </a:p>
      </dsp:txBody>
      <dsp:txXfrm>
        <a:off x="3233186" y="3143766"/>
        <a:ext cx="1914884" cy="1169513"/>
      </dsp:txXfrm>
    </dsp:sp>
    <dsp:sp modelId="{6A35BA55-D747-4EAB-8FE7-389EA30C78D5}">
      <dsp:nvSpPr>
        <dsp:cNvPr id="0" name=""/>
        <dsp:cNvSpPr/>
      </dsp:nvSpPr>
      <dsp:spPr>
        <a:xfrm>
          <a:off x="5805597" y="1672"/>
          <a:ext cx="2484567" cy="1242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5. Graphical User Interface (GUI):</a:t>
          </a:r>
          <a:endParaRPr lang="en-IN" sz="2600" kern="1200"/>
        </a:p>
      </dsp:txBody>
      <dsp:txXfrm>
        <a:off x="5841982" y="38057"/>
        <a:ext cx="2411797" cy="1169513"/>
      </dsp:txXfrm>
    </dsp:sp>
    <dsp:sp modelId="{8FC11B01-863E-4101-8CC5-165DA245D180}">
      <dsp:nvSpPr>
        <dsp:cNvPr id="0" name=""/>
        <dsp:cNvSpPr/>
      </dsp:nvSpPr>
      <dsp:spPr>
        <a:xfrm>
          <a:off x="6054054" y="1243956"/>
          <a:ext cx="248456" cy="931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712"/>
              </a:lnTo>
              <a:lnTo>
                <a:pt x="248456" y="93171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4C30C-CA0B-4FFD-BF30-ED931B7CEC72}">
      <dsp:nvSpPr>
        <dsp:cNvPr id="0" name=""/>
        <dsp:cNvSpPr/>
      </dsp:nvSpPr>
      <dsp:spPr>
        <a:xfrm>
          <a:off x="6302510" y="1554527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an interactive and user-friendly interface for smooth navigation.</a:t>
          </a:r>
          <a:endParaRPr lang="en-IN" sz="1500" kern="1200"/>
        </a:p>
      </dsp:txBody>
      <dsp:txXfrm>
        <a:off x="6338895" y="1590912"/>
        <a:ext cx="1914884" cy="1169513"/>
      </dsp:txXfrm>
    </dsp:sp>
    <dsp:sp modelId="{C4F9A669-A2FD-415B-84DB-0FCFFFD6807B}">
      <dsp:nvSpPr>
        <dsp:cNvPr id="0" name=""/>
        <dsp:cNvSpPr/>
      </dsp:nvSpPr>
      <dsp:spPr>
        <a:xfrm>
          <a:off x="6054054" y="1243956"/>
          <a:ext cx="248456" cy="24845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4567"/>
              </a:lnTo>
              <a:lnTo>
                <a:pt x="248456" y="248456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05212-A5C7-4D6A-90A9-EBB647BB631D}">
      <dsp:nvSpPr>
        <dsp:cNvPr id="0" name=""/>
        <dsp:cNvSpPr/>
      </dsp:nvSpPr>
      <dsp:spPr>
        <a:xfrm>
          <a:off x="6302510" y="3107381"/>
          <a:ext cx="1987654" cy="12422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Java Swing components like buttons, tables, and text fields for GUI elements.</a:t>
          </a:r>
          <a:endParaRPr lang="en-IN" sz="1500" kern="1200"/>
        </a:p>
      </dsp:txBody>
      <dsp:txXfrm>
        <a:off x="6338895" y="3143766"/>
        <a:ext cx="1914884" cy="1169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33943-9036-4377-BCE9-9D861D1B9117}">
      <dsp:nvSpPr>
        <dsp:cNvPr id="0" name=""/>
        <dsp:cNvSpPr/>
      </dsp:nvSpPr>
      <dsp:spPr>
        <a:xfrm rot="5400000">
          <a:off x="6387022" y="-2450044"/>
          <a:ext cx="1425609" cy="66821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b="0" i="0" kern="120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delete account from </a:t>
          </a:r>
          <a:r>
            <a:rPr lang="en-IN" sz="1800" b="0" i="0" kern="1200" dirty="0" err="1">
              <a:solidFill>
                <a:srgbClr val="000000"/>
              </a:solidFill>
              <a:effectLst/>
              <a:latin typeface="Arial" panose="020B0604020202020204" pitchFamily="34" charset="0"/>
            </a:rPr>
            <a:t>Login_Registration</a:t>
          </a:r>
          <a:r>
            <a:rPr lang="en-IN" sz="1800" b="0" i="0" kern="120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 when deleting account from </a:t>
          </a:r>
          <a:r>
            <a:rPr lang="en-IN" sz="1800" b="0" i="0" kern="1200" dirty="0" err="1">
              <a:solidFill>
                <a:srgbClr val="000000"/>
              </a:solidFill>
              <a:effectLst/>
              <a:latin typeface="Arial" panose="020B0604020202020204" pitchFamily="34" charset="0"/>
            </a:rPr>
            <a:t>account_database</a:t>
          </a:r>
          <a:r>
            <a:rPr lang="en-IN" sz="1800" b="0" i="0" kern="120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.</a:t>
          </a:r>
          <a:endParaRPr lang="en-IN" sz="1800" b="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update balance in </a:t>
          </a:r>
          <a:r>
            <a:rPr lang="en-IN" sz="1800" b="0" i="0" kern="1200" dirty="0" err="1">
              <a:solidFill>
                <a:srgbClr val="000000"/>
              </a:solidFill>
              <a:effectLst/>
              <a:latin typeface="Arial" panose="020B0604020202020204" pitchFamily="34" charset="0"/>
            </a:rPr>
            <a:t>account_database</a:t>
          </a:r>
          <a:r>
            <a:rPr lang="en-IN" sz="1800" b="0" i="0" kern="120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 </a:t>
          </a:r>
          <a:r>
            <a:rPr lang="en-US" sz="1800" kern="1200" dirty="0"/>
            <a:t>when insert data into </a:t>
          </a:r>
          <a:r>
            <a:rPr lang="en-US" sz="1800" kern="1200" dirty="0" err="1"/>
            <a:t>transactionhistory</a:t>
          </a:r>
          <a:r>
            <a:rPr lang="en-US" sz="1800" kern="1200" dirty="0"/>
            <a:t>.</a:t>
          </a:r>
          <a:endParaRPr lang="en-IN" sz="1800" kern="1200" dirty="0"/>
        </a:p>
      </dsp:txBody>
      <dsp:txXfrm rot="-5400000">
        <a:off x="3758732" y="247838"/>
        <a:ext cx="6612598" cy="1286425"/>
      </dsp:txXfrm>
    </dsp:sp>
    <dsp:sp modelId="{0972210A-C5BA-4A56-81CB-21DA19DE8FD7}">
      <dsp:nvSpPr>
        <dsp:cNvPr id="0" name=""/>
        <dsp:cNvSpPr/>
      </dsp:nvSpPr>
      <dsp:spPr>
        <a:xfrm>
          <a:off x="0" y="44"/>
          <a:ext cx="3758731" cy="1782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4400" b="1" kern="1200" dirty="0"/>
            <a:t>Triggers</a:t>
          </a:r>
        </a:p>
      </dsp:txBody>
      <dsp:txXfrm>
        <a:off x="86991" y="87035"/>
        <a:ext cx="3584749" cy="1608029"/>
      </dsp:txXfrm>
    </dsp:sp>
    <dsp:sp modelId="{DC01ACD6-3FED-4681-9577-6B5D1690E87C}">
      <dsp:nvSpPr>
        <dsp:cNvPr id="0" name=""/>
        <dsp:cNvSpPr/>
      </dsp:nvSpPr>
      <dsp:spPr>
        <a:xfrm rot="5400000">
          <a:off x="6387022" y="-578932"/>
          <a:ext cx="1425609" cy="66821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insert data about customer.</a:t>
          </a:r>
          <a:endParaRPr lang="en-IN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transfer balance between savings account and current account.</a:t>
          </a:r>
          <a:endParaRPr lang="en-IN" sz="1800" kern="1200" dirty="0"/>
        </a:p>
      </dsp:txBody>
      <dsp:txXfrm rot="-5400000">
        <a:off x="3758732" y="2118950"/>
        <a:ext cx="6612598" cy="1286425"/>
      </dsp:txXfrm>
    </dsp:sp>
    <dsp:sp modelId="{D0447241-3AA7-472E-9814-611CB3328E7E}">
      <dsp:nvSpPr>
        <dsp:cNvPr id="0" name=""/>
        <dsp:cNvSpPr/>
      </dsp:nvSpPr>
      <dsp:spPr>
        <a:xfrm>
          <a:off x="0" y="1871156"/>
          <a:ext cx="3758731" cy="17820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schemeClr val="bg1"/>
              </a:solidFill>
            </a:rPr>
            <a:t>Procedures</a:t>
          </a:r>
          <a:endParaRPr lang="en-IN" sz="4400" b="1" kern="1200" dirty="0">
            <a:solidFill>
              <a:schemeClr val="bg1"/>
            </a:solidFill>
          </a:endParaRPr>
        </a:p>
      </dsp:txBody>
      <dsp:txXfrm>
        <a:off x="86991" y="1958147"/>
        <a:ext cx="3584749" cy="16080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9AC55-F4BE-4087-9DE6-CD446D823328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1.Java Development Kit (JDK):</a:t>
          </a:r>
          <a:endParaRPr lang="en-IN" sz="1000" kern="1200"/>
        </a:p>
      </dsp:txBody>
      <dsp:txXfrm rot="-5400000">
        <a:off x="0" y="554579"/>
        <a:ext cx="1105044" cy="473590"/>
      </dsp:txXfrm>
    </dsp:sp>
    <dsp:sp modelId="{90796A49-4612-44F0-B908-AA76C4FC74CC}">
      <dsp:nvSpPr>
        <dsp:cNvPr id="0" name=""/>
        <dsp:cNvSpPr/>
      </dsp:nvSpPr>
      <dsp:spPr>
        <a:xfrm rot="5400000">
          <a:off x="5534492" y="-4427390"/>
          <a:ext cx="1026112" cy="98850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Provides the essential tools to compile, run, and debug Java applications.</a:t>
          </a:r>
          <a:endParaRPr lang="en-IN" sz="2100" kern="1200" dirty="0"/>
        </a:p>
      </dsp:txBody>
      <dsp:txXfrm rot="-5400000">
        <a:off x="1105045" y="52148"/>
        <a:ext cx="9834917" cy="925930"/>
      </dsp:txXfrm>
    </dsp:sp>
    <dsp:sp modelId="{CD7235A9-8F27-46C2-8C22-3B55B756ED0A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2.Java Swing:</a:t>
          </a:r>
          <a:endParaRPr lang="en-IN" sz="1000" kern="1200"/>
        </a:p>
      </dsp:txBody>
      <dsp:txXfrm rot="-5400000">
        <a:off x="0" y="1938873"/>
        <a:ext cx="1105044" cy="473590"/>
      </dsp:txXfrm>
    </dsp:sp>
    <dsp:sp modelId="{FFC706D0-E719-4F25-AB26-277E1BE379A5}">
      <dsp:nvSpPr>
        <dsp:cNvPr id="0" name=""/>
        <dsp:cNvSpPr/>
      </dsp:nvSpPr>
      <dsp:spPr>
        <a:xfrm rot="5400000">
          <a:off x="5534492" y="-3043096"/>
          <a:ext cx="1026112" cy="98850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Utilized for building the graphical user interface (GUI) of the bank management system, including forms, buttons, tables, and dialog boxes.</a:t>
          </a:r>
          <a:endParaRPr lang="en-IN" sz="2100" kern="1200" dirty="0"/>
        </a:p>
      </dsp:txBody>
      <dsp:txXfrm rot="-5400000">
        <a:off x="1105045" y="1436442"/>
        <a:ext cx="9834917" cy="925930"/>
      </dsp:txXfrm>
    </dsp:sp>
    <dsp:sp modelId="{55B185CF-B331-46B3-9546-5EDE483C924B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3.JDBC (Java Database Connectivity):</a:t>
          </a:r>
          <a:endParaRPr lang="en-IN" sz="1000" kern="1200"/>
        </a:p>
      </dsp:txBody>
      <dsp:txXfrm rot="-5400000">
        <a:off x="0" y="3323167"/>
        <a:ext cx="1105044" cy="473590"/>
      </dsp:txXfrm>
    </dsp:sp>
    <dsp:sp modelId="{1D34C997-8549-4C2C-B9EE-6838A54052A0}">
      <dsp:nvSpPr>
        <dsp:cNvPr id="0" name=""/>
        <dsp:cNvSpPr/>
      </dsp:nvSpPr>
      <dsp:spPr>
        <a:xfrm rot="5400000">
          <a:off x="5534492" y="-1658802"/>
          <a:ext cx="1026112" cy="98850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Enables interaction with a database to perform operations like account creation, transaction recording, and retrieving account details.</a:t>
          </a:r>
          <a:endParaRPr lang="en-IN" sz="2100" kern="1200"/>
        </a:p>
      </dsp:txBody>
      <dsp:txXfrm rot="-5400000">
        <a:off x="1105045" y="2820736"/>
        <a:ext cx="9834917" cy="925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F9A31-2BD1-4DD8-A392-0E952E72D9CA}">
      <dsp:nvSpPr>
        <dsp:cNvPr id="0" name=""/>
        <dsp:cNvSpPr/>
      </dsp:nvSpPr>
      <dsp:spPr>
        <a:xfrm>
          <a:off x="842328" y="0"/>
          <a:ext cx="9546395" cy="53068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0EC51-D05E-4491-A962-8DA9880C39FC}">
      <dsp:nvSpPr>
        <dsp:cNvPr id="0" name=""/>
        <dsp:cNvSpPr/>
      </dsp:nvSpPr>
      <dsp:spPr>
        <a:xfrm>
          <a:off x="5621" y="1592058"/>
          <a:ext cx="2703568" cy="21227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Automation</a:t>
          </a:r>
          <a:r>
            <a:rPr lang="en-US" sz="1600" kern="1200"/>
            <a:t>: Streamlines banking operations like account management, transactions, and reporting, reducing manual effort and errors.</a:t>
          </a:r>
          <a:endParaRPr lang="en-IN" sz="1600" kern="1200"/>
        </a:p>
      </dsp:txBody>
      <dsp:txXfrm>
        <a:off x="109245" y="1695682"/>
        <a:ext cx="2496320" cy="1915496"/>
      </dsp:txXfrm>
    </dsp:sp>
    <dsp:sp modelId="{034BF0D9-D827-4C6E-9EEB-154ECB7BA3DF}">
      <dsp:nvSpPr>
        <dsp:cNvPr id="0" name=""/>
        <dsp:cNvSpPr/>
      </dsp:nvSpPr>
      <dsp:spPr>
        <a:xfrm>
          <a:off x="2844368" y="1592058"/>
          <a:ext cx="2703568" cy="21227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Faster Transactions</a:t>
          </a:r>
          <a:r>
            <a:rPr lang="en-US" sz="1600" kern="1200"/>
            <a:t>: Speeds up processes such as money transfers, balance inquiries, and account updates.</a:t>
          </a:r>
          <a:endParaRPr lang="en-IN" sz="1600" kern="1200"/>
        </a:p>
      </dsp:txBody>
      <dsp:txXfrm>
        <a:off x="2947992" y="1695682"/>
        <a:ext cx="2496320" cy="1915496"/>
      </dsp:txXfrm>
    </dsp:sp>
    <dsp:sp modelId="{1AE9649F-1CF4-4311-92BB-65598DBF1C22}">
      <dsp:nvSpPr>
        <dsp:cNvPr id="0" name=""/>
        <dsp:cNvSpPr/>
      </dsp:nvSpPr>
      <dsp:spPr>
        <a:xfrm>
          <a:off x="5683115" y="1592058"/>
          <a:ext cx="2703568" cy="21227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Real-time Updates</a:t>
          </a:r>
          <a:r>
            <a:rPr lang="en-US" sz="1600" kern="1200"/>
            <a:t>: Provides up-to-date information on account balances and transaction histories.</a:t>
          </a:r>
          <a:endParaRPr lang="en-IN" sz="1600" kern="1200"/>
        </a:p>
      </dsp:txBody>
      <dsp:txXfrm>
        <a:off x="5786739" y="1695682"/>
        <a:ext cx="2496320" cy="1915496"/>
      </dsp:txXfrm>
    </dsp:sp>
    <dsp:sp modelId="{D056A93F-5682-40C2-8447-1E89FD42D1B2}">
      <dsp:nvSpPr>
        <dsp:cNvPr id="0" name=""/>
        <dsp:cNvSpPr/>
      </dsp:nvSpPr>
      <dsp:spPr>
        <a:xfrm>
          <a:off x="8521863" y="1592058"/>
          <a:ext cx="2703568" cy="21227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Error Reduction</a:t>
          </a:r>
          <a:r>
            <a:rPr lang="en-US" sz="1600" kern="1200"/>
            <a:t>: Minimizes human errors in calculations and record-keeping through automated systems.</a:t>
          </a:r>
          <a:endParaRPr lang="en-IN" sz="1600" kern="1200"/>
        </a:p>
      </dsp:txBody>
      <dsp:txXfrm>
        <a:off x="8625487" y="1695682"/>
        <a:ext cx="2496320" cy="19154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9C5A6-6E72-4560-8867-9877F0BFC652}">
      <dsp:nvSpPr>
        <dsp:cNvPr id="0" name=""/>
        <dsp:cNvSpPr/>
      </dsp:nvSpPr>
      <dsp:spPr>
        <a:xfrm>
          <a:off x="0" y="17508"/>
          <a:ext cx="10990053" cy="1042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1.High Initial Costs: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Requires significant investment in software development, hardware, and infrastructure.</a:t>
          </a:r>
          <a:endParaRPr lang="en-IN" sz="1700" kern="1200" dirty="0"/>
        </a:p>
      </dsp:txBody>
      <dsp:txXfrm>
        <a:off x="50884" y="68392"/>
        <a:ext cx="10888285" cy="940592"/>
      </dsp:txXfrm>
    </dsp:sp>
    <dsp:sp modelId="{73CDA49F-1360-4E41-8926-B6F0B9BC08F4}">
      <dsp:nvSpPr>
        <dsp:cNvPr id="0" name=""/>
        <dsp:cNvSpPr/>
      </dsp:nvSpPr>
      <dsp:spPr>
        <a:xfrm>
          <a:off x="0" y="1108828"/>
          <a:ext cx="10990053" cy="1042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2.Maintenance Requirements: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Needs regular maintenance and updates to ensure security and compatibility with evolving technologies.</a:t>
          </a:r>
          <a:endParaRPr lang="en-IN" sz="1700" kern="1200" dirty="0"/>
        </a:p>
      </dsp:txBody>
      <dsp:txXfrm>
        <a:off x="50884" y="1159712"/>
        <a:ext cx="10888285" cy="940592"/>
      </dsp:txXfrm>
    </dsp:sp>
    <dsp:sp modelId="{F0AD59F8-98F4-431E-BEDD-C5D216C9B21E}">
      <dsp:nvSpPr>
        <dsp:cNvPr id="0" name=""/>
        <dsp:cNvSpPr/>
      </dsp:nvSpPr>
      <dsp:spPr>
        <a:xfrm>
          <a:off x="0" y="2200149"/>
          <a:ext cx="10990053" cy="1042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3.Bug Fixes</a:t>
          </a:r>
          <a:r>
            <a:rPr lang="en-US" sz="1700" kern="1200" dirty="0"/>
            <a:t>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May require troubleshooting and resolving software bugs or issues over time.</a:t>
          </a:r>
          <a:endParaRPr lang="en-IN" sz="1700" kern="1200" dirty="0"/>
        </a:p>
      </dsp:txBody>
      <dsp:txXfrm>
        <a:off x="50884" y="2251033"/>
        <a:ext cx="10888285" cy="940592"/>
      </dsp:txXfrm>
    </dsp:sp>
    <dsp:sp modelId="{2663711C-AD49-4B2D-BE10-6396140178BE}">
      <dsp:nvSpPr>
        <dsp:cNvPr id="0" name=""/>
        <dsp:cNvSpPr/>
      </dsp:nvSpPr>
      <dsp:spPr>
        <a:xfrm>
          <a:off x="0" y="3291469"/>
          <a:ext cx="10990053" cy="1042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4.Security Risks: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hacking and cyber-attacks if not properly secured.</a:t>
          </a:r>
          <a:endParaRPr lang="en-IN" sz="1700" kern="1200" dirty="0"/>
        </a:p>
      </dsp:txBody>
      <dsp:txXfrm>
        <a:off x="50884" y="3342353"/>
        <a:ext cx="10888285" cy="9405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93CCC-BDC5-4142-A76D-2BF4DE3DAFAE}">
      <dsp:nvSpPr>
        <dsp:cNvPr id="0" name=""/>
        <dsp:cNvSpPr/>
      </dsp:nvSpPr>
      <dsp:spPr>
        <a:xfrm>
          <a:off x="1341" y="409841"/>
          <a:ext cx="3139248" cy="1569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1.Online Transaction System:</a:t>
          </a:r>
        </a:p>
      </dsp:txBody>
      <dsp:txXfrm>
        <a:off x="47314" y="455814"/>
        <a:ext cx="3047302" cy="1477678"/>
      </dsp:txXfrm>
    </dsp:sp>
    <dsp:sp modelId="{359FC428-FA7E-4415-9B65-674276E4202D}">
      <dsp:nvSpPr>
        <dsp:cNvPr id="0" name=""/>
        <dsp:cNvSpPr/>
      </dsp:nvSpPr>
      <dsp:spPr>
        <a:xfrm>
          <a:off x="315266" y="1979465"/>
          <a:ext cx="313924" cy="117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218"/>
              </a:lnTo>
              <a:lnTo>
                <a:pt x="313924" y="117721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FE914-B325-4FA5-ACA9-C1CC4D5589C7}">
      <dsp:nvSpPr>
        <dsp:cNvPr id="0" name=""/>
        <dsp:cNvSpPr/>
      </dsp:nvSpPr>
      <dsp:spPr>
        <a:xfrm>
          <a:off x="629191" y="2371872"/>
          <a:ext cx="2511398" cy="1569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implement an online transaction system that enables customers to perform           transactions via a web or mobile.</a:t>
          </a:r>
          <a:endParaRPr lang="en-IN" sz="1500" kern="1200"/>
        </a:p>
      </dsp:txBody>
      <dsp:txXfrm>
        <a:off x="675164" y="2417845"/>
        <a:ext cx="2419452" cy="1477678"/>
      </dsp:txXfrm>
    </dsp:sp>
    <dsp:sp modelId="{EA1FA8C2-C1BE-4BFB-B328-E2F0696484CF}">
      <dsp:nvSpPr>
        <dsp:cNvPr id="0" name=""/>
        <dsp:cNvSpPr/>
      </dsp:nvSpPr>
      <dsp:spPr>
        <a:xfrm>
          <a:off x="3925402" y="409841"/>
          <a:ext cx="3139248" cy="1569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2.Loan Management System:</a:t>
          </a:r>
        </a:p>
      </dsp:txBody>
      <dsp:txXfrm>
        <a:off x="3971375" y="455814"/>
        <a:ext cx="3047302" cy="1477678"/>
      </dsp:txXfrm>
    </dsp:sp>
    <dsp:sp modelId="{3D00660C-AD6E-44CD-A496-D28A10AB32D0}">
      <dsp:nvSpPr>
        <dsp:cNvPr id="0" name=""/>
        <dsp:cNvSpPr/>
      </dsp:nvSpPr>
      <dsp:spPr>
        <a:xfrm>
          <a:off x="4239327" y="1979465"/>
          <a:ext cx="313924" cy="117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218"/>
              </a:lnTo>
              <a:lnTo>
                <a:pt x="313924" y="117721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74B3D-720F-489E-AF6B-C4F9117A75A1}">
      <dsp:nvSpPr>
        <dsp:cNvPr id="0" name=""/>
        <dsp:cNvSpPr/>
      </dsp:nvSpPr>
      <dsp:spPr>
        <a:xfrm>
          <a:off x="4553251" y="2371872"/>
          <a:ext cx="2511398" cy="1569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introduce a comprehensive loan management system that allows customers to apply for loan, manage loan, and repay loans.</a:t>
          </a:r>
          <a:endParaRPr lang="en-IN" sz="1500" kern="1200"/>
        </a:p>
      </dsp:txBody>
      <dsp:txXfrm>
        <a:off x="4599224" y="2417845"/>
        <a:ext cx="2419452" cy="1477678"/>
      </dsp:txXfrm>
    </dsp:sp>
    <dsp:sp modelId="{9EF6D1E7-46B5-472D-8A63-E957768F5D0D}">
      <dsp:nvSpPr>
        <dsp:cNvPr id="0" name=""/>
        <dsp:cNvSpPr/>
      </dsp:nvSpPr>
      <dsp:spPr>
        <a:xfrm>
          <a:off x="7849462" y="409841"/>
          <a:ext cx="3139248" cy="1569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3.Interest Calculation:</a:t>
          </a:r>
          <a:endParaRPr lang="en-IN" sz="3300" kern="1200"/>
        </a:p>
      </dsp:txBody>
      <dsp:txXfrm>
        <a:off x="7895435" y="455814"/>
        <a:ext cx="3047302" cy="1477678"/>
      </dsp:txXfrm>
    </dsp:sp>
    <dsp:sp modelId="{1005723A-E14D-4E51-8AF8-9AA55D24E075}">
      <dsp:nvSpPr>
        <dsp:cNvPr id="0" name=""/>
        <dsp:cNvSpPr/>
      </dsp:nvSpPr>
      <dsp:spPr>
        <a:xfrm>
          <a:off x="8163387" y="1979465"/>
          <a:ext cx="313924" cy="11772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218"/>
              </a:lnTo>
              <a:lnTo>
                <a:pt x="313924" y="1177218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3CFB42-B336-48C2-BCF7-3CB1944CDDBC}">
      <dsp:nvSpPr>
        <dsp:cNvPr id="0" name=""/>
        <dsp:cNvSpPr/>
      </dsp:nvSpPr>
      <dsp:spPr>
        <a:xfrm>
          <a:off x="8477312" y="2371872"/>
          <a:ext cx="2511398" cy="1569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Mechanisms to calculate interest rates based on customer saving account balance.</a:t>
          </a:r>
          <a:endParaRPr lang="en-IN" sz="1500" kern="1200"/>
        </a:p>
      </dsp:txBody>
      <dsp:txXfrm>
        <a:off x="8523285" y="2417845"/>
        <a:ext cx="2419452" cy="1477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2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055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0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869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2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2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6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4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45389"/>
            <a:ext cx="10955548" cy="776377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2800" dirty="0"/>
              <a:t>      </a:t>
            </a:r>
            <a:r>
              <a:rPr lang="en-US" sz="2800" b="1" dirty="0"/>
              <a:t>Banking System with Transaction Management</a:t>
            </a:r>
            <a:endParaRPr lang="en-US" sz="2800" b="1" dirty="0">
              <a:latin typeface="Bodoni MT" panose="02070603080606020203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81" y="1761737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9388EC4-AE35-4404-ADE0-66BF5D57B3DB}"/>
              </a:ext>
            </a:extLst>
          </p:cNvPr>
          <p:cNvSpPr/>
          <p:nvPr/>
        </p:nvSpPr>
        <p:spPr>
          <a:xfrm>
            <a:off x="4851919" y="4497103"/>
            <a:ext cx="7037494" cy="1493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Student Name: MAHERIYA PARTH HEMANTBHAI(23002170110076)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Batch: D-2                                    Branch: CE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EA3F8D-CF87-7FD7-167A-A19EB26E9CF9}"/>
              </a:ext>
            </a:extLst>
          </p:cNvPr>
          <p:cNvSpPr txBox="1"/>
          <p:nvPr/>
        </p:nvSpPr>
        <p:spPr>
          <a:xfrm>
            <a:off x="2853944" y="2725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 </a:t>
            </a:r>
            <a:r>
              <a:rPr lang="en-US" sz="1800" b="1" dirty="0"/>
              <a:t>L.J. Institute of Engineering &amp;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2070AF8-B9BF-44D9-510B-C73CBEB28C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387008"/>
              </p:ext>
            </p:extLst>
          </p:nvPr>
        </p:nvGraphicFramePr>
        <p:xfrm>
          <a:off x="612475" y="1825625"/>
          <a:ext cx="109900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                                   Tools used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9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FFB7935-FD12-78F3-D01D-95608B5EB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091785"/>
              </p:ext>
            </p:extLst>
          </p:nvPr>
        </p:nvGraphicFramePr>
        <p:xfrm>
          <a:off x="313966" y="1594722"/>
          <a:ext cx="11231053" cy="5306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                               </a:t>
            </a:r>
            <a:r>
              <a:rPr lang="en-US" sz="4000" dirty="0"/>
              <a:t>Merits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5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C5993CE-06A7-B0D5-01BD-ACCFF76CE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420067"/>
              </p:ext>
            </p:extLst>
          </p:nvPr>
        </p:nvGraphicFramePr>
        <p:xfrm>
          <a:off x="612475" y="1825625"/>
          <a:ext cx="109900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                           Demerits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9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144BF9-9C50-19C9-0973-E305286A42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5192683"/>
              </p:ext>
            </p:extLst>
          </p:nvPr>
        </p:nvGraphicFramePr>
        <p:xfrm>
          <a:off x="612475" y="1825625"/>
          <a:ext cx="109900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tx1"/>
                </a:solidFill>
              </a:rPr>
              <a:t>                        </a:t>
            </a:r>
            <a:r>
              <a:rPr lang="en-US" sz="4000" b="1" dirty="0">
                <a:solidFill>
                  <a:schemeClr val="tx1"/>
                </a:solidFill>
              </a:rPr>
              <a:t>Future Scope    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6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698171"/>
            <a:ext cx="10990053" cy="469329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Purpose of the project</a:t>
            </a:r>
          </a:p>
          <a:p>
            <a:r>
              <a:rPr lang="en-US" sz="2200" dirty="0">
                <a:solidFill>
                  <a:schemeClr val="tx1"/>
                </a:solidFill>
              </a:rPr>
              <a:t>ER Diagram</a:t>
            </a:r>
          </a:p>
          <a:p>
            <a:r>
              <a:rPr lang="en-US" sz="2200" dirty="0">
                <a:solidFill>
                  <a:schemeClr val="tx1"/>
                </a:solidFill>
              </a:rPr>
              <a:t>Use case Diagram</a:t>
            </a:r>
          </a:p>
          <a:p>
            <a:r>
              <a:rPr lang="en-US" sz="2200" dirty="0">
                <a:solidFill>
                  <a:schemeClr val="tx1"/>
                </a:solidFill>
              </a:rPr>
              <a:t>Functionalities</a:t>
            </a:r>
          </a:p>
          <a:p>
            <a:r>
              <a:rPr lang="en-US" sz="2200" dirty="0">
                <a:solidFill>
                  <a:schemeClr val="tx1"/>
                </a:solidFill>
              </a:rPr>
              <a:t>Triggers and procedures</a:t>
            </a:r>
          </a:p>
          <a:p>
            <a:r>
              <a:rPr lang="en-US" sz="2200" dirty="0">
                <a:solidFill>
                  <a:schemeClr val="tx1"/>
                </a:solidFill>
              </a:rPr>
              <a:t>Tools used </a:t>
            </a:r>
          </a:p>
          <a:p>
            <a:r>
              <a:rPr lang="en-US" sz="2200" dirty="0">
                <a:solidFill>
                  <a:schemeClr val="tx1"/>
                </a:solidFill>
              </a:rPr>
              <a:t>Merits &amp; Demerits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Project Outline:-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primary purpose of a Bank Management System developed using Java is to provide a secure, efficient, and user-friendly platform for managing banking operations. This system aims to digitize and automate various banking processes, thereby reducing manual effort, minimizing errors, and enhancing customer experience.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                   </a:t>
            </a:r>
            <a:r>
              <a:rPr lang="en-US" sz="4000" b="1" dirty="0">
                <a:solidFill>
                  <a:schemeClr val="tx1"/>
                </a:solidFill>
              </a:rPr>
              <a:t>Purpose of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>
                <a:solidFill>
                  <a:schemeClr val="tx1"/>
                </a:solidFill>
              </a:rPr>
              <a:t>     </a:t>
            </a:r>
          </a:p>
          <a:p>
            <a:pPr>
              <a:defRPr/>
            </a:pPr>
            <a:r>
              <a:rPr lang="en-US" sz="4000" dirty="0">
                <a:solidFill>
                  <a:schemeClr val="tx1"/>
                </a:solidFill>
              </a:rPr>
              <a:t>                                       </a:t>
            </a:r>
            <a:r>
              <a:rPr lang="en-US" sz="4000" b="1" dirty="0">
                <a:solidFill>
                  <a:schemeClr val="tx1"/>
                </a:solidFill>
              </a:rPr>
              <a:t>ER Diagram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51E209-5449-033C-11A4-E02A3BC59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96" y="1594722"/>
            <a:ext cx="8537510" cy="5186405"/>
          </a:xfrm>
        </p:spPr>
      </p:pic>
    </p:spTree>
    <p:extLst>
      <p:ext uri="{BB962C8B-B14F-4D97-AF65-F5344CB8AC3E}">
        <p14:creationId xmlns:p14="http://schemas.microsoft.com/office/powerpoint/2010/main" val="350602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7713D2-81C0-8B7A-1E61-12E97761D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820" y="1836262"/>
            <a:ext cx="5181401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chemeClr val="tx1"/>
                </a:solidFill>
              </a:rPr>
              <a:t>                            </a:t>
            </a:r>
            <a:r>
              <a:rPr lang="en-US" sz="4000" b="1" dirty="0">
                <a:solidFill>
                  <a:schemeClr val="tx1"/>
                </a:solidFill>
              </a:rPr>
              <a:t>Use case 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3F9845F-4792-CBD9-6970-0C1E0FD1793C}"/>
              </a:ext>
            </a:extLst>
          </p:cNvPr>
          <p:cNvSpPr/>
          <p:nvPr/>
        </p:nvSpPr>
        <p:spPr>
          <a:xfrm>
            <a:off x="5080000" y="3535680"/>
            <a:ext cx="944880" cy="4267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  <a:p>
            <a:pPr algn="ctr"/>
            <a:r>
              <a:rPr lang="en-US" sz="800" dirty="0"/>
              <a:t>Check</a:t>
            </a:r>
          </a:p>
          <a:p>
            <a:pPr algn="ctr"/>
            <a:r>
              <a:rPr lang="en-US" sz="800" dirty="0"/>
              <a:t>Balance</a:t>
            </a:r>
          </a:p>
          <a:p>
            <a:pPr algn="ctr"/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348828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915CB1A-EE30-4971-AA35-B01A0C945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3587694"/>
              </p:ext>
            </p:extLst>
          </p:nvPr>
        </p:nvGraphicFramePr>
        <p:xfrm>
          <a:off x="838200" y="1735494"/>
          <a:ext cx="10515597" cy="411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3982264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099635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79009729"/>
                    </a:ext>
                  </a:extLst>
                </a:gridCol>
              </a:tblGrid>
              <a:tr h="7186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Structures using JAVA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 - II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MANAGEMENT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879189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r>
                        <a:rPr lang="en-US" dirty="0"/>
                        <a:t>1. Stack for Transaction History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 Exceptional Handling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15173"/>
                  </a:ext>
                </a:extLst>
              </a:tr>
              <a:tr h="1240346">
                <a:tc>
                  <a:txBody>
                    <a:bodyPr/>
                    <a:lstStyle/>
                    <a:p>
                      <a:r>
                        <a:rPr lang="en-US" dirty="0"/>
                        <a:t>2. Linked List for link saving Account and</a:t>
                      </a:r>
                    </a:p>
                    <a:p>
                      <a:r>
                        <a:rPr lang="en-IN" dirty="0"/>
                        <a:t>checking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JDBC(</a:t>
                      </a:r>
                      <a:r>
                        <a:rPr lang="en-IN" dirty="0"/>
                        <a:t>Java Database Connectivity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r>
                        <a:rPr lang="en-IN" dirty="0"/>
                        <a:t> Stored Procedure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74599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3. Packages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IN" dirty="0"/>
                        <a:t> Database Triggers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041078"/>
                  </a:ext>
                </a:extLst>
              </a:tr>
              <a:tr h="7186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2270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                    Subject wise Functionalities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D114CFF-4EE2-3087-789E-9A115A272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566198"/>
              </p:ext>
            </p:extLst>
          </p:nvPr>
        </p:nvGraphicFramePr>
        <p:xfrm>
          <a:off x="612476" y="1836262"/>
          <a:ext cx="109900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                            Functionalities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48DA6DD-CCFD-774B-25DC-F823781CAE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641685"/>
              </p:ext>
            </p:extLst>
          </p:nvPr>
        </p:nvGraphicFramePr>
        <p:xfrm>
          <a:off x="612475" y="1825625"/>
          <a:ext cx="1099005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                           Functionalities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1"/>
                </a:solidFill>
              </a:rPr>
              <a:t>                 Triggers and procedures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703D727F-7D52-F348-A088-5B50AB898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63409"/>
              </p:ext>
            </p:extLst>
          </p:nvPr>
        </p:nvGraphicFramePr>
        <p:xfrm>
          <a:off x="904294" y="2099388"/>
          <a:ext cx="10440922" cy="3653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119516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</TotalTime>
  <Words>653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Bodoni MT</vt:lpstr>
      <vt:lpstr>Century Gothic</vt:lpstr>
      <vt:lpstr>Wingdings</vt:lpstr>
      <vt:lpstr>Wingdings 3</vt:lpstr>
      <vt:lpstr>Wisp</vt:lpstr>
      <vt:lpstr>      Banking System with Transaction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parth maheriya</cp:lastModifiedBy>
  <cp:revision>33</cp:revision>
  <dcterms:created xsi:type="dcterms:W3CDTF">2022-02-18T03:37:33Z</dcterms:created>
  <dcterms:modified xsi:type="dcterms:W3CDTF">2024-08-24T04:36:48Z</dcterms:modified>
</cp:coreProperties>
</file>