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A8E5C5-EDD0-4E39-8FBB-68327D3DF2F8}" v="3" dt="2025-02-28T06:13:18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3953C-0CB7-4CDF-A7A2-823DAB692AE1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DF34-8B41-4DEE-805D-907236D72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31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7803-0AED-575A-96C4-1FBD757F6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CDC3F-0474-C542-31EB-938A06650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2F7D3-3755-A25D-A76B-56F199F6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29CF-6B0F-4F45-AA16-28D4BEE4ADB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12932-57C5-261E-DE70-402F1BDF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D4954-437F-4395-51ED-D14EFCF7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24E7-BD97-4681-9321-8501071FD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4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EB2B-BE89-0F34-23C6-35C74F08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C64D1-99F7-4C6A-B594-7E147F747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0085-CCED-78E5-6186-8B19B2B0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29CF-6B0F-4F45-AA16-28D4BEE4ADB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0891A-04C3-9336-F7A2-B86E61CC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CDA57-677E-5DF0-AA58-1B60090F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24E7-BD97-4681-9321-8501071FD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67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30819-7773-FABD-A015-42AB52BFA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10169-15DC-A964-E680-3DE3A73B4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4FDB0-BC47-A1C0-BAD5-2A2A219B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29CF-6B0F-4F45-AA16-28D4BEE4ADB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55966-4DDD-B650-BB02-BF1C9403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FC67-9FD6-D757-6677-EBDD374C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24E7-BD97-4681-9321-8501071FD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05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2EF8-6267-0B72-7150-90339A22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5E76E-9690-9427-21FE-2A65B374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E6A58-9DD5-B74F-ACDB-374391D0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29CF-6B0F-4F45-AA16-28D4BEE4ADB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209F8-B259-A68F-206E-50528B92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3F9A0-19D5-CE4A-CE5D-F3245583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24E7-BD97-4681-9321-8501071FD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48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0763-EB82-8417-2C91-F740A5FB6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8F91D-EC6D-A522-1DBA-4BAF5BB59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EAF2C-4F64-E0AF-A73F-5A3C1425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29CF-6B0F-4F45-AA16-28D4BEE4ADB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22E3D-AACC-9250-1137-D2FA878D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398D9-49D1-FDB9-5A9B-798F0F2C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24E7-BD97-4681-9321-8501071FD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75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FB68-2B27-851A-305A-E6354DAA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10507-FC60-0E6E-4E2D-CF3D6BA4B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7B0CE-2116-894B-8C69-4A9CD4EB1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B8746-DFDC-8F07-1B57-12C290E0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29CF-6B0F-4F45-AA16-28D4BEE4ADB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80885-7E46-6B29-46BE-65C93883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9D0FE-1F2A-15D0-3B38-8567228E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24E7-BD97-4681-9321-8501071FD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32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D145-3C32-E042-1AF7-EFAF604AB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F4C0E-AF84-AF05-2667-DED6BF62A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8CA68-C885-AC37-AC99-6D6DD4310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A1664-5A8F-5E8C-8058-B8855FE0A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9BC0F-C890-02FC-834C-21248AE88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3873B-ABEB-12DA-7983-2FC3B18E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29CF-6B0F-4F45-AA16-28D4BEE4ADB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71E75-6059-1AFB-2333-5478E15F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E7BA2-86BB-8827-1397-3B107FFA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24E7-BD97-4681-9321-8501071FD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66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85A9-F622-BAA7-BC17-C845275B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4370D-AAF9-52B0-8AC8-3B546ECF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29CF-6B0F-4F45-AA16-28D4BEE4ADB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38164-7607-AD43-58F4-AAAE92CC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C98FD-72DD-743C-20DE-D83075B5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24E7-BD97-4681-9321-8501071FD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56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676CB-0B5B-343A-E7F4-28E2DB15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29CF-6B0F-4F45-AA16-28D4BEE4ADB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4DD05-68A3-8450-F25A-B3672DE5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92092-BA5F-610B-841B-6AC987F6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24E7-BD97-4681-9321-8501071FD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80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A2CD-C5AF-A4A7-1BD0-D14270B6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9252-0F29-6E27-50ED-06896F4C0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AF119-DB76-71E5-840A-2B2ABC5BF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BFEEB-02FA-FD57-1F24-43C3B907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29CF-6B0F-4F45-AA16-28D4BEE4ADB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00396-3FF1-C11D-3AE2-BECF6EDA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76F14-3E2B-EAB8-05BA-2CF5191A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24E7-BD97-4681-9321-8501071FD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18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2EC8-0603-E84A-1ACA-D680A35C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86E3A-86F4-D039-1813-D59007D38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95004-1F77-452E-41AC-CB990373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D6957-E5CC-1F72-0C5C-C19C5783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29CF-6B0F-4F45-AA16-28D4BEE4ADB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3D6D2-1BEE-C202-62A8-F021C06B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DE79C-AC84-16EC-817C-71DFC18F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124E7-BD97-4681-9321-8501071FD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6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9CF7F-C600-BBDE-E6B7-079CC0B0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406C5-C717-7109-4679-97C6E6F0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F678C-12B7-5A86-D9D1-3BC685C12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529CF-6B0F-4F45-AA16-28D4BEE4ADB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D6902-7469-9B66-A942-0DF2FBE88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EDA99-BA4D-3C5A-BE82-BBBD55436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124E7-BD97-4681-9321-8501071FD8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51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6.svg"/><Relationship Id="rId5" Type="http://schemas.openxmlformats.org/officeDocument/2006/relationships/image" Target="../media/image23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9176F2B-5BE9-4437-A2BE-65CB795E0C75}"/>
              </a:ext>
            </a:extLst>
          </p:cNvPr>
          <p:cNvGrpSpPr/>
          <p:nvPr/>
        </p:nvGrpSpPr>
        <p:grpSpPr>
          <a:xfrm>
            <a:off x="0" y="0"/>
            <a:ext cx="11032637" cy="6285608"/>
            <a:chOff x="0" y="0"/>
            <a:chExt cx="11032637" cy="6285608"/>
          </a:xfrm>
        </p:grpSpPr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id="{A6D72AC2-6A78-4FC4-BFE9-74DA76E1E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0"/>
              <a:ext cx="11032637" cy="3049221"/>
            </a:xfrm>
            <a:prstGeom prst="rect">
              <a:avLst/>
            </a:prstGeom>
          </p:spPr>
        </p:pic>
        <p:pic>
          <p:nvPicPr>
            <p:cNvPr id="7" name="그래픽 2">
              <a:extLst>
                <a:ext uri="{FF2B5EF4-FFF2-40B4-BE49-F238E27FC236}">
                  <a16:creationId xmlns:a16="http://schemas.microsoft.com/office/drawing/2014/main" id="{CE88EA89-FB98-4539-B065-491EAAE143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29744" y="1824286"/>
              <a:ext cx="2466156" cy="2818463"/>
            </a:xfrm>
            <a:prstGeom prst="rect">
              <a:avLst/>
            </a:prstGeom>
          </p:spPr>
        </p:pic>
        <p:pic>
          <p:nvPicPr>
            <p:cNvPr id="8" name="그래픽 16">
              <a:extLst>
                <a:ext uri="{FF2B5EF4-FFF2-40B4-BE49-F238E27FC236}">
                  <a16:creationId xmlns:a16="http://schemas.microsoft.com/office/drawing/2014/main" id="{221411EF-7D9A-4978-A3D9-F170CEF7EE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81795" y="1824286"/>
              <a:ext cx="2466156" cy="2818463"/>
            </a:xfrm>
            <a:prstGeom prst="rect">
              <a:avLst/>
            </a:prstGeom>
          </p:spPr>
        </p:pic>
        <p:pic>
          <p:nvPicPr>
            <p:cNvPr id="9" name="그래픽 17">
              <a:extLst>
                <a:ext uri="{FF2B5EF4-FFF2-40B4-BE49-F238E27FC236}">
                  <a16:creationId xmlns:a16="http://schemas.microsoft.com/office/drawing/2014/main" id="{346A6C05-2A60-4500-96FF-CA32266FC2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0" y="3467145"/>
              <a:ext cx="2466156" cy="2818463"/>
            </a:xfrm>
            <a:prstGeom prst="rect">
              <a:avLst/>
            </a:prstGeom>
          </p:spPr>
        </p:pic>
        <p:pic>
          <p:nvPicPr>
            <p:cNvPr id="10" name="그래픽 18">
              <a:extLst>
                <a:ext uri="{FF2B5EF4-FFF2-40B4-BE49-F238E27FC236}">
                  <a16:creationId xmlns:a16="http://schemas.microsoft.com/office/drawing/2014/main" id="{1810A71E-2F7D-4E41-B1F0-FFF5C57290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0" y="219526"/>
              <a:ext cx="2466156" cy="281846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1296CA-BB49-4539-9A2D-F99B8A597A9A}"/>
              </a:ext>
            </a:extLst>
          </p:cNvPr>
          <p:cNvGrpSpPr/>
          <p:nvPr/>
        </p:nvGrpSpPr>
        <p:grpSpPr>
          <a:xfrm>
            <a:off x="4539318" y="5024176"/>
            <a:ext cx="7486292" cy="743578"/>
            <a:chOff x="3948544" y="4288732"/>
            <a:chExt cx="7486292" cy="19969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4D401E-0512-48CA-8B3D-5FC5242AACD2}"/>
                </a:ext>
              </a:extLst>
            </p:cNvPr>
            <p:cNvSpPr txBox="1"/>
            <p:nvPr/>
          </p:nvSpPr>
          <p:spPr>
            <a:xfrm>
              <a:off x="3948544" y="4288732"/>
              <a:ext cx="72499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F41100-A3D1-4BC3-A27F-C6481D974F56}"/>
                </a:ext>
              </a:extLst>
            </p:cNvPr>
            <p:cNvSpPr txBox="1"/>
            <p:nvPr/>
          </p:nvSpPr>
          <p:spPr>
            <a:xfrm>
              <a:off x="5118920" y="6008665"/>
              <a:ext cx="63159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C57F5B0-0874-E7DC-2A76-DC6A376F56F8}"/>
              </a:ext>
            </a:extLst>
          </p:cNvPr>
          <p:cNvSpPr txBox="1"/>
          <p:nvPr/>
        </p:nvSpPr>
        <p:spPr>
          <a:xfrm>
            <a:off x="6916600" y="3927974"/>
            <a:ext cx="458589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000" b="1" dirty="0">
                <a:latin typeface="Georgia" panose="02040502050405020303" pitchFamily="18" charset="0"/>
                <a:ea typeface="Roboto" panose="02000000000000000000" pitchFamily="2" charset="0"/>
                <a:cs typeface="Roboto" panose="02000000000000000000" pitchFamily="2" charset="0"/>
              </a:rPr>
              <a:t>Typing Zone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F49697-4950-4753-66BA-A999A68499C8}"/>
              </a:ext>
            </a:extLst>
          </p:cNvPr>
          <p:cNvSpPr/>
          <p:nvPr/>
        </p:nvSpPr>
        <p:spPr>
          <a:xfrm>
            <a:off x="6601767" y="5476351"/>
            <a:ext cx="5215563" cy="11192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Maheriya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Parth</a:t>
            </a: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No. : 23002170110076</a:t>
            </a: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: A-2</a:t>
            </a: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No. : 55</a:t>
            </a:r>
            <a:endParaRPr lang="en-IN" sz="20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61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F5AF3-4C16-64A3-C32E-3A4A8D85D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3608D56-99C9-7BD0-B27D-C6FE5F896CE6}"/>
              </a:ext>
            </a:extLst>
          </p:cNvPr>
          <p:cNvGrpSpPr/>
          <p:nvPr/>
        </p:nvGrpSpPr>
        <p:grpSpPr>
          <a:xfrm>
            <a:off x="62262" y="46768"/>
            <a:ext cx="12062342" cy="6765822"/>
            <a:chOff x="62262" y="-3773243"/>
            <a:chExt cx="12062342" cy="6765822"/>
          </a:xfrm>
        </p:grpSpPr>
        <p:pic>
          <p:nvPicPr>
            <p:cNvPr id="8" name="그래픽 16">
              <a:extLst>
                <a:ext uri="{FF2B5EF4-FFF2-40B4-BE49-F238E27FC236}">
                  <a16:creationId xmlns:a16="http://schemas.microsoft.com/office/drawing/2014/main" id="{B543799D-C8E9-6DBD-04EB-F644A695D6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262" y="174116"/>
              <a:ext cx="2466156" cy="2818463"/>
            </a:xfrm>
            <a:prstGeom prst="rect">
              <a:avLst/>
            </a:prstGeom>
          </p:spPr>
        </p:pic>
        <p:pic>
          <p:nvPicPr>
            <p:cNvPr id="10" name="그래픽 18">
              <a:extLst>
                <a:ext uri="{FF2B5EF4-FFF2-40B4-BE49-F238E27FC236}">
                  <a16:creationId xmlns:a16="http://schemas.microsoft.com/office/drawing/2014/main" id="{AA6EDD0E-B2A8-DC9C-91E2-F2174EDB7C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 flipV="1">
              <a:off x="9658448" y="-3773243"/>
              <a:ext cx="2466156" cy="281846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ACC558-174E-E71C-2134-B64A77BC5A3D}"/>
              </a:ext>
            </a:extLst>
          </p:cNvPr>
          <p:cNvGrpSpPr/>
          <p:nvPr/>
        </p:nvGrpSpPr>
        <p:grpSpPr>
          <a:xfrm>
            <a:off x="4539318" y="5024176"/>
            <a:ext cx="7486292" cy="743578"/>
            <a:chOff x="3948544" y="4288732"/>
            <a:chExt cx="7486292" cy="19969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02852C-8ADB-908F-FCF3-A0BE9EB1E408}"/>
                </a:ext>
              </a:extLst>
            </p:cNvPr>
            <p:cNvSpPr txBox="1"/>
            <p:nvPr/>
          </p:nvSpPr>
          <p:spPr>
            <a:xfrm>
              <a:off x="3948544" y="4288732"/>
              <a:ext cx="72499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EE8750-AF09-EA70-5876-EB8E84F4C7AB}"/>
                </a:ext>
              </a:extLst>
            </p:cNvPr>
            <p:cNvSpPr txBox="1"/>
            <p:nvPr/>
          </p:nvSpPr>
          <p:spPr>
            <a:xfrm>
              <a:off x="5118920" y="6008665"/>
              <a:ext cx="63159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B48868-477A-5A08-2C78-B5F96AD6F90D}"/>
              </a:ext>
            </a:extLst>
          </p:cNvPr>
          <p:cNvSpPr txBox="1"/>
          <p:nvPr/>
        </p:nvSpPr>
        <p:spPr>
          <a:xfrm>
            <a:off x="4300695" y="90549"/>
            <a:ext cx="3670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Georgia" panose="02040502050405020303" pitchFamily="18" charset="0"/>
              </a:rPr>
              <a:t>Introduction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72FC92-D073-2CE6-433D-471440514D98}"/>
              </a:ext>
            </a:extLst>
          </p:cNvPr>
          <p:cNvGrpSpPr/>
          <p:nvPr/>
        </p:nvGrpSpPr>
        <p:grpSpPr>
          <a:xfrm>
            <a:off x="582803" y="1537399"/>
            <a:ext cx="11103429" cy="4813160"/>
            <a:chOff x="838899" y="1891590"/>
            <a:chExt cx="10326297" cy="398753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609EC50-6C39-5105-6D72-75A5356CE0E1}"/>
                </a:ext>
              </a:extLst>
            </p:cNvPr>
            <p:cNvGrpSpPr/>
            <p:nvPr/>
          </p:nvGrpSpPr>
          <p:grpSpPr>
            <a:xfrm>
              <a:off x="838899" y="1891590"/>
              <a:ext cx="2143588" cy="3987532"/>
              <a:chOff x="838899" y="1891590"/>
              <a:chExt cx="2143588" cy="3987532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BF9F718-4933-2E9B-FE68-87E7C8A6A174}"/>
                  </a:ext>
                </a:extLst>
              </p:cNvPr>
              <p:cNvGrpSpPr/>
              <p:nvPr/>
            </p:nvGrpSpPr>
            <p:grpSpPr>
              <a:xfrm>
                <a:off x="838899" y="1891590"/>
                <a:ext cx="2143588" cy="3987532"/>
                <a:chOff x="1003023" y="1076837"/>
                <a:chExt cx="2143588" cy="3987532"/>
              </a:xfrm>
            </p:grpSpPr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E63BB0B9-3BFD-4EDD-1517-91F1E22E5519}"/>
                    </a:ext>
                  </a:extLst>
                </p:cNvPr>
                <p:cNvSpPr/>
                <p:nvPr/>
              </p:nvSpPr>
              <p:spPr>
                <a:xfrm>
                  <a:off x="1003023" y="1648530"/>
                  <a:ext cx="2143588" cy="3415839"/>
                </a:xfrm>
                <a:prstGeom prst="roundRect">
                  <a:avLst>
                    <a:gd name="adj" fmla="val 9737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49" name="Graphic 48">
                  <a:extLst>
                    <a:ext uri="{FF2B5EF4-FFF2-40B4-BE49-F238E27FC236}">
                      <a16:creationId xmlns:a16="http://schemas.microsoft.com/office/drawing/2014/main" id="{6D02FA09-194F-EB49-A99F-0D13D6C6FB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1690" y="1076837"/>
                  <a:ext cx="1806255" cy="1278011"/>
                </a:xfrm>
                <a:prstGeom prst="rect">
                  <a:avLst/>
                </a:prstGeom>
              </p:spPr>
            </p:pic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994016B3-ABB5-D9EF-BC3A-7761D5851212}"/>
                    </a:ext>
                  </a:extLst>
                </p:cNvPr>
                <p:cNvSpPr/>
                <p:nvPr/>
              </p:nvSpPr>
              <p:spPr>
                <a:xfrm>
                  <a:off x="1699056" y="1946030"/>
                  <a:ext cx="751523" cy="751523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2F43E5F-047A-B90E-F6B4-0CEF31BE8EC4}"/>
                  </a:ext>
                </a:extLst>
              </p:cNvPr>
              <p:cNvSpPr txBox="1"/>
              <p:nvPr/>
            </p:nvSpPr>
            <p:spPr>
              <a:xfrm>
                <a:off x="838899" y="3966682"/>
                <a:ext cx="2143588" cy="1606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ora" pitchFamily="2" charset="0"/>
                  </a:rPr>
                  <a:t>Typing Speed Test Application</a:t>
                </a:r>
              </a:p>
              <a:p>
                <a:pPr algn="ctr"/>
                <a:r>
                  <a:rPr lang="en-US" sz="1600" dirty="0"/>
                  <a:t>A Python-based tool designed to improve typing skills with real-time feedback.</a:t>
                </a:r>
                <a:endParaRPr lang="en-IN" sz="1600" b="1" dirty="0">
                  <a:latin typeface="Lora" pitchFamily="2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D6302A6-376D-DDEB-BE93-C497C6D5D4EE}"/>
                  </a:ext>
                </a:extLst>
              </p:cNvPr>
              <p:cNvSpPr txBox="1"/>
              <p:nvPr/>
            </p:nvSpPr>
            <p:spPr>
              <a:xfrm>
                <a:off x="1658060" y="2107901"/>
                <a:ext cx="5052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+mn-cs"/>
                  </a:rPr>
                  <a:t>01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FCD7B11-C1CE-8F61-736C-D07D9B9EC2C8}"/>
                </a:ext>
              </a:extLst>
            </p:cNvPr>
            <p:cNvGrpSpPr/>
            <p:nvPr/>
          </p:nvGrpSpPr>
          <p:grpSpPr>
            <a:xfrm>
              <a:off x="3566469" y="1891590"/>
              <a:ext cx="2143588" cy="3987532"/>
              <a:chOff x="3566469" y="1891590"/>
              <a:chExt cx="2143588" cy="398753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ACDE1483-CC02-8504-7D6B-1B92AB3FB69F}"/>
                  </a:ext>
                </a:extLst>
              </p:cNvPr>
              <p:cNvGrpSpPr/>
              <p:nvPr/>
            </p:nvGrpSpPr>
            <p:grpSpPr>
              <a:xfrm>
                <a:off x="3566469" y="1891590"/>
                <a:ext cx="2143588" cy="3987532"/>
                <a:chOff x="1003023" y="1076837"/>
                <a:chExt cx="2143588" cy="3987532"/>
              </a:xfrm>
            </p:grpSpPr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7C0A73DD-8F60-97E5-C977-236D5218D365}"/>
                    </a:ext>
                  </a:extLst>
                </p:cNvPr>
                <p:cNvSpPr/>
                <p:nvPr/>
              </p:nvSpPr>
              <p:spPr>
                <a:xfrm>
                  <a:off x="1003023" y="1648530"/>
                  <a:ext cx="2143588" cy="3415839"/>
                </a:xfrm>
                <a:prstGeom prst="roundRect">
                  <a:avLst>
                    <a:gd name="adj" fmla="val 9737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43" name="Graphic 42">
                  <a:extLst>
                    <a:ext uri="{FF2B5EF4-FFF2-40B4-BE49-F238E27FC236}">
                      <a16:creationId xmlns:a16="http://schemas.microsoft.com/office/drawing/2014/main" id="{6DB300E9-96E9-2699-72ED-07158D214E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1690" y="1076837"/>
                  <a:ext cx="1806255" cy="1278011"/>
                </a:xfrm>
                <a:prstGeom prst="rect">
                  <a:avLst/>
                </a:prstGeom>
              </p:spPr>
            </p:pic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4DC9023A-8146-68A2-A638-4BAF52F810CC}"/>
                    </a:ext>
                  </a:extLst>
                </p:cNvPr>
                <p:cNvSpPr/>
                <p:nvPr/>
              </p:nvSpPr>
              <p:spPr>
                <a:xfrm>
                  <a:off x="1699056" y="1946030"/>
                  <a:ext cx="751523" cy="75152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8F5C69-0A61-5D9E-4BCA-5D1DB61B28DC}"/>
                  </a:ext>
                </a:extLst>
              </p:cNvPr>
              <p:cNvSpPr txBox="1"/>
              <p:nvPr/>
            </p:nvSpPr>
            <p:spPr>
              <a:xfrm>
                <a:off x="3566469" y="3966682"/>
                <a:ext cx="2143588" cy="1376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ora" pitchFamily="2" charset="0"/>
                  </a:rPr>
                  <a:t>Finger Guidance System</a:t>
                </a:r>
              </a:p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Highlights the correct fingers to use for each keystroke, helping users learn proper hand positioning.</a:t>
                </a:r>
                <a:endParaRPr lang="en-I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A712E70-B7AB-7DE8-3FDD-9E5520659A7A}"/>
                  </a:ext>
                </a:extLst>
              </p:cNvPr>
              <p:cNvSpPr txBox="1"/>
              <p:nvPr/>
            </p:nvSpPr>
            <p:spPr>
              <a:xfrm>
                <a:off x="4366394" y="2143070"/>
                <a:ext cx="543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+mn-cs"/>
                  </a:rPr>
                  <a:t>02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A83C1F9-0197-EBAD-FED7-E61DA7E2941E}"/>
                </a:ext>
              </a:extLst>
            </p:cNvPr>
            <p:cNvGrpSpPr/>
            <p:nvPr/>
          </p:nvGrpSpPr>
          <p:grpSpPr>
            <a:xfrm>
              <a:off x="6294039" y="1891590"/>
              <a:ext cx="2143588" cy="3987532"/>
              <a:chOff x="6294038" y="1891590"/>
              <a:chExt cx="2143588" cy="3987532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692177B-5268-9C47-DBEC-4F0FC0905390}"/>
                  </a:ext>
                </a:extLst>
              </p:cNvPr>
              <p:cNvGrpSpPr/>
              <p:nvPr/>
            </p:nvGrpSpPr>
            <p:grpSpPr>
              <a:xfrm>
                <a:off x="6294038" y="1891590"/>
                <a:ext cx="2143588" cy="3987532"/>
                <a:chOff x="1003023" y="1076837"/>
                <a:chExt cx="2143588" cy="3987532"/>
              </a:xfrm>
            </p:grpSpPr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89A8A1C8-BC0C-1EC2-F931-44FF90EF1788}"/>
                    </a:ext>
                  </a:extLst>
                </p:cNvPr>
                <p:cNvSpPr/>
                <p:nvPr/>
              </p:nvSpPr>
              <p:spPr>
                <a:xfrm>
                  <a:off x="1003023" y="1648530"/>
                  <a:ext cx="2143588" cy="3415839"/>
                </a:xfrm>
                <a:prstGeom prst="roundRect">
                  <a:avLst>
                    <a:gd name="adj" fmla="val 9737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37" name="Graphic 36">
                  <a:extLst>
                    <a:ext uri="{FF2B5EF4-FFF2-40B4-BE49-F238E27FC236}">
                      <a16:creationId xmlns:a16="http://schemas.microsoft.com/office/drawing/2014/main" id="{0F84B225-B52E-FBAB-BB1A-33BF05D299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1690" y="1076837"/>
                  <a:ext cx="1806255" cy="1278011"/>
                </a:xfrm>
                <a:prstGeom prst="rect">
                  <a:avLst/>
                </a:prstGeom>
              </p:spPr>
            </p:pic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E2C9B263-4BFB-C9A1-5613-0CFF6973C445}"/>
                    </a:ext>
                  </a:extLst>
                </p:cNvPr>
                <p:cNvSpPr/>
                <p:nvPr/>
              </p:nvSpPr>
              <p:spPr>
                <a:xfrm>
                  <a:off x="1699056" y="1946030"/>
                  <a:ext cx="751523" cy="751523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4C73485-3B77-94A5-2F5E-ADC7FA407A4F}"/>
                  </a:ext>
                </a:extLst>
              </p:cNvPr>
              <p:cNvSpPr txBox="1"/>
              <p:nvPr/>
            </p:nvSpPr>
            <p:spPr>
              <a:xfrm>
                <a:off x="6294038" y="3966682"/>
                <a:ext cx="2143588" cy="1223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ora" pitchFamily="2" charset="0"/>
                  </a:rPr>
                  <a:t>Real-Time Performance Tracking</a:t>
                </a:r>
              </a:p>
              <a:p>
                <a:pPr algn="ctr"/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Monitors words per minute (WPM), accuracy, and errors while typing.</a:t>
                </a:r>
                <a:endParaRPr lang="en-I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4F28D8-D59D-6F05-9F4E-8CDB2B21A6A8}"/>
                  </a:ext>
                </a:extLst>
              </p:cNvPr>
              <p:cNvSpPr txBox="1"/>
              <p:nvPr/>
            </p:nvSpPr>
            <p:spPr>
              <a:xfrm>
                <a:off x="7089154" y="2097614"/>
                <a:ext cx="5533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+mn-cs"/>
                  </a:rPr>
                  <a:t>03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D68B7F-FC92-AE9E-6C50-1A8EE8684E07}"/>
                </a:ext>
              </a:extLst>
            </p:cNvPr>
            <p:cNvGrpSpPr/>
            <p:nvPr/>
          </p:nvGrpSpPr>
          <p:grpSpPr>
            <a:xfrm>
              <a:off x="9021608" y="1891590"/>
              <a:ext cx="2143588" cy="3987532"/>
              <a:chOff x="9021608" y="1891590"/>
              <a:chExt cx="2143588" cy="398753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5F78FF4-DCD9-24A5-DF33-CEB51E984080}"/>
                  </a:ext>
                </a:extLst>
              </p:cNvPr>
              <p:cNvGrpSpPr/>
              <p:nvPr/>
            </p:nvGrpSpPr>
            <p:grpSpPr>
              <a:xfrm>
                <a:off x="9021608" y="1891590"/>
                <a:ext cx="2143588" cy="3987532"/>
                <a:chOff x="1003023" y="1076837"/>
                <a:chExt cx="2143588" cy="3987532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B471D3CA-5F93-5B92-A3B1-938D250ECE86}"/>
                    </a:ext>
                  </a:extLst>
                </p:cNvPr>
                <p:cNvSpPr/>
                <p:nvPr/>
              </p:nvSpPr>
              <p:spPr>
                <a:xfrm>
                  <a:off x="1003023" y="1648530"/>
                  <a:ext cx="2143588" cy="3415839"/>
                </a:xfrm>
                <a:prstGeom prst="roundRect">
                  <a:avLst>
                    <a:gd name="adj" fmla="val 9737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4D570648-E704-6519-949E-C38EB99B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71690" y="1076837"/>
                  <a:ext cx="1806255" cy="1278011"/>
                </a:xfrm>
                <a:prstGeom prst="rect">
                  <a:avLst/>
                </a:prstGeom>
              </p:spPr>
            </p:pic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4202E6B-D2CE-67BC-A9F5-51B03C843F4E}"/>
                    </a:ext>
                  </a:extLst>
                </p:cNvPr>
                <p:cNvSpPr/>
                <p:nvPr/>
              </p:nvSpPr>
              <p:spPr>
                <a:xfrm>
                  <a:off x="1699056" y="1946030"/>
                  <a:ext cx="751523" cy="751523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E848610-B7A0-A6AD-6DCB-E0DC89D42F8D}"/>
                  </a:ext>
                </a:extLst>
              </p:cNvPr>
              <p:cNvSpPr txBox="1"/>
              <p:nvPr/>
            </p:nvSpPr>
            <p:spPr>
              <a:xfrm>
                <a:off x="9021608" y="3966682"/>
                <a:ext cx="2143588" cy="1440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ora" pitchFamily="2" charset="0"/>
                  </a:rPr>
                  <a:t>Interactive and User-Friendly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N" sz="1200" dirty="0"/>
                  <a:t> 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ora" pitchFamily="2" charset="0"/>
                  </a:rPr>
                  <a:t>Provides a visual keyboard, lesson selection, and detailed performance analysis for effective learning.</a:t>
                </a: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797A37-E108-0DEE-DB82-855BD9B492E3}"/>
                  </a:ext>
                </a:extLst>
              </p:cNvPr>
              <p:cNvSpPr txBox="1"/>
              <p:nvPr/>
            </p:nvSpPr>
            <p:spPr>
              <a:xfrm>
                <a:off x="9819128" y="2132783"/>
                <a:ext cx="5485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+mn-cs"/>
                  </a:rPr>
                  <a:t>04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002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17318-C1F4-59BA-413F-F34D5F5E4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EC232D7-3A42-139F-B0CA-CAED0AF48151}"/>
              </a:ext>
            </a:extLst>
          </p:cNvPr>
          <p:cNvGrpSpPr/>
          <p:nvPr/>
        </p:nvGrpSpPr>
        <p:grpSpPr>
          <a:xfrm>
            <a:off x="55254" y="46768"/>
            <a:ext cx="12063632" cy="6750705"/>
            <a:chOff x="55254" y="-3773243"/>
            <a:chExt cx="12063632" cy="6750705"/>
          </a:xfrm>
        </p:grpSpPr>
        <p:pic>
          <p:nvPicPr>
            <p:cNvPr id="8" name="그래픽 16">
              <a:extLst>
                <a:ext uri="{FF2B5EF4-FFF2-40B4-BE49-F238E27FC236}">
                  <a16:creationId xmlns:a16="http://schemas.microsoft.com/office/drawing/2014/main" id="{097F435C-B9FA-AA1E-16F5-5EF441324B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9652730" y="-3773243"/>
              <a:ext cx="2466156" cy="2818463"/>
            </a:xfrm>
            <a:prstGeom prst="rect">
              <a:avLst/>
            </a:prstGeom>
          </p:spPr>
        </p:pic>
        <p:pic>
          <p:nvPicPr>
            <p:cNvPr id="10" name="그래픽 18">
              <a:extLst>
                <a:ext uri="{FF2B5EF4-FFF2-40B4-BE49-F238E27FC236}">
                  <a16:creationId xmlns:a16="http://schemas.microsoft.com/office/drawing/2014/main" id="{DD29392E-C782-A11C-296F-37C65FFA36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V="1">
              <a:off x="55254" y="158999"/>
              <a:ext cx="2466156" cy="281846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1A8507-256D-C589-BE0D-BF22D3E644CB}"/>
              </a:ext>
            </a:extLst>
          </p:cNvPr>
          <p:cNvGrpSpPr/>
          <p:nvPr/>
        </p:nvGrpSpPr>
        <p:grpSpPr>
          <a:xfrm>
            <a:off x="4539318" y="5024176"/>
            <a:ext cx="7486292" cy="743578"/>
            <a:chOff x="3948544" y="4288732"/>
            <a:chExt cx="7486292" cy="19969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879690-5896-E2BD-FF66-6997B09C05D1}"/>
                </a:ext>
              </a:extLst>
            </p:cNvPr>
            <p:cNvSpPr txBox="1"/>
            <p:nvPr/>
          </p:nvSpPr>
          <p:spPr>
            <a:xfrm>
              <a:off x="3948544" y="4288732"/>
              <a:ext cx="72499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10DCEC-9A90-723D-FB35-8B28123CF73A}"/>
                </a:ext>
              </a:extLst>
            </p:cNvPr>
            <p:cNvSpPr txBox="1"/>
            <p:nvPr/>
          </p:nvSpPr>
          <p:spPr>
            <a:xfrm>
              <a:off x="5118920" y="6008665"/>
              <a:ext cx="63159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E0A162-7841-3424-3BCA-64A1063C5E22}"/>
              </a:ext>
            </a:extLst>
          </p:cNvPr>
          <p:cNvSpPr txBox="1"/>
          <p:nvPr/>
        </p:nvSpPr>
        <p:spPr>
          <a:xfrm>
            <a:off x="4539318" y="46768"/>
            <a:ext cx="3670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Georgia" panose="02040502050405020303" pitchFamily="18" charset="0"/>
              </a:rPr>
              <a:t>Features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CD9F06-1087-23D9-ABA3-EA16498869BF}"/>
              </a:ext>
            </a:extLst>
          </p:cNvPr>
          <p:cNvGrpSpPr/>
          <p:nvPr/>
        </p:nvGrpSpPr>
        <p:grpSpPr>
          <a:xfrm>
            <a:off x="894299" y="1090246"/>
            <a:ext cx="10420141" cy="5302194"/>
            <a:chOff x="751258" y="465438"/>
            <a:chExt cx="10314414" cy="592687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890D168-02F9-8CCA-9A1B-4AC9A7B53167}"/>
                </a:ext>
              </a:extLst>
            </p:cNvPr>
            <p:cNvSpPr/>
            <p:nvPr/>
          </p:nvSpPr>
          <p:spPr>
            <a:xfrm>
              <a:off x="5782961" y="465438"/>
              <a:ext cx="3122709" cy="3113230"/>
            </a:xfrm>
            <a:custGeom>
              <a:avLst/>
              <a:gdLst>
                <a:gd name="connsiteX0" fmla="*/ 3122710 w 3122709"/>
                <a:gd name="connsiteY0" fmla="*/ 3113231 h 3113230"/>
                <a:gd name="connsiteX1" fmla="*/ 0 w 3122709"/>
                <a:gd name="connsiteY1" fmla="*/ 0 h 3113230"/>
                <a:gd name="connsiteX2" fmla="*/ 0 w 3122709"/>
                <a:gd name="connsiteY2" fmla="*/ 1276018 h 3113230"/>
                <a:gd name="connsiteX3" fmla="*/ 2988482 w 3122709"/>
                <a:gd name="connsiteY3" fmla="*/ 3108833 h 3113230"/>
                <a:gd name="connsiteX4" fmla="*/ 3122710 w 3122709"/>
                <a:gd name="connsiteY4" fmla="*/ 3113231 h 3113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2709" h="3113230">
                  <a:moveTo>
                    <a:pt x="3122710" y="3113231"/>
                  </a:moveTo>
                  <a:lnTo>
                    <a:pt x="0" y="0"/>
                  </a:lnTo>
                  <a:lnTo>
                    <a:pt x="0" y="1276018"/>
                  </a:lnTo>
                  <a:lnTo>
                    <a:pt x="2988482" y="3108833"/>
                  </a:lnTo>
                  <a:lnTo>
                    <a:pt x="3122710" y="311323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4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2C9833A-2004-5E5D-1906-332B6147128F}"/>
                </a:ext>
              </a:extLst>
            </p:cNvPr>
            <p:cNvSpPr/>
            <p:nvPr/>
          </p:nvSpPr>
          <p:spPr>
            <a:xfrm>
              <a:off x="5782961" y="1978491"/>
              <a:ext cx="3072331" cy="1779505"/>
            </a:xfrm>
            <a:custGeom>
              <a:avLst/>
              <a:gdLst>
                <a:gd name="connsiteX0" fmla="*/ 3072332 w 3072331"/>
                <a:gd name="connsiteY0" fmla="*/ 1779506 h 1779505"/>
                <a:gd name="connsiteX1" fmla="*/ 0 w 3072331"/>
                <a:gd name="connsiteY1" fmla="*/ 0 h 1779505"/>
                <a:gd name="connsiteX2" fmla="*/ 0 w 3072331"/>
                <a:gd name="connsiteY2" fmla="*/ 1276017 h 1779505"/>
                <a:gd name="connsiteX3" fmla="*/ 2938105 w 3072331"/>
                <a:gd name="connsiteY3" fmla="*/ 1775108 h 1779505"/>
                <a:gd name="connsiteX4" fmla="*/ 3072332 w 3072331"/>
                <a:gd name="connsiteY4" fmla="*/ 1779506 h 177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2331" h="1779505">
                  <a:moveTo>
                    <a:pt x="3072332" y="1779506"/>
                  </a:moveTo>
                  <a:lnTo>
                    <a:pt x="0" y="0"/>
                  </a:lnTo>
                  <a:lnTo>
                    <a:pt x="0" y="1276017"/>
                  </a:lnTo>
                  <a:lnTo>
                    <a:pt x="2938105" y="1775108"/>
                  </a:lnTo>
                  <a:lnTo>
                    <a:pt x="3072332" y="177950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4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B493DC8-F9E5-2226-F4E8-47ACEDA05F77}"/>
                </a:ext>
              </a:extLst>
            </p:cNvPr>
            <p:cNvSpPr/>
            <p:nvPr/>
          </p:nvSpPr>
          <p:spPr>
            <a:xfrm>
              <a:off x="5782961" y="3525896"/>
              <a:ext cx="3123980" cy="1275968"/>
            </a:xfrm>
            <a:custGeom>
              <a:avLst/>
              <a:gdLst>
                <a:gd name="connsiteX0" fmla="*/ 3123980 w 3123980"/>
                <a:gd name="connsiteY0" fmla="*/ 350252 h 1275968"/>
                <a:gd name="connsiteX1" fmla="*/ 0 w 3123980"/>
                <a:gd name="connsiteY1" fmla="*/ 0 h 1275968"/>
                <a:gd name="connsiteX2" fmla="*/ 0 w 3123980"/>
                <a:gd name="connsiteY2" fmla="*/ 1275969 h 1275968"/>
                <a:gd name="connsiteX3" fmla="*/ 2989704 w 3123980"/>
                <a:gd name="connsiteY3" fmla="*/ 345855 h 1275968"/>
                <a:gd name="connsiteX4" fmla="*/ 3123980 w 3123980"/>
                <a:gd name="connsiteY4" fmla="*/ 350252 h 127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3980" h="1275968">
                  <a:moveTo>
                    <a:pt x="3123980" y="350252"/>
                  </a:moveTo>
                  <a:lnTo>
                    <a:pt x="0" y="0"/>
                  </a:lnTo>
                  <a:lnTo>
                    <a:pt x="0" y="1275969"/>
                  </a:lnTo>
                  <a:lnTo>
                    <a:pt x="2989704" y="345855"/>
                  </a:lnTo>
                  <a:lnTo>
                    <a:pt x="3123980" y="35025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C593743-6934-6B6A-C35A-2B9F5D97DE7B}"/>
                </a:ext>
              </a:extLst>
            </p:cNvPr>
            <p:cNvSpPr/>
            <p:nvPr/>
          </p:nvSpPr>
          <p:spPr>
            <a:xfrm>
              <a:off x="5782961" y="3897843"/>
              <a:ext cx="3285278" cy="2494473"/>
            </a:xfrm>
            <a:custGeom>
              <a:avLst/>
              <a:gdLst>
                <a:gd name="connsiteX0" fmla="*/ 3285278 w 3285278"/>
                <a:gd name="connsiteY0" fmla="*/ 28781 h 2494473"/>
                <a:gd name="connsiteX1" fmla="*/ 3201575 w 3285278"/>
                <a:gd name="connsiteY1" fmla="*/ 0 h 2494473"/>
                <a:gd name="connsiteX2" fmla="*/ 635 w 3285278"/>
                <a:gd name="connsiteY2" fmla="*/ 1218456 h 2494473"/>
                <a:gd name="connsiteX3" fmla="*/ 0 w 3285278"/>
                <a:gd name="connsiteY3" fmla="*/ 1218456 h 2494473"/>
                <a:gd name="connsiteX4" fmla="*/ 0 w 3285278"/>
                <a:gd name="connsiteY4" fmla="*/ 2494474 h 2494473"/>
                <a:gd name="connsiteX5" fmla="*/ 635 w 3285278"/>
                <a:gd name="connsiteY5" fmla="*/ 2494474 h 2494473"/>
                <a:gd name="connsiteX6" fmla="*/ 3285278 w 3285278"/>
                <a:gd name="connsiteY6" fmla="*/ 28781 h 249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5278" h="2494473">
                  <a:moveTo>
                    <a:pt x="3285278" y="28781"/>
                  </a:moveTo>
                  <a:lnTo>
                    <a:pt x="3201575" y="0"/>
                  </a:lnTo>
                  <a:lnTo>
                    <a:pt x="635" y="1218456"/>
                  </a:lnTo>
                  <a:lnTo>
                    <a:pt x="0" y="1218456"/>
                  </a:lnTo>
                  <a:lnTo>
                    <a:pt x="0" y="2494474"/>
                  </a:lnTo>
                  <a:lnTo>
                    <a:pt x="635" y="2494474"/>
                  </a:lnTo>
                  <a:lnTo>
                    <a:pt x="3285278" y="2878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E280C39-F598-53CF-5B61-9EF69340234D}"/>
                </a:ext>
              </a:extLst>
            </p:cNvPr>
            <p:cNvSpPr/>
            <p:nvPr/>
          </p:nvSpPr>
          <p:spPr>
            <a:xfrm>
              <a:off x="751258" y="465438"/>
              <a:ext cx="5031703" cy="1276017"/>
            </a:xfrm>
            <a:custGeom>
              <a:avLst/>
              <a:gdLst>
                <a:gd name="connsiteX0" fmla="*/ 0 w 5031703"/>
                <a:gd name="connsiteY0" fmla="*/ 0 h 1276017"/>
                <a:gd name="connsiteX1" fmla="*/ 5031704 w 5031703"/>
                <a:gd name="connsiteY1" fmla="*/ 0 h 1276017"/>
                <a:gd name="connsiteX2" fmla="*/ 5031704 w 5031703"/>
                <a:gd name="connsiteY2" fmla="*/ 1276018 h 1276017"/>
                <a:gd name="connsiteX3" fmla="*/ 0 w 5031703"/>
                <a:gd name="connsiteY3" fmla="*/ 1276018 h 1276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1703" h="1276017">
                  <a:moveTo>
                    <a:pt x="0" y="0"/>
                  </a:moveTo>
                  <a:lnTo>
                    <a:pt x="5031704" y="0"/>
                  </a:lnTo>
                  <a:lnTo>
                    <a:pt x="5031704" y="1276018"/>
                  </a:lnTo>
                  <a:lnTo>
                    <a:pt x="0" y="1276018"/>
                  </a:lnTo>
                  <a:close/>
                </a:path>
              </a:pathLst>
            </a:custGeom>
            <a:solidFill>
              <a:schemeClr val="accent1"/>
            </a:solidFill>
            <a:ln w="4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11971BC-D658-8CE8-BA77-DC752FB84121}"/>
                </a:ext>
              </a:extLst>
            </p:cNvPr>
            <p:cNvSpPr/>
            <p:nvPr/>
          </p:nvSpPr>
          <p:spPr>
            <a:xfrm>
              <a:off x="751258" y="1978491"/>
              <a:ext cx="5031703" cy="1276017"/>
            </a:xfrm>
            <a:custGeom>
              <a:avLst/>
              <a:gdLst>
                <a:gd name="connsiteX0" fmla="*/ 0 w 5031703"/>
                <a:gd name="connsiteY0" fmla="*/ 0 h 1276017"/>
                <a:gd name="connsiteX1" fmla="*/ 5031704 w 5031703"/>
                <a:gd name="connsiteY1" fmla="*/ 0 h 1276017"/>
                <a:gd name="connsiteX2" fmla="*/ 5031704 w 5031703"/>
                <a:gd name="connsiteY2" fmla="*/ 1276017 h 1276017"/>
                <a:gd name="connsiteX3" fmla="*/ 0 w 5031703"/>
                <a:gd name="connsiteY3" fmla="*/ 1276017 h 1276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1703" h="1276017">
                  <a:moveTo>
                    <a:pt x="0" y="0"/>
                  </a:moveTo>
                  <a:lnTo>
                    <a:pt x="5031704" y="0"/>
                  </a:lnTo>
                  <a:lnTo>
                    <a:pt x="5031704" y="1276017"/>
                  </a:lnTo>
                  <a:lnTo>
                    <a:pt x="0" y="1276017"/>
                  </a:lnTo>
                  <a:close/>
                </a:path>
              </a:pathLst>
            </a:custGeom>
            <a:solidFill>
              <a:schemeClr val="accent2"/>
            </a:solidFill>
            <a:ln w="4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9335B0C-C8CF-17AB-EE5C-D7E2C1EEBA21}"/>
                </a:ext>
              </a:extLst>
            </p:cNvPr>
            <p:cNvSpPr/>
            <p:nvPr/>
          </p:nvSpPr>
          <p:spPr>
            <a:xfrm>
              <a:off x="751258" y="3525896"/>
              <a:ext cx="5031703" cy="1276017"/>
            </a:xfrm>
            <a:custGeom>
              <a:avLst/>
              <a:gdLst>
                <a:gd name="connsiteX0" fmla="*/ 0 w 5031703"/>
                <a:gd name="connsiteY0" fmla="*/ 0 h 1276017"/>
                <a:gd name="connsiteX1" fmla="*/ 5031704 w 5031703"/>
                <a:gd name="connsiteY1" fmla="*/ 0 h 1276017"/>
                <a:gd name="connsiteX2" fmla="*/ 5031704 w 5031703"/>
                <a:gd name="connsiteY2" fmla="*/ 1276018 h 1276017"/>
                <a:gd name="connsiteX3" fmla="*/ 0 w 5031703"/>
                <a:gd name="connsiteY3" fmla="*/ 1276018 h 1276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1703" h="1276017">
                  <a:moveTo>
                    <a:pt x="0" y="0"/>
                  </a:moveTo>
                  <a:lnTo>
                    <a:pt x="5031704" y="0"/>
                  </a:lnTo>
                  <a:lnTo>
                    <a:pt x="5031704" y="1276018"/>
                  </a:lnTo>
                  <a:lnTo>
                    <a:pt x="0" y="1276018"/>
                  </a:lnTo>
                  <a:close/>
                </a:path>
              </a:pathLst>
            </a:custGeom>
            <a:solidFill>
              <a:schemeClr val="accent3"/>
            </a:solidFill>
            <a:ln w="4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C9CF337-99D4-F155-D248-3116A50F4B9D}"/>
                </a:ext>
              </a:extLst>
            </p:cNvPr>
            <p:cNvSpPr/>
            <p:nvPr/>
          </p:nvSpPr>
          <p:spPr>
            <a:xfrm>
              <a:off x="751893" y="5116300"/>
              <a:ext cx="5031068" cy="1276017"/>
            </a:xfrm>
            <a:custGeom>
              <a:avLst/>
              <a:gdLst>
                <a:gd name="connsiteX0" fmla="*/ 0 w 5031068"/>
                <a:gd name="connsiteY0" fmla="*/ 0 h 1276017"/>
                <a:gd name="connsiteX1" fmla="*/ 5031068 w 5031068"/>
                <a:gd name="connsiteY1" fmla="*/ 0 h 1276017"/>
                <a:gd name="connsiteX2" fmla="*/ 5031068 w 5031068"/>
                <a:gd name="connsiteY2" fmla="*/ 1276017 h 1276017"/>
                <a:gd name="connsiteX3" fmla="*/ 0 w 5031068"/>
                <a:gd name="connsiteY3" fmla="*/ 1276017 h 1276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31068" h="1276017">
                  <a:moveTo>
                    <a:pt x="0" y="0"/>
                  </a:moveTo>
                  <a:lnTo>
                    <a:pt x="5031068" y="0"/>
                  </a:lnTo>
                  <a:lnTo>
                    <a:pt x="5031068" y="1276017"/>
                  </a:lnTo>
                  <a:lnTo>
                    <a:pt x="0" y="1276017"/>
                  </a:lnTo>
                  <a:close/>
                </a:path>
              </a:pathLst>
            </a:custGeom>
            <a:solidFill>
              <a:schemeClr val="accent4"/>
            </a:solidFill>
            <a:ln w="4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683CD8C-3975-A6A5-772B-33D8A52F9414}"/>
                </a:ext>
              </a:extLst>
            </p:cNvPr>
            <p:cNvSpPr/>
            <p:nvPr/>
          </p:nvSpPr>
          <p:spPr>
            <a:xfrm>
              <a:off x="5907660" y="1203860"/>
              <a:ext cx="685455" cy="685455"/>
            </a:xfrm>
            <a:custGeom>
              <a:avLst/>
              <a:gdLst>
                <a:gd name="connsiteX0" fmla="*/ 685455 w 685455"/>
                <a:gd name="connsiteY0" fmla="*/ 342728 h 685455"/>
                <a:gd name="connsiteX1" fmla="*/ 342728 w 685455"/>
                <a:gd name="connsiteY1" fmla="*/ 685455 h 685455"/>
                <a:gd name="connsiteX2" fmla="*/ 0 w 685455"/>
                <a:gd name="connsiteY2" fmla="*/ 342728 h 685455"/>
                <a:gd name="connsiteX3" fmla="*/ 342728 w 685455"/>
                <a:gd name="connsiteY3" fmla="*/ 0 h 685455"/>
                <a:gd name="connsiteX4" fmla="*/ 685455 w 685455"/>
                <a:gd name="connsiteY4" fmla="*/ 342728 h 685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455" h="685455">
                  <a:moveTo>
                    <a:pt x="685455" y="342728"/>
                  </a:moveTo>
                  <a:cubicBezTo>
                    <a:pt x="685455" y="532011"/>
                    <a:pt x="532011" y="685455"/>
                    <a:pt x="342728" y="685455"/>
                  </a:cubicBezTo>
                  <a:cubicBezTo>
                    <a:pt x="153444" y="685455"/>
                    <a:pt x="0" y="532011"/>
                    <a:pt x="0" y="342728"/>
                  </a:cubicBezTo>
                  <a:cubicBezTo>
                    <a:pt x="0" y="153444"/>
                    <a:pt x="153444" y="0"/>
                    <a:pt x="342728" y="0"/>
                  </a:cubicBezTo>
                  <a:cubicBezTo>
                    <a:pt x="532011" y="0"/>
                    <a:pt x="685455" y="153444"/>
                    <a:pt x="685455" y="342728"/>
                  </a:cubicBezTo>
                  <a:close/>
                </a:path>
              </a:pathLst>
            </a:custGeom>
            <a:solidFill>
              <a:schemeClr val="bg1"/>
            </a:solidFill>
            <a:ln w="4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9388FCE-7F05-5193-23E8-6C97053BEB16}"/>
                </a:ext>
              </a:extLst>
            </p:cNvPr>
            <p:cNvSpPr/>
            <p:nvPr/>
          </p:nvSpPr>
          <p:spPr>
            <a:xfrm>
              <a:off x="5907689" y="2486465"/>
              <a:ext cx="685455" cy="685455"/>
            </a:xfrm>
            <a:custGeom>
              <a:avLst/>
              <a:gdLst>
                <a:gd name="connsiteX0" fmla="*/ 685321 w 685455"/>
                <a:gd name="connsiteY0" fmla="*/ 342678 h 685455"/>
                <a:gd name="connsiteX1" fmla="*/ 342593 w 685455"/>
                <a:gd name="connsiteY1" fmla="*/ 685406 h 685455"/>
                <a:gd name="connsiteX2" fmla="*/ -134 w 685455"/>
                <a:gd name="connsiteY2" fmla="*/ 342678 h 685455"/>
                <a:gd name="connsiteX3" fmla="*/ 342593 w 685455"/>
                <a:gd name="connsiteY3" fmla="*/ -50 h 685455"/>
                <a:gd name="connsiteX4" fmla="*/ 685321 w 685455"/>
                <a:gd name="connsiteY4" fmla="*/ 342678 h 685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455" h="685455">
                  <a:moveTo>
                    <a:pt x="685321" y="342678"/>
                  </a:moveTo>
                  <a:cubicBezTo>
                    <a:pt x="685321" y="531961"/>
                    <a:pt x="531877" y="685406"/>
                    <a:pt x="342593" y="685406"/>
                  </a:cubicBezTo>
                  <a:cubicBezTo>
                    <a:pt x="153310" y="685406"/>
                    <a:pt x="-134" y="531961"/>
                    <a:pt x="-134" y="342678"/>
                  </a:cubicBezTo>
                  <a:cubicBezTo>
                    <a:pt x="-134" y="153395"/>
                    <a:pt x="153310" y="-50"/>
                    <a:pt x="342593" y="-50"/>
                  </a:cubicBezTo>
                  <a:cubicBezTo>
                    <a:pt x="531877" y="-50"/>
                    <a:pt x="685321" y="153395"/>
                    <a:pt x="685321" y="342678"/>
                  </a:cubicBezTo>
                  <a:close/>
                </a:path>
              </a:pathLst>
            </a:custGeom>
            <a:solidFill>
              <a:schemeClr val="bg1"/>
            </a:solidFill>
            <a:ln w="4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0D551E8-0962-6F1B-C21F-327C536E78DE}"/>
                </a:ext>
              </a:extLst>
            </p:cNvPr>
            <p:cNvSpPr/>
            <p:nvPr/>
          </p:nvSpPr>
          <p:spPr>
            <a:xfrm>
              <a:off x="5907660" y="3791859"/>
              <a:ext cx="685455" cy="685455"/>
            </a:xfrm>
            <a:custGeom>
              <a:avLst/>
              <a:gdLst>
                <a:gd name="connsiteX0" fmla="*/ 685455 w 685455"/>
                <a:gd name="connsiteY0" fmla="*/ 342728 h 685455"/>
                <a:gd name="connsiteX1" fmla="*/ 342728 w 685455"/>
                <a:gd name="connsiteY1" fmla="*/ 685455 h 685455"/>
                <a:gd name="connsiteX2" fmla="*/ 0 w 685455"/>
                <a:gd name="connsiteY2" fmla="*/ 342728 h 685455"/>
                <a:gd name="connsiteX3" fmla="*/ 342728 w 685455"/>
                <a:gd name="connsiteY3" fmla="*/ 0 h 685455"/>
                <a:gd name="connsiteX4" fmla="*/ 685455 w 685455"/>
                <a:gd name="connsiteY4" fmla="*/ 342728 h 685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455" h="685455">
                  <a:moveTo>
                    <a:pt x="685455" y="342728"/>
                  </a:moveTo>
                  <a:cubicBezTo>
                    <a:pt x="685455" y="532011"/>
                    <a:pt x="532011" y="685455"/>
                    <a:pt x="342728" y="685455"/>
                  </a:cubicBezTo>
                  <a:cubicBezTo>
                    <a:pt x="153444" y="685455"/>
                    <a:pt x="0" y="532011"/>
                    <a:pt x="0" y="342728"/>
                  </a:cubicBezTo>
                  <a:cubicBezTo>
                    <a:pt x="0" y="153445"/>
                    <a:pt x="153444" y="0"/>
                    <a:pt x="342728" y="0"/>
                  </a:cubicBezTo>
                  <a:cubicBezTo>
                    <a:pt x="532011" y="0"/>
                    <a:pt x="685455" y="153445"/>
                    <a:pt x="685455" y="342728"/>
                  </a:cubicBezTo>
                  <a:close/>
                </a:path>
              </a:pathLst>
            </a:custGeom>
            <a:solidFill>
              <a:schemeClr val="bg1"/>
            </a:solidFill>
            <a:ln w="4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7AC4AD-B1B5-D367-8B3C-9721F33D4CFF}"/>
                </a:ext>
              </a:extLst>
            </p:cNvPr>
            <p:cNvSpPr/>
            <p:nvPr/>
          </p:nvSpPr>
          <p:spPr>
            <a:xfrm>
              <a:off x="5907660" y="5093969"/>
              <a:ext cx="685455" cy="685455"/>
            </a:xfrm>
            <a:custGeom>
              <a:avLst/>
              <a:gdLst>
                <a:gd name="connsiteX0" fmla="*/ 685455 w 685455"/>
                <a:gd name="connsiteY0" fmla="*/ 342728 h 685455"/>
                <a:gd name="connsiteX1" fmla="*/ 342728 w 685455"/>
                <a:gd name="connsiteY1" fmla="*/ 685455 h 685455"/>
                <a:gd name="connsiteX2" fmla="*/ 0 w 685455"/>
                <a:gd name="connsiteY2" fmla="*/ 342728 h 685455"/>
                <a:gd name="connsiteX3" fmla="*/ 342728 w 685455"/>
                <a:gd name="connsiteY3" fmla="*/ 0 h 685455"/>
                <a:gd name="connsiteX4" fmla="*/ 685455 w 685455"/>
                <a:gd name="connsiteY4" fmla="*/ 342728 h 685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455" h="685455">
                  <a:moveTo>
                    <a:pt x="685455" y="342728"/>
                  </a:moveTo>
                  <a:cubicBezTo>
                    <a:pt x="685455" y="532011"/>
                    <a:pt x="532011" y="685455"/>
                    <a:pt x="342728" y="685455"/>
                  </a:cubicBezTo>
                  <a:cubicBezTo>
                    <a:pt x="153444" y="685455"/>
                    <a:pt x="0" y="532011"/>
                    <a:pt x="0" y="342728"/>
                  </a:cubicBezTo>
                  <a:cubicBezTo>
                    <a:pt x="0" y="153444"/>
                    <a:pt x="153444" y="0"/>
                    <a:pt x="342728" y="0"/>
                  </a:cubicBezTo>
                  <a:cubicBezTo>
                    <a:pt x="532011" y="0"/>
                    <a:pt x="685455" y="153444"/>
                    <a:pt x="685455" y="342728"/>
                  </a:cubicBezTo>
                  <a:close/>
                </a:path>
              </a:pathLst>
            </a:custGeom>
            <a:solidFill>
              <a:schemeClr val="bg1"/>
            </a:solidFill>
            <a:ln w="4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28D5F5-DA21-1A53-F936-7F5BBDFE5325}"/>
                </a:ext>
              </a:extLst>
            </p:cNvPr>
            <p:cNvSpPr txBox="1"/>
            <p:nvPr/>
          </p:nvSpPr>
          <p:spPr>
            <a:xfrm>
              <a:off x="1004073" y="634087"/>
              <a:ext cx="4337547" cy="9805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IN" b="1" dirty="0">
                  <a:solidFill>
                    <a:schemeClr val="bg1"/>
                  </a:solidFill>
                  <a:latin typeface="Lora" pitchFamily="2" charset="0"/>
                </a:rPr>
                <a:t>Typing Lessons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bg1"/>
                  </a:solidFill>
                  <a:latin typeface="Lora" pitchFamily="2" charset="0"/>
                </a:rPr>
                <a:t>Predefined lessons &amp; custom text input for practice.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89AD8B2-15DC-6B6C-25C1-A7667D260808}"/>
                </a:ext>
              </a:extLst>
            </p:cNvPr>
            <p:cNvSpPr txBox="1"/>
            <p:nvPr/>
          </p:nvSpPr>
          <p:spPr>
            <a:xfrm>
              <a:off x="994548" y="2147140"/>
              <a:ext cx="4337547" cy="7396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IN" b="1" dirty="0">
                  <a:solidFill>
                    <a:schemeClr val="bg1"/>
                  </a:solidFill>
                  <a:latin typeface="Lora" pitchFamily="2" charset="0"/>
                </a:rPr>
                <a:t>Real-Time Feedback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bg1"/>
                  </a:solidFill>
                  <a:latin typeface="Lora" pitchFamily="2" charset="0"/>
                </a:rPr>
                <a:t>Tracks WPM, accuracy, and errors live</a:t>
              </a:r>
              <a:endParaRPr lang="en-US" sz="1400" b="1" i="0" dirty="0">
                <a:solidFill>
                  <a:schemeClr val="bg1"/>
                </a:solidFill>
                <a:effectLst/>
                <a:latin typeface="Lora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1F9F654-C49F-935D-E262-DB9F286BEC44}"/>
                </a:ext>
              </a:extLst>
            </p:cNvPr>
            <p:cNvSpPr txBox="1"/>
            <p:nvPr/>
          </p:nvSpPr>
          <p:spPr>
            <a:xfrm>
              <a:off x="1004073" y="3694546"/>
              <a:ext cx="4617590" cy="7396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IN" b="1" dirty="0">
                  <a:solidFill>
                    <a:schemeClr val="bg1"/>
                  </a:solidFill>
                  <a:latin typeface="Lora" pitchFamily="2" charset="0"/>
                </a:rPr>
                <a:t>Hand Positioning Guidance 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bg1"/>
                  </a:solidFill>
                  <a:latin typeface="Lora" pitchFamily="2" charset="0"/>
                </a:rPr>
                <a:t>Highlights correct fingers for each keystroke.</a:t>
              </a:r>
              <a:endParaRPr lang="en-US" sz="1400" b="1" i="0" dirty="0">
                <a:solidFill>
                  <a:schemeClr val="bg1"/>
                </a:solidFill>
                <a:effectLst/>
                <a:latin typeface="Lora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2E59F24-2B83-1556-5E44-FAE88C4F734B}"/>
                </a:ext>
              </a:extLst>
            </p:cNvPr>
            <p:cNvSpPr txBox="1"/>
            <p:nvPr/>
          </p:nvSpPr>
          <p:spPr>
            <a:xfrm>
              <a:off x="1004073" y="5377282"/>
              <a:ext cx="4337547" cy="7396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IN" b="1" dirty="0">
                  <a:solidFill>
                    <a:schemeClr val="bg1"/>
                  </a:solidFill>
                  <a:latin typeface="Lora" pitchFamily="2" charset="0"/>
                </a:rPr>
                <a:t>Performance Analysis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bg1"/>
                  </a:solidFill>
                  <a:latin typeface="Lora" pitchFamily="2" charset="0"/>
                </a:rPr>
                <a:t>Graphs for speed, accuracy, and mistake patterns.</a:t>
              </a:r>
              <a:endParaRPr lang="en-IN" sz="1400" b="1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F5AD54C-93C6-E935-A92B-C0F47D7A5CB6}"/>
                </a:ext>
              </a:extLst>
            </p:cNvPr>
            <p:cNvSpPr/>
            <p:nvPr/>
          </p:nvSpPr>
          <p:spPr>
            <a:xfrm>
              <a:off x="7678464" y="1832292"/>
              <a:ext cx="3387208" cy="33872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CAF0F1-1C02-13DE-9B53-B8B0F26A0A0F}"/>
                </a:ext>
              </a:extLst>
            </p:cNvPr>
            <p:cNvSpPr/>
            <p:nvPr/>
          </p:nvSpPr>
          <p:spPr>
            <a:xfrm>
              <a:off x="7873042" y="2026870"/>
              <a:ext cx="2998053" cy="29980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endParaRPr>
            </a:p>
          </p:txBody>
        </p:sp>
        <p:pic>
          <p:nvPicPr>
            <p:cNvPr id="63" name="Picture 6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8D7D8536-0FC5-8570-AF48-7CA7BB8B7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7507" y="1363707"/>
              <a:ext cx="365760" cy="365760"/>
            </a:xfrm>
            <a:prstGeom prst="rect">
              <a:avLst/>
            </a:prstGeom>
          </p:spPr>
        </p:pic>
        <p:pic>
          <p:nvPicPr>
            <p:cNvPr id="64" name="Picture 6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7D1A811-8784-527A-0103-1C4D9E0A5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7536" y="2646312"/>
              <a:ext cx="365760" cy="365760"/>
            </a:xfrm>
            <a:prstGeom prst="rect">
              <a:avLst/>
            </a:prstGeom>
          </p:spPr>
        </p:pic>
        <p:pic>
          <p:nvPicPr>
            <p:cNvPr id="65" name="Picture 6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373F21D-69B2-0224-4F19-A42373553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7507" y="3951706"/>
              <a:ext cx="365760" cy="365760"/>
            </a:xfrm>
            <a:prstGeom prst="rect">
              <a:avLst/>
            </a:prstGeom>
          </p:spPr>
        </p:pic>
        <p:pic>
          <p:nvPicPr>
            <p:cNvPr id="66" name="Picture 6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ADA7ED2-ADF8-3FB3-F674-429974D52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4573" y="2903364"/>
              <a:ext cx="1091668" cy="1091667"/>
            </a:xfrm>
            <a:prstGeom prst="rect">
              <a:avLst/>
            </a:prstGeom>
          </p:spPr>
        </p:pic>
      </p:grp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FD656DC-9A4F-7C41-A937-C9B4B3951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44" y="5408446"/>
            <a:ext cx="402207" cy="35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0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DADF0-AB1B-D86E-8A82-F7AA0193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E1FDD97-6C27-2CBA-4C72-3F7C8FAADB5F}"/>
              </a:ext>
            </a:extLst>
          </p:cNvPr>
          <p:cNvGrpSpPr/>
          <p:nvPr/>
        </p:nvGrpSpPr>
        <p:grpSpPr>
          <a:xfrm>
            <a:off x="62262" y="46768"/>
            <a:ext cx="12062342" cy="6765822"/>
            <a:chOff x="62262" y="-3773243"/>
            <a:chExt cx="12062342" cy="6765822"/>
          </a:xfrm>
        </p:grpSpPr>
        <p:pic>
          <p:nvPicPr>
            <p:cNvPr id="8" name="그래픽 16">
              <a:extLst>
                <a:ext uri="{FF2B5EF4-FFF2-40B4-BE49-F238E27FC236}">
                  <a16:creationId xmlns:a16="http://schemas.microsoft.com/office/drawing/2014/main" id="{26A8C1D3-897F-F114-62AF-7DCDE0E169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262" y="174116"/>
              <a:ext cx="2466156" cy="2818463"/>
            </a:xfrm>
            <a:prstGeom prst="rect">
              <a:avLst/>
            </a:prstGeom>
          </p:spPr>
        </p:pic>
        <p:pic>
          <p:nvPicPr>
            <p:cNvPr id="10" name="그래픽 18">
              <a:extLst>
                <a:ext uri="{FF2B5EF4-FFF2-40B4-BE49-F238E27FC236}">
                  <a16:creationId xmlns:a16="http://schemas.microsoft.com/office/drawing/2014/main" id="{08A1982A-EFE0-8987-8C7E-CA0BF9726F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 flipV="1">
              <a:off x="9658448" y="-3773243"/>
              <a:ext cx="2466156" cy="281846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5271BC-C57F-B5CD-6068-085EDF10D84F}"/>
              </a:ext>
            </a:extLst>
          </p:cNvPr>
          <p:cNvGrpSpPr/>
          <p:nvPr/>
        </p:nvGrpSpPr>
        <p:grpSpPr>
          <a:xfrm>
            <a:off x="4539318" y="5024176"/>
            <a:ext cx="7486292" cy="743578"/>
            <a:chOff x="3948544" y="4288732"/>
            <a:chExt cx="7486292" cy="19969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A2618F-A70B-2712-6C4B-8A43FA318EFD}"/>
                </a:ext>
              </a:extLst>
            </p:cNvPr>
            <p:cNvSpPr txBox="1"/>
            <p:nvPr/>
          </p:nvSpPr>
          <p:spPr>
            <a:xfrm>
              <a:off x="3948544" y="4288732"/>
              <a:ext cx="72499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D59573-F09B-BF06-24DF-EDF6291D012A}"/>
                </a:ext>
              </a:extLst>
            </p:cNvPr>
            <p:cNvSpPr txBox="1"/>
            <p:nvPr/>
          </p:nvSpPr>
          <p:spPr>
            <a:xfrm>
              <a:off x="5118920" y="6008665"/>
              <a:ext cx="63159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13547B-ACD5-ED8D-6CC9-322EA284A60A}"/>
              </a:ext>
            </a:extLst>
          </p:cNvPr>
          <p:cNvSpPr txBox="1"/>
          <p:nvPr/>
        </p:nvSpPr>
        <p:spPr>
          <a:xfrm>
            <a:off x="3978548" y="60043"/>
            <a:ext cx="4242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Georgia" panose="02040502050405020303" pitchFamily="18" charset="0"/>
              </a:rPr>
              <a:t>How It Works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066A10-5F32-4887-23CA-271AAED54361}"/>
              </a:ext>
            </a:extLst>
          </p:cNvPr>
          <p:cNvGrpSpPr/>
          <p:nvPr/>
        </p:nvGrpSpPr>
        <p:grpSpPr>
          <a:xfrm>
            <a:off x="867226" y="798435"/>
            <a:ext cx="10457548" cy="4773128"/>
            <a:chOff x="1061212" y="945380"/>
            <a:chExt cx="10069576" cy="46512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52CA10E-6DAF-5BD9-5890-B667DC6CEFCE}"/>
                </a:ext>
              </a:extLst>
            </p:cNvPr>
            <p:cNvGrpSpPr/>
            <p:nvPr/>
          </p:nvGrpSpPr>
          <p:grpSpPr>
            <a:xfrm>
              <a:off x="1061212" y="1608373"/>
              <a:ext cx="10069576" cy="3988305"/>
              <a:chOff x="582357" y="1713695"/>
              <a:chExt cx="11169904" cy="4424117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9F176EE-3BC8-45CE-CC40-6147E69D72C4}"/>
                  </a:ext>
                </a:extLst>
              </p:cNvPr>
              <p:cNvSpPr/>
              <p:nvPr/>
            </p:nvSpPr>
            <p:spPr>
              <a:xfrm>
                <a:off x="714375" y="1713695"/>
                <a:ext cx="2063034" cy="2329081"/>
              </a:xfrm>
              <a:custGeom>
                <a:avLst/>
                <a:gdLst>
                  <a:gd name="connsiteX0" fmla="*/ 2334759 w 2334863"/>
                  <a:gd name="connsiteY0" fmla="*/ 1166947 h 2635965"/>
                  <a:gd name="connsiteX1" fmla="*/ 1167327 w 2334863"/>
                  <a:gd name="connsiteY1" fmla="*/ -485 h 2635965"/>
                  <a:gd name="connsiteX2" fmla="*/ -105 w 2334863"/>
                  <a:gd name="connsiteY2" fmla="*/ 1166947 h 2635965"/>
                  <a:gd name="connsiteX3" fmla="*/ 985292 w 2334863"/>
                  <a:gd name="connsiteY3" fmla="*/ 2320221 h 2635965"/>
                  <a:gd name="connsiteX4" fmla="*/ 1052961 w 2334863"/>
                  <a:gd name="connsiteY4" fmla="*/ 2437387 h 2635965"/>
                  <a:gd name="connsiteX5" fmla="*/ 1167327 w 2334863"/>
                  <a:gd name="connsiteY5" fmla="*/ 2635480 h 2635965"/>
                  <a:gd name="connsiteX6" fmla="*/ 1281693 w 2334863"/>
                  <a:gd name="connsiteY6" fmla="*/ 2437387 h 2635965"/>
                  <a:gd name="connsiteX7" fmla="*/ 1349573 w 2334863"/>
                  <a:gd name="connsiteY7" fmla="*/ 2320221 h 2635965"/>
                  <a:gd name="connsiteX8" fmla="*/ 2334759 w 2334863"/>
                  <a:gd name="connsiteY8" fmla="*/ 1166947 h 263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4863" h="2635965">
                    <a:moveTo>
                      <a:pt x="2334759" y="1166947"/>
                    </a:moveTo>
                    <a:cubicBezTo>
                      <a:pt x="2334759" y="522482"/>
                      <a:pt x="1812056" y="-485"/>
                      <a:pt x="1167327" y="-485"/>
                    </a:cubicBezTo>
                    <a:cubicBezTo>
                      <a:pt x="522598" y="-485"/>
                      <a:pt x="-105" y="522482"/>
                      <a:pt x="-105" y="1166947"/>
                    </a:cubicBezTo>
                    <a:cubicBezTo>
                      <a:pt x="-105" y="1749764"/>
                      <a:pt x="427038" y="2232796"/>
                      <a:pt x="985292" y="2320221"/>
                    </a:cubicBezTo>
                    <a:lnTo>
                      <a:pt x="1052961" y="2437387"/>
                    </a:lnTo>
                    <a:lnTo>
                      <a:pt x="1167327" y="2635480"/>
                    </a:lnTo>
                    <a:lnTo>
                      <a:pt x="1281693" y="2437387"/>
                    </a:lnTo>
                    <a:lnTo>
                      <a:pt x="1349573" y="2320221"/>
                    </a:lnTo>
                    <a:cubicBezTo>
                      <a:pt x="1907616" y="2232796"/>
                      <a:pt x="2334759" y="1749764"/>
                      <a:pt x="2334759" y="116694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49EB452-E37A-A850-72DA-29F8760B3556}"/>
                  </a:ext>
                </a:extLst>
              </p:cNvPr>
              <p:cNvSpPr/>
              <p:nvPr/>
            </p:nvSpPr>
            <p:spPr>
              <a:xfrm>
                <a:off x="999092" y="1998412"/>
                <a:ext cx="1493599" cy="1493599"/>
              </a:xfrm>
              <a:custGeom>
                <a:avLst/>
                <a:gdLst>
                  <a:gd name="connsiteX0" fmla="*/ 1690399 w 1690398"/>
                  <a:gd name="connsiteY0" fmla="*/ 845199 h 1690398"/>
                  <a:gd name="connsiteX1" fmla="*/ 845199 w 1690398"/>
                  <a:gd name="connsiteY1" fmla="*/ 1690399 h 1690398"/>
                  <a:gd name="connsiteX2" fmla="*/ 0 w 1690398"/>
                  <a:gd name="connsiteY2" fmla="*/ 845199 h 1690398"/>
                  <a:gd name="connsiteX3" fmla="*/ 845199 w 1690398"/>
                  <a:gd name="connsiteY3" fmla="*/ 0 h 1690398"/>
                  <a:gd name="connsiteX4" fmla="*/ 1690399 w 1690398"/>
                  <a:gd name="connsiteY4" fmla="*/ 845199 h 1690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398" h="1690398">
                    <a:moveTo>
                      <a:pt x="1690399" y="845199"/>
                    </a:moveTo>
                    <a:cubicBezTo>
                      <a:pt x="1690399" y="1311990"/>
                      <a:pt x="1311990" y="1690399"/>
                      <a:pt x="845199" y="1690399"/>
                    </a:cubicBezTo>
                    <a:cubicBezTo>
                      <a:pt x="378409" y="1690399"/>
                      <a:pt x="0" y="1311990"/>
                      <a:pt x="0" y="845199"/>
                    </a:cubicBezTo>
                    <a:cubicBezTo>
                      <a:pt x="0" y="378409"/>
                      <a:pt x="378409" y="0"/>
                      <a:pt x="845199" y="0"/>
                    </a:cubicBezTo>
                    <a:cubicBezTo>
                      <a:pt x="1311990" y="0"/>
                      <a:pt x="1690399" y="378409"/>
                      <a:pt x="1690399" y="845199"/>
                    </a:cubicBezTo>
                    <a:close/>
                  </a:path>
                </a:pathLst>
              </a:custGeom>
              <a:solidFill>
                <a:schemeClr val="bg1"/>
              </a:solidFill>
              <a:ln w="5282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IN" b="1" dirty="0">
                    <a:latin typeface="Lora" pitchFamily="2" charset="0"/>
                  </a:rPr>
                  <a:t>Select </a:t>
                </a:r>
                <a:endPara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F318A59-CE96-6CF1-E402-A9F3B238947D}"/>
                  </a:ext>
                </a:extLst>
              </p:cNvPr>
              <p:cNvSpPr/>
              <p:nvPr/>
            </p:nvSpPr>
            <p:spPr>
              <a:xfrm>
                <a:off x="3598889" y="1713695"/>
                <a:ext cx="2063034" cy="2329081"/>
              </a:xfrm>
              <a:custGeom>
                <a:avLst/>
                <a:gdLst>
                  <a:gd name="connsiteX0" fmla="*/ 2334759 w 2334863"/>
                  <a:gd name="connsiteY0" fmla="*/ 1166947 h 2635965"/>
                  <a:gd name="connsiteX1" fmla="*/ 1167327 w 2334863"/>
                  <a:gd name="connsiteY1" fmla="*/ -485 h 2635965"/>
                  <a:gd name="connsiteX2" fmla="*/ -105 w 2334863"/>
                  <a:gd name="connsiteY2" fmla="*/ 1166947 h 2635965"/>
                  <a:gd name="connsiteX3" fmla="*/ 985292 w 2334863"/>
                  <a:gd name="connsiteY3" fmla="*/ 2320221 h 2635965"/>
                  <a:gd name="connsiteX4" fmla="*/ 1052961 w 2334863"/>
                  <a:gd name="connsiteY4" fmla="*/ 2437387 h 2635965"/>
                  <a:gd name="connsiteX5" fmla="*/ 1167327 w 2334863"/>
                  <a:gd name="connsiteY5" fmla="*/ 2635480 h 2635965"/>
                  <a:gd name="connsiteX6" fmla="*/ 1281693 w 2334863"/>
                  <a:gd name="connsiteY6" fmla="*/ 2437387 h 2635965"/>
                  <a:gd name="connsiteX7" fmla="*/ 1349573 w 2334863"/>
                  <a:gd name="connsiteY7" fmla="*/ 2320221 h 2635965"/>
                  <a:gd name="connsiteX8" fmla="*/ 2334759 w 2334863"/>
                  <a:gd name="connsiteY8" fmla="*/ 1166947 h 263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4863" h="2635965">
                    <a:moveTo>
                      <a:pt x="2334759" y="1166947"/>
                    </a:moveTo>
                    <a:cubicBezTo>
                      <a:pt x="2334759" y="522482"/>
                      <a:pt x="1811792" y="-485"/>
                      <a:pt x="1167327" y="-485"/>
                    </a:cubicBezTo>
                    <a:cubicBezTo>
                      <a:pt x="522863" y="-485"/>
                      <a:pt x="-105" y="522482"/>
                      <a:pt x="-105" y="1166947"/>
                    </a:cubicBezTo>
                    <a:cubicBezTo>
                      <a:pt x="-105" y="1749764"/>
                      <a:pt x="427038" y="2232796"/>
                      <a:pt x="985292" y="2320221"/>
                    </a:cubicBezTo>
                    <a:lnTo>
                      <a:pt x="1052961" y="2437387"/>
                    </a:lnTo>
                    <a:lnTo>
                      <a:pt x="1167327" y="2635480"/>
                    </a:lnTo>
                    <a:lnTo>
                      <a:pt x="1281693" y="2437387"/>
                    </a:lnTo>
                    <a:lnTo>
                      <a:pt x="1349573" y="2320221"/>
                    </a:lnTo>
                    <a:cubicBezTo>
                      <a:pt x="1907616" y="2232796"/>
                      <a:pt x="2334759" y="1749764"/>
                      <a:pt x="2334759" y="116694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25531C6-7E39-426D-314A-EAD9DBA66FD1}"/>
                  </a:ext>
                </a:extLst>
              </p:cNvPr>
              <p:cNvSpPr/>
              <p:nvPr/>
            </p:nvSpPr>
            <p:spPr>
              <a:xfrm>
                <a:off x="3883606" y="1998412"/>
                <a:ext cx="1493599" cy="1493599"/>
              </a:xfrm>
              <a:custGeom>
                <a:avLst/>
                <a:gdLst>
                  <a:gd name="connsiteX0" fmla="*/ 1690399 w 1690398"/>
                  <a:gd name="connsiteY0" fmla="*/ 845199 h 1690398"/>
                  <a:gd name="connsiteX1" fmla="*/ 845199 w 1690398"/>
                  <a:gd name="connsiteY1" fmla="*/ 1690399 h 1690398"/>
                  <a:gd name="connsiteX2" fmla="*/ 0 w 1690398"/>
                  <a:gd name="connsiteY2" fmla="*/ 845199 h 1690398"/>
                  <a:gd name="connsiteX3" fmla="*/ 845199 w 1690398"/>
                  <a:gd name="connsiteY3" fmla="*/ 0 h 1690398"/>
                  <a:gd name="connsiteX4" fmla="*/ 1690399 w 1690398"/>
                  <a:gd name="connsiteY4" fmla="*/ 845199 h 1690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398" h="1690398">
                    <a:moveTo>
                      <a:pt x="1690399" y="845199"/>
                    </a:moveTo>
                    <a:cubicBezTo>
                      <a:pt x="1690399" y="1311990"/>
                      <a:pt x="1311990" y="1690399"/>
                      <a:pt x="845199" y="1690399"/>
                    </a:cubicBezTo>
                    <a:cubicBezTo>
                      <a:pt x="378409" y="1690399"/>
                      <a:pt x="0" y="1311990"/>
                      <a:pt x="0" y="845199"/>
                    </a:cubicBezTo>
                    <a:cubicBezTo>
                      <a:pt x="0" y="378409"/>
                      <a:pt x="378409" y="0"/>
                      <a:pt x="845199" y="0"/>
                    </a:cubicBezTo>
                    <a:cubicBezTo>
                      <a:pt x="1311990" y="0"/>
                      <a:pt x="1690399" y="378409"/>
                      <a:pt x="1690399" y="845199"/>
                    </a:cubicBezTo>
                    <a:close/>
                  </a:path>
                </a:pathLst>
              </a:custGeom>
              <a:solidFill>
                <a:schemeClr val="bg1"/>
              </a:solidFill>
              <a:ln w="5282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IN" b="1" dirty="0">
                    <a:latin typeface="Lora" pitchFamily="2" charset="0"/>
                  </a:rPr>
                  <a:t>Typing</a:t>
                </a:r>
                <a:r>
                  <a:rPr lang="en-IN" sz="1200" dirty="0"/>
                  <a:t> </a:t>
                </a:r>
                <a:endPara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1C260C1-4728-19BA-1EE5-F1FE7FDF1F62}"/>
                  </a:ext>
                </a:extLst>
              </p:cNvPr>
              <p:cNvSpPr/>
              <p:nvPr/>
            </p:nvSpPr>
            <p:spPr>
              <a:xfrm>
                <a:off x="1752893" y="4679889"/>
                <a:ext cx="8690881" cy="4667"/>
              </a:xfrm>
              <a:custGeom>
                <a:avLst/>
                <a:gdLst>
                  <a:gd name="connsiteX0" fmla="*/ 0 w 9836006"/>
                  <a:gd name="connsiteY0" fmla="*/ 0 h 5282"/>
                  <a:gd name="connsiteX1" fmla="*/ 9836007 w 9836006"/>
                  <a:gd name="connsiteY1" fmla="*/ 0 h 5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836006" h="5282">
                    <a:moveTo>
                      <a:pt x="0" y="0"/>
                    </a:moveTo>
                    <a:lnTo>
                      <a:pt x="9836007" y="0"/>
                    </a:lnTo>
                  </a:path>
                </a:pathLst>
              </a:custGeom>
              <a:ln w="5282" cap="rnd">
                <a:solidFill>
                  <a:srgbClr val="999999"/>
                </a:solidFill>
                <a:custDash>
                  <a:ds d="900000" sp="90000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6922D2BF-D640-021C-180C-7F8A58D21E78}"/>
                  </a:ext>
                </a:extLst>
              </p:cNvPr>
              <p:cNvSpPr/>
              <p:nvPr/>
            </p:nvSpPr>
            <p:spPr>
              <a:xfrm>
                <a:off x="6483402" y="1713695"/>
                <a:ext cx="2063034" cy="2329081"/>
              </a:xfrm>
              <a:custGeom>
                <a:avLst/>
                <a:gdLst>
                  <a:gd name="connsiteX0" fmla="*/ 2334759 w 2334863"/>
                  <a:gd name="connsiteY0" fmla="*/ 1166947 h 2635965"/>
                  <a:gd name="connsiteX1" fmla="*/ 1167327 w 2334863"/>
                  <a:gd name="connsiteY1" fmla="*/ -485 h 2635965"/>
                  <a:gd name="connsiteX2" fmla="*/ -105 w 2334863"/>
                  <a:gd name="connsiteY2" fmla="*/ 1166947 h 2635965"/>
                  <a:gd name="connsiteX3" fmla="*/ 985292 w 2334863"/>
                  <a:gd name="connsiteY3" fmla="*/ 2320221 h 2635965"/>
                  <a:gd name="connsiteX4" fmla="*/ 1052961 w 2334863"/>
                  <a:gd name="connsiteY4" fmla="*/ 2437387 h 2635965"/>
                  <a:gd name="connsiteX5" fmla="*/ 1167327 w 2334863"/>
                  <a:gd name="connsiteY5" fmla="*/ 2635480 h 2635965"/>
                  <a:gd name="connsiteX6" fmla="*/ 1281693 w 2334863"/>
                  <a:gd name="connsiteY6" fmla="*/ 2437387 h 2635965"/>
                  <a:gd name="connsiteX7" fmla="*/ 1349573 w 2334863"/>
                  <a:gd name="connsiteY7" fmla="*/ 2320221 h 2635965"/>
                  <a:gd name="connsiteX8" fmla="*/ 2334759 w 2334863"/>
                  <a:gd name="connsiteY8" fmla="*/ 1166947 h 263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4863" h="2635965">
                    <a:moveTo>
                      <a:pt x="2334759" y="1166947"/>
                    </a:moveTo>
                    <a:cubicBezTo>
                      <a:pt x="2334759" y="522482"/>
                      <a:pt x="1811792" y="-485"/>
                      <a:pt x="1167327" y="-485"/>
                    </a:cubicBezTo>
                    <a:cubicBezTo>
                      <a:pt x="522863" y="-485"/>
                      <a:pt x="-105" y="522482"/>
                      <a:pt x="-105" y="1166947"/>
                    </a:cubicBezTo>
                    <a:cubicBezTo>
                      <a:pt x="-105" y="1749764"/>
                      <a:pt x="427038" y="2232796"/>
                      <a:pt x="985292" y="2320221"/>
                    </a:cubicBezTo>
                    <a:lnTo>
                      <a:pt x="1052961" y="2437387"/>
                    </a:lnTo>
                    <a:lnTo>
                      <a:pt x="1167327" y="2635480"/>
                    </a:lnTo>
                    <a:lnTo>
                      <a:pt x="1281693" y="2437387"/>
                    </a:lnTo>
                    <a:lnTo>
                      <a:pt x="1349573" y="2320221"/>
                    </a:lnTo>
                    <a:cubicBezTo>
                      <a:pt x="1907616" y="2232796"/>
                      <a:pt x="2334759" y="1749764"/>
                      <a:pt x="2334759" y="116694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5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763931B-37E5-7EED-8D10-5C431E3A63D4}"/>
                  </a:ext>
                </a:extLst>
              </p:cNvPr>
              <p:cNvSpPr/>
              <p:nvPr/>
            </p:nvSpPr>
            <p:spPr>
              <a:xfrm>
                <a:off x="6768119" y="1998412"/>
                <a:ext cx="1493599" cy="1493599"/>
              </a:xfrm>
              <a:custGeom>
                <a:avLst/>
                <a:gdLst>
                  <a:gd name="connsiteX0" fmla="*/ 1690399 w 1690398"/>
                  <a:gd name="connsiteY0" fmla="*/ 845199 h 1690398"/>
                  <a:gd name="connsiteX1" fmla="*/ 845199 w 1690398"/>
                  <a:gd name="connsiteY1" fmla="*/ 1690399 h 1690398"/>
                  <a:gd name="connsiteX2" fmla="*/ 0 w 1690398"/>
                  <a:gd name="connsiteY2" fmla="*/ 845199 h 1690398"/>
                  <a:gd name="connsiteX3" fmla="*/ 845199 w 1690398"/>
                  <a:gd name="connsiteY3" fmla="*/ 0 h 1690398"/>
                  <a:gd name="connsiteX4" fmla="*/ 1690399 w 1690398"/>
                  <a:gd name="connsiteY4" fmla="*/ 845199 h 1690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398" h="1690398">
                    <a:moveTo>
                      <a:pt x="1690399" y="845199"/>
                    </a:moveTo>
                    <a:cubicBezTo>
                      <a:pt x="1690399" y="1311990"/>
                      <a:pt x="1311990" y="1690399"/>
                      <a:pt x="845199" y="1690399"/>
                    </a:cubicBezTo>
                    <a:cubicBezTo>
                      <a:pt x="378408" y="1690399"/>
                      <a:pt x="0" y="1311990"/>
                      <a:pt x="0" y="845199"/>
                    </a:cubicBezTo>
                    <a:cubicBezTo>
                      <a:pt x="0" y="378409"/>
                      <a:pt x="378408" y="0"/>
                      <a:pt x="845199" y="0"/>
                    </a:cubicBezTo>
                    <a:cubicBezTo>
                      <a:pt x="1311990" y="0"/>
                      <a:pt x="1690399" y="378409"/>
                      <a:pt x="1690399" y="845199"/>
                    </a:cubicBezTo>
                    <a:close/>
                  </a:path>
                </a:pathLst>
              </a:custGeom>
              <a:solidFill>
                <a:schemeClr val="bg1"/>
              </a:solidFill>
              <a:ln w="5282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IN" b="1" dirty="0">
                    <a:latin typeface="Lora" pitchFamily="2" charset="0"/>
                  </a:rPr>
                  <a:t>Track</a:t>
                </a:r>
                <a:r>
                  <a:rPr lang="en-IN" sz="1200" dirty="0"/>
                  <a:t> </a:t>
                </a:r>
                <a:endPara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4EE943A-4BF5-4BAD-D4C4-71B392AE5967}"/>
                  </a:ext>
                </a:extLst>
              </p:cNvPr>
              <p:cNvSpPr/>
              <p:nvPr/>
            </p:nvSpPr>
            <p:spPr>
              <a:xfrm>
                <a:off x="9414591" y="1713695"/>
                <a:ext cx="2063034" cy="2329081"/>
              </a:xfrm>
              <a:custGeom>
                <a:avLst/>
                <a:gdLst>
                  <a:gd name="connsiteX0" fmla="*/ 2334759 w 2334863"/>
                  <a:gd name="connsiteY0" fmla="*/ 1166947 h 2635965"/>
                  <a:gd name="connsiteX1" fmla="*/ 1167327 w 2334863"/>
                  <a:gd name="connsiteY1" fmla="*/ -485 h 2635965"/>
                  <a:gd name="connsiteX2" fmla="*/ -105 w 2334863"/>
                  <a:gd name="connsiteY2" fmla="*/ 1166947 h 2635965"/>
                  <a:gd name="connsiteX3" fmla="*/ 985292 w 2334863"/>
                  <a:gd name="connsiteY3" fmla="*/ 2320221 h 2635965"/>
                  <a:gd name="connsiteX4" fmla="*/ 1052962 w 2334863"/>
                  <a:gd name="connsiteY4" fmla="*/ 2437387 h 2635965"/>
                  <a:gd name="connsiteX5" fmla="*/ 1167327 w 2334863"/>
                  <a:gd name="connsiteY5" fmla="*/ 2635480 h 2635965"/>
                  <a:gd name="connsiteX6" fmla="*/ 1281693 w 2334863"/>
                  <a:gd name="connsiteY6" fmla="*/ 2437387 h 2635965"/>
                  <a:gd name="connsiteX7" fmla="*/ 1349573 w 2334863"/>
                  <a:gd name="connsiteY7" fmla="*/ 2320221 h 2635965"/>
                  <a:gd name="connsiteX8" fmla="*/ 2334759 w 2334863"/>
                  <a:gd name="connsiteY8" fmla="*/ 1166947 h 263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34863" h="2635965">
                    <a:moveTo>
                      <a:pt x="2334759" y="1166947"/>
                    </a:moveTo>
                    <a:cubicBezTo>
                      <a:pt x="2334759" y="522482"/>
                      <a:pt x="1812056" y="-485"/>
                      <a:pt x="1167327" y="-485"/>
                    </a:cubicBezTo>
                    <a:cubicBezTo>
                      <a:pt x="522598" y="-485"/>
                      <a:pt x="-105" y="522482"/>
                      <a:pt x="-105" y="1166947"/>
                    </a:cubicBezTo>
                    <a:cubicBezTo>
                      <a:pt x="-105" y="1749764"/>
                      <a:pt x="427039" y="2232796"/>
                      <a:pt x="985292" y="2320221"/>
                    </a:cubicBezTo>
                    <a:lnTo>
                      <a:pt x="1052962" y="2437387"/>
                    </a:lnTo>
                    <a:lnTo>
                      <a:pt x="1167327" y="2635480"/>
                    </a:lnTo>
                    <a:lnTo>
                      <a:pt x="1281693" y="2437387"/>
                    </a:lnTo>
                    <a:lnTo>
                      <a:pt x="1349573" y="2320221"/>
                    </a:lnTo>
                    <a:cubicBezTo>
                      <a:pt x="1907615" y="2232796"/>
                      <a:pt x="2334759" y="1749764"/>
                      <a:pt x="2334759" y="116694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9DD72AC-00A7-5DBC-F6C9-D1AFB6B688C5}"/>
                  </a:ext>
                </a:extLst>
              </p:cNvPr>
              <p:cNvSpPr/>
              <p:nvPr/>
            </p:nvSpPr>
            <p:spPr>
              <a:xfrm>
                <a:off x="9699309" y="1998412"/>
                <a:ext cx="1493599" cy="1493599"/>
              </a:xfrm>
              <a:custGeom>
                <a:avLst/>
                <a:gdLst>
                  <a:gd name="connsiteX0" fmla="*/ 1690399 w 1690398"/>
                  <a:gd name="connsiteY0" fmla="*/ 845199 h 1690398"/>
                  <a:gd name="connsiteX1" fmla="*/ 845199 w 1690398"/>
                  <a:gd name="connsiteY1" fmla="*/ 1690399 h 1690398"/>
                  <a:gd name="connsiteX2" fmla="*/ 0 w 1690398"/>
                  <a:gd name="connsiteY2" fmla="*/ 845199 h 1690398"/>
                  <a:gd name="connsiteX3" fmla="*/ 845199 w 1690398"/>
                  <a:gd name="connsiteY3" fmla="*/ 0 h 1690398"/>
                  <a:gd name="connsiteX4" fmla="*/ 1690399 w 1690398"/>
                  <a:gd name="connsiteY4" fmla="*/ 845199 h 1690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90398" h="1690398">
                    <a:moveTo>
                      <a:pt x="1690399" y="845199"/>
                    </a:moveTo>
                    <a:cubicBezTo>
                      <a:pt x="1690399" y="1311990"/>
                      <a:pt x="1311990" y="1690399"/>
                      <a:pt x="845199" y="1690399"/>
                    </a:cubicBezTo>
                    <a:cubicBezTo>
                      <a:pt x="378408" y="1690399"/>
                      <a:pt x="0" y="1311990"/>
                      <a:pt x="0" y="845199"/>
                    </a:cubicBezTo>
                    <a:cubicBezTo>
                      <a:pt x="0" y="378409"/>
                      <a:pt x="378408" y="0"/>
                      <a:pt x="845199" y="0"/>
                    </a:cubicBezTo>
                    <a:cubicBezTo>
                      <a:pt x="1311990" y="0"/>
                      <a:pt x="1690399" y="378409"/>
                      <a:pt x="1690399" y="845199"/>
                    </a:cubicBezTo>
                    <a:close/>
                  </a:path>
                </a:pathLst>
              </a:custGeom>
              <a:solidFill>
                <a:schemeClr val="bg1"/>
              </a:solidFill>
              <a:ln w="5282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IN" b="1" dirty="0" err="1">
                    <a:latin typeface="Lora" pitchFamily="2" charset="0"/>
                  </a:rPr>
                  <a:t>Analyze</a:t>
                </a:r>
                <a:r>
                  <a:rPr lang="en-IN" sz="1200" dirty="0"/>
                  <a:t> </a:t>
                </a:r>
                <a:endPara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5C89FE5-562D-23A4-27A8-ACE8000DC9F3}"/>
                  </a:ext>
                </a:extLst>
              </p:cNvPr>
              <p:cNvSpPr/>
              <p:nvPr/>
            </p:nvSpPr>
            <p:spPr>
              <a:xfrm>
                <a:off x="1755227" y="4327493"/>
                <a:ext cx="4667" cy="28004"/>
              </a:xfrm>
              <a:custGeom>
                <a:avLst/>
                <a:gdLst>
                  <a:gd name="connsiteX0" fmla="*/ 0 w 5282"/>
                  <a:gd name="connsiteY0" fmla="*/ 0 h 31694"/>
                  <a:gd name="connsiteX1" fmla="*/ 0 w 5282"/>
                  <a:gd name="connsiteY1" fmla="*/ 31695 h 31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2" h="31694">
                    <a:moveTo>
                      <a:pt x="0" y="0"/>
                    </a:moveTo>
                    <a:lnTo>
                      <a:pt x="0" y="31695"/>
                    </a:lnTo>
                  </a:path>
                </a:pathLst>
              </a:custGeom>
              <a:ln w="5282" cap="rnd">
                <a:solidFill>
                  <a:srgbClr val="99999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C3CC0DF-3CE0-6439-F7DF-B4222EA67DBE}"/>
                  </a:ext>
                </a:extLst>
              </p:cNvPr>
              <p:cNvSpPr/>
              <p:nvPr/>
            </p:nvSpPr>
            <p:spPr>
              <a:xfrm>
                <a:off x="1755227" y="4410061"/>
                <a:ext cx="4667" cy="627591"/>
              </a:xfrm>
              <a:custGeom>
                <a:avLst/>
                <a:gdLst>
                  <a:gd name="connsiteX0" fmla="*/ 0 w 5282"/>
                  <a:gd name="connsiteY0" fmla="*/ 0 h 710284"/>
                  <a:gd name="connsiteX1" fmla="*/ 0 w 5282"/>
                  <a:gd name="connsiteY1" fmla="*/ 710284 h 710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2" h="710284">
                    <a:moveTo>
                      <a:pt x="0" y="0"/>
                    </a:moveTo>
                    <a:lnTo>
                      <a:pt x="0" y="710284"/>
                    </a:lnTo>
                  </a:path>
                </a:pathLst>
              </a:custGeom>
              <a:ln w="5282" cap="rnd">
                <a:solidFill>
                  <a:srgbClr val="999999"/>
                </a:solidFill>
                <a:custDash>
                  <a:ds d="876750" sp="87675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B62C0570-EBA7-0B79-0929-8CE97336A0A0}"/>
                  </a:ext>
                </a:extLst>
              </p:cNvPr>
              <p:cNvSpPr/>
              <p:nvPr/>
            </p:nvSpPr>
            <p:spPr>
              <a:xfrm>
                <a:off x="1755227" y="5064958"/>
                <a:ext cx="4667" cy="28004"/>
              </a:xfrm>
              <a:custGeom>
                <a:avLst/>
                <a:gdLst>
                  <a:gd name="connsiteX0" fmla="*/ 0 w 5282"/>
                  <a:gd name="connsiteY0" fmla="*/ 0 h 31694"/>
                  <a:gd name="connsiteX1" fmla="*/ 0 w 5282"/>
                  <a:gd name="connsiteY1" fmla="*/ 31695 h 31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2" h="31694">
                    <a:moveTo>
                      <a:pt x="0" y="0"/>
                    </a:moveTo>
                    <a:lnTo>
                      <a:pt x="0" y="31695"/>
                    </a:lnTo>
                  </a:path>
                </a:pathLst>
              </a:custGeom>
              <a:ln w="5282" cap="rnd">
                <a:solidFill>
                  <a:srgbClr val="99999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B9E04270-06EE-E212-3C07-23C308AA9A67}"/>
                  </a:ext>
                </a:extLst>
              </p:cNvPr>
              <p:cNvSpPr/>
              <p:nvPr/>
            </p:nvSpPr>
            <p:spPr>
              <a:xfrm>
                <a:off x="4632740" y="4329827"/>
                <a:ext cx="4667" cy="28004"/>
              </a:xfrm>
              <a:custGeom>
                <a:avLst/>
                <a:gdLst>
                  <a:gd name="connsiteX0" fmla="*/ 0 w 5282"/>
                  <a:gd name="connsiteY0" fmla="*/ 0 h 31694"/>
                  <a:gd name="connsiteX1" fmla="*/ 0 w 5282"/>
                  <a:gd name="connsiteY1" fmla="*/ 31695 h 31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2" h="31694">
                    <a:moveTo>
                      <a:pt x="0" y="0"/>
                    </a:moveTo>
                    <a:lnTo>
                      <a:pt x="0" y="31695"/>
                    </a:lnTo>
                  </a:path>
                </a:pathLst>
              </a:custGeom>
              <a:ln w="5282" cap="rnd">
                <a:solidFill>
                  <a:srgbClr val="99999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98533C1-F505-ED9F-6983-99E2019931D2}"/>
                  </a:ext>
                </a:extLst>
              </p:cNvPr>
              <p:cNvSpPr/>
              <p:nvPr/>
            </p:nvSpPr>
            <p:spPr>
              <a:xfrm>
                <a:off x="4632740" y="4412395"/>
                <a:ext cx="4667" cy="627591"/>
              </a:xfrm>
              <a:custGeom>
                <a:avLst/>
                <a:gdLst>
                  <a:gd name="connsiteX0" fmla="*/ 0 w 5282"/>
                  <a:gd name="connsiteY0" fmla="*/ 0 h 710284"/>
                  <a:gd name="connsiteX1" fmla="*/ 0 w 5282"/>
                  <a:gd name="connsiteY1" fmla="*/ 710284 h 710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2" h="710284">
                    <a:moveTo>
                      <a:pt x="0" y="0"/>
                    </a:moveTo>
                    <a:lnTo>
                      <a:pt x="0" y="710284"/>
                    </a:lnTo>
                  </a:path>
                </a:pathLst>
              </a:custGeom>
              <a:ln w="5282" cap="rnd">
                <a:solidFill>
                  <a:srgbClr val="999999"/>
                </a:solidFill>
                <a:custDash>
                  <a:ds d="876750" sp="87675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8E166D7-821D-6EB4-E745-7E7779937D90}"/>
                  </a:ext>
                </a:extLst>
              </p:cNvPr>
              <p:cNvSpPr/>
              <p:nvPr/>
            </p:nvSpPr>
            <p:spPr>
              <a:xfrm>
                <a:off x="4632740" y="5067291"/>
                <a:ext cx="4667" cy="28004"/>
              </a:xfrm>
              <a:custGeom>
                <a:avLst/>
                <a:gdLst>
                  <a:gd name="connsiteX0" fmla="*/ 0 w 5282"/>
                  <a:gd name="connsiteY0" fmla="*/ 0 h 31694"/>
                  <a:gd name="connsiteX1" fmla="*/ 0 w 5282"/>
                  <a:gd name="connsiteY1" fmla="*/ 31695 h 31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2" h="31694">
                    <a:moveTo>
                      <a:pt x="0" y="0"/>
                    </a:moveTo>
                    <a:lnTo>
                      <a:pt x="0" y="31695"/>
                    </a:lnTo>
                  </a:path>
                </a:pathLst>
              </a:custGeom>
              <a:ln w="5282" cap="rnd">
                <a:solidFill>
                  <a:srgbClr val="99999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9933DCD-0DA9-0467-4F20-515EE02131AA}"/>
                  </a:ext>
                </a:extLst>
              </p:cNvPr>
              <p:cNvSpPr/>
              <p:nvPr/>
            </p:nvSpPr>
            <p:spPr>
              <a:xfrm>
                <a:off x="7507918" y="4329827"/>
                <a:ext cx="4667" cy="28004"/>
              </a:xfrm>
              <a:custGeom>
                <a:avLst/>
                <a:gdLst>
                  <a:gd name="connsiteX0" fmla="*/ 0 w 5282"/>
                  <a:gd name="connsiteY0" fmla="*/ 0 h 31694"/>
                  <a:gd name="connsiteX1" fmla="*/ 0 w 5282"/>
                  <a:gd name="connsiteY1" fmla="*/ 31695 h 31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2" h="31694">
                    <a:moveTo>
                      <a:pt x="0" y="0"/>
                    </a:moveTo>
                    <a:lnTo>
                      <a:pt x="0" y="31695"/>
                    </a:lnTo>
                  </a:path>
                </a:pathLst>
              </a:custGeom>
              <a:ln w="5282" cap="rnd">
                <a:solidFill>
                  <a:srgbClr val="99999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34CF72E-3A9A-8DC0-7D93-180B83FFC803}"/>
                  </a:ext>
                </a:extLst>
              </p:cNvPr>
              <p:cNvSpPr/>
              <p:nvPr/>
            </p:nvSpPr>
            <p:spPr>
              <a:xfrm>
                <a:off x="7507918" y="4412395"/>
                <a:ext cx="4667" cy="627591"/>
              </a:xfrm>
              <a:custGeom>
                <a:avLst/>
                <a:gdLst>
                  <a:gd name="connsiteX0" fmla="*/ 0 w 5282"/>
                  <a:gd name="connsiteY0" fmla="*/ 0 h 710284"/>
                  <a:gd name="connsiteX1" fmla="*/ 0 w 5282"/>
                  <a:gd name="connsiteY1" fmla="*/ 710284 h 710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2" h="710284">
                    <a:moveTo>
                      <a:pt x="0" y="0"/>
                    </a:moveTo>
                    <a:lnTo>
                      <a:pt x="0" y="710284"/>
                    </a:lnTo>
                  </a:path>
                </a:pathLst>
              </a:custGeom>
              <a:ln w="5282" cap="rnd">
                <a:solidFill>
                  <a:srgbClr val="999999"/>
                </a:solidFill>
                <a:custDash>
                  <a:ds d="876750" sp="87675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527AC5F-4859-4F0F-AC93-967521B93774}"/>
                  </a:ext>
                </a:extLst>
              </p:cNvPr>
              <p:cNvSpPr/>
              <p:nvPr/>
            </p:nvSpPr>
            <p:spPr>
              <a:xfrm>
                <a:off x="7507918" y="5067291"/>
                <a:ext cx="4667" cy="28004"/>
              </a:xfrm>
              <a:custGeom>
                <a:avLst/>
                <a:gdLst>
                  <a:gd name="connsiteX0" fmla="*/ 0 w 5282"/>
                  <a:gd name="connsiteY0" fmla="*/ 0 h 31694"/>
                  <a:gd name="connsiteX1" fmla="*/ 0 w 5282"/>
                  <a:gd name="connsiteY1" fmla="*/ 31695 h 31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2" h="31694">
                    <a:moveTo>
                      <a:pt x="0" y="0"/>
                    </a:moveTo>
                    <a:lnTo>
                      <a:pt x="0" y="31695"/>
                    </a:lnTo>
                  </a:path>
                </a:pathLst>
              </a:custGeom>
              <a:ln w="5282" cap="rnd">
                <a:solidFill>
                  <a:srgbClr val="99999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F3ECF4E-85B1-C088-FED9-E2F822E3C2FF}"/>
                  </a:ext>
                </a:extLst>
              </p:cNvPr>
              <p:cNvSpPr/>
              <p:nvPr/>
            </p:nvSpPr>
            <p:spPr>
              <a:xfrm>
                <a:off x="10448442" y="4329827"/>
                <a:ext cx="4667" cy="28004"/>
              </a:xfrm>
              <a:custGeom>
                <a:avLst/>
                <a:gdLst>
                  <a:gd name="connsiteX0" fmla="*/ 0 w 5282"/>
                  <a:gd name="connsiteY0" fmla="*/ 0 h 31694"/>
                  <a:gd name="connsiteX1" fmla="*/ 0 w 5282"/>
                  <a:gd name="connsiteY1" fmla="*/ 31695 h 31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2" h="31694">
                    <a:moveTo>
                      <a:pt x="0" y="0"/>
                    </a:moveTo>
                    <a:lnTo>
                      <a:pt x="0" y="31695"/>
                    </a:lnTo>
                  </a:path>
                </a:pathLst>
              </a:custGeom>
              <a:ln w="5282" cap="rnd">
                <a:solidFill>
                  <a:srgbClr val="99999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314DB95-5733-B40F-D58A-48606F6D3510}"/>
                  </a:ext>
                </a:extLst>
              </p:cNvPr>
              <p:cNvSpPr/>
              <p:nvPr/>
            </p:nvSpPr>
            <p:spPr>
              <a:xfrm>
                <a:off x="10448442" y="4412395"/>
                <a:ext cx="4667" cy="627591"/>
              </a:xfrm>
              <a:custGeom>
                <a:avLst/>
                <a:gdLst>
                  <a:gd name="connsiteX0" fmla="*/ 0 w 5282"/>
                  <a:gd name="connsiteY0" fmla="*/ 0 h 710284"/>
                  <a:gd name="connsiteX1" fmla="*/ 0 w 5282"/>
                  <a:gd name="connsiteY1" fmla="*/ 710284 h 710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2" h="710284">
                    <a:moveTo>
                      <a:pt x="0" y="0"/>
                    </a:moveTo>
                    <a:lnTo>
                      <a:pt x="0" y="710284"/>
                    </a:lnTo>
                  </a:path>
                </a:pathLst>
              </a:custGeom>
              <a:ln w="5282" cap="rnd">
                <a:solidFill>
                  <a:srgbClr val="999999"/>
                </a:solidFill>
                <a:custDash>
                  <a:ds d="876750" sp="87675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FE4FDF8-6664-164C-6E3F-0AE77AE95A30}"/>
                  </a:ext>
                </a:extLst>
              </p:cNvPr>
              <p:cNvSpPr/>
              <p:nvPr/>
            </p:nvSpPr>
            <p:spPr>
              <a:xfrm>
                <a:off x="10448442" y="5067291"/>
                <a:ext cx="4667" cy="28004"/>
              </a:xfrm>
              <a:custGeom>
                <a:avLst/>
                <a:gdLst>
                  <a:gd name="connsiteX0" fmla="*/ 0 w 5282"/>
                  <a:gd name="connsiteY0" fmla="*/ 0 h 31694"/>
                  <a:gd name="connsiteX1" fmla="*/ 0 w 5282"/>
                  <a:gd name="connsiteY1" fmla="*/ 31695 h 31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82" h="31694">
                    <a:moveTo>
                      <a:pt x="0" y="0"/>
                    </a:moveTo>
                    <a:lnTo>
                      <a:pt x="0" y="31695"/>
                    </a:lnTo>
                  </a:path>
                </a:pathLst>
              </a:custGeom>
              <a:ln w="5282" cap="rnd">
                <a:solidFill>
                  <a:srgbClr val="99999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F8927D8-76AE-F52B-2C0F-121215CEE4F3}"/>
                  </a:ext>
                </a:extLst>
              </p:cNvPr>
              <p:cNvSpPr/>
              <p:nvPr/>
            </p:nvSpPr>
            <p:spPr>
              <a:xfrm>
                <a:off x="1624537" y="4551534"/>
                <a:ext cx="261379" cy="261379"/>
              </a:xfrm>
              <a:custGeom>
                <a:avLst/>
                <a:gdLst>
                  <a:gd name="connsiteX0" fmla="*/ 295820 w 295819"/>
                  <a:gd name="connsiteY0" fmla="*/ 147910 h 295819"/>
                  <a:gd name="connsiteX1" fmla="*/ 147910 w 295819"/>
                  <a:gd name="connsiteY1" fmla="*/ 295820 h 295819"/>
                  <a:gd name="connsiteX2" fmla="*/ 0 w 295819"/>
                  <a:gd name="connsiteY2" fmla="*/ 147910 h 295819"/>
                  <a:gd name="connsiteX3" fmla="*/ 147910 w 295819"/>
                  <a:gd name="connsiteY3" fmla="*/ 0 h 295819"/>
                  <a:gd name="connsiteX4" fmla="*/ 295820 w 295819"/>
                  <a:gd name="connsiteY4" fmla="*/ 147910 h 295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819" h="295819">
                    <a:moveTo>
                      <a:pt x="295820" y="147910"/>
                    </a:moveTo>
                    <a:cubicBezTo>
                      <a:pt x="295820" y="229598"/>
                      <a:pt x="229598" y="295820"/>
                      <a:pt x="147910" y="295820"/>
                    </a:cubicBezTo>
                    <a:cubicBezTo>
                      <a:pt x="66222" y="295820"/>
                      <a:pt x="0" y="229598"/>
                      <a:pt x="0" y="147910"/>
                    </a:cubicBezTo>
                    <a:cubicBezTo>
                      <a:pt x="0" y="66221"/>
                      <a:pt x="66222" y="0"/>
                      <a:pt x="147910" y="0"/>
                    </a:cubicBezTo>
                    <a:cubicBezTo>
                      <a:pt x="229598" y="0"/>
                      <a:pt x="295820" y="66221"/>
                      <a:pt x="295820" y="14791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80908F1-A32E-4C61-569D-1F02CAD55312}"/>
                  </a:ext>
                </a:extLst>
              </p:cNvPr>
              <p:cNvSpPr/>
              <p:nvPr/>
            </p:nvSpPr>
            <p:spPr>
              <a:xfrm>
                <a:off x="1675880" y="4602876"/>
                <a:ext cx="158694" cy="158694"/>
              </a:xfrm>
              <a:custGeom>
                <a:avLst/>
                <a:gdLst>
                  <a:gd name="connsiteX0" fmla="*/ 179605 w 179604"/>
                  <a:gd name="connsiteY0" fmla="*/ 89802 h 179604"/>
                  <a:gd name="connsiteX1" fmla="*/ 89802 w 179604"/>
                  <a:gd name="connsiteY1" fmla="*/ 179605 h 179604"/>
                  <a:gd name="connsiteX2" fmla="*/ 0 w 179604"/>
                  <a:gd name="connsiteY2" fmla="*/ 89802 h 179604"/>
                  <a:gd name="connsiteX3" fmla="*/ 89802 w 179604"/>
                  <a:gd name="connsiteY3" fmla="*/ 0 h 179604"/>
                  <a:gd name="connsiteX4" fmla="*/ 179605 w 179604"/>
                  <a:gd name="connsiteY4" fmla="*/ 89802 h 179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604" h="179604">
                    <a:moveTo>
                      <a:pt x="179605" y="89802"/>
                    </a:moveTo>
                    <a:cubicBezTo>
                      <a:pt x="179605" y="139399"/>
                      <a:pt x="139399" y="179605"/>
                      <a:pt x="89802" y="179605"/>
                    </a:cubicBezTo>
                    <a:cubicBezTo>
                      <a:pt x="40206" y="179605"/>
                      <a:pt x="0" y="139399"/>
                      <a:pt x="0" y="89802"/>
                    </a:cubicBezTo>
                    <a:cubicBezTo>
                      <a:pt x="0" y="40206"/>
                      <a:pt x="40206" y="0"/>
                      <a:pt x="89802" y="0"/>
                    </a:cubicBezTo>
                    <a:cubicBezTo>
                      <a:pt x="139399" y="0"/>
                      <a:pt x="179605" y="40206"/>
                      <a:pt x="179605" y="898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761E8BD-670A-4510-6CDB-31C4B38CA393}"/>
                  </a:ext>
                </a:extLst>
              </p:cNvPr>
              <p:cNvSpPr/>
              <p:nvPr/>
            </p:nvSpPr>
            <p:spPr>
              <a:xfrm>
                <a:off x="1722555" y="4649551"/>
                <a:ext cx="65344" cy="65344"/>
              </a:xfrm>
              <a:custGeom>
                <a:avLst/>
                <a:gdLst>
                  <a:gd name="connsiteX0" fmla="*/ 73955 w 73954"/>
                  <a:gd name="connsiteY0" fmla="*/ 36977 h 73954"/>
                  <a:gd name="connsiteX1" fmla="*/ 36977 w 73954"/>
                  <a:gd name="connsiteY1" fmla="*/ 73955 h 73954"/>
                  <a:gd name="connsiteX2" fmla="*/ 0 w 73954"/>
                  <a:gd name="connsiteY2" fmla="*/ 36977 h 73954"/>
                  <a:gd name="connsiteX3" fmla="*/ 36977 w 73954"/>
                  <a:gd name="connsiteY3" fmla="*/ 0 h 73954"/>
                  <a:gd name="connsiteX4" fmla="*/ 73955 w 73954"/>
                  <a:gd name="connsiteY4" fmla="*/ 36977 h 73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954" h="73954">
                    <a:moveTo>
                      <a:pt x="73955" y="36977"/>
                    </a:moveTo>
                    <a:cubicBezTo>
                      <a:pt x="73955" y="57399"/>
                      <a:pt x="57400" y="73955"/>
                      <a:pt x="36977" y="73955"/>
                    </a:cubicBezTo>
                    <a:cubicBezTo>
                      <a:pt x="16555" y="73955"/>
                      <a:pt x="0" y="57399"/>
                      <a:pt x="0" y="36977"/>
                    </a:cubicBezTo>
                    <a:cubicBezTo>
                      <a:pt x="0" y="16556"/>
                      <a:pt x="16555" y="0"/>
                      <a:pt x="36977" y="0"/>
                    </a:cubicBezTo>
                    <a:cubicBezTo>
                      <a:pt x="57400" y="0"/>
                      <a:pt x="73955" y="16556"/>
                      <a:pt x="73955" y="3697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94DC64F-91B7-2972-8692-D56BFDBEE4A6}"/>
                  </a:ext>
                </a:extLst>
              </p:cNvPr>
              <p:cNvSpPr/>
              <p:nvPr/>
            </p:nvSpPr>
            <p:spPr>
              <a:xfrm>
                <a:off x="4499715" y="4551534"/>
                <a:ext cx="261379" cy="261379"/>
              </a:xfrm>
              <a:custGeom>
                <a:avLst/>
                <a:gdLst>
                  <a:gd name="connsiteX0" fmla="*/ 295820 w 295819"/>
                  <a:gd name="connsiteY0" fmla="*/ 147910 h 295819"/>
                  <a:gd name="connsiteX1" fmla="*/ 147910 w 295819"/>
                  <a:gd name="connsiteY1" fmla="*/ 295820 h 295819"/>
                  <a:gd name="connsiteX2" fmla="*/ 0 w 295819"/>
                  <a:gd name="connsiteY2" fmla="*/ 147910 h 295819"/>
                  <a:gd name="connsiteX3" fmla="*/ 147910 w 295819"/>
                  <a:gd name="connsiteY3" fmla="*/ 0 h 295819"/>
                  <a:gd name="connsiteX4" fmla="*/ 295820 w 295819"/>
                  <a:gd name="connsiteY4" fmla="*/ 147910 h 295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819" h="295819">
                    <a:moveTo>
                      <a:pt x="295820" y="147910"/>
                    </a:moveTo>
                    <a:cubicBezTo>
                      <a:pt x="295820" y="229598"/>
                      <a:pt x="229598" y="295820"/>
                      <a:pt x="147910" y="295820"/>
                    </a:cubicBezTo>
                    <a:cubicBezTo>
                      <a:pt x="66221" y="295820"/>
                      <a:pt x="0" y="229598"/>
                      <a:pt x="0" y="147910"/>
                    </a:cubicBezTo>
                    <a:cubicBezTo>
                      <a:pt x="0" y="66221"/>
                      <a:pt x="66221" y="0"/>
                      <a:pt x="147910" y="0"/>
                    </a:cubicBezTo>
                    <a:cubicBezTo>
                      <a:pt x="229598" y="0"/>
                      <a:pt x="295820" y="66221"/>
                      <a:pt x="295820" y="14791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2130C61F-FE89-F7A5-169B-D1901D3F916E}"/>
                  </a:ext>
                </a:extLst>
              </p:cNvPr>
              <p:cNvSpPr/>
              <p:nvPr/>
            </p:nvSpPr>
            <p:spPr>
              <a:xfrm>
                <a:off x="4551058" y="4602876"/>
                <a:ext cx="158694" cy="158694"/>
              </a:xfrm>
              <a:custGeom>
                <a:avLst/>
                <a:gdLst>
                  <a:gd name="connsiteX0" fmla="*/ 179605 w 179604"/>
                  <a:gd name="connsiteY0" fmla="*/ 89802 h 179604"/>
                  <a:gd name="connsiteX1" fmla="*/ 89802 w 179604"/>
                  <a:gd name="connsiteY1" fmla="*/ 179605 h 179604"/>
                  <a:gd name="connsiteX2" fmla="*/ 0 w 179604"/>
                  <a:gd name="connsiteY2" fmla="*/ 89802 h 179604"/>
                  <a:gd name="connsiteX3" fmla="*/ 89802 w 179604"/>
                  <a:gd name="connsiteY3" fmla="*/ 0 h 179604"/>
                  <a:gd name="connsiteX4" fmla="*/ 179605 w 179604"/>
                  <a:gd name="connsiteY4" fmla="*/ 89802 h 179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604" h="179604">
                    <a:moveTo>
                      <a:pt x="179605" y="89802"/>
                    </a:moveTo>
                    <a:cubicBezTo>
                      <a:pt x="179605" y="139399"/>
                      <a:pt x="139399" y="179605"/>
                      <a:pt x="89802" y="179605"/>
                    </a:cubicBezTo>
                    <a:cubicBezTo>
                      <a:pt x="40206" y="179605"/>
                      <a:pt x="0" y="139399"/>
                      <a:pt x="0" y="89802"/>
                    </a:cubicBezTo>
                    <a:cubicBezTo>
                      <a:pt x="0" y="40206"/>
                      <a:pt x="40206" y="0"/>
                      <a:pt x="89802" y="0"/>
                    </a:cubicBezTo>
                    <a:cubicBezTo>
                      <a:pt x="139399" y="0"/>
                      <a:pt x="179605" y="40206"/>
                      <a:pt x="179605" y="898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42A07BB-58A2-81C3-17CB-6FAE5318006E}"/>
                  </a:ext>
                </a:extLst>
              </p:cNvPr>
              <p:cNvSpPr/>
              <p:nvPr/>
            </p:nvSpPr>
            <p:spPr>
              <a:xfrm>
                <a:off x="4597733" y="4649551"/>
                <a:ext cx="65344" cy="65344"/>
              </a:xfrm>
              <a:custGeom>
                <a:avLst/>
                <a:gdLst>
                  <a:gd name="connsiteX0" fmla="*/ 73955 w 73954"/>
                  <a:gd name="connsiteY0" fmla="*/ 36977 h 73954"/>
                  <a:gd name="connsiteX1" fmla="*/ 36977 w 73954"/>
                  <a:gd name="connsiteY1" fmla="*/ 73955 h 73954"/>
                  <a:gd name="connsiteX2" fmla="*/ 0 w 73954"/>
                  <a:gd name="connsiteY2" fmla="*/ 36977 h 73954"/>
                  <a:gd name="connsiteX3" fmla="*/ 36977 w 73954"/>
                  <a:gd name="connsiteY3" fmla="*/ 0 h 73954"/>
                  <a:gd name="connsiteX4" fmla="*/ 73955 w 73954"/>
                  <a:gd name="connsiteY4" fmla="*/ 36977 h 73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954" h="73954">
                    <a:moveTo>
                      <a:pt x="73955" y="36977"/>
                    </a:moveTo>
                    <a:cubicBezTo>
                      <a:pt x="73955" y="57399"/>
                      <a:pt x="57399" y="73955"/>
                      <a:pt x="36977" y="73955"/>
                    </a:cubicBezTo>
                    <a:cubicBezTo>
                      <a:pt x="16556" y="73955"/>
                      <a:pt x="0" y="57399"/>
                      <a:pt x="0" y="36977"/>
                    </a:cubicBezTo>
                    <a:cubicBezTo>
                      <a:pt x="0" y="16556"/>
                      <a:pt x="16556" y="0"/>
                      <a:pt x="36977" y="0"/>
                    </a:cubicBezTo>
                    <a:cubicBezTo>
                      <a:pt x="57399" y="0"/>
                      <a:pt x="73955" y="16556"/>
                      <a:pt x="73955" y="369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FBD2E7F-D70D-B1CA-F4F2-FFBC24E4D9F7}"/>
                  </a:ext>
                </a:extLst>
              </p:cNvPr>
              <p:cNvSpPr/>
              <p:nvPr/>
            </p:nvSpPr>
            <p:spPr>
              <a:xfrm>
                <a:off x="7374895" y="4551534"/>
                <a:ext cx="261379" cy="261379"/>
              </a:xfrm>
              <a:custGeom>
                <a:avLst/>
                <a:gdLst>
                  <a:gd name="connsiteX0" fmla="*/ 295820 w 295819"/>
                  <a:gd name="connsiteY0" fmla="*/ 147910 h 295819"/>
                  <a:gd name="connsiteX1" fmla="*/ 147910 w 295819"/>
                  <a:gd name="connsiteY1" fmla="*/ 295820 h 295819"/>
                  <a:gd name="connsiteX2" fmla="*/ 0 w 295819"/>
                  <a:gd name="connsiteY2" fmla="*/ 147910 h 295819"/>
                  <a:gd name="connsiteX3" fmla="*/ 147910 w 295819"/>
                  <a:gd name="connsiteY3" fmla="*/ 0 h 295819"/>
                  <a:gd name="connsiteX4" fmla="*/ 295820 w 295819"/>
                  <a:gd name="connsiteY4" fmla="*/ 147910 h 295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819" h="295819">
                    <a:moveTo>
                      <a:pt x="295820" y="147910"/>
                    </a:moveTo>
                    <a:cubicBezTo>
                      <a:pt x="295820" y="229598"/>
                      <a:pt x="229598" y="295820"/>
                      <a:pt x="147910" y="295820"/>
                    </a:cubicBezTo>
                    <a:cubicBezTo>
                      <a:pt x="66221" y="295820"/>
                      <a:pt x="0" y="229598"/>
                      <a:pt x="0" y="147910"/>
                    </a:cubicBezTo>
                    <a:cubicBezTo>
                      <a:pt x="0" y="66221"/>
                      <a:pt x="66221" y="0"/>
                      <a:pt x="147910" y="0"/>
                    </a:cubicBezTo>
                    <a:cubicBezTo>
                      <a:pt x="229598" y="0"/>
                      <a:pt x="295820" y="66221"/>
                      <a:pt x="295820" y="14791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5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AE0F05E-C761-9434-BB0B-91797EF21788}"/>
                  </a:ext>
                </a:extLst>
              </p:cNvPr>
              <p:cNvSpPr/>
              <p:nvPr/>
            </p:nvSpPr>
            <p:spPr>
              <a:xfrm>
                <a:off x="7426237" y="4602876"/>
                <a:ext cx="158694" cy="158694"/>
              </a:xfrm>
              <a:custGeom>
                <a:avLst/>
                <a:gdLst>
                  <a:gd name="connsiteX0" fmla="*/ 179605 w 179604"/>
                  <a:gd name="connsiteY0" fmla="*/ 89802 h 179604"/>
                  <a:gd name="connsiteX1" fmla="*/ 89802 w 179604"/>
                  <a:gd name="connsiteY1" fmla="*/ 179605 h 179604"/>
                  <a:gd name="connsiteX2" fmla="*/ 0 w 179604"/>
                  <a:gd name="connsiteY2" fmla="*/ 89802 h 179604"/>
                  <a:gd name="connsiteX3" fmla="*/ 89802 w 179604"/>
                  <a:gd name="connsiteY3" fmla="*/ 0 h 179604"/>
                  <a:gd name="connsiteX4" fmla="*/ 179605 w 179604"/>
                  <a:gd name="connsiteY4" fmla="*/ 89802 h 179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604" h="179604">
                    <a:moveTo>
                      <a:pt x="179605" y="89802"/>
                    </a:moveTo>
                    <a:cubicBezTo>
                      <a:pt x="179605" y="139399"/>
                      <a:pt x="139399" y="179605"/>
                      <a:pt x="89802" y="179605"/>
                    </a:cubicBezTo>
                    <a:cubicBezTo>
                      <a:pt x="40206" y="179605"/>
                      <a:pt x="0" y="139399"/>
                      <a:pt x="0" y="89802"/>
                    </a:cubicBezTo>
                    <a:cubicBezTo>
                      <a:pt x="0" y="40206"/>
                      <a:pt x="40206" y="0"/>
                      <a:pt x="89802" y="0"/>
                    </a:cubicBezTo>
                    <a:cubicBezTo>
                      <a:pt x="139399" y="0"/>
                      <a:pt x="179605" y="40206"/>
                      <a:pt x="179605" y="898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800633E7-6532-E713-19F4-4AE12E68C32C}"/>
                  </a:ext>
                </a:extLst>
              </p:cNvPr>
              <p:cNvSpPr/>
              <p:nvPr/>
            </p:nvSpPr>
            <p:spPr>
              <a:xfrm>
                <a:off x="7472912" y="4649551"/>
                <a:ext cx="65344" cy="65344"/>
              </a:xfrm>
              <a:custGeom>
                <a:avLst/>
                <a:gdLst>
                  <a:gd name="connsiteX0" fmla="*/ 73955 w 73954"/>
                  <a:gd name="connsiteY0" fmla="*/ 36977 h 73954"/>
                  <a:gd name="connsiteX1" fmla="*/ 36977 w 73954"/>
                  <a:gd name="connsiteY1" fmla="*/ 73955 h 73954"/>
                  <a:gd name="connsiteX2" fmla="*/ 0 w 73954"/>
                  <a:gd name="connsiteY2" fmla="*/ 36977 h 73954"/>
                  <a:gd name="connsiteX3" fmla="*/ 36977 w 73954"/>
                  <a:gd name="connsiteY3" fmla="*/ 0 h 73954"/>
                  <a:gd name="connsiteX4" fmla="*/ 73955 w 73954"/>
                  <a:gd name="connsiteY4" fmla="*/ 36977 h 73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954" h="73954">
                    <a:moveTo>
                      <a:pt x="73955" y="36977"/>
                    </a:moveTo>
                    <a:cubicBezTo>
                      <a:pt x="73955" y="57399"/>
                      <a:pt x="57399" y="73955"/>
                      <a:pt x="36977" y="73955"/>
                    </a:cubicBezTo>
                    <a:cubicBezTo>
                      <a:pt x="16556" y="73955"/>
                      <a:pt x="0" y="57399"/>
                      <a:pt x="0" y="36977"/>
                    </a:cubicBezTo>
                    <a:cubicBezTo>
                      <a:pt x="0" y="16556"/>
                      <a:pt x="16556" y="0"/>
                      <a:pt x="36977" y="0"/>
                    </a:cubicBezTo>
                    <a:cubicBezTo>
                      <a:pt x="57399" y="0"/>
                      <a:pt x="73955" y="16556"/>
                      <a:pt x="73955" y="3697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5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3EF3007-8FF5-4636-D965-9AB5C72C4CDB}"/>
                  </a:ext>
                </a:extLst>
              </p:cNvPr>
              <p:cNvSpPr/>
              <p:nvPr/>
            </p:nvSpPr>
            <p:spPr>
              <a:xfrm>
                <a:off x="10315418" y="4551534"/>
                <a:ext cx="261379" cy="261379"/>
              </a:xfrm>
              <a:custGeom>
                <a:avLst/>
                <a:gdLst>
                  <a:gd name="connsiteX0" fmla="*/ 295820 w 295819"/>
                  <a:gd name="connsiteY0" fmla="*/ 147910 h 295819"/>
                  <a:gd name="connsiteX1" fmla="*/ 147910 w 295819"/>
                  <a:gd name="connsiteY1" fmla="*/ 295820 h 295819"/>
                  <a:gd name="connsiteX2" fmla="*/ 0 w 295819"/>
                  <a:gd name="connsiteY2" fmla="*/ 147910 h 295819"/>
                  <a:gd name="connsiteX3" fmla="*/ 147910 w 295819"/>
                  <a:gd name="connsiteY3" fmla="*/ 0 h 295819"/>
                  <a:gd name="connsiteX4" fmla="*/ 295820 w 295819"/>
                  <a:gd name="connsiteY4" fmla="*/ 147910 h 295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819" h="295819">
                    <a:moveTo>
                      <a:pt x="295820" y="147910"/>
                    </a:moveTo>
                    <a:cubicBezTo>
                      <a:pt x="295820" y="229598"/>
                      <a:pt x="229598" y="295820"/>
                      <a:pt x="147910" y="295820"/>
                    </a:cubicBezTo>
                    <a:cubicBezTo>
                      <a:pt x="66222" y="295820"/>
                      <a:pt x="0" y="229598"/>
                      <a:pt x="0" y="147910"/>
                    </a:cubicBezTo>
                    <a:cubicBezTo>
                      <a:pt x="0" y="66221"/>
                      <a:pt x="66222" y="0"/>
                      <a:pt x="147910" y="0"/>
                    </a:cubicBezTo>
                    <a:cubicBezTo>
                      <a:pt x="229598" y="0"/>
                      <a:pt x="295820" y="66221"/>
                      <a:pt x="295820" y="14791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0EB8BB2-D5B2-1E57-59B4-EFAC8FC12C0E}"/>
                  </a:ext>
                </a:extLst>
              </p:cNvPr>
              <p:cNvSpPr/>
              <p:nvPr/>
            </p:nvSpPr>
            <p:spPr>
              <a:xfrm>
                <a:off x="10366761" y="4602876"/>
                <a:ext cx="158694" cy="158694"/>
              </a:xfrm>
              <a:custGeom>
                <a:avLst/>
                <a:gdLst>
                  <a:gd name="connsiteX0" fmla="*/ 179605 w 179604"/>
                  <a:gd name="connsiteY0" fmla="*/ 89802 h 179604"/>
                  <a:gd name="connsiteX1" fmla="*/ 89802 w 179604"/>
                  <a:gd name="connsiteY1" fmla="*/ 179605 h 179604"/>
                  <a:gd name="connsiteX2" fmla="*/ 0 w 179604"/>
                  <a:gd name="connsiteY2" fmla="*/ 89802 h 179604"/>
                  <a:gd name="connsiteX3" fmla="*/ 89802 w 179604"/>
                  <a:gd name="connsiteY3" fmla="*/ 0 h 179604"/>
                  <a:gd name="connsiteX4" fmla="*/ 179605 w 179604"/>
                  <a:gd name="connsiteY4" fmla="*/ 89802 h 179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604" h="179604">
                    <a:moveTo>
                      <a:pt x="179605" y="89802"/>
                    </a:moveTo>
                    <a:cubicBezTo>
                      <a:pt x="179605" y="139399"/>
                      <a:pt x="139399" y="179605"/>
                      <a:pt x="89802" y="179605"/>
                    </a:cubicBezTo>
                    <a:cubicBezTo>
                      <a:pt x="40206" y="179605"/>
                      <a:pt x="0" y="139399"/>
                      <a:pt x="0" y="89802"/>
                    </a:cubicBezTo>
                    <a:cubicBezTo>
                      <a:pt x="0" y="40206"/>
                      <a:pt x="40206" y="0"/>
                      <a:pt x="89802" y="0"/>
                    </a:cubicBezTo>
                    <a:cubicBezTo>
                      <a:pt x="139399" y="0"/>
                      <a:pt x="179605" y="40206"/>
                      <a:pt x="179605" y="8980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EF3E8EF-CBEB-2706-CF39-5DDF83728E0C}"/>
                  </a:ext>
                </a:extLst>
              </p:cNvPr>
              <p:cNvSpPr/>
              <p:nvPr/>
            </p:nvSpPr>
            <p:spPr>
              <a:xfrm>
                <a:off x="10413435" y="4649551"/>
                <a:ext cx="65344" cy="65344"/>
              </a:xfrm>
              <a:custGeom>
                <a:avLst/>
                <a:gdLst>
                  <a:gd name="connsiteX0" fmla="*/ 73955 w 73954"/>
                  <a:gd name="connsiteY0" fmla="*/ 36977 h 73954"/>
                  <a:gd name="connsiteX1" fmla="*/ 36977 w 73954"/>
                  <a:gd name="connsiteY1" fmla="*/ 73955 h 73954"/>
                  <a:gd name="connsiteX2" fmla="*/ 0 w 73954"/>
                  <a:gd name="connsiteY2" fmla="*/ 36977 h 73954"/>
                  <a:gd name="connsiteX3" fmla="*/ 36977 w 73954"/>
                  <a:gd name="connsiteY3" fmla="*/ 0 h 73954"/>
                  <a:gd name="connsiteX4" fmla="*/ 73955 w 73954"/>
                  <a:gd name="connsiteY4" fmla="*/ 36977 h 73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954" h="73954">
                    <a:moveTo>
                      <a:pt x="73955" y="36977"/>
                    </a:moveTo>
                    <a:cubicBezTo>
                      <a:pt x="73955" y="57399"/>
                      <a:pt x="57399" y="73955"/>
                      <a:pt x="36977" y="73955"/>
                    </a:cubicBezTo>
                    <a:cubicBezTo>
                      <a:pt x="16556" y="73955"/>
                      <a:pt x="0" y="57399"/>
                      <a:pt x="0" y="36977"/>
                    </a:cubicBezTo>
                    <a:cubicBezTo>
                      <a:pt x="0" y="16556"/>
                      <a:pt x="16556" y="0"/>
                      <a:pt x="36977" y="0"/>
                    </a:cubicBezTo>
                    <a:cubicBezTo>
                      <a:pt x="57399" y="0"/>
                      <a:pt x="73955" y="16556"/>
                      <a:pt x="73955" y="3697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A2C8171F-0859-F488-4F26-0ECE9F410F9B}"/>
                  </a:ext>
                </a:extLst>
              </p:cNvPr>
              <p:cNvSpPr/>
              <p:nvPr/>
            </p:nvSpPr>
            <p:spPr>
              <a:xfrm>
                <a:off x="1703885" y="4201470"/>
                <a:ext cx="102684" cy="102684"/>
              </a:xfrm>
              <a:custGeom>
                <a:avLst/>
                <a:gdLst>
                  <a:gd name="connsiteX0" fmla="*/ 116215 w 116214"/>
                  <a:gd name="connsiteY0" fmla="*/ 58107 h 116214"/>
                  <a:gd name="connsiteX1" fmla="*/ 58107 w 116214"/>
                  <a:gd name="connsiteY1" fmla="*/ 116215 h 116214"/>
                  <a:gd name="connsiteX2" fmla="*/ 0 w 116214"/>
                  <a:gd name="connsiteY2" fmla="*/ 58107 h 116214"/>
                  <a:gd name="connsiteX3" fmla="*/ 58107 w 116214"/>
                  <a:gd name="connsiteY3" fmla="*/ 0 h 116214"/>
                  <a:gd name="connsiteX4" fmla="*/ 116215 w 116214"/>
                  <a:gd name="connsiteY4" fmla="*/ 58107 h 11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214" h="116214">
                    <a:moveTo>
                      <a:pt x="116215" y="58107"/>
                    </a:moveTo>
                    <a:cubicBezTo>
                      <a:pt x="116215" y="90199"/>
                      <a:pt x="90199" y="116215"/>
                      <a:pt x="58107" y="116215"/>
                    </a:cubicBezTo>
                    <a:cubicBezTo>
                      <a:pt x="26016" y="116215"/>
                      <a:pt x="0" y="90199"/>
                      <a:pt x="0" y="58107"/>
                    </a:cubicBezTo>
                    <a:cubicBezTo>
                      <a:pt x="0" y="26016"/>
                      <a:pt x="26016" y="0"/>
                      <a:pt x="58107" y="0"/>
                    </a:cubicBezTo>
                    <a:cubicBezTo>
                      <a:pt x="90199" y="0"/>
                      <a:pt x="116215" y="26016"/>
                      <a:pt x="116215" y="581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54E2234-2A9A-D737-A798-13ED98550DB2}"/>
                  </a:ext>
                </a:extLst>
              </p:cNvPr>
              <p:cNvSpPr/>
              <p:nvPr/>
            </p:nvSpPr>
            <p:spPr>
              <a:xfrm>
                <a:off x="1703885" y="5041621"/>
                <a:ext cx="102684" cy="102684"/>
              </a:xfrm>
              <a:custGeom>
                <a:avLst/>
                <a:gdLst>
                  <a:gd name="connsiteX0" fmla="*/ 116215 w 116214"/>
                  <a:gd name="connsiteY0" fmla="*/ 58107 h 116214"/>
                  <a:gd name="connsiteX1" fmla="*/ 58107 w 116214"/>
                  <a:gd name="connsiteY1" fmla="*/ 116215 h 116214"/>
                  <a:gd name="connsiteX2" fmla="*/ 0 w 116214"/>
                  <a:gd name="connsiteY2" fmla="*/ 58107 h 116214"/>
                  <a:gd name="connsiteX3" fmla="*/ 58107 w 116214"/>
                  <a:gd name="connsiteY3" fmla="*/ 0 h 116214"/>
                  <a:gd name="connsiteX4" fmla="*/ 116215 w 116214"/>
                  <a:gd name="connsiteY4" fmla="*/ 58107 h 11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214" h="116214">
                    <a:moveTo>
                      <a:pt x="116215" y="58107"/>
                    </a:moveTo>
                    <a:cubicBezTo>
                      <a:pt x="116215" y="90199"/>
                      <a:pt x="90199" y="116215"/>
                      <a:pt x="58107" y="116215"/>
                    </a:cubicBezTo>
                    <a:cubicBezTo>
                      <a:pt x="26016" y="116215"/>
                      <a:pt x="0" y="90199"/>
                      <a:pt x="0" y="58107"/>
                    </a:cubicBezTo>
                    <a:cubicBezTo>
                      <a:pt x="0" y="26016"/>
                      <a:pt x="26016" y="0"/>
                      <a:pt x="58107" y="0"/>
                    </a:cubicBezTo>
                    <a:cubicBezTo>
                      <a:pt x="90199" y="0"/>
                      <a:pt x="116215" y="26016"/>
                      <a:pt x="116215" y="5810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586DC51A-557E-B691-C3C3-6173F3FF1FAB}"/>
                  </a:ext>
                </a:extLst>
              </p:cNvPr>
              <p:cNvSpPr/>
              <p:nvPr/>
            </p:nvSpPr>
            <p:spPr>
              <a:xfrm>
                <a:off x="4579063" y="4201470"/>
                <a:ext cx="102684" cy="102684"/>
              </a:xfrm>
              <a:custGeom>
                <a:avLst/>
                <a:gdLst>
                  <a:gd name="connsiteX0" fmla="*/ 116215 w 116214"/>
                  <a:gd name="connsiteY0" fmla="*/ 58107 h 116214"/>
                  <a:gd name="connsiteX1" fmla="*/ 58107 w 116214"/>
                  <a:gd name="connsiteY1" fmla="*/ 116215 h 116214"/>
                  <a:gd name="connsiteX2" fmla="*/ 0 w 116214"/>
                  <a:gd name="connsiteY2" fmla="*/ 58107 h 116214"/>
                  <a:gd name="connsiteX3" fmla="*/ 58107 w 116214"/>
                  <a:gd name="connsiteY3" fmla="*/ 0 h 116214"/>
                  <a:gd name="connsiteX4" fmla="*/ 116215 w 116214"/>
                  <a:gd name="connsiteY4" fmla="*/ 58107 h 11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214" h="116214">
                    <a:moveTo>
                      <a:pt x="116215" y="58107"/>
                    </a:moveTo>
                    <a:cubicBezTo>
                      <a:pt x="116215" y="90199"/>
                      <a:pt x="90199" y="116215"/>
                      <a:pt x="58107" y="116215"/>
                    </a:cubicBezTo>
                    <a:cubicBezTo>
                      <a:pt x="26016" y="116215"/>
                      <a:pt x="0" y="90199"/>
                      <a:pt x="0" y="58107"/>
                    </a:cubicBezTo>
                    <a:cubicBezTo>
                      <a:pt x="0" y="26016"/>
                      <a:pt x="26016" y="0"/>
                      <a:pt x="58107" y="0"/>
                    </a:cubicBezTo>
                    <a:cubicBezTo>
                      <a:pt x="90199" y="0"/>
                      <a:pt x="116215" y="26016"/>
                      <a:pt x="116215" y="581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036B764-C18A-4996-11A5-A6DA4FCD0CB9}"/>
                  </a:ext>
                </a:extLst>
              </p:cNvPr>
              <p:cNvSpPr/>
              <p:nvPr/>
            </p:nvSpPr>
            <p:spPr>
              <a:xfrm>
                <a:off x="4579063" y="5041621"/>
                <a:ext cx="102684" cy="102684"/>
              </a:xfrm>
              <a:custGeom>
                <a:avLst/>
                <a:gdLst>
                  <a:gd name="connsiteX0" fmla="*/ 116215 w 116214"/>
                  <a:gd name="connsiteY0" fmla="*/ 58107 h 116214"/>
                  <a:gd name="connsiteX1" fmla="*/ 58107 w 116214"/>
                  <a:gd name="connsiteY1" fmla="*/ 116215 h 116214"/>
                  <a:gd name="connsiteX2" fmla="*/ 0 w 116214"/>
                  <a:gd name="connsiteY2" fmla="*/ 58107 h 116214"/>
                  <a:gd name="connsiteX3" fmla="*/ 58107 w 116214"/>
                  <a:gd name="connsiteY3" fmla="*/ 0 h 116214"/>
                  <a:gd name="connsiteX4" fmla="*/ 116215 w 116214"/>
                  <a:gd name="connsiteY4" fmla="*/ 58107 h 11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214" h="116214">
                    <a:moveTo>
                      <a:pt x="116215" y="58107"/>
                    </a:moveTo>
                    <a:cubicBezTo>
                      <a:pt x="116215" y="90199"/>
                      <a:pt x="90199" y="116215"/>
                      <a:pt x="58107" y="116215"/>
                    </a:cubicBezTo>
                    <a:cubicBezTo>
                      <a:pt x="26016" y="116215"/>
                      <a:pt x="0" y="90199"/>
                      <a:pt x="0" y="58107"/>
                    </a:cubicBezTo>
                    <a:cubicBezTo>
                      <a:pt x="0" y="26016"/>
                      <a:pt x="26016" y="0"/>
                      <a:pt x="58107" y="0"/>
                    </a:cubicBezTo>
                    <a:cubicBezTo>
                      <a:pt x="90199" y="0"/>
                      <a:pt x="116215" y="26016"/>
                      <a:pt x="116215" y="581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D4B3D0E-FB98-BD4F-9C57-E58A2792B5A9}"/>
                  </a:ext>
                </a:extLst>
              </p:cNvPr>
              <p:cNvSpPr/>
              <p:nvPr/>
            </p:nvSpPr>
            <p:spPr>
              <a:xfrm>
                <a:off x="7454242" y="4201470"/>
                <a:ext cx="102684" cy="102684"/>
              </a:xfrm>
              <a:custGeom>
                <a:avLst/>
                <a:gdLst>
                  <a:gd name="connsiteX0" fmla="*/ 116215 w 116214"/>
                  <a:gd name="connsiteY0" fmla="*/ 58107 h 116214"/>
                  <a:gd name="connsiteX1" fmla="*/ 58107 w 116214"/>
                  <a:gd name="connsiteY1" fmla="*/ 116215 h 116214"/>
                  <a:gd name="connsiteX2" fmla="*/ 0 w 116214"/>
                  <a:gd name="connsiteY2" fmla="*/ 58107 h 116214"/>
                  <a:gd name="connsiteX3" fmla="*/ 58107 w 116214"/>
                  <a:gd name="connsiteY3" fmla="*/ 0 h 116214"/>
                  <a:gd name="connsiteX4" fmla="*/ 116215 w 116214"/>
                  <a:gd name="connsiteY4" fmla="*/ 58107 h 11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214" h="116214">
                    <a:moveTo>
                      <a:pt x="116215" y="58107"/>
                    </a:moveTo>
                    <a:cubicBezTo>
                      <a:pt x="116215" y="90199"/>
                      <a:pt x="90199" y="116215"/>
                      <a:pt x="58107" y="116215"/>
                    </a:cubicBezTo>
                    <a:cubicBezTo>
                      <a:pt x="26016" y="116215"/>
                      <a:pt x="0" y="90199"/>
                      <a:pt x="0" y="58107"/>
                    </a:cubicBezTo>
                    <a:cubicBezTo>
                      <a:pt x="0" y="26016"/>
                      <a:pt x="26016" y="0"/>
                      <a:pt x="58107" y="0"/>
                    </a:cubicBezTo>
                    <a:cubicBezTo>
                      <a:pt x="90199" y="0"/>
                      <a:pt x="116215" y="26016"/>
                      <a:pt x="116215" y="5810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5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132FD5F1-7773-BE3B-8BF7-0CD9600AEF8F}"/>
                  </a:ext>
                </a:extLst>
              </p:cNvPr>
              <p:cNvSpPr/>
              <p:nvPr/>
            </p:nvSpPr>
            <p:spPr>
              <a:xfrm>
                <a:off x="7454242" y="5041621"/>
                <a:ext cx="102684" cy="102684"/>
              </a:xfrm>
              <a:custGeom>
                <a:avLst/>
                <a:gdLst>
                  <a:gd name="connsiteX0" fmla="*/ 116215 w 116214"/>
                  <a:gd name="connsiteY0" fmla="*/ 58107 h 116214"/>
                  <a:gd name="connsiteX1" fmla="*/ 58107 w 116214"/>
                  <a:gd name="connsiteY1" fmla="*/ 116215 h 116214"/>
                  <a:gd name="connsiteX2" fmla="*/ 0 w 116214"/>
                  <a:gd name="connsiteY2" fmla="*/ 58107 h 116214"/>
                  <a:gd name="connsiteX3" fmla="*/ 58107 w 116214"/>
                  <a:gd name="connsiteY3" fmla="*/ 0 h 116214"/>
                  <a:gd name="connsiteX4" fmla="*/ 116215 w 116214"/>
                  <a:gd name="connsiteY4" fmla="*/ 58107 h 11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214" h="116214">
                    <a:moveTo>
                      <a:pt x="116215" y="58107"/>
                    </a:moveTo>
                    <a:cubicBezTo>
                      <a:pt x="116215" y="90199"/>
                      <a:pt x="90199" y="116215"/>
                      <a:pt x="58107" y="116215"/>
                    </a:cubicBezTo>
                    <a:cubicBezTo>
                      <a:pt x="26016" y="116215"/>
                      <a:pt x="0" y="90199"/>
                      <a:pt x="0" y="58107"/>
                    </a:cubicBezTo>
                    <a:cubicBezTo>
                      <a:pt x="0" y="26016"/>
                      <a:pt x="26016" y="0"/>
                      <a:pt x="58107" y="0"/>
                    </a:cubicBezTo>
                    <a:cubicBezTo>
                      <a:pt x="90199" y="0"/>
                      <a:pt x="116215" y="26016"/>
                      <a:pt x="116215" y="5810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5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7A77885-CF2E-D469-C903-DE27DCC8B6E1}"/>
                  </a:ext>
                </a:extLst>
              </p:cNvPr>
              <p:cNvSpPr/>
              <p:nvPr/>
            </p:nvSpPr>
            <p:spPr>
              <a:xfrm>
                <a:off x="10394766" y="4201470"/>
                <a:ext cx="102684" cy="102684"/>
              </a:xfrm>
              <a:custGeom>
                <a:avLst/>
                <a:gdLst>
                  <a:gd name="connsiteX0" fmla="*/ 116215 w 116214"/>
                  <a:gd name="connsiteY0" fmla="*/ 58107 h 116214"/>
                  <a:gd name="connsiteX1" fmla="*/ 58107 w 116214"/>
                  <a:gd name="connsiteY1" fmla="*/ 116215 h 116214"/>
                  <a:gd name="connsiteX2" fmla="*/ 0 w 116214"/>
                  <a:gd name="connsiteY2" fmla="*/ 58107 h 116214"/>
                  <a:gd name="connsiteX3" fmla="*/ 58107 w 116214"/>
                  <a:gd name="connsiteY3" fmla="*/ 0 h 116214"/>
                  <a:gd name="connsiteX4" fmla="*/ 116215 w 116214"/>
                  <a:gd name="connsiteY4" fmla="*/ 58107 h 11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214" h="116214">
                    <a:moveTo>
                      <a:pt x="116215" y="58107"/>
                    </a:moveTo>
                    <a:cubicBezTo>
                      <a:pt x="116215" y="90199"/>
                      <a:pt x="90200" y="116215"/>
                      <a:pt x="58107" y="116215"/>
                    </a:cubicBezTo>
                    <a:cubicBezTo>
                      <a:pt x="26015" y="116215"/>
                      <a:pt x="0" y="90199"/>
                      <a:pt x="0" y="58107"/>
                    </a:cubicBezTo>
                    <a:cubicBezTo>
                      <a:pt x="0" y="26016"/>
                      <a:pt x="26015" y="0"/>
                      <a:pt x="58107" y="0"/>
                    </a:cubicBezTo>
                    <a:cubicBezTo>
                      <a:pt x="90200" y="0"/>
                      <a:pt x="116215" y="26016"/>
                      <a:pt x="116215" y="5810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4D1D8E2-231A-81C3-D217-77809C999D53}"/>
                  </a:ext>
                </a:extLst>
              </p:cNvPr>
              <p:cNvSpPr/>
              <p:nvPr/>
            </p:nvSpPr>
            <p:spPr>
              <a:xfrm>
                <a:off x="10394766" y="5041621"/>
                <a:ext cx="102684" cy="102684"/>
              </a:xfrm>
              <a:custGeom>
                <a:avLst/>
                <a:gdLst>
                  <a:gd name="connsiteX0" fmla="*/ 116215 w 116214"/>
                  <a:gd name="connsiteY0" fmla="*/ 58107 h 116214"/>
                  <a:gd name="connsiteX1" fmla="*/ 58107 w 116214"/>
                  <a:gd name="connsiteY1" fmla="*/ 116215 h 116214"/>
                  <a:gd name="connsiteX2" fmla="*/ 0 w 116214"/>
                  <a:gd name="connsiteY2" fmla="*/ 58107 h 116214"/>
                  <a:gd name="connsiteX3" fmla="*/ 58107 w 116214"/>
                  <a:gd name="connsiteY3" fmla="*/ 0 h 116214"/>
                  <a:gd name="connsiteX4" fmla="*/ 116215 w 116214"/>
                  <a:gd name="connsiteY4" fmla="*/ 58107 h 116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214" h="116214">
                    <a:moveTo>
                      <a:pt x="116215" y="58107"/>
                    </a:moveTo>
                    <a:cubicBezTo>
                      <a:pt x="116215" y="90199"/>
                      <a:pt x="90200" y="116215"/>
                      <a:pt x="58107" y="116215"/>
                    </a:cubicBezTo>
                    <a:cubicBezTo>
                      <a:pt x="26015" y="116215"/>
                      <a:pt x="0" y="90199"/>
                      <a:pt x="0" y="58107"/>
                    </a:cubicBezTo>
                    <a:cubicBezTo>
                      <a:pt x="0" y="26016"/>
                      <a:pt x="26015" y="0"/>
                      <a:pt x="58107" y="0"/>
                    </a:cubicBezTo>
                    <a:cubicBezTo>
                      <a:pt x="90200" y="0"/>
                      <a:pt x="116215" y="26016"/>
                      <a:pt x="116215" y="5810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2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5957C9B-BB02-F081-7254-41CF2566A94F}"/>
                  </a:ext>
                </a:extLst>
              </p:cNvPr>
              <p:cNvSpPr txBox="1"/>
              <p:nvPr/>
            </p:nvSpPr>
            <p:spPr>
              <a:xfrm>
                <a:off x="582357" y="5339346"/>
                <a:ext cx="2298807" cy="565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Lora" pitchFamily="2" charset="0"/>
                  </a:rPr>
                  <a:t>Choose a lesson or enter custom text.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Lora" pitchFamily="2" charset="0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7DC10ED-51BD-8D76-0908-9A52E3578477}"/>
                  </a:ext>
                </a:extLst>
              </p:cNvPr>
              <p:cNvSpPr txBox="1"/>
              <p:nvPr/>
            </p:nvSpPr>
            <p:spPr>
              <a:xfrm>
                <a:off x="3459868" y="5339346"/>
                <a:ext cx="2298807" cy="798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latin typeface="Lora" pitchFamily="2" charset="0"/>
                  </a:rPr>
                  <a:t>Start typing while following finger guidance.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A07BE80-AAC4-142C-7FC3-38A3955DFD5D}"/>
                  </a:ext>
                </a:extLst>
              </p:cNvPr>
              <p:cNvSpPr txBox="1"/>
              <p:nvPr/>
            </p:nvSpPr>
            <p:spPr>
              <a:xfrm>
                <a:off x="6354783" y="5339346"/>
                <a:ext cx="2298807" cy="798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latin typeface="Lora" pitchFamily="2" charset="0"/>
                  </a:rPr>
                  <a:t>View real-time WPM, accuracy, and errors.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327EA6C-4B6C-1808-6DF4-38ADEE438858}"/>
                  </a:ext>
                </a:extLst>
              </p:cNvPr>
              <p:cNvSpPr txBox="1"/>
              <p:nvPr/>
            </p:nvSpPr>
            <p:spPr>
              <a:xfrm>
                <a:off x="9200374" y="5339346"/>
                <a:ext cx="2551887" cy="798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latin typeface="Lora" pitchFamily="2" charset="0"/>
                  </a:rPr>
                  <a:t>Get detailed performance graphs at the end.</a:t>
                </a:r>
                <a:endParaRPr lang="en-US" sz="14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Lora" pitchFamily="2" charset="0"/>
                </a:endParaRPr>
              </a:p>
            </p:txBody>
          </p:sp>
        </p:grp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21A1155C-4C20-AA75-E1FB-F2B8AD0596FE}"/>
                </a:ext>
              </a:extLst>
            </p:cNvPr>
            <p:cNvSpPr/>
            <p:nvPr/>
          </p:nvSpPr>
          <p:spPr>
            <a:xfrm>
              <a:off x="1475475" y="945380"/>
              <a:ext cx="9241051" cy="550818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11D76134-B7FC-94DA-540A-31E9693D1C13}"/>
              </a:ext>
            </a:extLst>
          </p:cNvPr>
          <p:cNvSpPr/>
          <p:nvPr/>
        </p:nvSpPr>
        <p:spPr>
          <a:xfrm>
            <a:off x="1203992" y="5571563"/>
            <a:ext cx="9597101" cy="56524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55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5D32D-37B5-4A53-69FB-63DDC5DC5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0FE53A9-07BD-F8D7-7673-E06652615436}"/>
              </a:ext>
            </a:extLst>
          </p:cNvPr>
          <p:cNvGrpSpPr/>
          <p:nvPr/>
        </p:nvGrpSpPr>
        <p:grpSpPr>
          <a:xfrm>
            <a:off x="55254" y="46768"/>
            <a:ext cx="12063632" cy="6750705"/>
            <a:chOff x="55254" y="-3773243"/>
            <a:chExt cx="12063632" cy="6750705"/>
          </a:xfrm>
        </p:grpSpPr>
        <p:pic>
          <p:nvPicPr>
            <p:cNvPr id="8" name="그래픽 16">
              <a:extLst>
                <a:ext uri="{FF2B5EF4-FFF2-40B4-BE49-F238E27FC236}">
                  <a16:creationId xmlns:a16="http://schemas.microsoft.com/office/drawing/2014/main" id="{B0423366-D36A-8A94-1C57-31ECC770BB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9652730" y="-3773243"/>
              <a:ext cx="2466156" cy="2818463"/>
            </a:xfrm>
            <a:prstGeom prst="rect">
              <a:avLst/>
            </a:prstGeom>
          </p:spPr>
        </p:pic>
        <p:pic>
          <p:nvPicPr>
            <p:cNvPr id="10" name="그래픽 18">
              <a:extLst>
                <a:ext uri="{FF2B5EF4-FFF2-40B4-BE49-F238E27FC236}">
                  <a16:creationId xmlns:a16="http://schemas.microsoft.com/office/drawing/2014/main" id="{7BCD3606-4F4B-CE8F-4CA3-5EC7EA4959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V="1">
              <a:off x="55254" y="158999"/>
              <a:ext cx="2466156" cy="281846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4792737-D147-B105-570F-A967F20A176E}"/>
              </a:ext>
            </a:extLst>
          </p:cNvPr>
          <p:cNvSpPr txBox="1"/>
          <p:nvPr/>
        </p:nvSpPr>
        <p:spPr>
          <a:xfrm>
            <a:off x="3553792" y="0"/>
            <a:ext cx="508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Georgia" panose="02040502050405020303" pitchFamily="18" charset="0"/>
              </a:rPr>
              <a:t>Technologies Used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9E50F96-AFFA-04BF-B633-E33864E79FBB}"/>
              </a:ext>
            </a:extLst>
          </p:cNvPr>
          <p:cNvGrpSpPr/>
          <p:nvPr/>
        </p:nvGrpSpPr>
        <p:grpSpPr>
          <a:xfrm>
            <a:off x="1288332" y="1182255"/>
            <a:ext cx="9252389" cy="4208185"/>
            <a:chOff x="485774" y="1929010"/>
            <a:chExt cx="6689679" cy="3284208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A8108A6-C90F-B3B5-E4DB-F0F8C98379C0}"/>
                </a:ext>
              </a:extLst>
            </p:cNvPr>
            <p:cNvSpPr/>
            <p:nvPr/>
          </p:nvSpPr>
          <p:spPr>
            <a:xfrm>
              <a:off x="1503999" y="3782380"/>
              <a:ext cx="45719" cy="846769"/>
            </a:xfrm>
            <a:custGeom>
              <a:avLst/>
              <a:gdLst>
                <a:gd name="connsiteX0" fmla="*/ 0 w 51652"/>
                <a:gd name="connsiteY0" fmla="*/ 0 h 823614"/>
                <a:gd name="connsiteX1" fmla="*/ 51652 w 51652"/>
                <a:gd name="connsiteY1" fmla="*/ 0 h 823614"/>
                <a:gd name="connsiteX2" fmla="*/ 51652 w 51652"/>
                <a:gd name="connsiteY2" fmla="*/ 823614 h 823614"/>
                <a:gd name="connsiteX3" fmla="*/ 0 w 51652"/>
                <a:gd name="connsiteY3" fmla="*/ 823614 h 82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652" h="823614">
                  <a:moveTo>
                    <a:pt x="0" y="0"/>
                  </a:moveTo>
                  <a:lnTo>
                    <a:pt x="51652" y="0"/>
                  </a:lnTo>
                  <a:lnTo>
                    <a:pt x="51652" y="823614"/>
                  </a:lnTo>
                  <a:lnTo>
                    <a:pt x="0" y="823614"/>
                  </a:lnTo>
                  <a:close/>
                </a:path>
              </a:pathLst>
            </a:custGeom>
            <a:solidFill>
              <a:schemeClr val="accent1"/>
            </a:solidFill>
            <a:ln w="39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B9D2C16-58AE-6579-E798-617C5097F621}"/>
                </a:ext>
              </a:extLst>
            </p:cNvPr>
            <p:cNvSpPr/>
            <p:nvPr/>
          </p:nvSpPr>
          <p:spPr>
            <a:xfrm>
              <a:off x="3782576" y="3782381"/>
              <a:ext cx="51652" cy="823614"/>
            </a:xfrm>
            <a:custGeom>
              <a:avLst/>
              <a:gdLst>
                <a:gd name="connsiteX0" fmla="*/ 0 w 51652"/>
                <a:gd name="connsiteY0" fmla="*/ 0 h 823614"/>
                <a:gd name="connsiteX1" fmla="*/ 51652 w 51652"/>
                <a:gd name="connsiteY1" fmla="*/ 0 h 823614"/>
                <a:gd name="connsiteX2" fmla="*/ 51652 w 51652"/>
                <a:gd name="connsiteY2" fmla="*/ 823614 h 823614"/>
                <a:gd name="connsiteX3" fmla="*/ 0 w 51652"/>
                <a:gd name="connsiteY3" fmla="*/ 823614 h 82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652" h="823614">
                  <a:moveTo>
                    <a:pt x="0" y="0"/>
                  </a:moveTo>
                  <a:lnTo>
                    <a:pt x="51652" y="0"/>
                  </a:lnTo>
                  <a:lnTo>
                    <a:pt x="51652" y="823614"/>
                  </a:lnTo>
                  <a:lnTo>
                    <a:pt x="0" y="823614"/>
                  </a:lnTo>
                  <a:close/>
                </a:path>
              </a:pathLst>
            </a:custGeom>
            <a:solidFill>
              <a:schemeClr val="accent2"/>
            </a:solidFill>
            <a:ln w="39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8D1E943-11DC-BD75-D1A3-05F7674581A3}"/>
                </a:ext>
              </a:extLst>
            </p:cNvPr>
            <p:cNvSpPr/>
            <p:nvPr/>
          </p:nvSpPr>
          <p:spPr>
            <a:xfrm>
              <a:off x="6079752" y="3790705"/>
              <a:ext cx="51652" cy="823614"/>
            </a:xfrm>
            <a:custGeom>
              <a:avLst/>
              <a:gdLst>
                <a:gd name="connsiteX0" fmla="*/ 0 w 51652"/>
                <a:gd name="connsiteY0" fmla="*/ 0 h 823614"/>
                <a:gd name="connsiteX1" fmla="*/ 51652 w 51652"/>
                <a:gd name="connsiteY1" fmla="*/ 0 h 823614"/>
                <a:gd name="connsiteX2" fmla="*/ 51652 w 51652"/>
                <a:gd name="connsiteY2" fmla="*/ 823614 h 823614"/>
                <a:gd name="connsiteX3" fmla="*/ 0 w 51652"/>
                <a:gd name="connsiteY3" fmla="*/ 823614 h 82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652" h="823614">
                  <a:moveTo>
                    <a:pt x="0" y="0"/>
                  </a:moveTo>
                  <a:lnTo>
                    <a:pt x="51652" y="0"/>
                  </a:lnTo>
                  <a:lnTo>
                    <a:pt x="51652" y="823614"/>
                  </a:lnTo>
                  <a:lnTo>
                    <a:pt x="0" y="823614"/>
                  </a:lnTo>
                  <a:close/>
                </a:path>
              </a:pathLst>
            </a:custGeom>
            <a:solidFill>
              <a:schemeClr val="accent4"/>
            </a:solidFill>
            <a:ln w="39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0EFFA58-C0F0-3C04-582D-DDC90BF09EA6}"/>
                </a:ext>
              </a:extLst>
            </p:cNvPr>
            <p:cNvSpPr/>
            <p:nvPr/>
          </p:nvSpPr>
          <p:spPr>
            <a:xfrm>
              <a:off x="485774" y="1961124"/>
              <a:ext cx="2088100" cy="2088100"/>
            </a:xfrm>
            <a:custGeom>
              <a:avLst/>
              <a:gdLst>
                <a:gd name="connsiteX0" fmla="*/ 2088004 w 2088100"/>
                <a:gd name="connsiteY0" fmla="*/ 1043455 h 2088100"/>
                <a:gd name="connsiteX1" fmla="*/ 1043993 w 2088100"/>
                <a:gd name="connsiteY1" fmla="*/ 2087505 h 2088100"/>
                <a:gd name="connsiteX2" fmla="*/ -97 w 2088100"/>
                <a:gd name="connsiteY2" fmla="*/ 1043455 h 2088100"/>
                <a:gd name="connsiteX3" fmla="*/ 1043993 w 2088100"/>
                <a:gd name="connsiteY3" fmla="*/ -595 h 2088100"/>
                <a:gd name="connsiteX4" fmla="*/ 2088004 w 2088100"/>
                <a:gd name="connsiteY4" fmla="*/ 1043455 h 208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100" h="2088100">
                  <a:moveTo>
                    <a:pt x="2088004" y="1043455"/>
                  </a:moveTo>
                  <a:cubicBezTo>
                    <a:pt x="2088004" y="1620052"/>
                    <a:pt x="1620591" y="2087505"/>
                    <a:pt x="1043993" y="2087505"/>
                  </a:cubicBezTo>
                  <a:cubicBezTo>
                    <a:pt x="467396" y="2087505"/>
                    <a:pt x="-97" y="1620052"/>
                    <a:pt x="-97" y="1043455"/>
                  </a:cubicBezTo>
                  <a:cubicBezTo>
                    <a:pt x="-97" y="466857"/>
                    <a:pt x="467356" y="-595"/>
                    <a:pt x="1043993" y="-595"/>
                  </a:cubicBezTo>
                  <a:cubicBezTo>
                    <a:pt x="1620631" y="-595"/>
                    <a:pt x="2088004" y="466857"/>
                    <a:pt x="2088004" y="1043455"/>
                  </a:cubicBezTo>
                  <a:close/>
                </a:path>
              </a:pathLst>
            </a:custGeom>
            <a:solidFill>
              <a:schemeClr val="bg1"/>
            </a:solidFill>
            <a:ln w="3973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42D9A7-294B-B55D-D078-9E013289AE39}"/>
                </a:ext>
              </a:extLst>
            </p:cNvPr>
            <p:cNvSpPr/>
            <p:nvPr/>
          </p:nvSpPr>
          <p:spPr>
            <a:xfrm>
              <a:off x="2767014" y="1961124"/>
              <a:ext cx="2088100" cy="2088100"/>
            </a:xfrm>
            <a:custGeom>
              <a:avLst/>
              <a:gdLst>
                <a:gd name="connsiteX0" fmla="*/ 2088004 w 2088100"/>
                <a:gd name="connsiteY0" fmla="*/ 1043455 h 2088100"/>
                <a:gd name="connsiteX1" fmla="*/ 1043954 w 2088100"/>
                <a:gd name="connsiteY1" fmla="*/ 2087505 h 2088100"/>
                <a:gd name="connsiteX2" fmla="*/ -97 w 2088100"/>
                <a:gd name="connsiteY2" fmla="*/ 1043455 h 2088100"/>
                <a:gd name="connsiteX3" fmla="*/ 1043954 w 2088100"/>
                <a:gd name="connsiteY3" fmla="*/ -595 h 2088100"/>
                <a:gd name="connsiteX4" fmla="*/ 2088004 w 2088100"/>
                <a:gd name="connsiteY4" fmla="*/ 1043455 h 208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100" h="2088100">
                  <a:moveTo>
                    <a:pt x="2088004" y="1043455"/>
                  </a:moveTo>
                  <a:cubicBezTo>
                    <a:pt x="2088004" y="1620052"/>
                    <a:pt x="1620551" y="2087505"/>
                    <a:pt x="1043954" y="2087505"/>
                  </a:cubicBezTo>
                  <a:cubicBezTo>
                    <a:pt x="467356" y="2087505"/>
                    <a:pt x="-97" y="1620052"/>
                    <a:pt x="-97" y="1043455"/>
                  </a:cubicBezTo>
                  <a:cubicBezTo>
                    <a:pt x="-97" y="466857"/>
                    <a:pt x="467316" y="-595"/>
                    <a:pt x="1043954" y="-595"/>
                  </a:cubicBezTo>
                  <a:cubicBezTo>
                    <a:pt x="1620591" y="-595"/>
                    <a:pt x="2088004" y="466857"/>
                    <a:pt x="2088004" y="1043455"/>
                  </a:cubicBezTo>
                  <a:close/>
                </a:path>
              </a:pathLst>
            </a:custGeom>
            <a:solidFill>
              <a:schemeClr val="bg1"/>
            </a:solidFill>
            <a:ln w="3973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6E0BE85-0026-579A-766F-EC16BB013081}"/>
                </a:ext>
              </a:extLst>
            </p:cNvPr>
            <p:cNvSpPr/>
            <p:nvPr/>
          </p:nvSpPr>
          <p:spPr>
            <a:xfrm>
              <a:off x="5087354" y="1929010"/>
              <a:ext cx="2088099" cy="2088100"/>
            </a:xfrm>
            <a:custGeom>
              <a:avLst/>
              <a:gdLst>
                <a:gd name="connsiteX0" fmla="*/ 2088003 w 2088099"/>
                <a:gd name="connsiteY0" fmla="*/ 1043455 h 2088100"/>
                <a:gd name="connsiteX1" fmla="*/ 1043954 w 2088099"/>
                <a:gd name="connsiteY1" fmla="*/ 2087505 h 2088100"/>
                <a:gd name="connsiteX2" fmla="*/ -97 w 2088099"/>
                <a:gd name="connsiteY2" fmla="*/ 1043455 h 2088100"/>
                <a:gd name="connsiteX3" fmla="*/ 1043954 w 2088099"/>
                <a:gd name="connsiteY3" fmla="*/ -595 h 2088100"/>
                <a:gd name="connsiteX4" fmla="*/ 2088003 w 2088099"/>
                <a:gd name="connsiteY4" fmla="*/ 1043455 h 208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8099" h="2088100">
                  <a:moveTo>
                    <a:pt x="2088003" y="1043455"/>
                  </a:moveTo>
                  <a:cubicBezTo>
                    <a:pt x="2088003" y="1620052"/>
                    <a:pt x="1620591" y="2087505"/>
                    <a:pt x="1043954" y="2087505"/>
                  </a:cubicBezTo>
                  <a:cubicBezTo>
                    <a:pt x="467316" y="2087505"/>
                    <a:pt x="-97" y="1620052"/>
                    <a:pt x="-97" y="1043455"/>
                  </a:cubicBezTo>
                  <a:cubicBezTo>
                    <a:pt x="-97" y="466857"/>
                    <a:pt x="467356" y="-595"/>
                    <a:pt x="1043954" y="-595"/>
                  </a:cubicBezTo>
                  <a:cubicBezTo>
                    <a:pt x="1620551" y="-595"/>
                    <a:pt x="2088003" y="466857"/>
                    <a:pt x="2088003" y="1043455"/>
                  </a:cubicBezTo>
                  <a:close/>
                </a:path>
              </a:pathLst>
            </a:custGeom>
            <a:solidFill>
              <a:schemeClr val="bg1"/>
            </a:solidFill>
            <a:ln w="3973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9FF067C-2B83-D5B0-59EC-4BA62B335C9D}"/>
                </a:ext>
              </a:extLst>
            </p:cNvPr>
            <p:cNvSpPr/>
            <p:nvPr/>
          </p:nvSpPr>
          <p:spPr>
            <a:xfrm>
              <a:off x="639102" y="2114412"/>
              <a:ext cx="1781484" cy="1046553"/>
            </a:xfrm>
            <a:custGeom>
              <a:avLst/>
              <a:gdLst>
                <a:gd name="connsiteX0" fmla="*/ 1781388 w 1781484"/>
                <a:gd name="connsiteY0" fmla="*/ 890167 h 1046553"/>
                <a:gd name="connsiteX1" fmla="*/ 890626 w 1781484"/>
                <a:gd name="connsiteY1" fmla="*/ -595 h 1046553"/>
                <a:gd name="connsiteX2" fmla="*/ -97 w 1781484"/>
                <a:gd name="connsiteY2" fmla="*/ 890167 h 1046553"/>
                <a:gd name="connsiteX3" fmla="*/ 261 w 1781484"/>
                <a:gd name="connsiteY3" fmla="*/ 915516 h 1046553"/>
                <a:gd name="connsiteX4" fmla="*/ 799281 w 1781484"/>
                <a:gd name="connsiteY4" fmla="*/ 915516 h 1046553"/>
                <a:gd name="connsiteX5" fmla="*/ 891142 w 1781484"/>
                <a:gd name="connsiteY5" fmla="*/ 1045958 h 1046553"/>
                <a:gd name="connsiteX6" fmla="*/ 982726 w 1781484"/>
                <a:gd name="connsiteY6" fmla="*/ 915516 h 1046553"/>
                <a:gd name="connsiteX7" fmla="*/ 1780991 w 1781484"/>
                <a:gd name="connsiteY7" fmla="*/ 915516 h 1046553"/>
                <a:gd name="connsiteX8" fmla="*/ 1781388 w 1781484"/>
                <a:gd name="connsiteY8" fmla="*/ 890167 h 104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1484" h="1046553">
                  <a:moveTo>
                    <a:pt x="1781388" y="890167"/>
                  </a:moveTo>
                  <a:cubicBezTo>
                    <a:pt x="1781388" y="398199"/>
                    <a:pt x="1382593" y="-595"/>
                    <a:pt x="890626" y="-595"/>
                  </a:cubicBezTo>
                  <a:cubicBezTo>
                    <a:pt x="398658" y="-595"/>
                    <a:pt x="-97" y="398199"/>
                    <a:pt x="-97" y="890167"/>
                  </a:cubicBezTo>
                  <a:cubicBezTo>
                    <a:pt x="-97" y="898670"/>
                    <a:pt x="-97" y="907093"/>
                    <a:pt x="261" y="915516"/>
                  </a:cubicBezTo>
                  <a:lnTo>
                    <a:pt x="799281" y="915516"/>
                  </a:lnTo>
                  <a:lnTo>
                    <a:pt x="891142" y="1045958"/>
                  </a:lnTo>
                  <a:lnTo>
                    <a:pt x="982726" y="915516"/>
                  </a:lnTo>
                  <a:lnTo>
                    <a:pt x="1780991" y="915516"/>
                  </a:lnTo>
                  <a:cubicBezTo>
                    <a:pt x="1781229" y="907093"/>
                    <a:pt x="1781388" y="898670"/>
                    <a:pt x="1781388" y="890167"/>
                  </a:cubicBezTo>
                  <a:close/>
                </a:path>
              </a:pathLst>
            </a:custGeom>
            <a:solidFill>
              <a:schemeClr val="accent1"/>
            </a:solidFill>
            <a:ln w="39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860AE1-82A2-C07F-8562-27EE91A5FA9C}"/>
                </a:ext>
              </a:extLst>
            </p:cNvPr>
            <p:cNvSpPr/>
            <p:nvPr/>
          </p:nvSpPr>
          <p:spPr>
            <a:xfrm>
              <a:off x="2920302" y="2114412"/>
              <a:ext cx="1781484" cy="1046553"/>
            </a:xfrm>
            <a:custGeom>
              <a:avLst/>
              <a:gdLst>
                <a:gd name="connsiteX0" fmla="*/ 1781388 w 1781484"/>
                <a:gd name="connsiteY0" fmla="*/ 890167 h 1046553"/>
                <a:gd name="connsiteX1" fmla="*/ 890666 w 1781484"/>
                <a:gd name="connsiteY1" fmla="*/ -595 h 1046553"/>
                <a:gd name="connsiteX2" fmla="*/ -97 w 1781484"/>
                <a:gd name="connsiteY2" fmla="*/ 890167 h 1046553"/>
                <a:gd name="connsiteX3" fmla="*/ 261 w 1781484"/>
                <a:gd name="connsiteY3" fmla="*/ 915516 h 1046553"/>
                <a:gd name="connsiteX4" fmla="*/ 799281 w 1781484"/>
                <a:gd name="connsiteY4" fmla="*/ 915516 h 1046553"/>
                <a:gd name="connsiteX5" fmla="*/ 891182 w 1781484"/>
                <a:gd name="connsiteY5" fmla="*/ 1045958 h 1046553"/>
                <a:gd name="connsiteX6" fmla="*/ 982567 w 1781484"/>
                <a:gd name="connsiteY6" fmla="*/ 915516 h 1046553"/>
                <a:gd name="connsiteX7" fmla="*/ 1780832 w 1781484"/>
                <a:gd name="connsiteY7" fmla="*/ 915516 h 1046553"/>
                <a:gd name="connsiteX8" fmla="*/ 1781388 w 1781484"/>
                <a:gd name="connsiteY8" fmla="*/ 890167 h 104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1484" h="1046553">
                  <a:moveTo>
                    <a:pt x="1781388" y="890167"/>
                  </a:moveTo>
                  <a:cubicBezTo>
                    <a:pt x="1781388" y="398199"/>
                    <a:pt x="1382593" y="-595"/>
                    <a:pt x="890666" y="-595"/>
                  </a:cubicBezTo>
                  <a:cubicBezTo>
                    <a:pt x="398738" y="-595"/>
                    <a:pt x="-97" y="398199"/>
                    <a:pt x="-97" y="890167"/>
                  </a:cubicBezTo>
                  <a:cubicBezTo>
                    <a:pt x="-97" y="898670"/>
                    <a:pt x="-97" y="907093"/>
                    <a:pt x="261" y="915516"/>
                  </a:cubicBezTo>
                  <a:lnTo>
                    <a:pt x="799281" y="915516"/>
                  </a:lnTo>
                  <a:lnTo>
                    <a:pt x="891182" y="1045958"/>
                  </a:lnTo>
                  <a:lnTo>
                    <a:pt x="982567" y="915516"/>
                  </a:lnTo>
                  <a:lnTo>
                    <a:pt x="1780832" y="915516"/>
                  </a:lnTo>
                  <a:cubicBezTo>
                    <a:pt x="1781229" y="907093"/>
                    <a:pt x="1781388" y="898670"/>
                    <a:pt x="1781388" y="890167"/>
                  </a:cubicBezTo>
                  <a:close/>
                </a:path>
              </a:pathLst>
            </a:custGeom>
            <a:solidFill>
              <a:schemeClr val="accent2"/>
            </a:solidFill>
            <a:ln w="39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96F6BD5-35DB-2478-8EB3-35B73ED31735}"/>
                </a:ext>
              </a:extLst>
            </p:cNvPr>
            <p:cNvSpPr/>
            <p:nvPr/>
          </p:nvSpPr>
          <p:spPr>
            <a:xfrm>
              <a:off x="5242699" y="2114412"/>
              <a:ext cx="1781484" cy="1046553"/>
            </a:xfrm>
            <a:custGeom>
              <a:avLst/>
              <a:gdLst>
                <a:gd name="connsiteX0" fmla="*/ 1781388 w 1781484"/>
                <a:gd name="connsiteY0" fmla="*/ 890167 h 1046553"/>
                <a:gd name="connsiteX1" fmla="*/ 890666 w 1781484"/>
                <a:gd name="connsiteY1" fmla="*/ -595 h 1046553"/>
                <a:gd name="connsiteX2" fmla="*/ -97 w 1781484"/>
                <a:gd name="connsiteY2" fmla="*/ 890167 h 1046553"/>
                <a:gd name="connsiteX3" fmla="*/ 301 w 1781484"/>
                <a:gd name="connsiteY3" fmla="*/ 915516 h 1046553"/>
                <a:gd name="connsiteX4" fmla="*/ 799320 w 1781484"/>
                <a:gd name="connsiteY4" fmla="*/ 915516 h 1046553"/>
                <a:gd name="connsiteX5" fmla="*/ 891182 w 1781484"/>
                <a:gd name="connsiteY5" fmla="*/ 1045958 h 1046553"/>
                <a:gd name="connsiteX6" fmla="*/ 982567 w 1781484"/>
                <a:gd name="connsiteY6" fmla="*/ 915516 h 1046553"/>
                <a:gd name="connsiteX7" fmla="*/ 1781189 w 1781484"/>
                <a:gd name="connsiteY7" fmla="*/ 915516 h 1046553"/>
                <a:gd name="connsiteX8" fmla="*/ 1781388 w 1781484"/>
                <a:gd name="connsiteY8" fmla="*/ 890167 h 104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1484" h="1046553">
                  <a:moveTo>
                    <a:pt x="1781388" y="890167"/>
                  </a:moveTo>
                  <a:cubicBezTo>
                    <a:pt x="1781388" y="398199"/>
                    <a:pt x="1382593" y="-595"/>
                    <a:pt x="890666" y="-595"/>
                  </a:cubicBezTo>
                  <a:cubicBezTo>
                    <a:pt x="398738" y="-595"/>
                    <a:pt x="-97" y="398199"/>
                    <a:pt x="-97" y="890167"/>
                  </a:cubicBezTo>
                  <a:cubicBezTo>
                    <a:pt x="-97" y="898670"/>
                    <a:pt x="-97" y="907093"/>
                    <a:pt x="301" y="915516"/>
                  </a:cubicBezTo>
                  <a:lnTo>
                    <a:pt x="799320" y="915516"/>
                  </a:lnTo>
                  <a:lnTo>
                    <a:pt x="891182" y="1045958"/>
                  </a:lnTo>
                  <a:lnTo>
                    <a:pt x="982567" y="915516"/>
                  </a:lnTo>
                  <a:lnTo>
                    <a:pt x="1781189" y="915516"/>
                  </a:lnTo>
                  <a:cubicBezTo>
                    <a:pt x="1781189" y="907093"/>
                    <a:pt x="1781388" y="898670"/>
                    <a:pt x="1781388" y="890167"/>
                  </a:cubicBezTo>
                  <a:close/>
                </a:path>
              </a:pathLst>
            </a:custGeom>
            <a:solidFill>
              <a:schemeClr val="accent4"/>
            </a:solidFill>
            <a:ln w="39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401032C-94C6-F0FC-4B6B-0DA3CA3396FF}"/>
                </a:ext>
              </a:extLst>
            </p:cNvPr>
            <p:cNvSpPr/>
            <p:nvPr/>
          </p:nvSpPr>
          <p:spPr>
            <a:xfrm>
              <a:off x="639062" y="4611757"/>
              <a:ext cx="1781484" cy="51572"/>
            </a:xfrm>
            <a:custGeom>
              <a:avLst/>
              <a:gdLst>
                <a:gd name="connsiteX0" fmla="*/ 0 w 1781484"/>
                <a:gd name="connsiteY0" fmla="*/ 0 h 51572"/>
                <a:gd name="connsiteX1" fmla="*/ 1781485 w 1781484"/>
                <a:gd name="connsiteY1" fmla="*/ 0 h 51572"/>
                <a:gd name="connsiteX2" fmla="*/ 1781485 w 1781484"/>
                <a:gd name="connsiteY2" fmla="*/ 51573 h 51572"/>
                <a:gd name="connsiteX3" fmla="*/ 0 w 1781484"/>
                <a:gd name="connsiteY3" fmla="*/ 51573 h 51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484" h="51572">
                  <a:moveTo>
                    <a:pt x="0" y="0"/>
                  </a:moveTo>
                  <a:lnTo>
                    <a:pt x="1781485" y="0"/>
                  </a:lnTo>
                  <a:lnTo>
                    <a:pt x="1781485" y="51573"/>
                  </a:lnTo>
                  <a:lnTo>
                    <a:pt x="0" y="51573"/>
                  </a:lnTo>
                  <a:close/>
                </a:path>
              </a:pathLst>
            </a:custGeom>
            <a:solidFill>
              <a:schemeClr val="accent1"/>
            </a:solidFill>
            <a:ln w="39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46BD748-69CB-EF29-B63E-0B8B0B09645D}"/>
                </a:ext>
              </a:extLst>
            </p:cNvPr>
            <p:cNvSpPr/>
            <p:nvPr/>
          </p:nvSpPr>
          <p:spPr>
            <a:xfrm>
              <a:off x="2946168" y="4611757"/>
              <a:ext cx="1781484" cy="51572"/>
            </a:xfrm>
            <a:custGeom>
              <a:avLst/>
              <a:gdLst>
                <a:gd name="connsiteX0" fmla="*/ 0 w 1781484"/>
                <a:gd name="connsiteY0" fmla="*/ 0 h 51572"/>
                <a:gd name="connsiteX1" fmla="*/ 1781485 w 1781484"/>
                <a:gd name="connsiteY1" fmla="*/ 0 h 51572"/>
                <a:gd name="connsiteX2" fmla="*/ 1781485 w 1781484"/>
                <a:gd name="connsiteY2" fmla="*/ 51573 h 51572"/>
                <a:gd name="connsiteX3" fmla="*/ 0 w 1781484"/>
                <a:gd name="connsiteY3" fmla="*/ 51573 h 51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484" h="51572">
                  <a:moveTo>
                    <a:pt x="0" y="0"/>
                  </a:moveTo>
                  <a:lnTo>
                    <a:pt x="1781485" y="0"/>
                  </a:lnTo>
                  <a:lnTo>
                    <a:pt x="1781485" y="51573"/>
                  </a:lnTo>
                  <a:lnTo>
                    <a:pt x="0" y="51573"/>
                  </a:lnTo>
                  <a:close/>
                </a:path>
              </a:pathLst>
            </a:custGeom>
            <a:solidFill>
              <a:schemeClr val="accent2"/>
            </a:solidFill>
            <a:ln w="39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869C458-4F75-5574-8F0B-C368ACBFC0E6}"/>
                </a:ext>
              </a:extLst>
            </p:cNvPr>
            <p:cNvSpPr/>
            <p:nvPr/>
          </p:nvSpPr>
          <p:spPr>
            <a:xfrm>
              <a:off x="5214835" y="4583135"/>
              <a:ext cx="1781484" cy="45719"/>
            </a:xfrm>
            <a:custGeom>
              <a:avLst/>
              <a:gdLst>
                <a:gd name="connsiteX0" fmla="*/ 0 w 1781484"/>
                <a:gd name="connsiteY0" fmla="*/ 0 h 51572"/>
                <a:gd name="connsiteX1" fmla="*/ 1781486 w 1781484"/>
                <a:gd name="connsiteY1" fmla="*/ 0 h 51572"/>
                <a:gd name="connsiteX2" fmla="*/ 1781486 w 1781484"/>
                <a:gd name="connsiteY2" fmla="*/ 51573 h 51572"/>
                <a:gd name="connsiteX3" fmla="*/ 1 w 1781484"/>
                <a:gd name="connsiteY3" fmla="*/ 51573 h 51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1484" h="51572">
                  <a:moveTo>
                    <a:pt x="0" y="0"/>
                  </a:moveTo>
                  <a:lnTo>
                    <a:pt x="1781486" y="0"/>
                  </a:lnTo>
                  <a:lnTo>
                    <a:pt x="1781486" y="51573"/>
                  </a:lnTo>
                  <a:lnTo>
                    <a:pt x="1" y="51573"/>
                  </a:lnTo>
                  <a:close/>
                </a:path>
              </a:pathLst>
            </a:custGeom>
            <a:solidFill>
              <a:schemeClr val="accent4"/>
            </a:solidFill>
            <a:ln w="39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50A1E25-1112-E96D-3358-86F0760959E2}"/>
                </a:ext>
              </a:extLst>
            </p:cNvPr>
            <p:cNvSpPr txBox="1"/>
            <p:nvPr/>
          </p:nvSpPr>
          <p:spPr>
            <a:xfrm>
              <a:off x="587052" y="4780859"/>
              <a:ext cx="1964494" cy="2161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600"/>
                </a:spcBef>
              </a:pP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516E452-C53B-7887-2E68-66D45CA6508A}"/>
                </a:ext>
              </a:extLst>
            </p:cNvPr>
            <p:cNvSpPr txBox="1"/>
            <p:nvPr/>
          </p:nvSpPr>
          <p:spPr>
            <a:xfrm>
              <a:off x="2871492" y="4780859"/>
              <a:ext cx="1964494" cy="4323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rPr>
                <a:t>GUI framework for the user interface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F9B40B9-672F-7C8A-A829-A81B04E042A1}"/>
                </a:ext>
              </a:extLst>
            </p:cNvPr>
            <p:cNvSpPr txBox="1"/>
            <p:nvPr/>
          </p:nvSpPr>
          <p:spPr>
            <a:xfrm>
              <a:off x="5155932" y="4780010"/>
              <a:ext cx="1790919" cy="2161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600"/>
                </a:spcBef>
              </a:pP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335F690-E735-BB8C-D93B-4A3B4A71B69F}"/>
                </a:ext>
              </a:extLst>
            </p:cNvPr>
            <p:cNvSpPr txBox="1"/>
            <p:nvPr/>
          </p:nvSpPr>
          <p:spPr>
            <a:xfrm>
              <a:off x="748401" y="3332409"/>
              <a:ext cx="1566638" cy="2882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latin typeface="Lora" pitchFamily="2" charset="0"/>
                </a:rPr>
                <a:t>Matplotlib</a:t>
              </a:r>
              <a:endParaRPr lang="en-US" b="1" dirty="0">
                <a:latin typeface="Lora" pitchFamily="2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BD753F0-330A-F20F-4DF7-78CDB178C11A}"/>
                </a:ext>
              </a:extLst>
            </p:cNvPr>
            <p:cNvSpPr txBox="1"/>
            <p:nvPr/>
          </p:nvSpPr>
          <p:spPr>
            <a:xfrm>
              <a:off x="3050909" y="3332409"/>
              <a:ext cx="1566638" cy="2882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 err="1">
                  <a:latin typeface="Lora" pitchFamily="2" charset="0"/>
                </a:rPr>
                <a:t>Tkinter</a:t>
              </a:r>
              <a:endParaRPr lang="en-US" b="1" dirty="0">
                <a:latin typeface="Lora" pitchFamily="2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76C61BE-3173-8B53-FB0D-F9BEFDB26027}"/>
                </a:ext>
              </a:extLst>
            </p:cNvPr>
            <p:cNvSpPr txBox="1"/>
            <p:nvPr/>
          </p:nvSpPr>
          <p:spPr>
            <a:xfrm>
              <a:off x="5279637" y="3313211"/>
              <a:ext cx="1744546" cy="2401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US" sz="1400" dirty="0"/>
            </a:p>
          </p:txBody>
        </p:sp>
      </p:grpSp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78FDB96B-9439-3A38-BDFD-FAAB9C6ED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160216"/>
              </p:ext>
            </p:extLst>
          </p:nvPr>
        </p:nvGraphicFramePr>
        <p:xfrm>
          <a:off x="8598447" y="2934800"/>
          <a:ext cx="1119762" cy="365760"/>
        </p:xfrm>
        <a:graphic>
          <a:graphicData uri="http://schemas.openxmlformats.org/drawingml/2006/table">
            <a:tbl>
              <a:tblPr/>
              <a:tblGrid>
                <a:gridCol w="1119762">
                  <a:extLst>
                    <a:ext uri="{9D8B030D-6E8A-4147-A177-3AD203B41FA5}">
                      <a16:colId xmlns:a16="http://schemas.microsoft.com/office/drawing/2014/main" val="24311167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Lora" pitchFamily="2" charset="0"/>
                        </a:rPr>
                        <a:t>NumPy</a:t>
                      </a:r>
                      <a:endParaRPr lang="en-IN" dirty="0">
                        <a:latin typeface="Lora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742696"/>
                  </a:ext>
                </a:extLst>
              </a:tr>
            </a:tbl>
          </a:graphicData>
        </a:graphic>
      </p:graphicFrame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A1DFC1D4-B058-CFAE-F71F-3927F2C6A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85309"/>
              </p:ext>
            </p:extLst>
          </p:nvPr>
        </p:nvGraphicFramePr>
        <p:xfrm>
          <a:off x="6845348" y="3818414"/>
          <a:ext cx="4508451" cy="365760"/>
        </p:xfrm>
        <a:graphic>
          <a:graphicData uri="http://schemas.openxmlformats.org/drawingml/2006/table">
            <a:tbl>
              <a:tblPr/>
              <a:tblGrid>
                <a:gridCol w="4508451">
                  <a:extLst>
                    <a:ext uri="{9D8B030D-6E8A-4147-A177-3AD203B41FA5}">
                      <a16:colId xmlns:a16="http://schemas.microsoft.com/office/drawing/2014/main" val="7379222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943721"/>
                  </a:ext>
                </a:extLst>
              </a:tr>
            </a:tbl>
          </a:graphicData>
        </a:graphic>
      </p:graphicFrame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AA6D4924-0D3D-DEFE-A615-72249C706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98297"/>
              </p:ext>
            </p:extLst>
          </p:nvPr>
        </p:nvGraphicFramePr>
        <p:xfrm>
          <a:off x="1428408" y="4779065"/>
          <a:ext cx="2535876" cy="518160"/>
        </p:xfrm>
        <a:graphic>
          <a:graphicData uri="http://schemas.openxmlformats.org/drawingml/2006/table">
            <a:tbl>
              <a:tblPr/>
              <a:tblGrid>
                <a:gridCol w="2535876">
                  <a:extLst>
                    <a:ext uri="{9D8B030D-6E8A-4147-A177-3AD203B41FA5}">
                      <a16:colId xmlns:a16="http://schemas.microsoft.com/office/drawing/2014/main" val="42923814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ora" pitchFamily="2" charset="0"/>
                        </a:rPr>
                        <a:t>Data visualization for performance analysis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462084"/>
                  </a:ext>
                </a:extLst>
              </a:tr>
            </a:tbl>
          </a:graphicData>
        </a:graphic>
      </p:graphicFrame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D371BE00-AA5E-E6BF-2A71-2CAD4660E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374783"/>
              </p:ext>
            </p:extLst>
          </p:nvPr>
        </p:nvGraphicFramePr>
        <p:xfrm>
          <a:off x="7928739" y="4834242"/>
          <a:ext cx="2412854" cy="553999"/>
        </p:xfrm>
        <a:graphic>
          <a:graphicData uri="http://schemas.openxmlformats.org/drawingml/2006/table">
            <a:tbl>
              <a:tblPr/>
              <a:tblGrid>
                <a:gridCol w="2412854">
                  <a:extLst>
                    <a:ext uri="{9D8B030D-6E8A-4147-A177-3AD203B41FA5}">
                      <a16:colId xmlns:a16="http://schemas.microsoft.com/office/drawing/2014/main" val="2805835877"/>
                    </a:ext>
                  </a:extLst>
                </a:gridCol>
              </a:tblGrid>
              <a:tr h="553999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Lora" pitchFamily="2" charset="0"/>
                        </a:rPr>
                        <a:t>Numerical computing for handling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169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16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5CD11-4049-1F7D-D9F6-701FD9481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8961C41-2794-6CE1-FE19-649954BE811D}"/>
              </a:ext>
            </a:extLst>
          </p:cNvPr>
          <p:cNvGrpSpPr/>
          <p:nvPr/>
        </p:nvGrpSpPr>
        <p:grpSpPr>
          <a:xfrm>
            <a:off x="62262" y="46768"/>
            <a:ext cx="12062342" cy="6765822"/>
            <a:chOff x="62262" y="-3773243"/>
            <a:chExt cx="12062342" cy="6765822"/>
          </a:xfrm>
        </p:grpSpPr>
        <p:pic>
          <p:nvPicPr>
            <p:cNvPr id="8" name="그래픽 16">
              <a:extLst>
                <a:ext uri="{FF2B5EF4-FFF2-40B4-BE49-F238E27FC236}">
                  <a16:creationId xmlns:a16="http://schemas.microsoft.com/office/drawing/2014/main" id="{F81D1A87-A01C-CF52-6F7D-6E30D7FABA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262" y="174116"/>
              <a:ext cx="2466156" cy="2818463"/>
            </a:xfrm>
            <a:prstGeom prst="rect">
              <a:avLst/>
            </a:prstGeom>
          </p:spPr>
        </p:pic>
        <p:pic>
          <p:nvPicPr>
            <p:cNvPr id="10" name="그래픽 18">
              <a:extLst>
                <a:ext uri="{FF2B5EF4-FFF2-40B4-BE49-F238E27FC236}">
                  <a16:creationId xmlns:a16="http://schemas.microsoft.com/office/drawing/2014/main" id="{3FD37AD9-6CE3-F07E-C036-0EF5C77D08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 flipV="1">
              <a:off x="9658448" y="-3773243"/>
              <a:ext cx="2466156" cy="281846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D5BBC0-0C0C-A2CB-626E-3FDBFE6D5174}"/>
              </a:ext>
            </a:extLst>
          </p:cNvPr>
          <p:cNvGrpSpPr/>
          <p:nvPr/>
        </p:nvGrpSpPr>
        <p:grpSpPr>
          <a:xfrm>
            <a:off x="4539318" y="5024176"/>
            <a:ext cx="7486292" cy="743578"/>
            <a:chOff x="3948544" y="4288732"/>
            <a:chExt cx="7486292" cy="19969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D6216D-7DBD-B991-17AA-F2AB2CA4183D}"/>
                </a:ext>
              </a:extLst>
            </p:cNvPr>
            <p:cNvSpPr txBox="1"/>
            <p:nvPr/>
          </p:nvSpPr>
          <p:spPr>
            <a:xfrm>
              <a:off x="3948544" y="4288732"/>
              <a:ext cx="72499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C738F3-DE60-476D-1F9A-5D5ECE0FB412}"/>
                </a:ext>
              </a:extLst>
            </p:cNvPr>
            <p:cNvSpPr txBox="1"/>
            <p:nvPr/>
          </p:nvSpPr>
          <p:spPr>
            <a:xfrm>
              <a:off x="5118920" y="6008665"/>
              <a:ext cx="63159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9F0616-C292-1B38-FD5F-CB7BE8FCEBC5}"/>
              </a:ext>
            </a:extLst>
          </p:cNvPr>
          <p:cNvSpPr txBox="1"/>
          <p:nvPr/>
        </p:nvSpPr>
        <p:spPr>
          <a:xfrm>
            <a:off x="4925066" y="0"/>
            <a:ext cx="2341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Georgia" panose="02040502050405020303" pitchFamily="18" charset="0"/>
              </a:rPr>
              <a:t>Benefits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E408B4-3C38-DA45-886F-CF50133F984C}"/>
              </a:ext>
            </a:extLst>
          </p:cNvPr>
          <p:cNvGrpSpPr/>
          <p:nvPr/>
        </p:nvGrpSpPr>
        <p:grpSpPr>
          <a:xfrm>
            <a:off x="1425348" y="1454907"/>
            <a:ext cx="9341303" cy="4647908"/>
            <a:chOff x="1426027" y="1556507"/>
            <a:chExt cx="9341303" cy="46479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C672E4A-708C-9379-C177-EA71A284513E}"/>
                </a:ext>
              </a:extLst>
            </p:cNvPr>
            <p:cNvSpPr/>
            <p:nvPr/>
          </p:nvSpPr>
          <p:spPr>
            <a:xfrm>
              <a:off x="1426027" y="1556507"/>
              <a:ext cx="4337153" cy="2264421"/>
            </a:xfrm>
            <a:custGeom>
              <a:avLst/>
              <a:gdLst>
                <a:gd name="connsiteX0" fmla="*/ 4336951 w 4337153"/>
                <a:gd name="connsiteY0" fmla="*/ 23938 h 2264421"/>
                <a:gd name="connsiteX1" fmla="*/ 4194977 w 4337153"/>
                <a:gd name="connsiteY1" fmla="*/ -368 h 2264421"/>
                <a:gd name="connsiteX2" fmla="*/ 425501 w 4337153"/>
                <a:gd name="connsiteY2" fmla="*/ -368 h 2264421"/>
                <a:gd name="connsiteX3" fmla="*/ -202 w 4337153"/>
                <a:gd name="connsiteY3" fmla="*/ 425335 h 2264421"/>
                <a:gd name="connsiteX4" fmla="*/ -202 w 4337153"/>
                <a:gd name="connsiteY4" fmla="*/ 425372 h 2264421"/>
                <a:gd name="connsiteX5" fmla="*/ -202 w 4337153"/>
                <a:gd name="connsiteY5" fmla="*/ 1838204 h 2264421"/>
                <a:gd name="connsiteX6" fmla="*/ 425354 w 4337153"/>
                <a:gd name="connsiteY6" fmla="*/ 2264054 h 2264421"/>
                <a:gd name="connsiteX7" fmla="*/ 425501 w 4337153"/>
                <a:gd name="connsiteY7" fmla="*/ 2264054 h 2264421"/>
                <a:gd name="connsiteX8" fmla="*/ 2350485 w 4337153"/>
                <a:gd name="connsiteY8" fmla="*/ 2264054 h 2264421"/>
                <a:gd name="connsiteX9" fmla="*/ 4336951 w 4337153"/>
                <a:gd name="connsiteY9" fmla="*/ 23938 h 226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37153" h="2264421">
                  <a:moveTo>
                    <a:pt x="4336951" y="23938"/>
                  </a:moveTo>
                  <a:cubicBezTo>
                    <a:pt x="4291355" y="7810"/>
                    <a:pt x="4243331" y="-408"/>
                    <a:pt x="4194977" y="-368"/>
                  </a:cubicBezTo>
                  <a:lnTo>
                    <a:pt x="425501" y="-368"/>
                  </a:lnTo>
                  <a:cubicBezTo>
                    <a:pt x="190392" y="-368"/>
                    <a:pt x="-202" y="190226"/>
                    <a:pt x="-202" y="425335"/>
                  </a:cubicBezTo>
                  <a:cubicBezTo>
                    <a:pt x="-202" y="425346"/>
                    <a:pt x="-202" y="425361"/>
                    <a:pt x="-202" y="425372"/>
                  </a:cubicBezTo>
                  <a:lnTo>
                    <a:pt x="-202" y="1838204"/>
                  </a:lnTo>
                  <a:cubicBezTo>
                    <a:pt x="-283" y="2073313"/>
                    <a:pt x="190245" y="2263973"/>
                    <a:pt x="425354" y="2264054"/>
                  </a:cubicBezTo>
                  <a:cubicBezTo>
                    <a:pt x="425402" y="2264054"/>
                    <a:pt x="425453" y="2264054"/>
                    <a:pt x="425501" y="2264054"/>
                  </a:cubicBezTo>
                  <a:lnTo>
                    <a:pt x="2350485" y="2264054"/>
                  </a:lnTo>
                  <a:cubicBezTo>
                    <a:pt x="2379204" y="1121749"/>
                    <a:pt x="3232191" y="184261"/>
                    <a:pt x="4336951" y="23938"/>
                  </a:cubicBezTo>
                  <a:close/>
                </a:path>
              </a:pathLst>
            </a:custGeom>
            <a:solidFill>
              <a:schemeClr val="accent1"/>
            </a:solidFill>
            <a:ln w="3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38D42B-D55D-3E6B-3C47-DDC955CB171D}"/>
                </a:ext>
              </a:extLst>
            </p:cNvPr>
            <p:cNvSpPr/>
            <p:nvPr/>
          </p:nvSpPr>
          <p:spPr>
            <a:xfrm>
              <a:off x="1578041" y="1708593"/>
              <a:ext cx="3693432" cy="1960285"/>
            </a:xfrm>
            <a:custGeom>
              <a:avLst/>
              <a:gdLst>
                <a:gd name="connsiteX0" fmla="*/ 273488 w 3693432"/>
                <a:gd name="connsiteY0" fmla="*/ 1959917 h 1960285"/>
                <a:gd name="connsiteX1" fmla="*/ -202 w 3693432"/>
                <a:gd name="connsiteY1" fmla="*/ 1686117 h 1960285"/>
                <a:gd name="connsiteX2" fmla="*/ -202 w 3693432"/>
                <a:gd name="connsiteY2" fmla="*/ 273285 h 1960285"/>
                <a:gd name="connsiteX3" fmla="*/ 273488 w 3693432"/>
                <a:gd name="connsiteY3" fmla="*/ -368 h 1960285"/>
                <a:gd name="connsiteX4" fmla="*/ 3693231 w 3693432"/>
                <a:gd name="connsiteY4" fmla="*/ -368 h 1960285"/>
                <a:gd name="connsiteX5" fmla="*/ 2882494 w 3693432"/>
                <a:gd name="connsiteY5" fmla="*/ 522375 h 1960285"/>
                <a:gd name="connsiteX6" fmla="*/ 2386742 w 3693432"/>
                <a:gd name="connsiteY6" fmla="*/ 1245706 h 1960285"/>
                <a:gd name="connsiteX7" fmla="*/ 2204539 w 3693432"/>
                <a:gd name="connsiteY7" fmla="*/ 1959917 h 196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93432" h="1960285">
                  <a:moveTo>
                    <a:pt x="273488" y="1959917"/>
                  </a:moveTo>
                  <a:cubicBezTo>
                    <a:pt x="122357" y="1959755"/>
                    <a:pt x="-99" y="1837248"/>
                    <a:pt x="-202" y="1686117"/>
                  </a:cubicBezTo>
                  <a:lnTo>
                    <a:pt x="-202" y="273285"/>
                  </a:lnTo>
                  <a:cubicBezTo>
                    <a:pt x="-18" y="122213"/>
                    <a:pt x="122416" y="-206"/>
                    <a:pt x="273488" y="-368"/>
                  </a:cubicBezTo>
                  <a:lnTo>
                    <a:pt x="3693231" y="-368"/>
                  </a:lnTo>
                  <a:cubicBezTo>
                    <a:pt x="3445759" y="135429"/>
                    <a:pt x="3071131" y="311270"/>
                    <a:pt x="2882494" y="522375"/>
                  </a:cubicBezTo>
                  <a:cubicBezTo>
                    <a:pt x="2690952" y="736789"/>
                    <a:pt x="2493857" y="980106"/>
                    <a:pt x="2386742" y="1245706"/>
                  </a:cubicBezTo>
                  <a:cubicBezTo>
                    <a:pt x="2294482" y="1474424"/>
                    <a:pt x="2225315" y="1714027"/>
                    <a:pt x="2204539" y="1959917"/>
                  </a:cubicBezTo>
                  <a:close/>
                </a:path>
              </a:pathLst>
            </a:custGeom>
            <a:solidFill>
              <a:srgbClr val="FFFFFF"/>
            </a:solidFill>
            <a:ln w="3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606ED3-D42D-8E00-CFF6-CE96C0BAE635}"/>
                </a:ext>
              </a:extLst>
            </p:cNvPr>
            <p:cNvSpPr/>
            <p:nvPr/>
          </p:nvSpPr>
          <p:spPr>
            <a:xfrm>
              <a:off x="3776715" y="1580813"/>
              <a:ext cx="2270268" cy="2240115"/>
            </a:xfrm>
            <a:custGeom>
              <a:avLst/>
              <a:gdLst>
                <a:gd name="connsiteX0" fmla="*/ 2270066 w 2270268"/>
                <a:gd name="connsiteY0" fmla="*/ 1813898 h 2240115"/>
                <a:gd name="connsiteX1" fmla="*/ 2270066 w 2270268"/>
                <a:gd name="connsiteY1" fmla="*/ 401066 h 2240115"/>
                <a:gd name="connsiteX2" fmla="*/ 1986264 w 2270268"/>
                <a:gd name="connsiteY2" fmla="*/ -368 h 2240115"/>
                <a:gd name="connsiteX3" fmla="*/ -202 w 2270268"/>
                <a:gd name="connsiteY3" fmla="*/ 2239748 h 2240115"/>
                <a:gd name="connsiteX4" fmla="*/ 1844290 w 2270268"/>
                <a:gd name="connsiteY4" fmla="*/ 2239748 h 2240115"/>
                <a:gd name="connsiteX5" fmla="*/ 2270066 w 2270268"/>
                <a:gd name="connsiteY5" fmla="*/ 1814118 h 2240115"/>
                <a:gd name="connsiteX6" fmla="*/ 2270066 w 2270268"/>
                <a:gd name="connsiteY6" fmla="*/ 1813898 h 224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0268" h="2240115">
                  <a:moveTo>
                    <a:pt x="2270066" y="1813898"/>
                  </a:moveTo>
                  <a:lnTo>
                    <a:pt x="2270066" y="401066"/>
                  </a:lnTo>
                  <a:cubicBezTo>
                    <a:pt x="2270066" y="220647"/>
                    <a:pt x="2156369" y="59812"/>
                    <a:pt x="1986264" y="-368"/>
                  </a:cubicBezTo>
                  <a:cubicBezTo>
                    <a:pt x="881503" y="159955"/>
                    <a:pt x="28516" y="1097443"/>
                    <a:pt x="-202" y="2239748"/>
                  </a:cubicBezTo>
                  <a:lnTo>
                    <a:pt x="1844290" y="2239748"/>
                  </a:lnTo>
                  <a:cubicBezTo>
                    <a:pt x="2079406" y="2239788"/>
                    <a:pt x="2270029" y="2049228"/>
                    <a:pt x="2270066" y="1814118"/>
                  </a:cubicBezTo>
                  <a:cubicBezTo>
                    <a:pt x="2270066" y="1814045"/>
                    <a:pt x="2270066" y="1813971"/>
                    <a:pt x="2270066" y="1813898"/>
                  </a:cubicBezTo>
                  <a:close/>
                </a:path>
              </a:pathLst>
            </a:custGeom>
            <a:gradFill>
              <a:gsLst>
                <a:gs pos="0">
                  <a:srgbClr val="EE582A"/>
                </a:gs>
                <a:gs pos="50000">
                  <a:srgbClr val="F38235"/>
                </a:gs>
                <a:gs pos="100000">
                  <a:srgbClr val="F8AD40"/>
                </a:gs>
              </a:gsLst>
              <a:lin ang="0" scaled="1"/>
            </a:gradFill>
            <a:ln w="3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7D7FFE-0086-B242-4F62-2963C7C0FC56}"/>
                </a:ext>
              </a:extLst>
            </p:cNvPr>
            <p:cNvSpPr/>
            <p:nvPr/>
          </p:nvSpPr>
          <p:spPr>
            <a:xfrm>
              <a:off x="3776715" y="1580813"/>
              <a:ext cx="2270268" cy="2240115"/>
            </a:xfrm>
            <a:custGeom>
              <a:avLst/>
              <a:gdLst>
                <a:gd name="connsiteX0" fmla="*/ 2270066 w 2270268"/>
                <a:gd name="connsiteY0" fmla="*/ 1813898 h 2240115"/>
                <a:gd name="connsiteX1" fmla="*/ 2270066 w 2270268"/>
                <a:gd name="connsiteY1" fmla="*/ 401066 h 2240115"/>
                <a:gd name="connsiteX2" fmla="*/ 1986264 w 2270268"/>
                <a:gd name="connsiteY2" fmla="*/ -368 h 2240115"/>
                <a:gd name="connsiteX3" fmla="*/ -202 w 2270268"/>
                <a:gd name="connsiteY3" fmla="*/ 2239748 h 2240115"/>
                <a:gd name="connsiteX4" fmla="*/ 1844290 w 2270268"/>
                <a:gd name="connsiteY4" fmla="*/ 2239748 h 2240115"/>
                <a:gd name="connsiteX5" fmla="*/ 2270066 w 2270268"/>
                <a:gd name="connsiteY5" fmla="*/ 1814118 h 2240115"/>
                <a:gd name="connsiteX6" fmla="*/ 2270066 w 2270268"/>
                <a:gd name="connsiteY6" fmla="*/ 1813898 h 224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0268" h="2240115">
                  <a:moveTo>
                    <a:pt x="2270066" y="1813898"/>
                  </a:moveTo>
                  <a:lnTo>
                    <a:pt x="2270066" y="401066"/>
                  </a:lnTo>
                  <a:cubicBezTo>
                    <a:pt x="2270066" y="220647"/>
                    <a:pt x="2156369" y="59812"/>
                    <a:pt x="1986264" y="-368"/>
                  </a:cubicBezTo>
                  <a:cubicBezTo>
                    <a:pt x="881503" y="159955"/>
                    <a:pt x="28516" y="1097443"/>
                    <a:pt x="-202" y="2239748"/>
                  </a:cubicBezTo>
                  <a:lnTo>
                    <a:pt x="1844290" y="2239748"/>
                  </a:lnTo>
                  <a:cubicBezTo>
                    <a:pt x="2079406" y="2239788"/>
                    <a:pt x="2270029" y="2049228"/>
                    <a:pt x="2270066" y="1814118"/>
                  </a:cubicBezTo>
                  <a:cubicBezTo>
                    <a:pt x="2270066" y="1814045"/>
                    <a:pt x="2270066" y="1813971"/>
                    <a:pt x="2270066" y="1813898"/>
                  </a:cubicBezTo>
                  <a:close/>
                </a:path>
              </a:pathLst>
            </a:custGeom>
            <a:solidFill>
              <a:schemeClr val="accent1"/>
            </a:solidFill>
            <a:ln w="3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933FCDA-05CE-BAB4-3793-359620FAD31E}"/>
                </a:ext>
              </a:extLst>
            </p:cNvPr>
            <p:cNvSpPr/>
            <p:nvPr/>
          </p:nvSpPr>
          <p:spPr>
            <a:xfrm>
              <a:off x="1426027" y="3939994"/>
              <a:ext cx="4337079" cy="2264421"/>
            </a:xfrm>
            <a:custGeom>
              <a:avLst/>
              <a:gdLst>
                <a:gd name="connsiteX0" fmla="*/ 2350485 w 4337079"/>
                <a:gd name="connsiteY0" fmla="*/ -368 h 2264421"/>
                <a:gd name="connsiteX1" fmla="*/ 425501 w 4337079"/>
                <a:gd name="connsiteY1" fmla="*/ -368 h 2264421"/>
                <a:gd name="connsiteX2" fmla="*/ -202 w 4337079"/>
                <a:gd name="connsiteY2" fmla="*/ 425335 h 2264421"/>
                <a:gd name="connsiteX3" fmla="*/ -202 w 4337079"/>
                <a:gd name="connsiteY3" fmla="*/ 425482 h 2264421"/>
                <a:gd name="connsiteX4" fmla="*/ -202 w 4337079"/>
                <a:gd name="connsiteY4" fmla="*/ 1838461 h 2264421"/>
                <a:gd name="connsiteX5" fmla="*/ 425501 w 4337079"/>
                <a:gd name="connsiteY5" fmla="*/ 2264054 h 2264421"/>
                <a:gd name="connsiteX6" fmla="*/ 4194977 w 4337079"/>
                <a:gd name="connsiteY6" fmla="*/ 2264054 h 2264421"/>
                <a:gd name="connsiteX7" fmla="*/ 4336878 w 4337079"/>
                <a:gd name="connsiteY7" fmla="*/ 2239785 h 2264421"/>
                <a:gd name="connsiteX8" fmla="*/ 2350485 w 4337079"/>
                <a:gd name="connsiteY8" fmla="*/ -368 h 226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7079" h="2264421">
                  <a:moveTo>
                    <a:pt x="2350485" y="-368"/>
                  </a:moveTo>
                  <a:lnTo>
                    <a:pt x="425501" y="-368"/>
                  </a:lnTo>
                  <a:cubicBezTo>
                    <a:pt x="190392" y="-368"/>
                    <a:pt x="-202" y="190218"/>
                    <a:pt x="-202" y="425335"/>
                  </a:cubicBezTo>
                  <a:cubicBezTo>
                    <a:pt x="-202" y="425372"/>
                    <a:pt x="-202" y="425445"/>
                    <a:pt x="-202" y="425482"/>
                  </a:cubicBezTo>
                  <a:lnTo>
                    <a:pt x="-202" y="1838461"/>
                  </a:lnTo>
                  <a:cubicBezTo>
                    <a:pt x="-140" y="2073541"/>
                    <a:pt x="190436" y="2264054"/>
                    <a:pt x="425501" y="2264054"/>
                  </a:cubicBezTo>
                  <a:lnTo>
                    <a:pt x="4194977" y="2264054"/>
                  </a:lnTo>
                  <a:cubicBezTo>
                    <a:pt x="4243331" y="2264090"/>
                    <a:pt x="4291318" y="2255891"/>
                    <a:pt x="4336878" y="2239785"/>
                  </a:cubicBezTo>
                  <a:cubicBezTo>
                    <a:pt x="3232191" y="2079424"/>
                    <a:pt x="2379204" y="1141936"/>
                    <a:pt x="2350485" y="-368"/>
                  </a:cubicBezTo>
                  <a:close/>
                </a:path>
              </a:pathLst>
            </a:custGeom>
            <a:solidFill>
              <a:schemeClr val="accent4"/>
            </a:solidFill>
            <a:ln w="3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993510-AEC4-BEB3-3E8A-E8A6E5041D74}"/>
                </a:ext>
              </a:extLst>
            </p:cNvPr>
            <p:cNvSpPr/>
            <p:nvPr/>
          </p:nvSpPr>
          <p:spPr>
            <a:xfrm>
              <a:off x="1578041" y="4092191"/>
              <a:ext cx="3777676" cy="1960285"/>
            </a:xfrm>
            <a:custGeom>
              <a:avLst/>
              <a:gdLst>
                <a:gd name="connsiteX0" fmla="*/ 273488 w 3777676"/>
                <a:gd name="connsiteY0" fmla="*/ 1959770 h 1960285"/>
                <a:gd name="connsiteX1" fmla="*/ -202 w 3777676"/>
                <a:gd name="connsiteY1" fmla="*/ 1686117 h 1960285"/>
                <a:gd name="connsiteX2" fmla="*/ -202 w 3777676"/>
                <a:gd name="connsiteY2" fmla="*/ 273285 h 1960285"/>
                <a:gd name="connsiteX3" fmla="*/ 273488 w 3777676"/>
                <a:gd name="connsiteY3" fmla="*/ -368 h 1960285"/>
                <a:gd name="connsiteX4" fmla="*/ 2500108 w 3777676"/>
                <a:gd name="connsiteY4" fmla="*/ -368 h 1960285"/>
                <a:gd name="connsiteX5" fmla="*/ 3777474 w 3777676"/>
                <a:gd name="connsiteY5" fmla="*/ 1959917 h 196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7676" h="1960285">
                  <a:moveTo>
                    <a:pt x="273488" y="1959770"/>
                  </a:moveTo>
                  <a:cubicBezTo>
                    <a:pt x="122416" y="1959623"/>
                    <a:pt x="-18" y="1837174"/>
                    <a:pt x="-202" y="1686117"/>
                  </a:cubicBezTo>
                  <a:lnTo>
                    <a:pt x="-202" y="273285"/>
                  </a:lnTo>
                  <a:cubicBezTo>
                    <a:pt x="-18" y="122228"/>
                    <a:pt x="122416" y="-221"/>
                    <a:pt x="273488" y="-368"/>
                  </a:cubicBezTo>
                  <a:lnTo>
                    <a:pt x="2500108" y="-368"/>
                  </a:lnTo>
                  <a:cubicBezTo>
                    <a:pt x="2571323" y="825555"/>
                    <a:pt x="3050687" y="1561205"/>
                    <a:pt x="3777474" y="1959917"/>
                  </a:cubicBezTo>
                  <a:close/>
                </a:path>
              </a:pathLst>
            </a:custGeom>
            <a:solidFill>
              <a:srgbClr val="FFFFFF"/>
            </a:solidFill>
            <a:ln w="3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A63A2AA-CC4C-28EE-47EB-9241566BB673}"/>
                </a:ext>
              </a:extLst>
            </p:cNvPr>
            <p:cNvSpPr/>
            <p:nvPr/>
          </p:nvSpPr>
          <p:spPr>
            <a:xfrm>
              <a:off x="3776715" y="3939994"/>
              <a:ext cx="2270268" cy="2240115"/>
            </a:xfrm>
            <a:custGeom>
              <a:avLst/>
              <a:gdLst>
                <a:gd name="connsiteX0" fmla="*/ 2270066 w 2270268"/>
                <a:gd name="connsiteY0" fmla="*/ 1838314 h 2240115"/>
                <a:gd name="connsiteX1" fmla="*/ 2270066 w 2270268"/>
                <a:gd name="connsiteY1" fmla="*/ 425482 h 2240115"/>
                <a:gd name="connsiteX2" fmla="*/ 1844510 w 2270268"/>
                <a:gd name="connsiteY2" fmla="*/ -368 h 2240115"/>
                <a:gd name="connsiteX3" fmla="*/ 1844290 w 2270268"/>
                <a:gd name="connsiteY3" fmla="*/ -368 h 2240115"/>
                <a:gd name="connsiteX4" fmla="*/ -202 w 2270268"/>
                <a:gd name="connsiteY4" fmla="*/ -368 h 2240115"/>
                <a:gd name="connsiteX5" fmla="*/ 1986264 w 2270268"/>
                <a:gd name="connsiteY5" fmla="*/ 2239748 h 2240115"/>
                <a:gd name="connsiteX6" fmla="*/ 2270066 w 2270268"/>
                <a:gd name="connsiteY6" fmla="*/ 1838314 h 224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0268" h="2240115">
                  <a:moveTo>
                    <a:pt x="2270066" y="1838314"/>
                  </a:moveTo>
                  <a:lnTo>
                    <a:pt x="2270066" y="425482"/>
                  </a:lnTo>
                  <a:cubicBezTo>
                    <a:pt x="2270140" y="190366"/>
                    <a:pt x="2079627" y="-294"/>
                    <a:pt x="1844510" y="-368"/>
                  </a:cubicBezTo>
                  <a:cubicBezTo>
                    <a:pt x="1844437" y="-368"/>
                    <a:pt x="1844363" y="-368"/>
                    <a:pt x="1844290" y="-368"/>
                  </a:cubicBezTo>
                  <a:lnTo>
                    <a:pt x="-202" y="-368"/>
                  </a:lnTo>
                  <a:cubicBezTo>
                    <a:pt x="28516" y="1141936"/>
                    <a:pt x="881503" y="2079424"/>
                    <a:pt x="1986264" y="2239748"/>
                  </a:cubicBezTo>
                  <a:cubicBezTo>
                    <a:pt x="2156369" y="2179553"/>
                    <a:pt x="2270066" y="2018752"/>
                    <a:pt x="2270066" y="1838314"/>
                  </a:cubicBezTo>
                  <a:close/>
                </a:path>
              </a:pathLst>
            </a:custGeom>
            <a:gradFill>
              <a:gsLst>
                <a:gs pos="0">
                  <a:srgbClr val="EE582A"/>
                </a:gs>
                <a:gs pos="50000">
                  <a:srgbClr val="F38235"/>
                </a:gs>
                <a:gs pos="100000">
                  <a:srgbClr val="F8AD40"/>
                </a:gs>
              </a:gsLst>
              <a:lin ang="0" scaled="1"/>
            </a:gradFill>
            <a:ln w="3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F4CBE29-E8F8-BD3C-3976-FA47C1E6F682}"/>
                </a:ext>
              </a:extLst>
            </p:cNvPr>
            <p:cNvSpPr/>
            <p:nvPr/>
          </p:nvSpPr>
          <p:spPr>
            <a:xfrm>
              <a:off x="3776715" y="3939994"/>
              <a:ext cx="2270268" cy="2240115"/>
            </a:xfrm>
            <a:custGeom>
              <a:avLst/>
              <a:gdLst>
                <a:gd name="connsiteX0" fmla="*/ 2270066 w 2270268"/>
                <a:gd name="connsiteY0" fmla="*/ 1838314 h 2240115"/>
                <a:gd name="connsiteX1" fmla="*/ 2270066 w 2270268"/>
                <a:gd name="connsiteY1" fmla="*/ 425482 h 2240115"/>
                <a:gd name="connsiteX2" fmla="*/ 1844510 w 2270268"/>
                <a:gd name="connsiteY2" fmla="*/ -368 h 2240115"/>
                <a:gd name="connsiteX3" fmla="*/ 1844290 w 2270268"/>
                <a:gd name="connsiteY3" fmla="*/ -368 h 2240115"/>
                <a:gd name="connsiteX4" fmla="*/ -202 w 2270268"/>
                <a:gd name="connsiteY4" fmla="*/ -368 h 2240115"/>
                <a:gd name="connsiteX5" fmla="*/ 1986264 w 2270268"/>
                <a:gd name="connsiteY5" fmla="*/ 2239748 h 2240115"/>
                <a:gd name="connsiteX6" fmla="*/ 2270066 w 2270268"/>
                <a:gd name="connsiteY6" fmla="*/ 1838314 h 224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0268" h="2240115">
                  <a:moveTo>
                    <a:pt x="2270066" y="1838314"/>
                  </a:moveTo>
                  <a:lnTo>
                    <a:pt x="2270066" y="425482"/>
                  </a:lnTo>
                  <a:cubicBezTo>
                    <a:pt x="2270140" y="190366"/>
                    <a:pt x="2079627" y="-294"/>
                    <a:pt x="1844510" y="-368"/>
                  </a:cubicBezTo>
                  <a:cubicBezTo>
                    <a:pt x="1844437" y="-368"/>
                    <a:pt x="1844363" y="-368"/>
                    <a:pt x="1844290" y="-368"/>
                  </a:cubicBezTo>
                  <a:lnTo>
                    <a:pt x="-202" y="-368"/>
                  </a:lnTo>
                  <a:cubicBezTo>
                    <a:pt x="28516" y="1141936"/>
                    <a:pt x="881503" y="2079424"/>
                    <a:pt x="1986264" y="2239748"/>
                  </a:cubicBezTo>
                  <a:cubicBezTo>
                    <a:pt x="2156369" y="2179553"/>
                    <a:pt x="2270066" y="2018752"/>
                    <a:pt x="2270066" y="1838314"/>
                  </a:cubicBezTo>
                  <a:close/>
                </a:path>
              </a:pathLst>
            </a:custGeom>
            <a:solidFill>
              <a:schemeClr val="accent4"/>
            </a:solidFill>
            <a:ln w="3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804D52-A0E6-E52E-6427-9367DC1BAC91}"/>
                </a:ext>
              </a:extLst>
            </p:cNvPr>
            <p:cNvSpPr/>
            <p:nvPr/>
          </p:nvSpPr>
          <p:spPr>
            <a:xfrm>
              <a:off x="6432053" y="1556507"/>
              <a:ext cx="4335277" cy="2264384"/>
            </a:xfrm>
            <a:custGeom>
              <a:avLst/>
              <a:gdLst>
                <a:gd name="connsiteX0" fmla="*/ 4335076 w 4335277"/>
                <a:gd name="connsiteY0" fmla="*/ 1838204 h 2264384"/>
                <a:gd name="connsiteX1" fmla="*/ 4335076 w 4335277"/>
                <a:gd name="connsiteY1" fmla="*/ 425372 h 2264384"/>
                <a:gd name="connsiteX2" fmla="*/ 3909410 w 4335277"/>
                <a:gd name="connsiteY2" fmla="*/ -368 h 2264384"/>
                <a:gd name="connsiteX3" fmla="*/ 3909373 w 4335277"/>
                <a:gd name="connsiteY3" fmla="*/ -368 h 2264384"/>
                <a:gd name="connsiteX4" fmla="*/ 139823 w 4335277"/>
                <a:gd name="connsiteY4" fmla="*/ -368 h 2264384"/>
                <a:gd name="connsiteX5" fmla="*/ -202 w 4335277"/>
                <a:gd name="connsiteY5" fmla="*/ 23239 h 2264384"/>
                <a:gd name="connsiteX6" fmla="*/ 1990750 w 4335277"/>
                <a:gd name="connsiteY6" fmla="*/ 2264017 h 2264384"/>
                <a:gd name="connsiteX7" fmla="*/ 3909373 w 4335277"/>
                <a:gd name="connsiteY7" fmla="*/ 2264017 h 2264384"/>
                <a:gd name="connsiteX8" fmla="*/ 4335076 w 4335277"/>
                <a:gd name="connsiteY8" fmla="*/ 1838314 h 2264384"/>
                <a:gd name="connsiteX9" fmla="*/ 4335076 w 4335277"/>
                <a:gd name="connsiteY9" fmla="*/ 1838204 h 226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35277" h="2264384">
                  <a:moveTo>
                    <a:pt x="4335076" y="1838204"/>
                  </a:moveTo>
                  <a:lnTo>
                    <a:pt x="4335076" y="425372"/>
                  </a:lnTo>
                  <a:cubicBezTo>
                    <a:pt x="4335113" y="190263"/>
                    <a:pt x="4144526" y="-346"/>
                    <a:pt x="3909410" y="-368"/>
                  </a:cubicBezTo>
                  <a:cubicBezTo>
                    <a:pt x="3909410" y="-368"/>
                    <a:pt x="3909373" y="-368"/>
                    <a:pt x="3909373" y="-368"/>
                  </a:cubicBezTo>
                  <a:lnTo>
                    <a:pt x="139823" y="-368"/>
                  </a:lnTo>
                  <a:cubicBezTo>
                    <a:pt x="92168" y="-401"/>
                    <a:pt x="44806" y="7578"/>
                    <a:pt x="-202" y="23239"/>
                  </a:cubicBezTo>
                  <a:cubicBezTo>
                    <a:pt x="1106618" y="181687"/>
                    <a:pt x="1961994" y="1120168"/>
                    <a:pt x="1990750" y="2264017"/>
                  </a:cubicBezTo>
                  <a:lnTo>
                    <a:pt x="3909373" y="2264017"/>
                  </a:lnTo>
                  <a:cubicBezTo>
                    <a:pt x="4144489" y="2264017"/>
                    <a:pt x="4335076" y="2073423"/>
                    <a:pt x="4335076" y="1838314"/>
                  </a:cubicBezTo>
                  <a:cubicBezTo>
                    <a:pt x="4335076" y="1838277"/>
                    <a:pt x="4335076" y="1838241"/>
                    <a:pt x="4335076" y="1838204"/>
                  </a:cubicBezTo>
                  <a:close/>
                </a:path>
              </a:pathLst>
            </a:custGeom>
            <a:solidFill>
              <a:schemeClr val="accent2"/>
            </a:solidFill>
            <a:ln w="3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589582-DB48-EF5A-E765-40D74A5D86D1}"/>
                </a:ext>
              </a:extLst>
            </p:cNvPr>
            <p:cNvSpPr/>
            <p:nvPr/>
          </p:nvSpPr>
          <p:spPr>
            <a:xfrm>
              <a:off x="6897579" y="1708593"/>
              <a:ext cx="3717738" cy="1960285"/>
            </a:xfrm>
            <a:custGeom>
              <a:avLst/>
              <a:gdLst>
                <a:gd name="connsiteX0" fmla="*/ 1277201 w 3717738"/>
                <a:gd name="connsiteY0" fmla="*/ 1959917 h 1960285"/>
                <a:gd name="connsiteX1" fmla="*/ -202 w 3717738"/>
                <a:gd name="connsiteY1" fmla="*/ -368 h 1960285"/>
                <a:gd name="connsiteX2" fmla="*/ 3443847 w 3717738"/>
                <a:gd name="connsiteY2" fmla="*/ -368 h 1960285"/>
                <a:gd name="connsiteX3" fmla="*/ 3717536 w 3717738"/>
                <a:gd name="connsiteY3" fmla="*/ 273285 h 1960285"/>
                <a:gd name="connsiteX4" fmla="*/ 3717536 w 3717738"/>
                <a:gd name="connsiteY4" fmla="*/ 1686117 h 1960285"/>
                <a:gd name="connsiteX5" fmla="*/ 3443847 w 3717738"/>
                <a:gd name="connsiteY5" fmla="*/ 1959770 h 196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7738" h="1960285">
                  <a:moveTo>
                    <a:pt x="1277201" y="1959917"/>
                  </a:moveTo>
                  <a:cubicBezTo>
                    <a:pt x="1205938" y="1134005"/>
                    <a:pt x="726585" y="398370"/>
                    <a:pt x="-202" y="-368"/>
                  </a:cubicBezTo>
                  <a:lnTo>
                    <a:pt x="3443847" y="-368"/>
                  </a:lnTo>
                  <a:cubicBezTo>
                    <a:pt x="3594904" y="-206"/>
                    <a:pt x="3717353" y="122213"/>
                    <a:pt x="3717536" y="273285"/>
                  </a:cubicBezTo>
                  <a:lnTo>
                    <a:pt x="3717536" y="1686117"/>
                  </a:lnTo>
                  <a:cubicBezTo>
                    <a:pt x="3717353" y="1837189"/>
                    <a:pt x="3594904" y="1959608"/>
                    <a:pt x="3443847" y="1959770"/>
                  </a:cubicBezTo>
                  <a:close/>
                </a:path>
              </a:pathLst>
            </a:custGeom>
            <a:solidFill>
              <a:srgbClr val="FFFFFF"/>
            </a:solidFill>
            <a:ln w="3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CBF5196-C190-2775-8CEE-FEEE29EDFD22}"/>
                </a:ext>
              </a:extLst>
            </p:cNvPr>
            <p:cNvSpPr/>
            <p:nvPr/>
          </p:nvSpPr>
          <p:spPr>
            <a:xfrm>
              <a:off x="6146376" y="1580151"/>
              <a:ext cx="2276813" cy="2240630"/>
            </a:xfrm>
            <a:custGeom>
              <a:avLst/>
              <a:gdLst>
                <a:gd name="connsiteX0" fmla="*/ 285475 w 2276813"/>
                <a:gd name="connsiteY0" fmla="*/ -368 h 2240630"/>
                <a:gd name="connsiteX1" fmla="*/ -202 w 2276813"/>
                <a:gd name="connsiteY1" fmla="*/ 401728 h 2240630"/>
                <a:gd name="connsiteX2" fmla="*/ -202 w 2276813"/>
                <a:gd name="connsiteY2" fmla="*/ 1814560 h 2240630"/>
                <a:gd name="connsiteX3" fmla="*/ 425501 w 2276813"/>
                <a:gd name="connsiteY3" fmla="*/ 2240263 h 2240630"/>
                <a:gd name="connsiteX4" fmla="*/ 2276612 w 2276813"/>
                <a:gd name="connsiteY4" fmla="*/ 2240263 h 2240630"/>
                <a:gd name="connsiteX5" fmla="*/ 285475 w 2276813"/>
                <a:gd name="connsiteY5" fmla="*/ -368 h 22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6813" h="2240630">
                  <a:moveTo>
                    <a:pt x="285475" y="-368"/>
                  </a:moveTo>
                  <a:cubicBezTo>
                    <a:pt x="114415" y="59261"/>
                    <a:pt x="-202" y="220577"/>
                    <a:pt x="-202" y="401728"/>
                  </a:cubicBezTo>
                  <a:lnTo>
                    <a:pt x="-202" y="1814560"/>
                  </a:lnTo>
                  <a:cubicBezTo>
                    <a:pt x="-202" y="2049669"/>
                    <a:pt x="190384" y="2240263"/>
                    <a:pt x="425501" y="2240263"/>
                  </a:cubicBezTo>
                  <a:lnTo>
                    <a:pt x="2276612" y="2240263"/>
                  </a:lnTo>
                  <a:cubicBezTo>
                    <a:pt x="2247672" y="1096561"/>
                    <a:pt x="1392406" y="158080"/>
                    <a:pt x="285475" y="-368"/>
                  </a:cubicBezTo>
                  <a:close/>
                </a:path>
              </a:pathLst>
            </a:custGeom>
            <a:gradFill>
              <a:gsLst>
                <a:gs pos="0">
                  <a:srgbClr val="EE582A"/>
                </a:gs>
                <a:gs pos="50000">
                  <a:srgbClr val="F38235"/>
                </a:gs>
                <a:gs pos="100000">
                  <a:srgbClr val="F8AD40"/>
                </a:gs>
              </a:gsLst>
              <a:lin ang="0" scaled="1"/>
            </a:gradFill>
            <a:ln w="3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56C5B47-2BE2-C026-2C0C-C525DB6FC710}"/>
                </a:ext>
              </a:extLst>
            </p:cNvPr>
            <p:cNvSpPr/>
            <p:nvPr/>
          </p:nvSpPr>
          <p:spPr>
            <a:xfrm>
              <a:off x="6146376" y="1580151"/>
              <a:ext cx="2276813" cy="2240630"/>
            </a:xfrm>
            <a:custGeom>
              <a:avLst/>
              <a:gdLst>
                <a:gd name="connsiteX0" fmla="*/ 285475 w 2276813"/>
                <a:gd name="connsiteY0" fmla="*/ -368 h 2240630"/>
                <a:gd name="connsiteX1" fmla="*/ -202 w 2276813"/>
                <a:gd name="connsiteY1" fmla="*/ 401728 h 2240630"/>
                <a:gd name="connsiteX2" fmla="*/ -202 w 2276813"/>
                <a:gd name="connsiteY2" fmla="*/ 1814560 h 2240630"/>
                <a:gd name="connsiteX3" fmla="*/ 425501 w 2276813"/>
                <a:gd name="connsiteY3" fmla="*/ 2240263 h 2240630"/>
                <a:gd name="connsiteX4" fmla="*/ 2276612 w 2276813"/>
                <a:gd name="connsiteY4" fmla="*/ 2240263 h 2240630"/>
                <a:gd name="connsiteX5" fmla="*/ 285475 w 2276813"/>
                <a:gd name="connsiteY5" fmla="*/ -368 h 224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6813" h="2240630">
                  <a:moveTo>
                    <a:pt x="285475" y="-368"/>
                  </a:moveTo>
                  <a:cubicBezTo>
                    <a:pt x="114415" y="59261"/>
                    <a:pt x="-202" y="220577"/>
                    <a:pt x="-202" y="401728"/>
                  </a:cubicBezTo>
                  <a:lnTo>
                    <a:pt x="-202" y="1814560"/>
                  </a:lnTo>
                  <a:cubicBezTo>
                    <a:pt x="-202" y="2049669"/>
                    <a:pt x="190384" y="2240263"/>
                    <a:pt x="425501" y="2240263"/>
                  </a:cubicBezTo>
                  <a:lnTo>
                    <a:pt x="2276612" y="2240263"/>
                  </a:lnTo>
                  <a:cubicBezTo>
                    <a:pt x="2247672" y="1096561"/>
                    <a:pt x="1392406" y="158080"/>
                    <a:pt x="285475" y="-368"/>
                  </a:cubicBezTo>
                  <a:close/>
                </a:path>
              </a:pathLst>
            </a:custGeom>
            <a:solidFill>
              <a:schemeClr val="accent2"/>
            </a:solidFill>
            <a:ln w="3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21CA72C-7964-091D-F736-07A9255E0128}"/>
                </a:ext>
              </a:extLst>
            </p:cNvPr>
            <p:cNvSpPr/>
            <p:nvPr/>
          </p:nvSpPr>
          <p:spPr>
            <a:xfrm>
              <a:off x="6432053" y="3940141"/>
              <a:ext cx="4335277" cy="2264237"/>
            </a:xfrm>
            <a:custGeom>
              <a:avLst/>
              <a:gdLst>
                <a:gd name="connsiteX0" fmla="*/ -202 w 4335277"/>
                <a:gd name="connsiteY0" fmla="*/ 2240262 h 2264237"/>
                <a:gd name="connsiteX1" fmla="*/ 139823 w 4335277"/>
                <a:gd name="connsiteY1" fmla="*/ 2263870 h 2264237"/>
                <a:gd name="connsiteX2" fmla="*/ 3909373 w 4335277"/>
                <a:gd name="connsiteY2" fmla="*/ 2263870 h 2264237"/>
                <a:gd name="connsiteX3" fmla="*/ 4335076 w 4335277"/>
                <a:gd name="connsiteY3" fmla="*/ 1838167 h 2264237"/>
                <a:gd name="connsiteX4" fmla="*/ 4335076 w 4335277"/>
                <a:gd name="connsiteY4" fmla="*/ 425335 h 2264237"/>
                <a:gd name="connsiteX5" fmla="*/ 3909373 w 4335277"/>
                <a:gd name="connsiteY5" fmla="*/ -368 h 2264237"/>
                <a:gd name="connsiteX6" fmla="*/ 1990934 w 4335277"/>
                <a:gd name="connsiteY6" fmla="*/ -368 h 2264237"/>
                <a:gd name="connsiteX7" fmla="*/ -202 w 4335277"/>
                <a:gd name="connsiteY7" fmla="*/ 2240262 h 226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35277" h="2264237">
                  <a:moveTo>
                    <a:pt x="-202" y="2240262"/>
                  </a:moveTo>
                  <a:cubicBezTo>
                    <a:pt x="44806" y="2255927"/>
                    <a:pt x="92168" y="2263907"/>
                    <a:pt x="139823" y="2263870"/>
                  </a:cubicBezTo>
                  <a:lnTo>
                    <a:pt x="3909373" y="2263870"/>
                  </a:lnTo>
                  <a:cubicBezTo>
                    <a:pt x="4144489" y="2263870"/>
                    <a:pt x="4335076" y="2073284"/>
                    <a:pt x="4335076" y="1838167"/>
                  </a:cubicBezTo>
                  <a:lnTo>
                    <a:pt x="4335076" y="425335"/>
                  </a:lnTo>
                  <a:cubicBezTo>
                    <a:pt x="4335076" y="190219"/>
                    <a:pt x="4144489" y="-368"/>
                    <a:pt x="3909373" y="-368"/>
                  </a:cubicBezTo>
                  <a:lnTo>
                    <a:pt x="1990934" y="-368"/>
                  </a:lnTo>
                  <a:cubicBezTo>
                    <a:pt x="1961994" y="1143334"/>
                    <a:pt x="1106728" y="2081814"/>
                    <a:pt x="-202" y="2240262"/>
                  </a:cubicBezTo>
                  <a:close/>
                </a:path>
              </a:pathLst>
            </a:custGeom>
            <a:solidFill>
              <a:schemeClr val="accent3"/>
            </a:solidFill>
            <a:ln w="3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4057A7-7E82-6856-6169-321D96813957}"/>
                </a:ext>
              </a:extLst>
            </p:cNvPr>
            <p:cNvSpPr/>
            <p:nvPr/>
          </p:nvSpPr>
          <p:spPr>
            <a:xfrm>
              <a:off x="6918282" y="4092044"/>
              <a:ext cx="3697035" cy="1960284"/>
            </a:xfrm>
            <a:custGeom>
              <a:avLst/>
              <a:gdLst>
                <a:gd name="connsiteX0" fmla="*/ -202 w 3697035"/>
                <a:gd name="connsiteY0" fmla="*/ 1959917 h 1960284"/>
                <a:gd name="connsiteX1" fmla="*/ 1277201 w 3697035"/>
                <a:gd name="connsiteY1" fmla="*/ -368 h 1960284"/>
                <a:gd name="connsiteX2" fmla="*/ 3423144 w 3697035"/>
                <a:gd name="connsiteY2" fmla="*/ -368 h 1960284"/>
                <a:gd name="connsiteX3" fmla="*/ 3696834 w 3697035"/>
                <a:gd name="connsiteY3" fmla="*/ 273285 h 1960284"/>
                <a:gd name="connsiteX4" fmla="*/ 3696834 w 3697035"/>
                <a:gd name="connsiteY4" fmla="*/ 1686264 h 1960284"/>
                <a:gd name="connsiteX5" fmla="*/ 3423144 w 3697035"/>
                <a:gd name="connsiteY5" fmla="*/ 1959917 h 1960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7035" h="1960284">
                  <a:moveTo>
                    <a:pt x="-202" y="1959917"/>
                  </a:moveTo>
                  <a:cubicBezTo>
                    <a:pt x="727357" y="1562013"/>
                    <a:pt x="1207041" y="825923"/>
                    <a:pt x="1277201" y="-368"/>
                  </a:cubicBezTo>
                  <a:lnTo>
                    <a:pt x="3423144" y="-368"/>
                  </a:lnTo>
                  <a:cubicBezTo>
                    <a:pt x="3574202" y="-221"/>
                    <a:pt x="3696651" y="122228"/>
                    <a:pt x="3696834" y="273285"/>
                  </a:cubicBezTo>
                  <a:lnTo>
                    <a:pt x="3696834" y="1686264"/>
                  </a:lnTo>
                  <a:cubicBezTo>
                    <a:pt x="3696651" y="1837321"/>
                    <a:pt x="3574202" y="1959770"/>
                    <a:pt x="3423144" y="1959917"/>
                  </a:cubicBezTo>
                  <a:close/>
                </a:path>
              </a:pathLst>
            </a:custGeom>
            <a:solidFill>
              <a:srgbClr val="FFFFFF"/>
            </a:solidFill>
            <a:ln w="3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B2798E4-E509-7005-783B-6D7A7178B049}"/>
                </a:ext>
              </a:extLst>
            </p:cNvPr>
            <p:cNvSpPr/>
            <p:nvPr/>
          </p:nvSpPr>
          <p:spPr>
            <a:xfrm>
              <a:off x="6146376" y="3940141"/>
              <a:ext cx="2276629" cy="2240777"/>
            </a:xfrm>
            <a:custGeom>
              <a:avLst/>
              <a:gdLst>
                <a:gd name="connsiteX0" fmla="*/ -202 w 2276629"/>
                <a:gd name="connsiteY0" fmla="*/ 425335 h 2240777"/>
                <a:gd name="connsiteX1" fmla="*/ -202 w 2276629"/>
                <a:gd name="connsiteY1" fmla="*/ 1838314 h 2240777"/>
                <a:gd name="connsiteX2" fmla="*/ 285475 w 2276629"/>
                <a:gd name="connsiteY2" fmla="*/ 2240410 h 2240777"/>
                <a:gd name="connsiteX3" fmla="*/ 2276428 w 2276629"/>
                <a:gd name="connsiteY3" fmla="*/ -368 h 2240777"/>
                <a:gd name="connsiteX4" fmla="*/ 425501 w 2276629"/>
                <a:gd name="connsiteY4" fmla="*/ -368 h 2240777"/>
                <a:gd name="connsiteX5" fmla="*/ -202 w 2276629"/>
                <a:gd name="connsiteY5" fmla="*/ 425335 h 224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6629" h="2240777">
                  <a:moveTo>
                    <a:pt x="-202" y="425335"/>
                  </a:moveTo>
                  <a:lnTo>
                    <a:pt x="-202" y="1838314"/>
                  </a:lnTo>
                  <a:cubicBezTo>
                    <a:pt x="-202" y="2019450"/>
                    <a:pt x="114415" y="2180766"/>
                    <a:pt x="285475" y="2240410"/>
                  </a:cubicBezTo>
                  <a:cubicBezTo>
                    <a:pt x="1392295" y="2081962"/>
                    <a:pt x="2247672" y="1143481"/>
                    <a:pt x="2276428" y="-368"/>
                  </a:cubicBezTo>
                  <a:lnTo>
                    <a:pt x="425501" y="-368"/>
                  </a:lnTo>
                  <a:cubicBezTo>
                    <a:pt x="190384" y="-368"/>
                    <a:pt x="-202" y="190219"/>
                    <a:pt x="-202" y="425335"/>
                  </a:cubicBezTo>
                  <a:close/>
                </a:path>
              </a:pathLst>
            </a:custGeom>
            <a:gradFill>
              <a:gsLst>
                <a:gs pos="0">
                  <a:srgbClr val="EE582A"/>
                </a:gs>
                <a:gs pos="50000">
                  <a:srgbClr val="F38235"/>
                </a:gs>
                <a:gs pos="100000">
                  <a:srgbClr val="F8AD40"/>
                </a:gs>
              </a:gsLst>
              <a:lin ang="0" scaled="1"/>
            </a:gradFill>
            <a:ln w="3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65FC0CA-F636-522B-37A6-888F36E76912}"/>
                </a:ext>
              </a:extLst>
            </p:cNvPr>
            <p:cNvSpPr/>
            <p:nvPr/>
          </p:nvSpPr>
          <p:spPr>
            <a:xfrm>
              <a:off x="6146376" y="3940141"/>
              <a:ext cx="2276629" cy="2240777"/>
            </a:xfrm>
            <a:custGeom>
              <a:avLst/>
              <a:gdLst>
                <a:gd name="connsiteX0" fmla="*/ -202 w 2276629"/>
                <a:gd name="connsiteY0" fmla="*/ 425335 h 2240777"/>
                <a:gd name="connsiteX1" fmla="*/ -202 w 2276629"/>
                <a:gd name="connsiteY1" fmla="*/ 1838314 h 2240777"/>
                <a:gd name="connsiteX2" fmla="*/ 285475 w 2276629"/>
                <a:gd name="connsiteY2" fmla="*/ 2240410 h 2240777"/>
                <a:gd name="connsiteX3" fmla="*/ 2276428 w 2276629"/>
                <a:gd name="connsiteY3" fmla="*/ -368 h 2240777"/>
                <a:gd name="connsiteX4" fmla="*/ 425501 w 2276629"/>
                <a:gd name="connsiteY4" fmla="*/ -368 h 2240777"/>
                <a:gd name="connsiteX5" fmla="*/ -202 w 2276629"/>
                <a:gd name="connsiteY5" fmla="*/ 425335 h 224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6629" h="2240777">
                  <a:moveTo>
                    <a:pt x="-202" y="425335"/>
                  </a:moveTo>
                  <a:lnTo>
                    <a:pt x="-202" y="1838314"/>
                  </a:lnTo>
                  <a:cubicBezTo>
                    <a:pt x="-202" y="2019450"/>
                    <a:pt x="114415" y="2180766"/>
                    <a:pt x="285475" y="2240410"/>
                  </a:cubicBezTo>
                  <a:cubicBezTo>
                    <a:pt x="1392295" y="2081962"/>
                    <a:pt x="2247672" y="1143481"/>
                    <a:pt x="2276428" y="-368"/>
                  </a:cubicBezTo>
                  <a:lnTo>
                    <a:pt x="425501" y="-368"/>
                  </a:lnTo>
                  <a:cubicBezTo>
                    <a:pt x="190384" y="-368"/>
                    <a:pt x="-202" y="190219"/>
                    <a:pt x="-202" y="425335"/>
                  </a:cubicBezTo>
                  <a:close/>
                </a:path>
              </a:pathLst>
            </a:custGeom>
            <a:solidFill>
              <a:schemeClr val="accent3"/>
            </a:solidFill>
            <a:ln w="3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94200BE-F84D-91F9-65A7-69BBE4649323}"/>
                </a:ext>
              </a:extLst>
            </p:cNvPr>
            <p:cNvSpPr/>
            <p:nvPr/>
          </p:nvSpPr>
          <p:spPr>
            <a:xfrm>
              <a:off x="4929793" y="2710394"/>
              <a:ext cx="2340133" cy="2340133"/>
            </a:xfrm>
            <a:custGeom>
              <a:avLst/>
              <a:gdLst>
                <a:gd name="connsiteX0" fmla="*/ 2340134 w 2340133"/>
                <a:gd name="connsiteY0" fmla="*/ 1170067 h 2340133"/>
                <a:gd name="connsiteX1" fmla="*/ 1170067 w 2340133"/>
                <a:gd name="connsiteY1" fmla="*/ 2340134 h 2340133"/>
                <a:gd name="connsiteX2" fmla="*/ 0 w 2340133"/>
                <a:gd name="connsiteY2" fmla="*/ 1170067 h 2340133"/>
                <a:gd name="connsiteX3" fmla="*/ 1170067 w 2340133"/>
                <a:gd name="connsiteY3" fmla="*/ 0 h 2340133"/>
                <a:gd name="connsiteX4" fmla="*/ 2340134 w 2340133"/>
                <a:gd name="connsiteY4" fmla="*/ 1170067 h 234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133" h="2340133">
                  <a:moveTo>
                    <a:pt x="2340134" y="1170067"/>
                  </a:moveTo>
                  <a:cubicBezTo>
                    <a:pt x="2340134" y="1816277"/>
                    <a:pt x="1816277" y="2340134"/>
                    <a:pt x="1170067" y="2340134"/>
                  </a:cubicBezTo>
                  <a:cubicBezTo>
                    <a:pt x="523857" y="2340134"/>
                    <a:pt x="0" y="1816277"/>
                    <a:pt x="0" y="1170067"/>
                  </a:cubicBezTo>
                  <a:cubicBezTo>
                    <a:pt x="0" y="523857"/>
                    <a:pt x="523857" y="0"/>
                    <a:pt x="1170067" y="0"/>
                  </a:cubicBezTo>
                  <a:cubicBezTo>
                    <a:pt x="1816277" y="0"/>
                    <a:pt x="2340134" y="523857"/>
                    <a:pt x="2340134" y="1170067"/>
                  </a:cubicBezTo>
                  <a:close/>
                </a:path>
              </a:pathLst>
            </a:custGeom>
            <a:solidFill>
              <a:srgbClr val="FFFFFF"/>
            </a:solidFill>
            <a:ln w="3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DDABB56-7599-321C-394F-EE1D3BBC34BF}"/>
                </a:ext>
              </a:extLst>
            </p:cNvPr>
            <p:cNvSpPr/>
            <p:nvPr/>
          </p:nvSpPr>
          <p:spPr>
            <a:xfrm>
              <a:off x="4929793" y="2710394"/>
              <a:ext cx="2340133" cy="2340133"/>
            </a:xfrm>
            <a:custGeom>
              <a:avLst/>
              <a:gdLst>
                <a:gd name="connsiteX0" fmla="*/ 2340134 w 2340133"/>
                <a:gd name="connsiteY0" fmla="*/ 1170067 h 2340133"/>
                <a:gd name="connsiteX1" fmla="*/ 1170067 w 2340133"/>
                <a:gd name="connsiteY1" fmla="*/ 2340134 h 2340133"/>
                <a:gd name="connsiteX2" fmla="*/ 0 w 2340133"/>
                <a:gd name="connsiteY2" fmla="*/ 1170067 h 2340133"/>
                <a:gd name="connsiteX3" fmla="*/ 1170067 w 2340133"/>
                <a:gd name="connsiteY3" fmla="*/ 0 h 2340133"/>
                <a:gd name="connsiteX4" fmla="*/ 2340134 w 2340133"/>
                <a:gd name="connsiteY4" fmla="*/ 1170067 h 234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133" h="2340133">
                  <a:moveTo>
                    <a:pt x="2340134" y="1170067"/>
                  </a:moveTo>
                  <a:cubicBezTo>
                    <a:pt x="2340134" y="1816277"/>
                    <a:pt x="1816277" y="2340134"/>
                    <a:pt x="1170067" y="2340134"/>
                  </a:cubicBezTo>
                  <a:cubicBezTo>
                    <a:pt x="523857" y="2340134"/>
                    <a:pt x="0" y="1816277"/>
                    <a:pt x="0" y="1170067"/>
                  </a:cubicBezTo>
                  <a:cubicBezTo>
                    <a:pt x="0" y="523857"/>
                    <a:pt x="523857" y="0"/>
                    <a:pt x="1170067" y="0"/>
                  </a:cubicBezTo>
                  <a:cubicBezTo>
                    <a:pt x="1816277" y="0"/>
                    <a:pt x="2340134" y="523857"/>
                    <a:pt x="2340134" y="117006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FA43805-32A7-9BD8-25CD-83FCBE515CD4}"/>
                </a:ext>
              </a:extLst>
            </p:cNvPr>
            <p:cNvSpPr/>
            <p:nvPr/>
          </p:nvSpPr>
          <p:spPr>
            <a:xfrm>
              <a:off x="5079379" y="2859980"/>
              <a:ext cx="2040961" cy="2040961"/>
            </a:xfrm>
            <a:custGeom>
              <a:avLst/>
              <a:gdLst>
                <a:gd name="connsiteX0" fmla="*/ 2040961 w 2040961"/>
                <a:gd name="connsiteY0" fmla="*/ 1020481 h 2040961"/>
                <a:gd name="connsiteX1" fmla="*/ 1020480 w 2040961"/>
                <a:gd name="connsiteY1" fmla="*/ 2040962 h 2040961"/>
                <a:gd name="connsiteX2" fmla="*/ 0 w 2040961"/>
                <a:gd name="connsiteY2" fmla="*/ 1020481 h 2040961"/>
                <a:gd name="connsiteX3" fmla="*/ 1020480 w 2040961"/>
                <a:gd name="connsiteY3" fmla="*/ 0 h 2040961"/>
                <a:gd name="connsiteX4" fmla="*/ 2040961 w 2040961"/>
                <a:gd name="connsiteY4" fmla="*/ 1020481 h 204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0961" h="2040961">
                  <a:moveTo>
                    <a:pt x="2040961" y="1020481"/>
                  </a:moveTo>
                  <a:cubicBezTo>
                    <a:pt x="2040961" y="1584077"/>
                    <a:pt x="1584077" y="2040962"/>
                    <a:pt x="1020480" y="2040962"/>
                  </a:cubicBezTo>
                  <a:cubicBezTo>
                    <a:pt x="456885" y="2040962"/>
                    <a:pt x="0" y="1584077"/>
                    <a:pt x="0" y="1020481"/>
                  </a:cubicBezTo>
                  <a:cubicBezTo>
                    <a:pt x="0" y="456885"/>
                    <a:pt x="456884" y="0"/>
                    <a:pt x="1020480" y="0"/>
                  </a:cubicBezTo>
                  <a:cubicBezTo>
                    <a:pt x="1584076" y="0"/>
                    <a:pt x="2040961" y="456885"/>
                    <a:pt x="2040961" y="1020481"/>
                  </a:cubicBezTo>
                  <a:close/>
                </a:path>
              </a:pathLst>
            </a:custGeom>
            <a:solidFill>
              <a:srgbClr val="FFFFFF"/>
            </a:solidFill>
            <a:ln w="36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AD2DCB8-0374-B684-A8D5-41A0951387F1}"/>
                </a:ext>
              </a:extLst>
            </p:cNvPr>
            <p:cNvSpPr txBox="1"/>
            <p:nvPr/>
          </p:nvSpPr>
          <p:spPr>
            <a:xfrm>
              <a:off x="1715638" y="2034710"/>
              <a:ext cx="2422141" cy="13696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Lora" pitchFamily="2" charset="0"/>
                </a:rPr>
                <a:t>Improves Typing Speed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rPr>
                <a:t>Enhances words per minute (WPM) through guided practice.</a:t>
              </a:r>
              <a:endParaRPr lang="en-US" sz="1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25A02F-41CA-5A9D-CA4C-3763274F51D9}"/>
                </a:ext>
              </a:extLst>
            </p:cNvPr>
            <p:cNvSpPr txBox="1"/>
            <p:nvPr/>
          </p:nvSpPr>
          <p:spPr>
            <a:xfrm>
              <a:off x="1715638" y="4418308"/>
              <a:ext cx="2422141" cy="13696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IN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rPr>
                <a:t>Enhances Finger Coordination</a:t>
              </a:r>
            </a:p>
            <a:p>
              <a:pPr>
                <a:spcBef>
                  <a:spcPts val="600"/>
                </a:spcBef>
              </a:pPr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rPr>
                <a:t>Guides</a:t>
              </a:r>
              <a:r>
                <a:rPr lang="en-IN" sz="1200" dirty="0"/>
                <a:t> </a:t>
              </a:r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rPr>
                <a:t>proper finger placement for efficient typing.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25D58FA-FAF9-CDDB-4A04-15E6BD82EB82}"/>
                </a:ext>
              </a:extLst>
            </p:cNvPr>
            <p:cNvSpPr txBox="1"/>
            <p:nvPr/>
          </p:nvSpPr>
          <p:spPr>
            <a:xfrm>
              <a:off x="8708865" y="1962076"/>
              <a:ext cx="1811037" cy="13696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Lora" pitchFamily="2" charset="0"/>
                </a:rPr>
                <a:t>Enhances Accuracy </a:t>
              </a:r>
              <a:endPara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ora" pitchFamily="2" charset="0"/>
              </a:endParaRPr>
            </a:p>
            <a:p>
              <a:pPr algn="r">
                <a:spcBef>
                  <a:spcPts val="600"/>
                </a:spcBef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rPr>
                <a:t>Provides real-time feedback to reduce typing errors.</a:t>
              </a:r>
              <a:r>
                <a:rPr lang="en-US" sz="14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Lora" pitchFamily="2" charset="0"/>
                </a:rPr>
                <a:t>.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71DBEAD-75C2-2E9E-9108-FC69E5E24A64}"/>
                </a:ext>
              </a:extLst>
            </p:cNvPr>
            <p:cNvSpPr txBox="1"/>
            <p:nvPr/>
          </p:nvSpPr>
          <p:spPr>
            <a:xfrm>
              <a:off x="8053479" y="4772380"/>
              <a:ext cx="2466423" cy="8771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spcBef>
                  <a:spcPts val="600"/>
                </a:spcBef>
              </a:pPr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Lora" pitchFamily="2" charset="0"/>
                </a:rPr>
                <a:t>Beginner-Friendly</a:t>
              </a:r>
              <a:endPara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ora" pitchFamily="2" charset="0"/>
              </a:endParaRPr>
            </a:p>
            <a:p>
              <a:pPr algn="r">
                <a:spcBef>
                  <a:spcPts val="600"/>
                </a:spcBef>
              </a:pPr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rPr>
                <a:t>Simple interface suitable for all skill levels.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endParaRPr>
            </a:p>
          </p:txBody>
        </p:sp>
      </p:grp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912B2DA-4AA6-4EA9-3470-55CEBC60AA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941" y="3346140"/>
            <a:ext cx="1002768" cy="8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1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826B2-0B3F-0EFF-7A3C-D5DAB567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1271027-2B23-B9F4-1809-643844D523BE}"/>
              </a:ext>
            </a:extLst>
          </p:cNvPr>
          <p:cNvGrpSpPr/>
          <p:nvPr/>
        </p:nvGrpSpPr>
        <p:grpSpPr>
          <a:xfrm>
            <a:off x="55254" y="46768"/>
            <a:ext cx="12063632" cy="6750705"/>
            <a:chOff x="55254" y="-3773243"/>
            <a:chExt cx="12063632" cy="6750705"/>
          </a:xfrm>
        </p:grpSpPr>
        <p:pic>
          <p:nvPicPr>
            <p:cNvPr id="8" name="그래픽 16">
              <a:extLst>
                <a:ext uri="{FF2B5EF4-FFF2-40B4-BE49-F238E27FC236}">
                  <a16:creationId xmlns:a16="http://schemas.microsoft.com/office/drawing/2014/main" id="{45525758-C356-87BE-18F9-AB223FBF05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9652730" y="-3773243"/>
              <a:ext cx="2466156" cy="2818463"/>
            </a:xfrm>
            <a:prstGeom prst="rect">
              <a:avLst/>
            </a:prstGeom>
          </p:spPr>
        </p:pic>
        <p:pic>
          <p:nvPicPr>
            <p:cNvPr id="10" name="그래픽 18">
              <a:extLst>
                <a:ext uri="{FF2B5EF4-FFF2-40B4-BE49-F238E27FC236}">
                  <a16:creationId xmlns:a16="http://schemas.microsoft.com/office/drawing/2014/main" id="{F56DAF94-04F0-A632-9FFE-26F97F6A5A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V="1">
              <a:off x="55254" y="158999"/>
              <a:ext cx="2466156" cy="281846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681B7A-78C3-A9D3-7970-89CE2246F66D}"/>
              </a:ext>
            </a:extLst>
          </p:cNvPr>
          <p:cNvGrpSpPr/>
          <p:nvPr/>
        </p:nvGrpSpPr>
        <p:grpSpPr>
          <a:xfrm>
            <a:off x="4539318" y="5024176"/>
            <a:ext cx="7486292" cy="743578"/>
            <a:chOff x="3948544" y="4288732"/>
            <a:chExt cx="7486292" cy="19969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2CCD18-9499-62DA-EA09-4C6618D29BFD}"/>
                </a:ext>
              </a:extLst>
            </p:cNvPr>
            <p:cNvSpPr txBox="1"/>
            <p:nvPr/>
          </p:nvSpPr>
          <p:spPr>
            <a:xfrm>
              <a:off x="3948544" y="4288732"/>
              <a:ext cx="72499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C3634B-35BB-197B-A094-A4CDECB150B6}"/>
                </a:ext>
              </a:extLst>
            </p:cNvPr>
            <p:cNvSpPr txBox="1"/>
            <p:nvPr/>
          </p:nvSpPr>
          <p:spPr>
            <a:xfrm>
              <a:off x="5118920" y="6008665"/>
              <a:ext cx="63159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90D9B01-E8F5-AF1F-CB06-2024D00E6018}"/>
              </a:ext>
            </a:extLst>
          </p:cNvPr>
          <p:cNvSpPr txBox="1"/>
          <p:nvPr/>
        </p:nvSpPr>
        <p:spPr>
          <a:xfrm>
            <a:off x="4260932" y="23733"/>
            <a:ext cx="3670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Georgia" panose="02040502050405020303" pitchFamily="18" charset="0"/>
              </a:rPr>
              <a:t>Future Scope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CD2F67-DC89-4685-FBB2-BD1580E85624}"/>
              </a:ext>
            </a:extLst>
          </p:cNvPr>
          <p:cNvGrpSpPr/>
          <p:nvPr/>
        </p:nvGrpSpPr>
        <p:grpSpPr>
          <a:xfrm>
            <a:off x="848284" y="1857147"/>
            <a:ext cx="10495432" cy="3898208"/>
            <a:chOff x="847724" y="2278061"/>
            <a:chExt cx="10495432" cy="389820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A9ECF0E-F132-6FA8-0599-9C9D3D7AECDF}"/>
                </a:ext>
              </a:extLst>
            </p:cNvPr>
            <p:cNvSpPr/>
            <p:nvPr/>
          </p:nvSpPr>
          <p:spPr>
            <a:xfrm>
              <a:off x="6300340" y="4529118"/>
              <a:ext cx="2316495" cy="1647151"/>
            </a:xfrm>
            <a:custGeom>
              <a:avLst/>
              <a:gdLst>
                <a:gd name="connsiteX0" fmla="*/ 2066676 w 2316495"/>
                <a:gd name="connsiteY0" fmla="*/ 1646459 h 1647151"/>
                <a:gd name="connsiteX1" fmla="*/ 249567 w 2316495"/>
                <a:gd name="connsiteY1" fmla="*/ 1646459 h 1647151"/>
                <a:gd name="connsiteX2" fmla="*/ -139 w 2316495"/>
                <a:gd name="connsiteY2" fmla="*/ 1396803 h 1647151"/>
                <a:gd name="connsiteX3" fmla="*/ -139 w 2316495"/>
                <a:gd name="connsiteY3" fmla="*/ 1396778 h 1647151"/>
                <a:gd name="connsiteX4" fmla="*/ -139 w 2316495"/>
                <a:gd name="connsiteY4" fmla="*/ 1002828 h 1647151"/>
                <a:gd name="connsiteX5" fmla="*/ 2316357 w 2316495"/>
                <a:gd name="connsiteY5" fmla="*/ -692 h 1647151"/>
                <a:gd name="connsiteX6" fmla="*/ 2316357 w 2316495"/>
                <a:gd name="connsiteY6" fmla="*/ 1396778 h 1647151"/>
                <a:gd name="connsiteX7" fmla="*/ 2066725 w 2316495"/>
                <a:gd name="connsiteY7" fmla="*/ 1646459 h 1647151"/>
                <a:gd name="connsiteX8" fmla="*/ 2066676 w 2316495"/>
                <a:gd name="connsiteY8" fmla="*/ 1646459 h 1647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6495" h="1647151">
                  <a:moveTo>
                    <a:pt x="2066676" y="1646459"/>
                  </a:moveTo>
                  <a:lnTo>
                    <a:pt x="249567" y="1646459"/>
                  </a:lnTo>
                  <a:cubicBezTo>
                    <a:pt x="111684" y="1646484"/>
                    <a:pt x="-114" y="1534687"/>
                    <a:pt x="-139" y="1396803"/>
                  </a:cubicBezTo>
                  <a:cubicBezTo>
                    <a:pt x="-139" y="1396803"/>
                    <a:pt x="-139" y="1396778"/>
                    <a:pt x="-139" y="1396778"/>
                  </a:cubicBezTo>
                  <a:lnTo>
                    <a:pt x="-139" y="1002828"/>
                  </a:lnTo>
                  <a:lnTo>
                    <a:pt x="2316357" y="-692"/>
                  </a:lnTo>
                  <a:lnTo>
                    <a:pt x="2316357" y="1396778"/>
                  </a:lnTo>
                  <a:cubicBezTo>
                    <a:pt x="2316382" y="1534662"/>
                    <a:pt x="2204609" y="1646434"/>
                    <a:pt x="2066725" y="1646459"/>
                  </a:cubicBezTo>
                  <a:cubicBezTo>
                    <a:pt x="2066701" y="1646459"/>
                    <a:pt x="2066701" y="1646459"/>
                    <a:pt x="2066676" y="1646459"/>
                  </a:cubicBezTo>
                  <a:close/>
                </a:path>
              </a:pathLst>
            </a:custGeom>
            <a:solidFill>
              <a:schemeClr val="accent3"/>
            </a:solidFill>
            <a:ln w="2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4DDF496-B4AF-9FFD-BF71-FD5C9645E3DE}"/>
                </a:ext>
              </a:extLst>
            </p:cNvPr>
            <p:cNvSpPr/>
            <p:nvPr/>
          </p:nvSpPr>
          <p:spPr>
            <a:xfrm>
              <a:off x="6543041" y="2278061"/>
              <a:ext cx="1831120" cy="3601820"/>
            </a:xfrm>
            <a:custGeom>
              <a:avLst/>
              <a:gdLst>
                <a:gd name="connsiteX0" fmla="*/ 1731148 w 1831120"/>
                <a:gd name="connsiteY0" fmla="*/ 0 h 3601820"/>
                <a:gd name="connsiteX1" fmla="*/ 1831120 w 1831120"/>
                <a:gd name="connsiteY1" fmla="*/ 0 h 3601820"/>
                <a:gd name="connsiteX2" fmla="*/ 1831120 w 1831120"/>
                <a:gd name="connsiteY2" fmla="*/ 3601820 h 3601820"/>
                <a:gd name="connsiteX3" fmla="*/ 1731148 w 1831120"/>
                <a:gd name="connsiteY3" fmla="*/ 3601820 h 3601820"/>
                <a:gd name="connsiteX4" fmla="*/ 99972 w 1831120"/>
                <a:gd name="connsiteY4" fmla="*/ 3601820 h 3601820"/>
                <a:gd name="connsiteX5" fmla="*/ 0 w 1831120"/>
                <a:gd name="connsiteY5" fmla="*/ 3601820 h 3601820"/>
                <a:gd name="connsiteX6" fmla="*/ 0 w 1831120"/>
                <a:gd name="connsiteY6" fmla="*/ 0 h 3601820"/>
                <a:gd name="connsiteX7" fmla="*/ 99972 w 1831120"/>
                <a:gd name="connsiteY7" fmla="*/ 0 h 360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1120" h="3601820">
                  <a:moveTo>
                    <a:pt x="1731148" y="0"/>
                  </a:moveTo>
                  <a:cubicBezTo>
                    <a:pt x="1786361" y="0"/>
                    <a:pt x="1831120" y="0"/>
                    <a:pt x="1831120" y="0"/>
                  </a:cubicBezTo>
                  <a:lnTo>
                    <a:pt x="1831120" y="3601820"/>
                  </a:lnTo>
                  <a:cubicBezTo>
                    <a:pt x="1831120" y="3601820"/>
                    <a:pt x="1786361" y="3601820"/>
                    <a:pt x="1731148" y="3601820"/>
                  </a:cubicBezTo>
                  <a:lnTo>
                    <a:pt x="99972" y="3601820"/>
                  </a:lnTo>
                  <a:cubicBezTo>
                    <a:pt x="44759" y="3601820"/>
                    <a:pt x="0" y="3601820"/>
                    <a:pt x="0" y="3601820"/>
                  </a:cubicBezTo>
                  <a:lnTo>
                    <a:pt x="0" y="0"/>
                  </a:lnTo>
                  <a:cubicBezTo>
                    <a:pt x="0" y="0"/>
                    <a:pt x="44759" y="0"/>
                    <a:pt x="99972" y="0"/>
                  </a:cubicBezTo>
                  <a:close/>
                </a:path>
              </a:pathLst>
            </a:custGeom>
            <a:solidFill>
              <a:schemeClr val="bg1"/>
            </a:solidFill>
            <a:ln w="2484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5B9B377-93F7-1C1B-4127-804B2E422766}"/>
                </a:ext>
              </a:extLst>
            </p:cNvPr>
            <p:cNvSpPr/>
            <p:nvPr/>
          </p:nvSpPr>
          <p:spPr>
            <a:xfrm>
              <a:off x="3574020" y="4529118"/>
              <a:ext cx="2316520" cy="1647151"/>
            </a:xfrm>
            <a:custGeom>
              <a:avLst/>
              <a:gdLst>
                <a:gd name="connsiteX0" fmla="*/ 2066675 w 2316520"/>
                <a:gd name="connsiteY0" fmla="*/ 1646459 h 1647151"/>
                <a:gd name="connsiteX1" fmla="*/ 249567 w 2316520"/>
                <a:gd name="connsiteY1" fmla="*/ 1646459 h 1647151"/>
                <a:gd name="connsiteX2" fmla="*/ -139 w 2316520"/>
                <a:gd name="connsiteY2" fmla="*/ 1396803 h 1647151"/>
                <a:gd name="connsiteX3" fmla="*/ -139 w 2316520"/>
                <a:gd name="connsiteY3" fmla="*/ 1396778 h 1647151"/>
                <a:gd name="connsiteX4" fmla="*/ -139 w 2316520"/>
                <a:gd name="connsiteY4" fmla="*/ 1002828 h 1647151"/>
                <a:gd name="connsiteX5" fmla="*/ 2316381 w 2316520"/>
                <a:gd name="connsiteY5" fmla="*/ -692 h 1647151"/>
                <a:gd name="connsiteX6" fmla="*/ 2316381 w 2316520"/>
                <a:gd name="connsiteY6" fmla="*/ 1396778 h 1647151"/>
                <a:gd name="connsiteX7" fmla="*/ 2066700 w 2316520"/>
                <a:gd name="connsiteY7" fmla="*/ 1646459 h 1647151"/>
                <a:gd name="connsiteX8" fmla="*/ 2066675 w 2316520"/>
                <a:gd name="connsiteY8" fmla="*/ 1646459 h 1647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6520" h="1647151">
                  <a:moveTo>
                    <a:pt x="2066675" y="1646459"/>
                  </a:moveTo>
                  <a:lnTo>
                    <a:pt x="249567" y="1646459"/>
                  </a:lnTo>
                  <a:cubicBezTo>
                    <a:pt x="111684" y="1646484"/>
                    <a:pt x="-114" y="1534687"/>
                    <a:pt x="-139" y="1396803"/>
                  </a:cubicBezTo>
                  <a:cubicBezTo>
                    <a:pt x="-139" y="1396803"/>
                    <a:pt x="-139" y="1396778"/>
                    <a:pt x="-139" y="1396778"/>
                  </a:cubicBezTo>
                  <a:lnTo>
                    <a:pt x="-139" y="1002828"/>
                  </a:lnTo>
                  <a:lnTo>
                    <a:pt x="2316381" y="-692"/>
                  </a:lnTo>
                  <a:lnTo>
                    <a:pt x="2316381" y="1396778"/>
                  </a:lnTo>
                  <a:cubicBezTo>
                    <a:pt x="2316381" y="1534662"/>
                    <a:pt x="2204584" y="1646459"/>
                    <a:pt x="2066700" y="1646459"/>
                  </a:cubicBezTo>
                  <a:cubicBezTo>
                    <a:pt x="2066700" y="1646459"/>
                    <a:pt x="2066675" y="1646459"/>
                    <a:pt x="2066675" y="1646459"/>
                  </a:cubicBezTo>
                  <a:close/>
                </a:path>
              </a:pathLst>
            </a:custGeom>
            <a:solidFill>
              <a:srgbClr val="EF9318"/>
            </a:solidFill>
            <a:ln w="2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269C8D9-A570-94A7-B649-9366348C10D8}"/>
                </a:ext>
              </a:extLst>
            </p:cNvPr>
            <p:cNvSpPr/>
            <p:nvPr/>
          </p:nvSpPr>
          <p:spPr>
            <a:xfrm>
              <a:off x="3816720" y="2278061"/>
              <a:ext cx="1831120" cy="3601820"/>
            </a:xfrm>
            <a:custGeom>
              <a:avLst/>
              <a:gdLst>
                <a:gd name="connsiteX0" fmla="*/ 1731148 w 1831120"/>
                <a:gd name="connsiteY0" fmla="*/ 0 h 3601820"/>
                <a:gd name="connsiteX1" fmla="*/ 1831120 w 1831120"/>
                <a:gd name="connsiteY1" fmla="*/ 0 h 3601820"/>
                <a:gd name="connsiteX2" fmla="*/ 1831120 w 1831120"/>
                <a:gd name="connsiteY2" fmla="*/ 3601820 h 3601820"/>
                <a:gd name="connsiteX3" fmla="*/ 1731148 w 1831120"/>
                <a:gd name="connsiteY3" fmla="*/ 3601820 h 3601820"/>
                <a:gd name="connsiteX4" fmla="*/ 99972 w 1831120"/>
                <a:gd name="connsiteY4" fmla="*/ 3601820 h 3601820"/>
                <a:gd name="connsiteX5" fmla="*/ 0 w 1831120"/>
                <a:gd name="connsiteY5" fmla="*/ 3601820 h 3601820"/>
                <a:gd name="connsiteX6" fmla="*/ 0 w 1831120"/>
                <a:gd name="connsiteY6" fmla="*/ 0 h 3601820"/>
                <a:gd name="connsiteX7" fmla="*/ 99972 w 1831120"/>
                <a:gd name="connsiteY7" fmla="*/ 0 h 360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1120" h="3601820">
                  <a:moveTo>
                    <a:pt x="1731148" y="0"/>
                  </a:moveTo>
                  <a:cubicBezTo>
                    <a:pt x="1786361" y="0"/>
                    <a:pt x="1831120" y="0"/>
                    <a:pt x="1831120" y="0"/>
                  </a:cubicBezTo>
                  <a:lnTo>
                    <a:pt x="1831120" y="3601820"/>
                  </a:lnTo>
                  <a:cubicBezTo>
                    <a:pt x="1831120" y="3601820"/>
                    <a:pt x="1786361" y="3601820"/>
                    <a:pt x="1731148" y="3601820"/>
                  </a:cubicBezTo>
                  <a:lnTo>
                    <a:pt x="99972" y="3601820"/>
                  </a:lnTo>
                  <a:cubicBezTo>
                    <a:pt x="44759" y="3601820"/>
                    <a:pt x="0" y="3601820"/>
                    <a:pt x="0" y="3601820"/>
                  </a:cubicBezTo>
                  <a:lnTo>
                    <a:pt x="0" y="0"/>
                  </a:lnTo>
                  <a:cubicBezTo>
                    <a:pt x="0" y="0"/>
                    <a:pt x="44759" y="0"/>
                    <a:pt x="99972" y="0"/>
                  </a:cubicBezTo>
                  <a:close/>
                </a:path>
              </a:pathLst>
            </a:custGeom>
            <a:solidFill>
              <a:schemeClr val="bg1"/>
            </a:solidFill>
            <a:ln w="2484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FD7F860-1DAB-490C-5D84-E8C62EBD1CF5}"/>
                </a:ext>
              </a:extLst>
            </p:cNvPr>
            <p:cNvSpPr/>
            <p:nvPr/>
          </p:nvSpPr>
          <p:spPr>
            <a:xfrm>
              <a:off x="9026636" y="4529118"/>
              <a:ext cx="2316520" cy="1647151"/>
            </a:xfrm>
            <a:custGeom>
              <a:avLst/>
              <a:gdLst>
                <a:gd name="connsiteX0" fmla="*/ 2066750 w 2316520"/>
                <a:gd name="connsiteY0" fmla="*/ 1646459 h 1647151"/>
                <a:gd name="connsiteX1" fmla="*/ 249567 w 2316520"/>
                <a:gd name="connsiteY1" fmla="*/ 1646459 h 1647151"/>
                <a:gd name="connsiteX2" fmla="*/ -139 w 2316520"/>
                <a:gd name="connsiteY2" fmla="*/ 1396803 h 1647151"/>
                <a:gd name="connsiteX3" fmla="*/ -139 w 2316520"/>
                <a:gd name="connsiteY3" fmla="*/ 1396778 h 1647151"/>
                <a:gd name="connsiteX4" fmla="*/ -139 w 2316520"/>
                <a:gd name="connsiteY4" fmla="*/ 1002828 h 1647151"/>
                <a:gd name="connsiteX5" fmla="*/ 2316381 w 2316520"/>
                <a:gd name="connsiteY5" fmla="*/ -692 h 1647151"/>
                <a:gd name="connsiteX6" fmla="*/ 2316381 w 2316520"/>
                <a:gd name="connsiteY6" fmla="*/ 1396778 h 1647151"/>
                <a:gd name="connsiteX7" fmla="*/ 2066750 w 2316520"/>
                <a:gd name="connsiteY7" fmla="*/ 1646459 h 1647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6520" h="1647151">
                  <a:moveTo>
                    <a:pt x="2066750" y="1646459"/>
                  </a:moveTo>
                  <a:lnTo>
                    <a:pt x="249567" y="1646459"/>
                  </a:lnTo>
                  <a:cubicBezTo>
                    <a:pt x="111684" y="1646484"/>
                    <a:pt x="-114" y="1534687"/>
                    <a:pt x="-139" y="1396803"/>
                  </a:cubicBezTo>
                  <a:cubicBezTo>
                    <a:pt x="-139" y="1396803"/>
                    <a:pt x="-139" y="1396778"/>
                    <a:pt x="-139" y="1396778"/>
                  </a:cubicBezTo>
                  <a:lnTo>
                    <a:pt x="-139" y="1002828"/>
                  </a:lnTo>
                  <a:lnTo>
                    <a:pt x="2316381" y="-692"/>
                  </a:lnTo>
                  <a:lnTo>
                    <a:pt x="2316381" y="1396778"/>
                  </a:lnTo>
                  <a:cubicBezTo>
                    <a:pt x="2316381" y="1534662"/>
                    <a:pt x="2204633" y="1646434"/>
                    <a:pt x="2066750" y="1646459"/>
                  </a:cubicBezTo>
                  <a:close/>
                </a:path>
              </a:pathLst>
            </a:custGeom>
            <a:solidFill>
              <a:schemeClr val="accent4"/>
            </a:solidFill>
            <a:ln w="2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B38D828-F275-95C7-33D6-3A9D79426979}"/>
                </a:ext>
              </a:extLst>
            </p:cNvPr>
            <p:cNvSpPr/>
            <p:nvPr/>
          </p:nvSpPr>
          <p:spPr>
            <a:xfrm>
              <a:off x="9269336" y="2278061"/>
              <a:ext cx="1831120" cy="3601820"/>
            </a:xfrm>
            <a:custGeom>
              <a:avLst/>
              <a:gdLst>
                <a:gd name="connsiteX0" fmla="*/ 1731149 w 1831120"/>
                <a:gd name="connsiteY0" fmla="*/ 0 h 3601820"/>
                <a:gd name="connsiteX1" fmla="*/ 1831121 w 1831120"/>
                <a:gd name="connsiteY1" fmla="*/ 0 h 3601820"/>
                <a:gd name="connsiteX2" fmla="*/ 1831121 w 1831120"/>
                <a:gd name="connsiteY2" fmla="*/ 3601820 h 3601820"/>
                <a:gd name="connsiteX3" fmla="*/ 1731149 w 1831120"/>
                <a:gd name="connsiteY3" fmla="*/ 3601820 h 3601820"/>
                <a:gd name="connsiteX4" fmla="*/ 99973 w 1831120"/>
                <a:gd name="connsiteY4" fmla="*/ 3601820 h 3601820"/>
                <a:gd name="connsiteX5" fmla="*/ 1 w 1831120"/>
                <a:gd name="connsiteY5" fmla="*/ 3601820 h 3601820"/>
                <a:gd name="connsiteX6" fmla="*/ 1 w 1831120"/>
                <a:gd name="connsiteY6" fmla="*/ 0 h 3601820"/>
                <a:gd name="connsiteX7" fmla="*/ 99973 w 1831120"/>
                <a:gd name="connsiteY7" fmla="*/ 0 h 360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1120" h="3601820">
                  <a:moveTo>
                    <a:pt x="1731149" y="0"/>
                  </a:moveTo>
                  <a:cubicBezTo>
                    <a:pt x="1786362" y="0"/>
                    <a:pt x="1831121" y="0"/>
                    <a:pt x="1831121" y="0"/>
                  </a:cubicBezTo>
                  <a:lnTo>
                    <a:pt x="1831121" y="3601820"/>
                  </a:lnTo>
                  <a:cubicBezTo>
                    <a:pt x="1831121" y="3601820"/>
                    <a:pt x="1786362" y="3601820"/>
                    <a:pt x="1731149" y="3601820"/>
                  </a:cubicBezTo>
                  <a:lnTo>
                    <a:pt x="99973" y="3601820"/>
                  </a:lnTo>
                  <a:cubicBezTo>
                    <a:pt x="44760" y="3601820"/>
                    <a:pt x="1" y="3601820"/>
                    <a:pt x="1" y="3601820"/>
                  </a:cubicBezTo>
                  <a:lnTo>
                    <a:pt x="1" y="0"/>
                  </a:lnTo>
                  <a:cubicBezTo>
                    <a:pt x="1" y="0"/>
                    <a:pt x="44760" y="0"/>
                    <a:pt x="99973" y="0"/>
                  </a:cubicBezTo>
                  <a:close/>
                </a:path>
              </a:pathLst>
            </a:custGeom>
            <a:solidFill>
              <a:srgbClr val="FFFFFF"/>
            </a:solidFill>
            <a:ln w="2484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C755E7B-E6E1-3133-F538-E5F5E24A71EA}"/>
                </a:ext>
              </a:extLst>
            </p:cNvPr>
            <p:cNvSpPr/>
            <p:nvPr/>
          </p:nvSpPr>
          <p:spPr>
            <a:xfrm>
              <a:off x="847724" y="4529118"/>
              <a:ext cx="2316495" cy="1647151"/>
            </a:xfrm>
            <a:custGeom>
              <a:avLst/>
              <a:gdLst>
                <a:gd name="connsiteX0" fmla="*/ 2066675 w 2316495"/>
                <a:gd name="connsiteY0" fmla="*/ 1646459 h 1647151"/>
                <a:gd name="connsiteX1" fmla="*/ 249542 w 2316495"/>
                <a:gd name="connsiteY1" fmla="*/ 1646459 h 1647151"/>
                <a:gd name="connsiteX2" fmla="*/ -139 w 2316495"/>
                <a:gd name="connsiteY2" fmla="*/ 1396778 h 1647151"/>
                <a:gd name="connsiteX3" fmla="*/ -139 w 2316495"/>
                <a:gd name="connsiteY3" fmla="*/ 1002828 h 1647151"/>
                <a:gd name="connsiteX4" fmla="*/ 2316357 w 2316495"/>
                <a:gd name="connsiteY4" fmla="*/ -692 h 1647151"/>
                <a:gd name="connsiteX5" fmla="*/ 2316357 w 2316495"/>
                <a:gd name="connsiteY5" fmla="*/ 1396778 h 1647151"/>
                <a:gd name="connsiteX6" fmla="*/ 2066725 w 2316495"/>
                <a:gd name="connsiteY6" fmla="*/ 1646459 h 1647151"/>
                <a:gd name="connsiteX7" fmla="*/ 2066675 w 2316495"/>
                <a:gd name="connsiteY7" fmla="*/ 1646459 h 1647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6495" h="1647151">
                  <a:moveTo>
                    <a:pt x="2066675" y="1646459"/>
                  </a:moveTo>
                  <a:lnTo>
                    <a:pt x="249542" y="1646459"/>
                  </a:lnTo>
                  <a:cubicBezTo>
                    <a:pt x="111646" y="1646459"/>
                    <a:pt x="-139" y="1534662"/>
                    <a:pt x="-139" y="1396778"/>
                  </a:cubicBezTo>
                  <a:lnTo>
                    <a:pt x="-139" y="1002828"/>
                  </a:lnTo>
                  <a:lnTo>
                    <a:pt x="2316357" y="-692"/>
                  </a:lnTo>
                  <a:lnTo>
                    <a:pt x="2316357" y="1396778"/>
                  </a:lnTo>
                  <a:cubicBezTo>
                    <a:pt x="2316381" y="1534662"/>
                    <a:pt x="2204609" y="1646434"/>
                    <a:pt x="2066725" y="1646459"/>
                  </a:cubicBezTo>
                  <a:cubicBezTo>
                    <a:pt x="2066708" y="1646459"/>
                    <a:pt x="2066693" y="1646459"/>
                    <a:pt x="2066675" y="1646459"/>
                  </a:cubicBezTo>
                  <a:close/>
                </a:path>
              </a:pathLst>
            </a:custGeom>
            <a:solidFill>
              <a:schemeClr val="accent1"/>
            </a:solidFill>
            <a:ln w="24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166A104-B25F-5BA2-5AEE-DEF7E150F577}"/>
                </a:ext>
              </a:extLst>
            </p:cNvPr>
            <p:cNvSpPr/>
            <p:nvPr/>
          </p:nvSpPr>
          <p:spPr>
            <a:xfrm>
              <a:off x="1095439" y="2278061"/>
              <a:ext cx="1831120" cy="3601820"/>
            </a:xfrm>
            <a:custGeom>
              <a:avLst/>
              <a:gdLst>
                <a:gd name="connsiteX0" fmla="*/ 1731148 w 1831120"/>
                <a:gd name="connsiteY0" fmla="*/ 0 h 3601820"/>
                <a:gd name="connsiteX1" fmla="*/ 1831120 w 1831120"/>
                <a:gd name="connsiteY1" fmla="*/ 0 h 3601820"/>
                <a:gd name="connsiteX2" fmla="*/ 1831120 w 1831120"/>
                <a:gd name="connsiteY2" fmla="*/ 3601820 h 3601820"/>
                <a:gd name="connsiteX3" fmla="*/ 1731148 w 1831120"/>
                <a:gd name="connsiteY3" fmla="*/ 3601820 h 3601820"/>
                <a:gd name="connsiteX4" fmla="*/ 99972 w 1831120"/>
                <a:gd name="connsiteY4" fmla="*/ 3601820 h 3601820"/>
                <a:gd name="connsiteX5" fmla="*/ 0 w 1831120"/>
                <a:gd name="connsiteY5" fmla="*/ 3601820 h 3601820"/>
                <a:gd name="connsiteX6" fmla="*/ 0 w 1831120"/>
                <a:gd name="connsiteY6" fmla="*/ 0 h 3601820"/>
                <a:gd name="connsiteX7" fmla="*/ 99972 w 1831120"/>
                <a:gd name="connsiteY7" fmla="*/ 0 h 360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1120" h="3601820">
                  <a:moveTo>
                    <a:pt x="1731148" y="0"/>
                  </a:moveTo>
                  <a:cubicBezTo>
                    <a:pt x="1786361" y="0"/>
                    <a:pt x="1831120" y="0"/>
                    <a:pt x="1831120" y="0"/>
                  </a:cubicBezTo>
                  <a:lnTo>
                    <a:pt x="1831120" y="3601820"/>
                  </a:lnTo>
                  <a:cubicBezTo>
                    <a:pt x="1831120" y="3601820"/>
                    <a:pt x="1786361" y="3601820"/>
                    <a:pt x="1731148" y="3601820"/>
                  </a:cubicBezTo>
                  <a:lnTo>
                    <a:pt x="99972" y="3601820"/>
                  </a:lnTo>
                  <a:cubicBezTo>
                    <a:pt x="44759" y="3601820"/>
                    <a:pt x="0" y="3601820"/>
                    <a:pt x="0" y="3601820"/>
                  </a:cubicBezTo>
                  <a:lnTo>
                    <a:pt x="0" y="0"/>
                  </a:lnTo>
                  <a:cubicBezTo>
                    <a:pt x="0" y="0"/>
                    <a:pt x="44759" y="0"/>
                    <a:pt x="99972" y="0"/>
                  </a:cubicBezTo>
                  <a:close/>
                </a:path>
              </a:pathLst>
            </a:custGeom>
            <a:solidFill>
              <a:schemeClr val="bg1"/>
            </a:solidFill>
            <a:ln w="2484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1A6DBD3-5F73-7369-2CAC-011442760FEB}"/>
                </a:ext>
              </a:extLst>
            </p:cNvPr>
            <p:cNvSpPr/>
            <p:nvPr/>
          </p:nvSpPr>
          <p:spPr>
            <a:xfrm rot="21397101">
              <a:off x="1756284" y="2561281"/>
              <a:ext cx="499412" cy="499412"/>
            </a:xfrm>
            <a:custGeom>
              <a:avLst/>
              <a:gdLst>
                <a:gd name="connsiteX0" fmla="*/ 499273 w 499412"/>
                <a:gd name="connsiteY0" fmla="*/ 249014 h 499412"/>
                <a:gd name="connsiteX1" fmla="*/ 249567 w 499412"/>
                <a:gd name="connsiteY1" fmla="*/ 498721 h 499412"/>
                <a:gd name="connsiteX2" fmla="*/ -139 w 499412"/>
                <a:gd name="connsiteY2" fmla="*/ 249014 h 499412"/>
                <a:gd name="connsiteX3" fmla="*/ 249567 w 499412"/>
                <a:gd name="connsiteY3" fmla="*/ -692 h 499412"/>
                <a:gd name="connsiteX4" fmla="*/ 499273 w 499412"/>
                <a:gd name="connsiteY4" fmla="*/ 249014 h 49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412" h="499412">
                  <a:moveTo>
                    <a:pt x="499273" y="249014"/>
                  </a:moveTo>
                  <a:cubicBezTo>
                    <a:pt x="499273" y="386923"/>
                    <a:pt x="387476" y="498721"/>
                    <a:pt x="249567" y="498721"/>
                  </a:cubicBezTo>
                  <a:cubicBezTo>
                    <a:pt x="111658" y="498721"/>
                    <a:pt x="-139" y="386923"/>
                    <a:pt x="-139" y="249014"/>
                  </a:cubicBezTo>
                  <a:cubicBezTo>
                    <a:pt x="-139" y="111105"/>
                    <a:pt x="111658" y="-692"/>
                    <a:pt x="249567" y="-692"/>
                  </a:cubicBezTo>
                  <a:cubicBezTo>
                    <a:pt x="387476" y="-692"/>
                    <a:pt x="499273" y="111105"/>
                    <a:pt x="499273" y="249014"/>
                  </a:cubicBezTo>
                  <a:close/>
                </a:path>
              </a:pathLst>
            </a:custGeom>
            <a:solidFill>
              <a:schemeClr val="accent1"/>
            </a:solidFill>
            <a:ln w="248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1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317DC6B-6695-2618-87C8-2572B1889AD8}"/>
                </a:ext>
              </a:extLst>
            </p:cNvPr>
            <p:cNvSpPr/>
            <p:nvPr/>
          </p:nvSpPr>
          <p:spPr>
            <a:xfrm>
              <a:off x="4482574" y="2604825"/>
              <a:ext cx="499412" cy="499412"/>
            </a:xfrm>
            <a:custGeom>
              <a:avLst/>
              <a:gdLst>
                <a:gd name="connsiteX0" fmla="*/ 499273 w 499412"/>
                <a:gd name="connsiteY0" fmla="*/ 249014 h 499412"/>
                <a:gd name="connsiteX1" fmla="*/ 249567 w 499412"/>
                <a:gd name="connsiteY1" fmla="*/ 498721 h 499412"/>
                <a:gd name="connsiteX2" fmla="*/ -139 w 499412"/>
                <a:gd name="connsiteY2" fmla="*/ 249014 h 499412"/>
                <a:gd name="connsiteX3" fmla="*/ 249567 w 499412"/>
                <a:gd name="connsiteY3" fmla="*/ -692 h 499412"/>
                <a:gd name="connsiteX4" fmla="*/ 499273 w 499412"/>
                <a:gd name="connsiteY4" fmla="*/ 249014 h 49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412" h="499412">
                  <a:moveTo>
                    <a:pt x="499273" y="249014"/>
                  </a:moveTo>
                  <a:cubicBezTo>
                    <a:pt x="499273" y="386923"/>
                    <a:pt x="387476" y="498721"/>
                    <a:pt x="249567" y="498721"/>
                  </a:cubicBezTo>
                  <a:cubicBezTo>
                    <a:pt x="111658" y="498721"/>
                    <a:pt x="-139" y="386923"/>
                    <a:pt x="-139" y="249014"/>
                  </a:cubicBezTo>
                  <a:cubicBezTo>
                    <a:pt x="-139" y="111105"/>
                    <a:pt x="111658" y="-692"/>
                    <a:pt x="249567" y="-692"/>
                  </a:cubicBezTo>
                  <a:cubicBezTo>
                    <a:pt x="387476" y="-692"/>
                    <a:pt x="499273" y="111105"/>
                    <a:pt x="499273" y="249014"/>
                  </a:cubicBezTo>
                  <a:close/>
                </a:path>
              </a:pathLst>
            </a:custGeom>
            <a:solidFill>
              <a:schemeClr val="accent2"/>
            </a:solidFill>
            <a:ln w="248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2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94C604C-3078-A2F3-3653-D4A0BC209928}"/>
                </a:ext>
              </a:extLst>
            </p:cNvPr>
            <p:cNvSpPr/>
            <p:nvPr/>
          </p:nvSpPr>
          <p:spPr>
            <a:xfrm>
              <a:off x="7208879" y="2561281"/>
              <a:ext cx="499412" cy="499412"/>
            </a:xfrm>
            <a:custGeom>
              <a:avLst/>
              <a:gdLst>
                <a:gd name="connsiteX0" fmla="*/ 499273 w 499412"/>
                <a:gd name="connsiteY0" fmla="*/ 249014 h 499412"/>
                <a:gd name="connsiteX1" fmla="*/ 249567 w 499412"/>
                <a:gd name="connsiteY1" fmla="*/ 498721 h 499412"/>
                <a:gd name="connsiteX2" fmla="*/ -139 w 499412"/>
                <a:gd name="connsiteY2" fmla="*/ 249014 h 499412"/>
                <a:gd name="connsiteX3" fmla="*/ 249567 w 499412"/>
                <a:gd name="connsiteY3" fmla="*/ -692 h 499412"/>
                <a:gd name="connsiteX4" fmla="*/ 499273 w 499412"/>
                <a:gd name="connsiteY4" fmla="*/ 249014 h 49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412" h="499412">
                  <a:moveTo>
                    <a:pt x="499273" y="249014"/>
                  </a:moveTo>
                  <a:cubicBezTo>
                    <a:pt x="499273" y="386923"/>
                    <a:pt x="387476" y="498721"/>
                    <a:pt x="249567" y="498721"/>
                  </a:cubicBezTo>
                  <a:cubicBezTo>
                    <a:pt x="111658" y="498721"/>
                    <a:pt x="-139" y="386923"/>
                    <a:pt x="-139" y="249014"/>
                  </a:cubicBezTo>
                  <a:cubicBezTo>
                    <a:pt x="-139" y="111105"/>
                    <a:pt x="111658" y="-692"/>
                    <a:pt x="249567" y="-692"/>
                  </a:cubicBezTo>
                  <a:cubicBezTo>
                    <a:pt x="387476" y="-692"/>
                    <a:pt x="499273" y="111105"/>
                    <a:pt x="499273" y="249014"/>
                  </a:cubicBezTo>
                  <a:close/>
                </a:path>
              </a:pathLst>
            </a:custGeom>
            <a:solidFill>
              <a:schemeClr val="accent3"/>
            </a:solidFill>
            <a:ln w="248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3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DA9008A-BC14-C53A-328A-7A56678930E1}"/>
                </a:ext>
              </a:extLst>
            </p:cNvPr>
            <p:cNvSpPr/>
            <p:nvPr/>
          </p:nvSpPr>
          <p:spPr>
            <a:xfrm>
              <a:off x="9935190" y="2604825"/>
              <a:ext cx="499412" cy="499412"/>
            </a:xfrm>
            <a:custGeom>
              <a:avLst/>
              <a:gdLst>
                <a:gd name="connsiteX0" fmla="*/ 499273 w 499412"/>
                <a:gd name="connsiteY0" fmla="*/ 249014 h 499412"/>
                <a:gd name="connsiteX1" fmla="*/ 249567 w 499412"/>
                <a:gd name="connsiteY1" fmla="*/ 498721 h 499412"/>
                <a:gd name="connsiteX2" fmla="*/ -139 w 499412"/>
                <a:gd name="connsiteY2" fmla="*/ 249014 h 499412"/>
                <a:gd name="connsiteX3" fmla="*/ 249567 w 499412"/>
                <a:gd name="connsiteY3" fmla="*/ -692 h 499412"/>
                <a:gd name="connsiteX4" fmla="*/ 499273 w 499412"/>
                <a:gd name="connsiteY4" fmla="*/ 249014 h 499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9412" h="499412">
                  <a:moveTo>
                    <a:pt x="499273" y="249014"/>
                  </a:moveTo>
                  <a:cubicBezTo>
                    <a:pt x="499273" y="386923"/>
                    <a:pt x="387476" y="498721"/>
                    <a:pt x="249567" y="498721"/>
                  </a:cubicBezTo>
                  <a:cubicBezTo>
                    <a:pt x="111658" y="498721"/>
                    <a:pt x="-139" y="386923"/>
                    <a:pt x="-139" y="249014"/>
                  </a:cubicBezTo>
                  <a:cubicBezTo>
                    <a:pt x="-139" y="111105"/>
                    <a:pt x="111658" y="-692"/>
                    <a:pt x="249567" y="-692"/>
                  </a:cubicBezTo>
                  <a:cubicBezTo>
                    <a:pt x="387476" y="-692"/>
                    <a:pt x="499273" y="111105"/>
                    <a:pt x="499273" y="249014"/>
                  </a:cubicBezTo>
                  <a:close/>
                </a:path>
              </a:pathLst>
            </a:custGeom>
            <a:solidFill>
              <a:schemeClr val="accent4"/>
            </a:solidFill>
            <a:ln w="248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5F241C-4F52-527C-58F9-64DCA420063A}"/>
                </a:ext>
              </a:extLst>
            </p:cNvPr>
            <p:cNvSpPr txBox="1"/>
            <p:nvPr/>
          </p:nvSpPr>
          <p:spPr>
            <a:xfrm>
              <a:off x="1185756" y="4334052"/>
              <a:ext cx="1772932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rPr>
                <a:t>Implementing AI to suggest improvements based on user mistakes.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9DA3FFF-7EC1-6E2A-EDC5-51CD8B657EFF}"/>
                </a:ext>
              </a:extLst>
            </p:cNvPr>
            <p:cNvSpPr txBox="1"/>
            <p:nvPr/>
          </p:nvSpPr>
          <p:spPr>
            <a:xfrm>
              <a:off x="3848849" y="4334052"/>
              <a:ext cx="1831120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rPr>
                <a:t>Expanding lessons to support multiple languages.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475730C-4FE3-CA3E-1647-394AB76B4FB7}"/>
                </a:ext>
              </a:extLst>
            </p:cNvPr>
            <p:cNvSpPr txBox="1"/>
            <p:nvPr/>
          </p:nvSpPr>
          <p:spPr>
            <a:xfrm>
              <a:off x="6612578" y="4399924"/>
              <a:ext cx="1674019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rPr>
                <a:t>Adding levels, rewards, and challenges to make learning engaging.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F25CA5-D9D5-E88A-6C00-CEDCF64A4B51}"/>
                </a:ext>
              </a:extLst>
            </p:cNvPr>
            <p:cNvSpPr txBox="1"/>
            <p:nvPr/>
          </p:nvSpPr>
          <p:spPr>
            <a:xfrm>
              <a:off x="9376088" y="4375518"/>
              <a:ext cx="1719353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ora" pitchFamily="2" charset="0"/>
                </a:rPr>
                <a:t>Adjusting lesson difficulty based on user performance.</a:t>
              </a:r>
              <a:endParaRPr lang="en-US" sz="1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005DE0D-5207-5F9C-7688-2A22F066BAA4}"/>
                </a:ext>
              </a:extLst>
            </p:cNvPr>
            <p:cNvSpPr txBox="1"/>
            <p:nvPr/>
          </p:nvSpPr>
          <p:spPr>
            <a:xfrm>
              <a:off x="1165412" y="3246842"/>
              <a:ext cx="169117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Lora" pitchFamily="2" charset="0"/>
                </a:rPr>
                <a:t>AI-Based Typing Suggestions</a:t>
              </a:r>
              <a:endPara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9906A2-FA38-6EC0-71CA-4400FC1B6EA4}"/>
                </a:ext>
              </a:extLst>
            </p:cNvPr>
            <p:cNvSpPr txBox="1"/>
            <p:nvPr/>
          </p:nvSpPr>
          <p:spPr>
            <a:xfrm>
              <a:off x="3886693" y="3246842"/>
              <a:ext cx="169117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Lora" pitchFamily="2" charset="0"/>
                </a:rPr>
                <a:t>Multilingual Support </a:t>
              </a:r>
              <a:endPara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9907B66-AB19-D7C3-DD3B-8B82B1C2995D}"/>
                </a:ext>
              </a:extLst>
            </p:cNvPr>
            <p:cNvSpPr txBox="1"/>
            <p:nvPr/>
          </p:nvSpPr>
          <p:spPr>
            <a:xfrm>
              <a:off x="6613014" y="3246842"/>
              <a:ext cx="16911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Lora" pitchFamily="2" charset="0"/>
                </a:rPr>
                <a:t>Gamification </a:t>
              </a:r>
              <a:endPara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0359850-C46B-BB3D-AACC-187D14378989}"/>
                </a:ext>
              </a:extLst>
            </p:cNvPr>
            <p:cNvSpPr txBox="1"/>
            <p:nvPr/>
          </p:nvSpPr>
          <p:spPr>
            <a:xfrm>
              <a:off x="9325681" y="3246842"/>
              <a:ext cx="169117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Lora" pitchFamily="2" charset="0"/>
                </a:rPr>
                <a:t>Adaptive Difficulty Levels</a:t>
              </a:r>
              <a:endPara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Lor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88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C8A8D-9186-1503-40E9-A0A93D1CC460}"/>
              </a:ext>
            </a:extLst>
          </p:cNvPr>
          <p:cNvGrpSpPr/>
          <p:nvPr/>
        </p:nvGrpSpPr>
        <p:grpSpPr>
          <a:xfrm>
            <a:off x="0" y="0"/>
            <a:ext cx="11032637" cy="6285608"/>
            <a:chOff x="0" y="0"/>
            <a:chExt cx="11032637" cy="6285608"/>
          </a:xfrm>
        </p:grpSpPr>
        <p:pic>
          <p:nvPicPr>
            <p:cNvPr id="18" name="그래픽 5">
              <a:extLst>
                <a:ext uri="{FF2B5EF4-FFF2-40B4-BE49-F238E27FC236}">
                  <a16:creationId xmlns:a16="http://schemas.microsoft.com/office/drawing/2014/main" id="{86872FA9-4ED8-AC88-DA8E-848071C701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0"/>
              <a:ext cx="11032637" cy="3049221"/>
            </a:xfrm>
            <a:prstGeom prst="rect">
              <a:avLst/>
            </a:prstGeom>
          </p:spPr>
        </p:pic>
        <p:pic>
          <p:nvPicPr>
            <p:cNvPr id="19" name="그래픽 2">
              <a:extLst>
                <a:ext uri="{FF2B5EF4-FFF2-40B4-BE49-F238E27FC236}">
                  <a16:creationId xmlns:a16="http://schemas.microsoft.com/office/drawing/2014/main" id="{878A6BC0-8580-A78D-AA03-94BD9A8E0C1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29744" y="1824286"/>
              <a:ext cx="2466156" cy="2818463"/>
            </a:xfrm>
            <a:prstGeom prst="rect">
              <a:avLst/>
            </a:prstGeom>
          </p:spPr>
        </p:pic>
        <p:pic>
          <p:nvPicPr>
            <p:cNvPr id="20" name="그래픽 16">
              <a:extLst>
                <a:ext uri="{FF2B5EF4-FFF2-40B4-BE49-F238E27FC236}">
                  <a16:creationId xmlns:a16="http://schemas.microsoft.com/office/drawing/2014/main" id="{C1AF54E7-96FA-35F8-F384-42647E01BC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81795" y="1824286"/>
              <a:ext cx="2466156" cy="2818463"/>
            </a:xfrm>
            <a:prstGeom prst="rect">
              <a:avLst/>
            </a:prstGeom>
          </p:spPr>
        </p:pic>
        <p:pic>
          <p:nvPicPr>
            <p:cNvPr id="21" name="그래픽 17">
              <a:extLst>
                <a:ext uri="{FF2B5EF4-FFF2-40B4-BE49-F238E27FC236}">
                  <a16:creationId xmlns:a16="http://schemas.microsoft.com/office/drawing/2014/main" id="{33B04F58-A6E5-4D21-D870-51160EEF64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0" y="3467145"/>
              <a:ext cx="2466156" cy="2818463"/>
            </a:xfrm>
            <a:prstGeom prst="rect">
              <a:avLst/>
            </a:prstGeom>
          </p:spPr>
        </p:pic>
        <p:pic>
          <p:nvPicPr>
            <p:cNvPr id="22" name="그래픽 18">
              <a:extLst>
                <a:ext uri="{FF2B5EF4-FFF2-40B4-BE49-F238E27FC236}">
                  <a16:creationId xmlns:a16="http://schemas.microsoft.com/office/drawing/2014/main" id="{87BC03C7-AEA0-9E14-7597-8C73A3AE5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0" y="219526"/>
              <a:ext cx="2466156" cy="2818463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65518DF-16B4-A645-25DF-98E351814421}"/>
              </a:ext>
            </a:extLst>
          </p:cNvPr>
          <p:cNvSpPr txBox="1"/>
          <p:nvPr/>
        </p:nvSpPr>
        <p:spPr>
          <a:xfrm>
            <a:off x="5697415" y="5085279"/>
            <a:ext cx="5338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761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300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Georgia</vt:lpstr>
      <vt:lpstr>Lora</vt:lpstr>
      <vt:lpstr>Montserrat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parth maheriya</dc:creator>
  <cp:lastModifiedBy>parth maheriya</cp:lastModifiedBy>
  <cp:revision>2</cp:revision>
  <dcterms:created xsi:type="dcterms:W3CDTF">2025-02-27T11:05:50Z</dcterms:created>
  <dcterms:modified xsi:type="dcterms:W3CDTF">2025-02-28T07:47:06Z</dcterms:modified>
</cp:coreProperties>
</file>