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5" r:id="rId15"/>
    <p:sldId id="276" r:id="rId16"/>
    <p:sldId id="273" r:id="rId17"/>
    <p:sldId id="274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48E92-F9DB-4186-A12A-7CF396F1344A}" v="24" dt="2023-04-26T19:07:57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Rana" userId="2ddf1a4c8ddc1d60" providerId="LiveId" clId="{5AB48E92-F9DB-4186-A12A-7CF396F1344A}"/>
    <pc:docChg chg="undo custSel addSld modSld sldOrd">
      <pc:chgData name="Parth Rana" userId="2ddf1a4c8ddc1d60" providerId="LiveId" clId="{5AB48E92-F9DB-4186-A12A-7CF396F1344A}" dt="2023-04-26T19:07:57.244" v="394"/>
      <pc:docMkLst>
        <pc:docMk/>
      </pc:docMkLst>
      <pc:sldChg chg="modSp mod">
        <pc:chgData name="Parth Rana" userId="2ddf1a4c8ddc1d60" providerId="LiveId" clId="{5AB48E92-F9DB-4186-A12A-7CF396F1344A}" dt="2023-04-26T17:25:29.892" v="224" actId="1076"/>
        <pc:sldMkLst>
          <pc:docMk/>
          <pc:sldMk cId="1524907087" sldId="256"/>
        </pc:sldMkLst>
        <pc:spChg chg="mod">
          <ac:chgData name="Parth Rana" userId="2ddf1a4c8ddc1d60" providerId="LiveId" clId="{5AB48E92-F9DB-4186-A12A-7CF396F1344A}" dt="2023-04-26T17:25:23.888" v="223" actId="1076"/>
          <ac:spMkLst>
            <pc:docMk/>
            <pc:sldMk cId="1524907087" sldId="256"/>
            <ac:spMk id="2" creationId="{A702F3AA-F434-4752-65EA-94265FEB4E47}"/>
          </ac:spMkLst>
        </pc:spChg>
        <pc:spChg chg="mod">
          <ac:chgData name="Parth Rana" userId="2ddf1a4c8ddc1d60" providerId="LiveId" clId="{5AB48E92-F9DB-4186-A12A-7CF396F1344A}" dt="2023-04-26T17:25:29.892" v="224" actId="1076"/>
          <ac:spMkLst>
            <pc:docMk/>
            <pc:sldMk cId="1524907087" sldId="256"/>
            <ac:spMk id="5" creationId="{8BDDDE9A-C29F-3AC7-E81F-A52F9C821E03}"/>
          </ac:spMkLst>
        </pc:spChg>
      </pc:sldChg>
      <pc:sldChg chg="addSp delSp modSp mod">
        <pc:chgData name="Parth Rana" userId="2ddf1a4c8ddc1d60" providerId="LiveId" clId="{5AB48E92-F9DB-4186-A12A-7CF396F1344A}" dt="2023-04-26T17:35:53.805" v="233" actId="1076"/>
        <pc:sldMkLst>
          <pc:docMk/>
          <pc:sldMk cId="1552403445" sldId="258"/>
        </pc:sldMkLst>
        <pc:picChg chg="del">
          <ac:chgData name="Parth Rana" userId="2ddf1a4c8ddc1d60" providerId="LiveId" clId="{5AB48E92-F9DB-4186-A12A-7CF396F1344A}" dt="2023-04-12T17:15:41.503" v="0" actId="21"/>
          <ac:picMkLst>
            <pc:docMk/>
            <pc:sldMk cId="1552403445" sldId="258"/>
            <ac:picMk id="4" creationId="{C11055F9-BF20-30F3-4A00-0A20FA347036}"/>
          </ac:picMkLst>
        </pc:picChg>
        <pc:picChg chg="add mod">
          <ac:chgData name="Parth Rana" userId="2ddf1a4c8ddc1d60" providerId="LiveId" clId="{5AB48E92-F9DB-4186-A12A-7CF396F1344A}" dt="2023-04-26T17:04:10.595" v="180" actId="14100"/>
          <ac:picMkLst>
            <pc:docMk/>
            <pc:sldMk cId="1552403445" sldId="258"/>
            <ac:picMk id="4" creationId="{F7C91234-E22F-3717-1099-176609C305C8}"/>
          </ac:picMkLst>
        </pc:picChg>
        <pc:picChg chg="add mod modCrop">
          <ac:chgData name="Parth Rana" userId="2ddf1a4c8ddc1d60" providerId="LiveId" clId="{5AB48E92-F9DB-4186-A12A-7CF396F1344A}" dt="2023-04-26T17:35:53.805" v="233" actId="1076"/>
          <ac:picMkLst>
            <pc:docMk/>
            <pc:sldMk cId="1552403445" sldId="258"/>
            <ac:picMk id="5" creationId="{1EAC3A97-68F9-7035-5FA8-5269B8BAE50D}"/>
          </ac:picMkLst>
        </pc:picChg>
      </pc:sldChg>
      <pc:sldChg chg="addSp modSp mod">
        <pc:chgData name="Parth Rana" userId="2ddf1a4c8ddc1d60" providerId="LiveId" clId="{5AB48E92-F9DB-4186-A12A-7CF396F1344A}" dt="2023-04-26T17:09:45.089" v="201" actId="1076"/>
        <pc:sldMkLst>
          <pc:docMk/>
          <pc:sldMk cId="2181980885" sldId="259"/>
        </pc:sldMkLst>
        <pc:picChg chg="mod">
          <ac:chgData name="Parth Rana" userId="2ddf1a4c8ddc1d60" providerId="LiveId" clId="{5AB48E92-F9DB-4186-A12A-7CF396F1344A}" dt="2023-04-26T17:09:13.236" v="197" actId="1076"/>
          <ac:picMkLst>
            <pc:docMk/>
            <pc:sldMk cId="2181980885" sldId="259"/>
            <ac:picMk id="4" creationId="{E8A023E3-5A07-5CB1-F004-C55D0FB4E398}"/>
          </ac:picMkLst>
        </pc:picChg>
        <pc:picChg chg="add mod">
          <ac:chgData name="Parth Rana" userId="2ddf1a4c8ddc1d60" providerId="LiveId" clId="{5AB48E92-F9DB-4186-A12A-7CF396F1344A}" dt="2023-04-26T17:09:45.089" v="201" actId="1076"/>
          <ac:picMkLst>
            <pc:docMk/>
            <pc:sldMk cId="2181980885" sldId="259"/>
            <ac:picMk id="5" creationId="{8B49390A-E536-C323-791B-320C8176F0D4}"/>
          </ac:picMkLst>
        </pc:picChg>
      </pc:sldChg>
      <pc:sldChg chg="addSp modSp mod">
        <pc:chgData name="Parth Rana" userId="2ddf1a4c8ddc1d60" providerId="LiveId" clId="{5AB48E92-F9DB-4186-A12A-7CF396F1344A}" dt="2023-04-26T17:06:06.667" v="187" actId="1076"/>
        <pc:sldMkLst>
          <pc:docMk/>
          <pc:sldMk cId="291459440" sldId="260"/>
        </pc:sldMkLst>
        <pc:spChg chg="mod">
          <ac:chgData name="Parth Rana" userId="2ddf1a4c8ddc1d60" providerId="LiveId" clId="{5AB48E92-F9DB-4186-A12A-7CF396F1344A}" dt="2023-04-26T17:06:06.667" v="187" actId="1076"/>
          <ac:spMkLst>
            <pc:docMk/>
            <pc:sldMk cId="291459440" sldId="260"/>
            <ac:spMk id="2" creationId="{5A8A8F76-57B3-F4A5-98F8-6C038BF889C2}"/>
          </ac:spMkLst>
        </pc:spChg>
        <pc:picChg chg="mod modCrop">
          <ac:chgData name="Parth Rana" userId="2ddf1a4c8ddc1d60" providerId="LiveId" clId="{5AB48E92-F9DB-4186-A12A-7CF396F1344A}" dt="2023-04-26T17:05:31.356" v="181" actId="1076"/>
          <ac:picMkLst>
            <pc:docMk/>
            <pc:sldMk cId="291459440" sldId="260"/>
            <ac:picMk id="4" creationId="{9683C19E-E522-B584-2C29-A884578181CC}"/>
          </ac:picMkLst>
        </pc:picChg>
        <pc:picChg chg="add mod">
          <ac:chgData name="Parth Rana" userId="2ddf1a4c8ddc1d60" providerId="LiveId" clId="{5AB48E92-F9DB-4186-A12A-7CF396F1344A}" dt="2023-04-26T17:05:40.726" v="184" actId="14100"/>
          <ac:picMkLst>
            <pc:docMk/>
            <pc:sldMk cId="291459440" sldId="260"/>
            <ac:picMk id="5" creationId="{B94562C3-8AA5-0726-1FE3-E2482A0A3BE3}"/>
          </ac:picMkLst>
        </pc:picChg>
      </pc:sldChg>
      <pc:sldChg chg="addSp modSp mod">
        <pc:chgData name="Parth Rana" userId="2ddf1a4c8ddc1d60" providerId="LiveId" clId="{5AB48E92-F9DB-4186-A12A-7CF396F1344A}" dt="2023-04-26T17:13:18.335" v="216" actId="1076"/>
        <pc:sldMkLst>
          <pc:docMk/>
          <pc:sldMk cId="3202833016" sldId="261"/>
        </pc:sldMkLst>
        <pc:spChg chg="mod">
          <ac:chgData name="Parth Rana" userId="2ddf1a4c8ddc1d60" providerId="LiveId" clId="{5AB48E92-F9DB-4186-A12A-7CF396F1344A}" dt="2023-04-26T17:10:03.667" v="203" actId="1076"/>
          <ac:spMkLst>
            <pc:docMk/>
            <pc:sldMk cId="3202833016" sldId="261"/>
            <ac:spMk id="2" creationId="{89CB79C4-93C6-1AB2-99A7-C871851B18B9}"/>
          </ac:spMkLst>
        </pc:spChg>
        <pc:picChg chg="mod">
          <ac:chgData name="Parth Rana" userId="2ddf1a4c8ddc1d60" providerId="LiveId" clId="{5AB48E92-F9DB-4186-A12A-7CF396F1344A}" dt="2023-04-26T17:13:02.479" v="213" actId="1076"/>
          <ac:picMkLst>
            <pc:docMk/>
            <pc:sldMk cId="3202833016" sldId="261"/>
            <ac:picMk id="4" creationId="{01934655-9967-67FE-A131-D087FCF039FF}"/>
          </ac:picMkLst>
        </pc:picChg>
        <pc:picChg chg="add mod">
          <ac:chgData name="Parth Rana" userId="2ddf1a4c8ddc1d60" providerId="LiveId" clId="{5AB48E92-F9DB-4186-A12A-7CF396F1344A}" dt="2023-04-26T17:13:18.335" v="216" actId="1076"/>
          <ac:picMkLst>
            <pc:docMk/>
            <pc:sldMk cId="3202833016" sldId="261"/>
            <ac:picMk id="5" creationId="{A21E5820-C718-F7F7-1B92-D2DBE31EA000}"/>
          </ac:picMkLst>
        </pc:picChg>
      </pc:sldChg>
      <pc:sldChg chg="addSp modSp mod">
        <pc:chgData name="Parth Rana" userId="2ddf1a4c8ddc1d60" providerId="LiveId" clId="{5AB48E92-F9DB-4186-A12A-7CF396F1344A}" dt="2023-04-26T17:35:44.219" v="232" actId="1076"/>
        <pc:sldMkLst>
          <pc:docMk/>
          <pc:sldMk cId="3344818405" sldId="262"/>
        </pc:sldMkLst>
        <pc:picChg chg="mod modCrop">
          <ac:chgData name="Parth Rana" userId="2ddf1a4c8ddc1d60" providerId="LiveId" clId="{5AB48E92-F9DB-4186-A12A-7CF396F1344A}" dt="2023-04-26T17:35:40.074" v="231" actId="14100"/>
          <ac:picMkLst>
            <pc:docMk/>
            <pc:sldMk cId="3344818405" sldId="262"/>
            <ac:picMk id="4" creationId="{9EC213A4-728F-41FF-FF0E-F693EF2222D7}"/>
          </ac:picMkLst>
        </pc:picChg>
        <pc:picChg chg="add mod">
          <ac:chgData name="Parth Rana" userId="2ddf1a4c8ddc1d60" providerId="LiveId" clId="{5AB48E92-F9DB-4186-A12A-7CF396F1344A}" dt="2023-04-26T17:35:44.219" v="232" actId="1076"/>
          <ac:picMkLst>
            <pc:docMk/>
            <pc:sldMk cId="3344818405" sldId="262"/>
            <ac:picMk id="5" creationId="{2AC54DAB-CE05-618F-200D-7520DCF703CC}"/>
          </ac:picMkLst>
        </pc:picChg>
      </pc:sldChg>
      <pc:sldChg chg="addSp modSp mod">
        <pc:chgData name="Parth Rana" userId="2ddf1a4c8ddc1d60" providerId="LiveId" clId="{5AB48E92-F9DB-4186-A12A-7CF396F1344A}" dt="2023-04-26T17:52:01.733" v="273" actId="20577"/>
        <pc:sldMkLst>
          <pc:docMk/>
          <pc:sldMk cId="3312388763" sldId="263"/>
        </pc:sldMkLst>
        <pc:spChg chg="mod">
          <ac:chgData name="Parth Rana" userId="2ddf1a4c8ddc1d60" providerId="LiveId" clId="{5AB48E92-F9DB-4186-A12A-7CF396F1344A}" dt="2023-04-26T17:52:01.733" v="273" actId="20577"/>
          <ac:spMkLst>
            <pc:docMk/>
            <pc:sldMk cId="3312388763" sldId="263"/>
            <ac:spMk id="2" creationId="{9D0F1906-2C84-9EE5-DECD-F8BFE80CDDCD}"/>
          </ac:spMkLst>
        </pc:spChg>
        <pc:picChg chg="mod">
          <ac:chgData name="Parth Rana" userId="2ddf1a4c8ddc1d60" providerId="LiveId" clId="{5AB48E92-F9DB-4186-A12A-7CF396F1344A}" dt="2023-04-26T17:51:31.869" v="259" actId="1076"/>
          <ac:picMkLst>
            <pc:docMk/>
            <pc:sldMk cId="3312388763" sldId="263"/>
            <ac:picMk id="4" creationId="{410DC304-A0B5-8759-0F8B-6C16EA41A34A}"/>
          </ac:picMkLst>
        </pc:picChg>
        <pc:picChg chg="add mod">
          <ac:chgData name="Parth Rana" userId="2ddf1a4c8ddc1d60" providerId="LiveId" clId="{5AB48E92-F9DB-4186-A12A-7CF396F1344A}" dt="2023-04-26T17:51:34.007" v="260" actId="1076"/>
          <ac:picMkLst>
            <pc:docMk/>
            <pc:sldMk cId="3312388763" sldId="263"/>
            <ac:picMk id="5" creationId="{2B77B6D0-D385-0B84-44E0-9C17E7E0203E}"/>
          </ac:picMkLst>
        </pc:picChg>
      </pc:sldChg>
      <pc:sldChg chg="addSp modSp mod">
        <pc:chgData name="Parth Rana" userId="2ddf1a4c8ddc1d60" providerId="LiveId" clId="{5AB48E92-F9DB-4186-A12A-7CF396F1344A}" dt="2023-04-26T17:58:48.685" v="288" actId="14100"/>
        <pc:sldMkLst>
          <pc:docMk/>
          <pc:sldMk cId="3724694781" sldId="264"/>
        </pc:sldMkLst>
        <pc:picChg chg="mod">
          <ac:chgData name="Parth Rana" userId="2ddf1a4c8ddc1d60" providerId="LiveId" clId="{5AB48E92-F9DB-4186-A12A-7CF396F1344A}" dt="2023-04-26T17:58:28.202" v="284" actId="1076"/>
          <ac:picMkLst>
            <pc:docMk/>
            <pc:sldMk cId="3724694781" sldId="264"/>
            <ac:picMk id="4" creationId="{4AB970FB-F445-4CDE-E872-7E7C8D181ECF}"/>
          </ac:picMkLst>
        </pc:picChg>
        <pc:picChg chg="add mod">
          <ac:chgData name="Parth Rana" userId="2ddf1a4c8ddc1d60" providerId="LiveId" clId="{5AB48E92-F9DB-4186-A12A-7CF396F1344A}" dt="2023-04-26T17:58:48.685" v="288" actId="14100"/>
          <ac:picMkLst>
            <pc:docMk/>
            <pc:sldMk cId="3724694781" sldId="264"/>
            <ac:picMk id="5" creationId="{BD6AA399-FE2E-CF48-78F0-555EF9258346}"/>
          </ac:picMkLst>
        </pc:picChg>
      </pc:sldChg>
      <pc:sldChg chg="addSp modSp mod">
        <pc:chgData name="Parth Rana" userId="2ddf1a4c8ddc1d60" providerId="LiveId" clId="{5AB48E92-F9DB-4186-A12A-7CF396F1344A}" dt="2023-04-26T18:01:18.600" v="299" actId="1076"/>
        <pc:sldMkLst>
          <pc:docMk/>
          <pc:sldMk cId="472937857" sldId="265"/>
        </pc:sldMkLst>
        <pc:spChg chg="mod">
          <ac:chgData name="Parth Rana" userId="2ddf1a4c8ddc1d60" providerId="LiveId" clId="{5AB48E92-F9DB-4186-A12A-7CF396F1344A}" dt="2023-04-26T18:01:18.600" v="299" actId="1076"/>
          <ac:spMkLst>
            <pc:docMk/>
            <pc:sldMk cId="472937857" sldId="265"/>
            <ac:spMk id="2" creationId="{9DCFE976-3DAB-DAB7-27EF-D146A70FB483}"/>
          </ac:spMkLst>
        </pc:spChg>
        <pc:picChg chg="mod">
          <ac:chgData name="Parth Rana" userId="2ddf1a4c8ddc1d60" providerId="LiveId" clId="{5AB48E92-F9DB-4186-A12A-7CF396F1344A}" dt="2023-04-26T18:00:57.301" v="297" actId="14100"/>
          <ac:picMkLst>
            <pc:docMk/>
            <pc:sldMk cId="472937857" sldId="265"/>
            <ac:picMk id="4" creationId="{2E576FD5-CFDD-DE9F-29B7-C9D6DFC3F0A7}"/>
          </ac:picMkLst>
        </pc:picChg>
        <pc:picChg chg="add mod">
          <ac:chgData name="Parth Rana" userId="2ddf1a4c8ddc1d60" providerId="LiveId" clId="{5AB48E92-F9DB-4186-A12A-7CF396F1344A}" dt="2023-04-26T18:00:50.985" v="295" actId="1076"/>
          <ac:picMkLst>
            <pc:docMk/>
            <pc:sldMk cId="472937857" sldId="265"/>
            <ac:picMk id="5" creationId="{EF2B02F1-6374-284F-70DA-937178EA27EB}"/>
          </ac:picMkLst>
        </pc:picChg>
      </pc:sldChg>
      <pc:sldChg chg="addSp modSp mod">
        <pc:chgData name="Parth Rana" userId="2ddf1a4c8ddc1d60" providerId="LiveId" clId="{5AB48E92-F9DB-4186-A12A-7CF396F1344A}" dt="2023-04-26T18:07:09.665" v="305" actId="14100"/>
        <pc:sldMkLst>
          <pc:docMk/>
          <pc:sldMk cId="635765685" sldId="266"/>
        </pc:sldMkLst>
        <pc:picChg chg="mod">
          <ac:chgData name="Parth Rana" userId="2ddf1a4c8ddc1d60" providerId="LiveId" clId="{5AB48E92-F9DB-4186-A12A-7CF396F1344A}" dt="2023-04-26T18:07:04.841" v="304" actId="1076"/>
          <ac:picMkLst>
            <pc:docMk/>
            <pc:sldMk cId="635765685" sldId="266"/>
            <ac:picMk id="4" creationId="{9A87A7BF-4667-34D5-5EBC-555604724392}"/>
          </ac:picMkLst>
        </pc:picChg>
        <pc:picChg chg="add mod">
          <ac:chgData name="Parth Rana" userId="2ddf1a4c8ddc1d60" providerId="LiveId" clId="{5AB48E92-F9DB-4186-A12A-7CF396F1344A}" dt="2023-04-26T18:07:09.665" v="305" actId="14100"/>
          <ac:picMkLst>
            <pc:docMk/>
            <pc:sldMk cId="635765685" sldId="266"/>
            <ac:picMk id="5" creationId="{2805E9C5-1E69-3A92-E2EE-ED11CD1B7247}"/>
          </ac:picMkLst>
        </pc:picChg>
      </pc:sldChg>
      <pc:sldChg chg="addSp modSp mod">
        <pc:chgData name="Parth Rana" userId="2ddf1a4c8ddc1d60" providerId="LiveId" clId="{5AB48E92-F9DB-4186-A12A-7CF396F1344A}" dt="2023-04-26T18:14:14.365" v="316" actId="14100"/>
        <pc:sldMkLst>
          <pc:docMk/>
          <pc:sldMk cId="1456411735" sldId="267"/>
        </pc:sldMkLst>
        <pc:spChg chg="mod">
          <ac:chgData name="Parth Rana" userId="2ddf1a4c8ddc1d60" providerId="LiveId" clId="{5AB48E92-F9DB-4186-A12A-7CF396F1344A}" dt="2023-04-26T18:07:29.687" v="307" actId="1076"/>
          <ac:spMkLst>
            <pc:docMk/>
            <pc:sldMk cId="1456411735" sldId="267"/>
            <ac:spMk id="2" creationId="{C559A135-F685-40D4-F6AC-4091E888A2C9}"/>
          </ac:spMkLst>
        </pc:spChg>
        <pc:picChg chg="mod">
          <ac:chgData name="Parth Rana" userId="2ddf1a4c8ddc1d60" providerId="LiveId" clId="{5AB48E92-F9DB-4186-A12A-7CF396F1344A}" dt="2023-04-26T18:14:01.071" v="310" actId="1076"/>
          <ac:picMkLst>
            <pc:docMk/>
            <pc:sldMk cId="1456411735" sldId="267"/>
            <ac:picMk id="4" creationId="{511CFF5B-D6BD-22AE-1AC9-8CF8815F804E}"/>
          </ac:picMkLst>
        </pc:picChg>
        <pc:picChg chg="add mod">
          <ac:chgData name="Parth Rana" userId="2ddf1a4c8ddc1d60" providerId="LiveId" clId="{5AB48E92-F9DB-4186-A12A-7CF396F1344A}" dt="2023-04-26T18:14:14.365" v="316" actId="14100"/>
          <ac:picMkLst>
            <pc:docMk/>
            <pc:sldMk cId="1456411735" sldId="267"/>
            <ac:picMk id="5" creationId="{00A2D160-4779-9E9F-4BB3-8D325E4A6CCA}"/>
          </ac:picMkLst>
        </pc:picChg>
      </pc:sldChg>
      <pc:sldChg chg="modSp mod">
        <pc:chgData name="Parth Rana" userId="2ddf1a4c8ddc1d60" providerId="LiveId" clId="{5AB48E92-F9DB-4186-A12A-7CF396F1344A}" dt="2023-04-26T18:19:11.784" v="348" actId="14100"/>
        <pc:sldMkLst>
          <pc:docMk/>
          <pc:sldMk cId="2452806661" sldId="268"/>
        </pc:sldMkLst>
        <pc:spChg chg="mod">
          <ac:chgData name="Parth Rana" userId="2ddf1a4c8ddc1d60" providerId="LiveId" clId="{5AB48E92-F9DB-4186-A12A-7CF396F1344A}" dt="2023-04-26T18:19:00.704" v="344" actId="1076"/>
          <ac:spMkLst>
            <pc:docMk/>
            <pc:sldMk cId="2452806661" sldId="268"/>
            <ac:spMk id="2" creationId="{A51C5B6E-879B-7453-EAF2-1723573942E7}"/>
          </ac:spMkLst>
        </pc:spChg>
        <pc:picChg chg="mod">
          <ac:chgData name="Parth Rana" userId="2ddf1a4c8ddc1d60" providerId="LiveId" clId="{5AB48E92-F9DB-4186-A12A-7CF396F1344A}" dt="2023-04-26T18:19:05.969" v="346" actId="14100"/>
          <ac:picMkLst>
            <pc:docMk/>
            <pc:sldMk cId="2452806661" sldId="268"/>
            <ac:picMk id="4" creationId="{87B3FECF-EB69-146C-D8F9-05719C56B488}"/>
          </ac:picMkLst>
        </pc:picChg>
        <pc:picChg chg="mod">
          <ac:chgData name="Parth Rana" userId="2ddf1a4c8ddc1d60" providerId="LiveId" clId="{5AB48E92-F9DB-4186-A12A-7CF396F1344A}" dt="2023-04-26T18:19:11.784" v="348" actId="14100"/>
          <ac:picMkLst>
            <pc:docMk/>
            <pc:sldMk cId="2452806661" sldId="268"/>
            <ac:picMk id="8" creationId="{370CF1B3-13F6-4967-ECE6-257E99F61233}"/>
          </ac:picMkLst>
        </pc:picChg>
      </pc:sldChg>
      <pc:sldChg chg="addSp modSp mod">
        <pc:chgData name="Parth Rana" userId="2ddf1a4c8ddc1d60" providerId="LiveId" clId="{5AB48E92-F9DB-4186-A12A-7CF396F1344A}" dt="2023-04-26T18:49:36.569" v="369" actId="1076"/>
        <pc:sldMkLst>
          <pc:docMk/>
          <pc:sldMk cId="2639390070" sldId="269"/>
        </pc:sldMkLst>
        <pc:picChg chg="mod">
          <ac:chgData name="Parth Rana" userId="2ddf1a4c8ddc1d60" providerId="LiveId" clId="{5AB48E92-F9DB-4186-A12A-7CF396F1344A}" dt="2023-04-26T18:49:32.940" v="367" actId="1076"/>
          <ac:picMkLst>
            <pc:docMk/>
            <pc:sldMk cId="2639390070" sldId="269"/>
            <ac:picMk id="4" creationId="{7E6E3AC3-2533-84C0-44B9-01BEB23C6475}"/>
          </ac:picMkLst>
        </pc:picChg>
        <pc:picChg chg="add mod">
          <ac:chgData name="Parth Rana" userId="2ddf1a4c8ddc1d60" providerId="LiveId" clId="{5AB48E92-F9DB-4186-A12A-7CF396F1344A}" dt="2023-04-26T18:49:36.569" v="369" actId="1076"/>
          <ac:picMkLst>
            <pc:docMk/>
            <pc:sldMk cId="2639390070" sldId="269"/>
            <ac:picMk id="5" creationId="{3DDDA95A-BD99-9E91-067C-607287827C84}"/>
          </ac:picMkLst>
        </pc:picChg>
      </pc:sldChg>
      <pc:sldChg chg="addSp modSp mod">
        <pc:chgData name="Parth Rana" userId="2ddf1a4c8ddc1d60" providerId="LiveId" clId="{5AB48E92-F9DB-4186-A12A-7CF396F1344A}" dt="2023-04-26T18:51:08.809" v="375" actId="14100"/>
        <pc:sldMkLst>
          <pc:docMk/>
          <pc:sldMk cId="2102997640" sldId="270"/>
        </pc:sldMkLst>
        <pc:picChg chg="mod modCrop">
          <ac:chgData name="Parth Rana" userId="2ddf1a4c8ddc1d60" providerId="LiveId" clId="{5AB48E92-F9DB-4186-A12A-7CF396F1344A}" dt="2023-04-26T18:51:01.881" v="373" actId="1076"/>
          <ac:picMkLst>
            <pc:docMk/>
            <pc:sldMk cId="2102997640" sldId="270"/>
            <ac:picMk id="4" creationId="{836FB347-00B3-1B5C-71CF-D5564D5EDC25}"/>
          </ac:picMkLst>
        </pc:picChg>
        <pc:picChg chg="add mod">
          <ac:chgData name="Parth Rana" userId="2ddf1a4c8ddc1d60" providerId="LiveId" clId="{5AB48E92-F9DB-4186-A12A-7CF396F1344A}" dt="2023-04-26T18:51:08.809" v="375" actId="14100"/>
          <ac:picMkLst>
            <pc:docMk/>
            <pc:sldMk cId="2102997640" sldId="270"/>
            <ac:picMk id="5" creationId="{81BE2A7F-3FDC-7DA3-E828-51B72EC2FB5C}"/>
          </ac:picMkLst>
        </pc:picChg>
      </pc:sldChg>
      <pc:sldChg chg="addSp delSp modSp mod">
        <pc:chgData name="Parth Rana" userId="2ddf1a4c8ddc1d60" providerId="LiveId" clId="{5AB48E92-F9DB-4186-A12A-7CF396F1344A}" dt="2023-04-26T19:02:38.758" v="383" actId="14100"/>
        <pc:sldMkLst>
          <pc:docMk/>
          <pc:sldMk cId="2740258345" sldId="271"/>
        </pc:sldMkLst>
        <pc:spChg chg="mod">
          <ac:chgData name="Parth Rana" userId="2ddf1a4c8ddc1d60" providerId="LiveId" clId="{5AB48E92-F9DB-4186-A12A-7CF396F1344A}" dt="2023-04-12T17:17:02.740" v="25" actId="20577"/>
          <ac:spMkLst>
            <pc:docMk/>
            <pc:sldMk cId="2740258345" sldId="271"/>
            <ac:spMk id="2" creationId="{F58BBFE9-1E33-167E-215C-EE7D5692F7B1}"/>
          </ac:spMkLst>
        </pc:spChg>
        <pc:picChg chg="add del mod">
          <ac:chgData name="Parth Rana" userId="2ddf1a4c8ddc1d60" providerId="LiveId" clId="{5AB48E92-F9DB-4186-A12A-7CF396F1344A}" dt="2023-04-12T17:17:13.719" v="27" actId="21"/>
          <ac:picMkLst>
            <pc:docMk/>
            <pc:sldMk cId="2740258345" sldId="271"/>
            <ac:picMk id="3" creationId="{80DB20DF-B7A6-685C-FDE3-35564A5D18E8}"/>
          </ac:picMkLst>
        </pc:picChg>
        <pc:picChg chg="add mod">
          <ac:chgData name="Parth Rana" userId="2ddf1a4c8ddc1d60" providerId="LiveId" clId="{5AB48E92-F9DB-4186-A12A-7CF396F1344A}" dt="2023-04-26T19:02:38.758" v="383" actId="14100"/>
          <ac:picMkLst>
            <pc:docMk/>
            <pc:sldMk cId="2740258345" sldId="271"/>
            <ac:picMk id="4" creationId="{2FB450E8-31EA-6D0D-63BC-D30159E42869}"/>
          </ac:picMkLst>
        </pc:picChg>
        <pc:picChg chg="add mod">
          <ac:chgData name="Parth Rana" userId="2ddf1a4c8ddc1d60" providerId="LiveId" clId="{5AB48E92-F9DB-4186-A12A-7CF396F1344A}" dt="2023-04-26T19:02:28.115" v="379" actId="1076"/>
          <ac:picMkLst>
            <pc:docMk/>
            <pc:sldMk cId="2740258345" sldId="271"/>
            <ac:picMk id="5" creationId="{398FF8E4-EDD8-EAC9-1B37-95E91E954655}"/>
          </ac:picMkLst>
        </pc:picChg>
        <pc:picChg chg="del">
          <ac:chgData name="Parth Rana" userId="2ddf1a4c8ddc1d60" providerId="LiveId" clId="{5AB48E92-F9DB-4186-A12A-7CF396F1344A}" dt="2023-04-12T17:16:51.098" v="6" actId="21"/>
          <ac:picMkLst>
            <pc:docMk/>
            <pc:sldMk cId="2740258345" sldId="271"/>
            <ac:picMk id="6" creationId="{DB3C802E-24ED-A8A3-8099-DD35A1CA93A5}"/>
          </ac:picMkLst>
        </pc:picChg>
        <pc:picChg chg="del">
          <ac:chgData name="Parth Rana" userId="2ddf1a4c8ddc1d60" providerId="LiveId" clId="{5AB48E92-F9DB-4186-A12A-7CF396F1344A}" dt="2023-04-12T17:16:54.705" v="7" actId="21"/>
          <ac:picMkLst>
            <pc:docMk/>
            <pc:sldMk cId="2740258345" sldId="271"/>
            <ac:picMk id="8" creationId="{9417289D-5608-4F67-A6DC-295FFBACD607}"/>
          </ac:picMkLst>
        </pc:picChg>
      </pc:sldChg>
      <pc:sldChg chg="addSp modSp new mod ord">
        <pc:chgData name="Parth Rana" userId="2ddf1a4c8ddc1d60" providerId="LiveId" clId="{5AB48E92-F9DB-4186-A12A-7CF396F1344A}" dt="2023-04-26T18:46:03.612" v="356" actId="1076"/>
        <pc:sldMkLst>
          <pc:docMk/>
          <pc:sldMk cId="1598977739" sldId="273"/>
        </pc:sldMkLst>
        <pc:spChg chg="mod">
          <ac:chgData name="Parth Rana" userId="2ddf1a4c8ddc1d60" providerId="LiveId" clId="{5AB48E92-F9DB-4186-A12A-7CF396F1344A}" dt="2023-04-26T17:54:51.709" v="275" actId="20577"/>
          <ac:spMkLst>
            <pc:docMk/>
            <pc:sldMk cId="1598977739" sldId="273"/>
            <ac:spMk id="2" creationId="{66F6F233-A677-48FE-3228-4A6F3D78F822}"/>
          </ac:spMkLst>
        </pc:spChg>
        <pc:picChg chg="add mod modCrop">
          <ac:chgData name="Parth Rana" userId="2ddf1a4c8ddc1d60" providerId="LiveId" clId="{5AB48E92-F9DB-4186-A12A-7CF396F1344A}" dt="2023-04-26T18:44:41.349" v="350" actId="1076"/>
          <ac:picMkLst>
            <pc:docMk/>
            <pc:sldMk cId="1598977739" sldId="273"/>
            <ac:picMk id="4" creationId="{7EEC38A3-2B71-8D4B-BEF9-68AF9ECBF0B7}"/>
          </ac:picMkLst>
        </pc:picChg>
        <pc:picChg chg="add mod">
          <ac:chgData name="Parth Rana" userId="2ddf1a4c8ddc1d60" providerId="LiveId" clId="{5AB48E92-F9DB-4186-A12A-7CF396F1344A}" dt="2023-04-26T18:46:03.612" v="356" actId="1076"/>
          <ac:picMkLst>
            <pc:docMk/>
            <pc:sldMk cId="1598977739" sldId="273"/>
            <ac:picMk id="5" creationId="{14ED05BE-DF63-ED75-47FE-3A5F87955000}"/>
          </ac:picMkLst>
        </pc:picChg>
      </pc:sldChg>
      <pc:sldChg chg="addSp modSp new mod ord">
        <pc:chgData name="Parth Rana" userId="2ddf1a4c8ddc1d60" providerId="LiveId" clId="{5AB48E92-F9DB-4186-A12A-7CF396F1344A}" dt="2023-04-26T18:47:31.007" v="366" actId="1076"/>
        <pc:sldMkLst>
          <pc:docMk/>
          <pc:sldMk cId="1075713541" sldId="274"/>
        </pc:sldMkLst>
        <pc:spChg chg="mod">
          <ac:chgData name="Parth Rana" userId="2ddf1a4c8ddc1d60" providerId="LiveId" clId="{5AB48E92-F9DB-4186-A12A-7CF396F1344A}" dt="2023-04-26T17:55:02.343" v="276" actId="20577"/>
          <ac:spMkLst>
            <pc:docMk/>
            <pc:sldMk cId="1075713541" sldId="274"/>
            <ac:spMk id="2" creationId="{00B5C8A4-2F30-6263-E149-643890C7A963}"/>
          </ac:spMkLst>
        </pc:spChg>
        <pc:picChg chg="add mod modCrop">
          <ac:chgData name="Parth Rana" userId="2ddf1a4c8ddc1d60" providerId="LiveId" clId="{5AB48E92-F9DB-4186-A12A-7CF396F1344A}" dt="2023-04-26T18:47:31.007" v="366" actId="1076"/>
          <ac:picMkLst>
            <pc:docMk/>
            <pc:sldMk cId="1075713541" sldId="274"/>
            <ac:picMk id="4" creationId="{CFF35AFA-E304-E027-FAA6-0F64A7988205}"/>
          </ac:picMkLst>
        </pc:picChg>
        <pc:picChg chg="add mod">
          <ac:chgData name="Parth Rana" userId="2ddf1a4c8ddc1d60" providerId="LiveId" clId="{5AB48E92-F9DB-4186-A12A-7CF396F1344A}" dt="2023-04-26T18:47:27.151" v="364" actId="1076"/>
          <ac:picMkLst>
            <pc:docMk/>
            <pc:sldMk cId="1075713541" sldId="274"/>
            <ac:picMk id="5" creationId="{28A991D3-D90A-5C81-4158-01B70AAEFE32}"/>
          </ac:picMkLst>
        </pc:picChg>
      </pc:sldChg>
      <pc:sldChg chg="addSp delSp modSp new mod">
        <pc:chgData name="Parth Rana" userId="2ddf1a4c8ddc1d60" providerId="LiveId" clId="{5AB48E92-F9DB-4186-A12A-7CF396F1344A}" dt="2023-04-26T19:06:35.615" v="392" actId="1076"/>
        <pc:sldMkLst>
          <pc:docMk/>
          <pc:sldMk cId="2170698523" sldId="275"/>
        </pc:sldMkLst>
        <pc:spChg chg="mod">
          <ac:chgData name="Parth Rana" userId="2ddf1a4c8ddc1d60" providerId="LiveId" clId="{5AB48E92-F9DB-4186-A12A-7CF396F1344A}" dt="2023-04-26T18:14:53.223" v="338" actId="1076"/>
          <ac:spMkLst>
            <pc:docMk/>
            <pc:sldMk cId="2170698523" sldId="275"/>
            <ac:spMk id="2" creationId="{4825C269-ABC4-618D-4E22-D341AC0AE391}"/>
          </ac:spMkLst>
        </pc:spChg>
        <pc:picChg chg="add del mod">
          <ac:chgData name="Parth Rana" userId="2ddf1a4c8ddc1d60" providerId="LiveId" clId="{5AB48E92-F9DB-4186-A12A-7CF396F1344A}" dt="2023-04-26T19:05:58.917" v="384" actId="21"/>
          <ac:picMkLst>
            <pc:docMk/>
            <pc:sldMk cId="2170698523" sldId="275"/>
            <ac:picMk id="4" creationId="{E5663C7B-3E17-5B5D-E3C3-F428A27D9990}"/>
          </ac:picMkLst>
        </pc:picChg>
        <pc:picChg chg="add del mod">
          <ac:chgData name="Parth Rana" userId="2ddf1a4c8ddc1d60" providerId="LiveId" clId="{5AB48E92-F9DB-4186-A12A-7CF396F1344A}" dt="2023-04-26T19:06:02.915" v="386" actId="21"/>
          <ac:picMkLst>
            <pc:docMk/>
            <pc:sldMk cId="2170698523" sldId="275"/>
            <ac:picMk id="5" creationId="{C6C84E55-D759-3A34-C122-345F95F24A94}"/>
          </ac:picMkLst>
        </pc:picChg>
        <pc:picChg chg="add mod">
          <ac:chgData name="Parth Rana" userId="2ddf1a4c8ddc1d60" providerId="LiveId" clId="{5AB48E92-F9DB-4186-A12A-7CF396F1344A}" dt="2023-04-26T19:06:35.615" v="392" actId="1076"/>
          <ac:picMkLst>
            <pc:docMk/>
            <pc:sldMk cId="2170698523" sldId="275"/>
            <ac:picMk id="7" creationId="{480B945C-90D9-7FDB-7D6D-0A5F1A29D204}"/>
          </ac:picMkLst>
        </pc:picChg>
      </pc:sldChg>
      <pc:sldChg chg="addSp modSp new">
        <pc:chgData name="Parth Rana" userId="2ddf1a4c8ddc1d60" providerId="LiveId" clId="{5AB48E92-F9DB-4186-A12A-7CF396F1344A}" dt="2023-04-26T19:07:57.244" v="394"/>
        <pc:sldMkLst>
          <pc:docMk/>
          <pc:sldMk cId="2495399454" sldId="276"/>
        </pc:sldMkLst>
        <pc:picChg chg="add mod">
          <ac:chgData name="Parth Rana" userId="2ddf1a4c8ddc1d60" providerId="LiveId" clId="{5AB48E92-F9DB-4186-A12A-7CF396F1344A}" dt="2023-04-26T19:07:57.244" v="394"/>
          <ac:picMkLst>
            <pc:docMk/>
            <pc:sldMk cId="2495399454" sldId="276"/>
            <ac:picMk id="3" creationId="{52512016-6E42-6D40-7F06-892B7A7F72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3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7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7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56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902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15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7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3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1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4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1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42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9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5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8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B53D-5229-4BB4-9C92-ED310E600498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5543E-A1A9-4CD6-87CD-ECF0E5A8C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40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F3AA-F434-4752-65EA-94265FEB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76" y="884992"/>
            <a:ext cx="10353761" cy="1986224"/>
          </a:xfrm>
        </p:spPr>
        <p:txBody>
          <a:bodyPr>
            <a:noAutofit/>
          </a:bodyPr>
          <a:lstStyle/>
          <a:p>
            <a:r>
              <a:rPr lang="en-IN" sz="6000" dirty="0"/>
              <a:t>Mobile Application Development Project</a:t>
            </a:r>
            <a:br>
              <a:rPr lang="en-IN" sz="6000" dirty="0"/>
            </a:br>
            <a:endParaRPr lang="en-IN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BDDDE9A-C29F-3AC7-E81F-A52F9C82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27" y="2607056"/>
            <a:ext cx="10850997" cy="3695136"/>
          </a:xfrm>
        </p:spPr>
        <p:txBody>
          <a:bodyPr/>
          <a:lstStyle/>
          <a:p>
            <a:endParaRPr lang="en-IN" dirty="0"/>
          </a:p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, Parth Rana  , </a:t>
            </a:r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Ansh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Amin ,Khushi Patel, Dharmi Thakkar , </a:t>
            </a:r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Krushnaraj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Desai .</a:t>
            </a:r>
          </a:p>
        </p:txBody>
      </p:sp>
    </p:spTree>
    <p:extLst>
      <p:ext uri="{BB962C8B-B14F-4D97-AF65-F5344CB8AC3E}">
        <p14:creationId xmlns:p14="http://schemas.microsoft.com/office/powerpoint/2010/main" val="152490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E22-7B4C-4C6B-960B-AE6EF85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/>
              <a:t>Home Products (Screen 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7A7BF-4667-34D5-5EBC-555604724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2963"/>
          <a:stretch/>
        </p:blipFill>
        <p:spPr>
          <a:xfrm>
            <a:off x="833120" y="1087120"/>
            <a:ext cx="3677284" cy="542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05E9C5-1E69-3A92-E2EE-ED11CD1B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99" y="1087120"/>
            <a:ext cx="6550302" cy="48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65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A135-F685-40D4-F6AC-4091E88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 err="1"/>
              <a:t>Furnitures</a:t>
            </a:r>
            <a:r>
              <a:rPr lang="en-IN" dirty="0"/>
              <a:t> (Screen 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CFF5B-D6BD-22AE-1AC9-8CF8815F8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3" b="2924"/>
          <a:stretch/>
        </p:blipFill>
        <p:spPr>
          <a:xfrm>
            <a:off x="919119" y="1168400"/>
            <a:ext cx="3718559" cy="5303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2D160-4779-9E9F-4BB3-8D325E4A6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28" y="1168400"/>
            <a:ext cx="6375492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1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5B6E-879B-7453-EAF2-17235739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480"/>
            <a:ext cx="10353761" cy="1326321"/>
          </a:xfrm>
        </p:spPr>
        <p:txBody>
          <a:bodyPr/>
          <a:lstStyle/>
          <a:p>
            <a:r>
              <a:rPr lang="en-IN" dirty="0"/>
              <a:t>Shopping Cart (Screen 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3FECF-EB69-146C-D8F9-05719C56B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73" y="1300920"/>
            <a:ext cx="4123845" cy="5374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CF1B3-13F6-4967-ECE6-257E99F61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59" y="1300920"/>
            <a:ext cx="4145279" cy="537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D9D9-D24D-BE06-4439-1F125401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2721"/>
            <a:ext cx="10353761" cy="944880"/>
          </a:xfrm>
        </p:spPr>
        <p:txBody>
          <a:bodyPr/>
          <a:lstStyle/>
          <a:p>
            <a:r>
              <a:rPr lang="en-IN" dirty="0"/>
              <a:t>Shopping Cart (Screen 11)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5C1A3-0EBC-C05F-EB7B-C0CAAA2222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"/>
          <a:stretch/>
        </p:blipFill>
        <p:spPr>
          <a:xfrm>
            <a:off x="1617757" y="1117601"/>
            <a:ext cx="3909283" cy="5486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E36D4-9A59-7FCE-0777-E446AFEF5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02" y="1117601"/>
            <a:ext cx="4343241" cy="537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6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C269-ABC4-618D-4E22-D341AC0A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Shopping Cart Blocks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B945C-90D9-7FDB-7D6D-0A5F1A29D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9" y="1172914"/>
            <a:ext cx="11357812" cy="366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9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12016-6E42-6D40-7F06-892B7A7F7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7" y="661601"/>
            <a:ext cx="10755226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9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F233-A677-48FE-3228-4A6F3D78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3521"/>
            <a:ext cx="10353761" cy="1087120"/>
          </a:xfrm>
        </p:spPr>
        <p:txBody>
          <a:bodyPr/>
          <a:lstStyle/>
          <a:p>
            <a:r>
              <a:rPr lang="en-IN" dirty="0"/>
              <a:t>Notification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C38A3-2B71-8D4B-BEF9-68AF9ECBF0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8" b="2664"/>
          <a:stretch/>
        </p:blipFill>
        <p:spPr>
          <a:xfrm>
            <a:off x="1121526" y="1190323"/>
            <a:ext cx="3855086" cy="5212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ED05BE-DF63-ED75-47FE-3A5F87955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72" y="1486155"/>
            <a:ext cx="5162083" cy="12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C8A4-2F30-6263-E149-643890C7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559" y="20321"/>
            <a:ext cx="10353761" cy="1148080"/>
          </a:xfrm>
        </p:spPr>
        <p:txBody>
          <a:bodyPr/>
          <a:lstStyle/>
          <a:p>
            <a:r>
              <a:rPr lang="en-IN" dirty="0"/>
              <a:t>User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35AFA-E304-E027-FAA6-0F64A7988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4" b="1782"/>
          <a:stretch/>
        </p:blipFill>
        <p:spPr>
          <a:xfrm>
            <a:off x="1323473" y="1168401"/>
            <a:ext cx="3718560" cy="5120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991D3-D90A-5C81-4158-01B70AAEF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55" y="1168401"/>
            <a:ext cx="4625259" cy="298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1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B934-D447-B806-0068-FDE3B549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15" y="243840"/>
            <a:ext cx="10353761" cy="1326321"/>
          </a:xfrm>
        </p:spPr>
        <p:txBody>
          <a:bodyPr/>
          <a:lstStyle/>
          <a:p>
            <a:r>
              <a:rPr lang="en-IN" dirty="0"/>
              <a:t>Payment page (Screen 12)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E3AC3-2533-84C0-44B9-01BEB23C6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7" b="2851"/>
          <a:stretch/>
        </p:blipFill>
        <p:spPr>
          <a:xfrm>
            <a:off x="1524000" y="1303155"/>
            <a:ext cx="3881119" cy="51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DDA95A-BD99-9E91-067C-607287827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50" y="1303155"/>
            <a:ext cx="448690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90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8C49-B6A8-E617-B2B6-0B8A1CB2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3201"/>
            <a:ext cx="10353761" cy="1036320"/>
          </a:xfrm>
        </p:spPr>
        <p:txBody>
          <a:bodyPr/>
          <a:lstStyle/>
          <a:p>
            <a:r>
              <a:rPr lang="en-IN" dirty="0"/>
              <a:t>Delivery Info (Screen 13)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FB347-00B3-1B5C-71CF-D5564D5ED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t="5203" r="-1134" b="2762"/>
          <a:stretch/>
        </p:blipFill>
        <p:spPr>
          <a:xfrm>
            <a:off x="1523464" y="1172804"/>
            <a:ext cx="4033520" cy="5415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E2A7F-3FDC-7DA3-E828-51B72EC2F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39521"/>
            <a:ext cx="5249008" cy="28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9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8F76-57B3-F4A5-98F8-6C038BF8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>
            <a:normAutofit/>
          </a:bodyPr>
          <a:lstStyle/>
          <a:p>
            <a:r>
              <a:rPr lang="en-IN" sz="3200" dirty="0"/>
              <a:t>Flipkart Clone: Login page (screen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3C19E-E522-B584-2C29-A884578181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4"/>
          <a:stretch/>
        </p:blipFill>
        <p:spPr>
          <a:xfrm>
            <a:off x="1450062" y="1216471"/>
            <a:ext cx="3515229" cy="5420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4562C3-8AA5-0726-1FE3-E2482A0A3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84" y="1216469"/>
            <a:ext cx="5631895" cy="54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BFE9-1E33-167E-215C-EE7D5692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1"/>
            <a:ext cx="10353761" cy="1036320"/>
          </a:xfrm>
        </p:spPr>
        <p:txBody>
          <a:bodyPr/>
          <a:lstStyle/>
          <a:p>
            <a:r>
              <a:rPr lang="en-IN" dirty="0"/>
              <a:t>Delivery Page (Screen 14)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FF8E4-EDD8-EAC9-1B37-95E91E954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15" y="1240870"/>
            <a:ext cx="3783974" cy="5212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B450E8-31EA-6D0D-63BC-D30159E42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36" y="1300481"/>
            <a:ext cx="5000949" cy="168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7FF8-8F0A-3C30-1EE0-EAB32A18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2721"/>
            <a:ext cx="10353761" cy="802640"/>
          </a:xfrm>
        </p:spPr>
        <p:txBody>
          <a:bodyPr>
            <a:normAutofit/>
          </a:bodyPr>
          <a:lstStyle/>
          <a:p>
            <a:r>
              <a:rPr lang="en-IN" sz="4000" dirty="0"/>
              <a:t>Homepage (Screen 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C3A97-68F9-7035-5FA8-5269B8BAE5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1"/>
          <a:stretch/>
        </p:blipFill>
        <p:spPr>
          <a:xfrm>
            <a:off x="1198275" y="1101889"/>
            <a:ext cx="3615690" cy="52681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91234-E22F-3717-1099-176609C30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97" y="1228418"/>
            <a:ext cx="6233651" cy="50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0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89C9-4EE1-7A0D-6820-BF6F95B9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1"/>
            <a:ext cx="10353761" cy="1036320"/>
          </a:xfrm>
        </p:spPr>
        <p:txBody>
          <a:bodyPr/>
          <a:lstStyle/>
          <a:p>
            <a:r>
              <a:rPr lang="en-IN" dirty="0"/>
              <a:t>Tech products (Screen 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023E3-5A07-5CB1-F004-C55D0FB4E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39" y="1117601"/>
            <a:ext cx="3907641" cy="5405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9390A-E536-C323-791B-320C8176F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63" y="1276884"/>
            <a:ext cx="6459792" cy="50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79C4-93C6-1AB2-99A7-C871851B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/>
              <a:t>Clothing products (Screen 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34655-9967-67FE-A131-D087FCF03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8"/>
          <a:stretch/>
        </p:blipFill>
        <p:spPr>
          <a:xfrm>
            <a:off x="1100698" y="1208334"/>
            <a:ext cx="3519808" cy="5323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E5820-C718-F7F7-1B92-D2DBE31EA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39" y="1208334"/>
            <a:ext cx="6932397" cy="39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3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2C01-DD48-B4FC-5938-B204EA6E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/>
              <a:t>Gaming Products (Screen 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213A4-728F-41FF-FF0E-F693EF222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" b="2691"/>
          <a:stretch/>
        </p:blipFill>
        <p:spPr>
          <a:xfrm>
            <a:off x="751840" y="1240452"/>
            <a:ext cx="3708400" cy="5310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54DAB-CE05-618F-200D-7520DCF70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45" y="1240452"/>
            <a:ext cx="7030431" cy="44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1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1906-2C84-9EE5-DECD-F8BFE80CD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95" y="-178241"/>
            <a:ext cx="10353761" cy="1326321"/>
          </a:xfrm>
        </p:spPr>
        <p:txBody>
          <a:bodyPr/>
          <a:lstStyle/>
          <a:p>
            <a:r>
              <a:rPr lang="en-IN" dirty="0"/>
              <a:t>Shoes (Screen 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DC304-A0B5-8759-0F8B-6C16EA41A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9" b="2318"/>
          <a:stretch/>
        </p:blipFill>
        <p:spPr>
          <a:xfrm>
            <a:off x="822844" y="934720"/>
            <a:ext cx="4013316" cy="557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7B6D0-D385-0B84-44E0-9C17E7E02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934720"/>
            <a:ext cx="61265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8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CA62-EE74-F70B-F369-28A249FC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2881"/>
            <a:ext cx="10353761" cy="711200"/>
          </a:xfrm>
        </p:spPr>
        <p:txBody>
          <a:bodyPr/>
          <a:lstStyle/>
          <a:p>
            <a:r>
              <a:rPr lang="en-IN" dirty="0"/>
              <a:t>Gym Products (Screen 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970FB-F445-4CDE-E872-7E7C8D181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5293" r="-546" b="2708"/>
          <a:stretch/>
        </p:blipFill>
        <p:spPr>
          <a:xfrm>
            <a:off x="680720" y="894081"/>
            <a:ext cx="3962400" cy="560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6AA399-FE2E-CF48-78F0-555EF9258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19" y="894081"/>
            <a:ext cx="7068536" cy="560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9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E976-3DAB-DAB7-27EF-D146A70F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88402"/>
            <a:ext cx="10353761" cy="1326321"/>
          </a:xfrm>
        </p:spPr>
        <p:txBody>
          <a:bodyPr/>
          <a:lstStyle/>
          <a:p>
            <a:r>
              <a:rPr lang="en-IN" dirty="0" err="1"/>
              <a:t>SmartPhones</a:t>
            </a:r>
            <a:r>
              <a:rPr lang="en-IN" dirty="0"/>
              <a:t> (Screen 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76FD5-CFDD-DE9F-29B7-C9D6DFC3F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2" b="2781"/>
          <a:stretch/>
        </p:blipFill>
        <p:spPr>
          <a:xfrm>
            <a:off x="1005840" y="1137919"/>
            <a:ext cx="3789680" cy="5293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B02F1-6374-284F-70DA-937178EA2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040" y="1137919"/>
            <a:ext cx="6161680" cy="529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37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345</TotalTime>
  <Words>119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Rockwell</vt:lpstr>
      <vt:lpstr>Times New Roman</vt:lpstr>
      <vt:lpstr>Damask</vt:lpstr>
      <vt:lpstr>Mobile Application Development Project </vt:lpstr>
      <vt:lpstr>Flipkart Clone: Login page (screen 1)</vt:lpstr>
      <vt:lpstr>Homepage (Screen 2)</vt:lpstr>
      <vt:lpstr>Tech products (Screen 3)</vt:lpstr>
      <vt:lpstr>Clothing products (Screen 4)</vt:lpstr>
      <vt:lpstr>Gaming Products (Screen 5)</vt:lpstr>
      <vt:lpstr>Shoes (Screen 6)</vt:lpstr>
      <vt:lpstr>Gym Products (Screen 7)</vt:lpstr>
      <vt:lpstr>SmartPhones (Screen 8)</vt:lpstr>
      <vt:lpstr>Home Products (Screen 9)</vt:lpstr>
      <vt:lpstr>Furnitures (Screen 10)</vt:lpstr>
      <vt:lpstr>Shopping Cart (Screen 11)</vt:lpstr>
      <vt:lpstr>Shopping Cart (Screen 11)</vt:lpstr>
      <vt:lpstr>Shopping Cart Blocks</vt:lpstr>
      <vt:lpstr>PowerPoint Presentation</vt:lpstr>
      <vt:lpstr>Notification Settings</vt:lpstr>
      <vt:lpstr>User Information</vt:lpstr>
      <vt:lpstr>Payment page (Screen 12)</vt:lpstr>
      <vt:lpstr>Delivery Info (Screen 13)</vt:lpstr>
      <vt:lpstr>Delivery Page (Screen 14)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 Project </dc:title>
  <dc:creator>Parth Rana</dc:creator>
  <cp:lastModifiedBy>Parth Rana</cp:lastModifiedBy>
  <cp:revision>3</cp:revision>
  <dcterms:created xsi:type="dcterms:W3CDTF">2023-04-09T15:51:15Z</dcterms:created>
  <dcterms:modified xsi:type="dcterms:W3CDTF">2023-04-27T04:16:20Z</dcterms:modified>
</cp:coreProperties>
</file>