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Nova"/>
          <a:ea typeface="Arial Nova"/>
          <a:cs typeface="Arial Nov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FACE"/>
          </a:solidFill>
        </a:fill>
      </a:tcStyle>
    </a:wholeTbl>
    <a:band2H>
      <a:tcTxStyle b="def" i="def"/>
      <a:tcStyle>
        <a:tcBdr/>
        <a:fill>
          <a:solidFill>
            <a:srgbClr val="FEFCE8"/>
          </a:solidFill>
        </a:fill>
      </a:tcStyle>
    </a:band2H>
    <a:firstCol>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Nova"/>
          <a:ea typeface="Arial Nova"/>
          <a:cs typeface="Arial Nov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F7FD"/>
          </a:solidFill>
        </a:fill>
      </a:tcStyle>
    </a:wholeTbl>
    <a:band2H>
      <a:tcTxStyle b="def" i="def"/>
      <a:tcStyle>
        <a:tcBdr/>
        <a:fill>
          <a:solidFill>
            <a:srgbClr val="EBFBFE"/>
          </a:solidFill>
        </a:fill>
      </a:tcStyle>
    </a:band2H>
    <a:firstCol>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Nova"/>
          <a:ea typeface="Arial Nova"/>
          <a:cs typeface="Arial Nov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AFE"/>
          </a:solidFill>
        </a:fill>
      </a:tcStyle>
    </a:wholeTbl>
    <a:band2H>
      <a:tcTxStyle b="def" i="def"/>
      <a:tcStyle>
        <a:tcBdr/>
        <a:fill>
          <a:solidFill>
            <a:srgbClr val="EEE6FE"/>
          </a:solidFill>
        </a:fill>
      </a:tcStyle>
    </a:band2H>
    <a:firstCol>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Nova"/>
          <a:ea typeface="Arial Nova"/>
          <a:cs typeface="Arial Nov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Nova"/>
          <a:ea typeface="Arial Nova"/>
          <a:cs typeface="Arial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Nova"/>
          <a:ea typeface="Arial Nova"/>
          <a:cs typeface="Arial Nov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Nova"/>
          <a:ea typeface="Arial Nova"/>
          <a:cs typeface="Arial Nov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Nova"/>
          <a:ea typeface="Arial Nova"/>
          <a:cs typeface="Arial Nov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Nova"/>
          <a:ea typeface="Arial Nova"/>
          <a:cs typeface="Arial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Nova"/>
          <a:ea typeface="Arial Nova"/>
          <a:cs typeface="Arial Nov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Nova"/>
          <a:ea typeface="Arial Nova"/>
          <a:cs typeface="Arial Nov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ova"/>
          <a:ea typeface="Arial Nova"/>
          <a:cs typeface="Arial Nov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ova"/>
          <a:ea typeface="Arial Nova"/>
          <a:cs typeface="Arial Nov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2" name="Shape 192"/>
          <p:cNvSpPr/>
          <p:nvPr>
            <p:ph type="sldImg"/>
          </p:nvPr>
        </p:nvSpPr>
        <p:spPr>
          <a:xfrm>
            <a:off x="1143000" y="685800"/>
            <a:ext cx="4572000" cy="3429000"/>
          </a:xfrm>
          <a:prstGeom prst="rect">
            <a:avLst/>
          </a:prstGeom>
        </p:spPr>
        <p:txBody>
          <a:bodyPr/>
          <a:lstStyle/>
          <a:p>
            <a:pPr/>
          </a:p>
        </p:txBody>
      </p:sp>
      <p:sp>
        <p:nvSpPr>
          <p:cNvPr id="193" name="Shape 1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nd Subtitle">
    <p:bg>
      <p:bgPr>
        <a:gradFill flip="none" rotWithShape="1">
          <a:gsLst>
            <a:gs pos="0">
              <a:schemeClr val="accent4"/>
            </a:gs>
            <a:gs pos="8000">
              <a:srgbClr val="0343DF"/>
            </a:gs>
            <a:gs pos="27000">
              <a:srgbClr val="000000"/>
            </a:gs>
            <a:gs pos="81000">
              <a:srgbClr val="4A027F"/>
            </a:gs>
            <a:gs pos="93000">
              <a:srgbClr val="FC4EFB"/>
            </a:gs>
            <a:gs pos="99000">
              <a:srgbClr val="FEB8FD"/>
            </a:gs>
          </a:gsLst>
          <a:lin ang="12600000" scaled="0"/>
        </a:gradFill>
      </p:bgPr>
    </p:bg>
    <p:spTree>
      <p:nvGrpSpPr>
        <p:cNvPr id="1" name=""/>
        <p:cNvGrpSpPr/>
        <p:nvPr/>
      </p:nvGrpSpPr>
      <p:grpSpPr>
        <a:xfrm>
          <a:off x="0" y="0"/>
          <a:ext cx="0" cy="0"/>
          <a:chOff x="0" y="0"/>
          <a:chExt cx="0" cy="0"/>
        </a:xfrm>
      </p:grpSpPr>
      <p:pic>
        <p:nvPicPr>
          <p:cNvPr id="14" name="Picture 2" descr="Picture 2"/>
          <p:cNvPicPr>
            <a:picLocks noChangeAspect="1"/>
          </p:cNvPicPr>
          <p:nvPr/>
        </p:nvPicPr>
        <p:blipFill>
          <a:blip r:embed="rId2">
            <a:extLst/>
          </a:blip>
          <a:stretch>
            <a:fillRect/>
          </a:stretch>
        </p:blipFill>
        <p:spPr>
          <a:xfrm>
            <a:off x="2" y="1"/>
            <a:ext cx="12192005" cy="6858000"/>
          </a:xfrm>
          <a:prstGeom prst="rect">
            <a:avLst/>
          </a:prstGeom>
          <a:ln w="12700">
            <a:miter lim="400000"/>
          </a:ln>
        </p:spPr>
      </p:pic>
      <p:sp>
        <p:nvSpPr>
          <p:cNvPr id="15" name="Click to add title"/>
          <p:cNvSpPr txBox="1"/>
          <p:nvPr>
            <p:ph type="title" hasCustomPrompt="1"/>
          </p:nvPr>
        </p:nvSpPr>
        <p:spPr>
          <a:xfrm>
            <a:off x="0" y="304799"/>
            <a:ext cx="12191998" cy="3215641"/>
          </a:xfrm>
          <a:prstGeom prst="rect">
            <a:avLst/>
          </a:prstGeom>
        </p:spPr>
        <p:txBody>
          <a:bodyPr/>
          <a:lstStyle>
            <a:lvl1pPr algn="ctr">
              <a:defRPr spc="300" sz="6000"/>
            </a:lvl1pPr>
          </a:lstStyle>
          <a:p>
            <a:pPr/>
            <a:r>
              <a:t>Click to add title</a:t>
            </a:r>
          </a:p>
        </p:txBody>
      </p:sp>
      <p:sp>
        <p:nvSpPr>
          <p:cNvPr id="16" name="Body Level One…"/>
          <p:cNvSpPr txBox="1"/>
          <p:nvPr>
            <p:ph type="body" sz="half" idx="1" hasCustomPrompt="1"/>
          </p:nvPr>
        </p:nvSpPr>
        <p:spPr>
          <a:xfrm>
            <a:off x="2" y="3670627"/>
            <a:ext cx="12191998" cy="2577773"/>
          </a:xfrm>
          <a:prstGeom prst="rect">
            <a:avLst/>
          </a:prstGeom>
        </p:spPr>
        <p:txBody>
          <a:bodyPr>
            <a:normAutofit fontScale="100000" lnSpcReduction="0"/>
          </a:bodyPr>
          <a:lstStyle>
            <a:lvl1pPr algn="ctr">
              <a:defRPr cap="all" spc="600" sz="3200"/>
            </a:lvl1pPr>
            <a:lvl2pPr marL="0" indent="457200" algn="ctr">
              <a:buSzTx/>
              <a:buNone/>
              <a:defRPr cap="all" spc="600" sz="3200"/>
            </a:lvl2pPr>
            <a:lvl3pPr marL="0" indent="914400" algn="ctr">
              <a:buSzTx/>
              <a:buNone/>
              <a:defRPr cap="all" spc="600" sz="3200"/>
            </a:lvl3pPr>
            <a:lvl4pPr marL="0" indent="1371600" algn="ctr">
              <a:buSzTx/>
              <a:buNone/>
              <a:defRPr cap="all" spc="600" sz="3200"/>
            </a:lvl4pPr>
            <a:lvl5pPr marL="0" indent="1828800" algn="ctr">
              <a:buSzTx/>
              <a:buNone/>
              <a:defRPr cap="all" spc="600" sz="3200"/>
            </a:lvl5pPr>
          </a:lstStyle>
          <a:p>
            <a:pPr/>
            <a:r>
              <a:t>Click to add subtitle</a:t>
            </a:r>
          </a:p>
          <a:p>
            <a:pPr lvl="1"/>
            <a:r>
              <a:t/>
            </a:r>
          </a:p>
          <a:p>
            <a:pPr lvl="2"/>
            <a:r>
              <a:t/>
            </a:r>
          </a:p>
          <a:p>
            <a:pPr lvl="3"/>
            <a:r>
              <a:t/>
            </a:r>
          </a:p>
          <a:p>
            <a:pPr lvl="4"/>
            <a:r>
              <a:t/>
            </a:r>
          </a:p>
        </p:txBody>
      </p:sp>
      <p:sp>
        <p:nvSpPr>
          <p:cNvPr id="1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2 column">
    <p:bg>
      <p:bgPr>
        <a:gradFill flip="none" rotWithShape="1">
          <a:gsLst>
            <a:gs pos="0">
              <a:schemeClr val="accent4"/>
            </a:gs>
            <a:gs pos="14000">
              <a:srgbClr val="0343DF"/>
            </a:gs>
            <a:gs pos="55000">
              <a:srgbClr val="02090E"/>
            </a:gs>
            <a:gs pos="81000">
              <a:schemeClr val="accent6"/>
            </a:gs>
            <a:gs pos="100000">
              <a:srgbClr val="FC4EFB"/>
            </a:gs>
          </a:gsLst>
          <a:lin ang="7800000" scaled="0"/>
        </a:gradFill>
      </p:bgPr>
    </p:bg>
    <p:spTree>
      <p:nvGrpSpPr>
        <p:cNvPr id="1" name=""/>
        <p:cNvGrpSpPr/>
        <p:nvPr/>
      </p:nvGrpSpPr>
      <p:grpSpPr>
        <a:xfrm>
          <a:off x="0" y="0"/>
          <a:ext cx="0" cy="0"/>
          <a:chOff x="0" y="0"/>
          <a:chExt cx="0" cy="0"/>
        </a:xfrm>
      </p:grpSpPr>
      <p:sp>
        <p:nvSpPr>
          <p:cNvPr id="136" name="Rectangle 2"/>
          <p:cNvSpPr/>
          <p:nvPr/>
        </p:nvSpPr>
        <p:spPr>
          <a:xfrm>
            <a:off x="6039727" y="-6350"/>
            <a:ext cx="6154616" cy="6864350"/>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137" name="Click to add title"/>
          <p:cNvSpPr txBox="1"/>
          <p:nvPr>
            <p:ph type="title" hasCustomPrompt="1"/>
          </p:nvPr>
        </p:nvSpPr>
        <p:spPr>
          <a:xfrm>
            <a:off x="6889626" y="173736"/>
            <a:ext cx="4352663" cy="2203705"/>
          </a:xfrm>
          <a:prstGeom prst="rect">
            <a:avLst/>
          </a:prstGeom>
        </p:spPr>
        <p:txBody>
          <a:bodyPr lIns="45719" tIns="45719" rIns="45719" bIns="45719"/>
          <a:lstStyle/>
          <a:p>
            <a:pPr/>
            <a:r>
              <a:t>Click to add title</a:t>
            </a:r>
          </a:p>
        </p:txBody>
      </p:sp>
      <p:sp>
        <p:nvSpPr>
          <p:cNvPr id="138" name="Picture Placeholder 9"/>
          <p:cNvSpPr/>
          <p:nvPr>
            <p:ph type="pic" sz="half" idx="21"/>
          </p:nvPr>
        </p:nvSpPr>
        <p:spPr>
          <a:xfrm>
            <a:off x="336550" y="336550"/>
            <a:ext cx="5303640" cy="6184900"/>
          </a:xfrm>
          <a:prstGeom prst="rect">
            <a:avLst/>
          </a:prstGeom>
        </p:spPr>
        <p:txBody>
          <a:bodyPr lIns="91439" rIns="91439"/>
          <a:lstStyle/>
          <a:p>
            <a:pPr/>
          </a:p>
        </p:txBody>
      </p:sp>
      <p:sp>
        <p:nvSpPr>
          <p:cNvPr id="139" name="Body Level One…"/>
          <p:cNvSpPr txBox="1"/>
          <p:nvPr>
            <p:ph type="body" sz="quarter" idx="1" hasCustomPrompt="1"/>
          </p:nvPr>
        </p:nvSpPr>
        <p:spPr>
          <a:xfrm>
            <a:off x="6889626" y="3104276"/>
            <a:ext cx="4371561" cy="3022202"/>
          </a:xfrm>
          <a:prstGeom prst="rect">
            <a:avLst/>
          </a:prstGeom>
        </p:spPr>
        <p:txBody>
          <a:bodyPr>
            <a:normAutofit fontScale="100000" lnSpcReduction="0"/>
          </a:bodyPr>
          <a:lstStyle>
            <a:lvl1pPr>
              <a:lnSpc>
                <a:spcPct val="120000"/>
              </a:lnSpc>
              <a:defRPr sz="1800">
                <a:solidFill>
                  <a:srgbClr val="FFFFFF"/>
                </a:solidFill>
                <a:latin typeface="Arial Nova"/>
                <a:ea typeface="Arial Nova"/>
                <a:cs typeface="Arial Nova"/>
                <a:sym typeface="Arial Nova"/>
              </a:defRPr>
            </a:lvl1pPr>
            <a:lvl2pPr marL="569213" indent="-285750">
              <a:lnSpc>
                <a:spcPct val="120000"/>
              </a:lnSpc>
              <a:defRPr sz="1800">
                <a:solidFill>
                  <a:srgbClr val="FFFFFF"/>
                </a:solidFill>
                <a:latin typeface="Arial Nova"/>
                <a:ea typeface="Arial Nova"/>
                <a:cs typeface="Arial Nova"/>
                <a:sym typeface="Arial Nova"/>
              </a:defRPr>
            </a:lvl2pPr>
            <a:lvl3pPr marL="861822" indent="-285750">
              <a:lnSpc>
                <a:spcPct val="120000"/>
              </a:lnSpc>
              <a:defRPr sz="1800">
                <a:solidFill>
                  <a:srgbClr val="FFFFFF"/>
                </a:solidFill>
                <a:latin typeface="Arial Nova"/>
                <a:ea typeface="Arial Nova"/>
                <a:cs typeface="Arial Nova"/>
                <a:sym typeface="Arial Nova"/>
              </a:defRPr>
            </a:lvl3pPr>
            <a:lvl4pPr marL="1152144" indent="-285750">
              <a:lnSpc>
                <a:spcPct val="120000"/>
              </a:lnSpc>
              <a:defRPr sz="1800">
                <a:solidFill>
                  <a:srgbClr val="FFFFFF"/>
                </a:solidFill>
                <a:latin typeface="Arial Nova"/>
                <a:ea typeface="Arial Nova"/>
                <a:cs typeface="Arial Nova"/>
                <a:sym typeface="Arial Nova"/>
              </a:defRPr>
            </a:lvl4pPr>
            <a:lvl5pPr marL="2114550" indent="-285750">
              <a:lnSpc>
                <a:spcPct val="120000"/>
              </a:lnSpc>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140" name="Slide Number"/>
          <p:cNvSpPr txBox="1"/>
          <p:nvPr>
            <p:ph type="sldNum" sz="quarter" idx="2"/>
          </p:nvPr>
        </p:nvSpPr>
        <p:spPr>
          <a:prstGeom prst="rect">
            <a:avLst/>
          </a:prstGeom>
        </p:spPr>
        <p:txBody>
          <a:bodyPr/>
          <a:lstStyle/>
          <a:p>
            <a:pPr/>
            <a:fld id="{86CB4B4D-7CA3-9044-876B-883B54F8677D}" type="slidenum"/>
          </a:p>
        </p:txBody>
      </p:sp>
      <p:sp>
        <p:nvSpPr>
          <p:cNvPr id="141" name="Straight Connector 3"/>
          <p:cNvSpPr/>
          <p:nvPr/>
        </p:nvSpPr>
        <p:spPr>
          <a:xfrm>
            <a:off x="6889626" y="2679480"/>
            <a:ext cx="4352663" cy="1"/>
          </a:xfrm>
          <a:prstGeom prst="line">
            <a:avLst/>
          </a:prstGeom>
          <a:ln w="25400">
            <a:solidFill>
              <a:srgbClr val="4B19C8"/>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Title and 2 column">
    <p:bg>
      <p:bgPr>
        <a:gradFill flip="none" rotWithShape="1">
          <a:gsLst>
            <a:gs pos="0">
              <a:schemeClr val="accent4"/>
            </a:gs>
            <a:gs pos="14000">
              <a:srgbClr val="0343DF"/>
            </a:gs>
            <a:gs pos="55000">
              <a:srgbClr val="02090E"/>
            </a:gs>
            <a:gs pos="81000">
              <a:schemeClr val="accent6"/>
            </a:gs>
            <a:gs pos="100000">
              <a:srgbClr val="FC4EFB"/>
            </a:gs>
          </a:gsLst>
          <a:lin ang="2700000" scaled="0"/>
        </a:gradFill>
      </p:bgPr>
    </p:bg>
    <p:spTree>
      <p:nvGrpSpPr>
        <p:cNvPr id="1" name=""/>
        <p:cNvGrpSpPr/>
        <p:nvPr/>
      </p:nvGrpSpPr>
      <p:grpSpPr>
        <a:xfrm>
          <a:off x="0" y="0"/>
          <a:ext cx="0" cy="0"/>
          <a:chOff x="0" y="0"/>
          <a:chExt cx="0" cy="0"/>
        </a:xfrm>
      </p:grpSpPr>
      <p:sp>
        <p:nvSpPr>
          <p:cNvPr id="148" name="Rectangle 2"/>
          <p:cNvSpPr/>
          <p:nvPr/>
        </p:nvSpPr>
        <p:spPr>
          <a:xfrm>
            <a:off x="0" y="-6350"/>
            <a:ext cx="4646951" cy="6864350"/>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149" name="Straight Connector 3"/>
          <p:cNvSpPr/>
          <p:nvPr/>
        </p:nvSpPr>
        <p:spPr>
          <a:xfrm>
            <a:off x="835830" y="2680134"/>
            <a:ext cx="3114079" cy="1"/>
          </a:xfrm>
          <a:prstGeom prst="line">
            <a:avLst/>
          </a:prstGeom>
          <a:ln w="25400">
            <a:solidFill>
              <a:srgbClr val="4B19C8"/>
            </a:solidFill>
            <a:miter/>
          </a:ln>
        </p:spPr>
        <p:txBody>
          <a:bodyPr lIns="45719" rIns="45719"/>
          <a:lstStyle/>
          <a:p>
            <a:pPr/>
          </a:p>
        </p:txBody>
      </p:sp>
      <p:sp>
        <p:nvSpPr>
          <p:cNvPr id="150" name="Click to add title"/>
          <p:cNvSpPr txBox="1"/>
          <p:nvPr>
            <p:ph type="title" hasCustomPrompt="1"/>
          </p:nvPr>
        </p:nvSpPr>
        <p:spPr>
          <a:xfrm>
            <a:off x="835370" y="171395"/>
            <a:ext cx="3736631" cy="2202352"/>
          </a:xfrm>
          <a:prstGeom prst="rect">
            <a:avLst/>
          </a:prstGeom>
        </p:spPr>
        <p:txBody>
          <a:bodyPr lIns="45719" tIns="45719" rIns="45719" bIns="45719"/>
          <a:lstStyle/>
          <a:p>
            <a:pPr/>
            <a:r>
              <a:t>Click to add title</a:t>
            </a:r>
          </a:p>
        </p:txBody>
      </p:sp>
      <p:sp>
        <p:nvSpPr>
          <p:cNvPr id="151" name="Body Level One…"/>
          <p:cNvSpPr txBox="1"/>
          <p:nvPr>
            <p:ph type="body" sz="quarter" idx="1" hasCustomPrompt="1"/>
          </p:nvPr>
        </p:nvSpPr>
        <p:spPr>
          <a:xfrm>
            <a:off x="841715" y="3078479"/>
            <a:ext cx="3108194" cy="3047999"/>
          </a:xfrm>
          <a:prstGeom prst="rect">
            <a:avLst/>
          </a:prstGeom>
        </p:spPr>
        <p:txBody>
          <a:bodyPr>
            <a:normAutofit fontScale="100000" lnSpcReduction="0"/>
          </a:bodyPr>
          <a:lstStyle>
            <a:lvl1pPr>
              <a:lnSpc>
                <a:spcPct val="120000"/>
              </a:lnSpc>
              <a:defRPr sz="1800">
                <a:solidFill>
                  <a:srgbClr val="FFFFFF"/>
                </a:solidFill>
                <a:latin typeface="Arial Nova"/>
                <a:ea typeface="Arial Nova"/>
                <a:cs typeface="Arial Nova"/>
                <a:sym typeface="Arial Nova"/>
              </a:defRPr>
            </a:lvl1pPr>
            <a:lvl2pPr marL="569213" indent="-285750">
              <a:lnSpc>
                <a:spcPct val="120000"/>
              </a:lnSpc>
              <a:defRPr sz="1800">
                <a:solidFill>
                  <a:srgbClr val="FFFFFF"/>
                </a:solidFill>
                <a:latin typeface="Arial Nova"/>
                <a:ea typeface="Arial Nova"/>
                <a:cs typeface="Arial Nova"/>
                <a:sym typeface="Arial Nova"/>
              </a:defRPr>
            </a:lvl2pPr>
            <a:lvl3pPr marL="861822" indent="-285750">
              <a:lnSpc>
                <a:spcPct val="120000"/>
              </a:lnSpc>
              <a:defRPr sz="1800">
                <a:solidFill>
                  <a:srgbClr val="FFFFFF"/>
                </a:solidFill>
                <a:latin typeface="Arial Nova"/>
                <a:ea typeface="Arial Nova"/>
                <a:cs typeface="Arial Nova"/>
                <a:sym typeface="Arial Nova"/>
              </a:defRPr>
            </a:lvl3pPr>
            <a:lvl4pPr marL="1152144" indent="-285750">
              <a:lnSpc>
                <a:spcPct val="120000"/>
              </a:lnSpc>
              <a:defRPr sz="1800">
                <a:solidFill>
                  <a:srgbClr val="FFFFFF"/>
                </a:solidFill>
                <a:latin typeface="Arial Nova"/>
                <a:ea typeface="Arial Nova"/>
                <a:cs typeface="Arial Nova"/>
                <a:sym typeface="Arial Nova"/>
              </a:defRPr>
            </a:lvl4pPr>
            <a:lvl5pPr marL="2114550" indent="-285750">
              <a:lnSpc>
                <a:spcPct val="120000"/>
              </a:lnSpc>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152"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Title and 2 column">
    <p:spTree>
      <p:nvGrpSpPr>
        <p:cNvPr id="1" name=""/>
        <p:cNvGrpSpPr/>
        <p:nvPr/>
      </p:nvGrpSpPr>
      <p:grpSpPr>
        <a:xfrm>
          <a:off x="0" y="0"/>
          <a:ext cx="0" cy="0"/>
          <a:chOff x="0" y="0"/>
          <a:chExt cx="0" cy="0"/>
        </a:xfrm>
      </p:grpSpPr>
      <p:sp>
        <p:nvSpPr>
          <p:cNvPr id="159" name="Rectangle 2"/>
          <p:cNvSpPr/>
          <p:nvPr/>
        </p:nvSpPr>
        <p:spPr>
          <a:xfrm>
            <a:off x="-1" y="0"/>
            <a:ext cx="12192001" cy="6858000"/>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160" name="Straight Connector 3"/>
          <p:cNvSpPr/>
          <p:nvPr/>
        </p:nvSpPr>
        <p:spPr>
          <a:xfrm>
            <a:off x="807038" y="1983415"/>
            <a:ext cx="10435632" cy="1"/>
          </a:xfrm>
          <a:prstGeom prst="line">
            <a:avLst/>
          </a:prstGeom>
          <a:ln w="25400">
            <a:solidFill>
              <a:srgbClr val="4B19C8"/>
            </a:solidFill>
            <a:miter/>
          </a:ln>
        </p:spPr>
        <p:txBody>
          <a:bodyPr lIns="45719" rIns="45719"/>
          <a:lstStyle/>
          <a:p>
            <a:pPr/>
          </a:p>
        </p:txBody>
      </p:sp>
      <p:sp>
        <p:nvSpPr>
          <p:cNvPr id="161" name="Click to add title"/>
          <p:cNvSpPr txBox="1"/>
          <p:nvPr>
            <p:ph type="title" hasCustomPrompt="1"/>
          </p:nvPr>
        </p:nvSpPr>
        <p:spPr>
          <a:xfrm>
            <a:off x="733562" y="433905"/>
            <a:ext cx="10515601" cy="1327466"/>
          </a:xfrm>
          <a:prstGeom prst="rect">
            <a:avLst/>
          </a:prstGeom>
        </p:spPr>
        <p:txBody>
          <a:bodyPr lIns="45719" tIns="45719" rIns="45719" bIns="45719"/>
          <a:lstStyle/>
          <a:p>
            <a:pPr/>
            <a:r>
              <a:t>Click to add title</a:t>
            </a:r>
          </a:p>
        </p:txBody>
      </p:sp>
      <p:sp>
        <p:nvSpPr>
          <p:cNvPr id="162" name="Body Level One…"/>
          <p:cNvSpPr txBox="1"/>
          <p:nvPr>
            <p:ph type="body" sz="half" idx="1" hasCustomPrompt="1"/>
          </p:nvPr>
        </p:nvSpPr>
        <p:spPr>
          <a:xfrm>
            <a:off x="814302" y="2465534"/>
            <a:ext cx="7303538" cy="3427266"/>
          </a:xfrm>
          <a:prstGeom prst="rect">
            <a:avLst/>
          </a:prstGeom>
        </p:spPr>
        <p:txBody>
          <a:bodyPr>
            <a:normAutofit fontScale="100000" lnSpcReduction="0"/>
          </a:bodyPr>
          <a:lstStyle>
            <a:lvl1pPr marL="283463" indent="-283463">
              <a:lnSpc>
                <a:spcPct val="120000"/>
              </a:lnSpc>
              <a:buClr>
                <a:schemeClr val="accent3"/>
              </a:buClr>
              <a:buSzPct val="100000"/>
              <a:buFont typeface="Arial"/>
              <a:buChar char="•"/>
              <a:defRPr sz="1800">
                <a:solidFill>
                  <a:srgbClr val="FFFFFF"/>
                </a:solidFill>
                <a:latin typeface="Arial Nova"/>
                <a:ea typeface="Arial Nova"/>
                <a:cs typeface="Arial Nova"/>
                <a:sym typeface="Arial Nova"/>
              </a:defRPr>
            </a:lvl1pPr>
            <a:lvl2pPr marL="566927" indent="-283463">
              <a:lnSpc>
                <a:spcPct val="120000"/>
              </a:lnSpc>
              <a:buClr>
                <a:schemeClr val="accent3"/>
              </a:buClr>
              <a:buFont typeface="Arial"/>
              <a:defRPr sz="1800">
                <a:solidFill>
                  <a:srgbClr val="FFFFFF"/>
                </a:solidFill>
                <a:latin typeface="Arial Nova"/>
                <a:ea typeface="Arial Nova"/>
                <a:cs typeface="Arial Nova"/>
                <a:sym typeface="Arial Nova"/>
              </a:defRPr>
            </a:lvl2pPr>
            <a:lvl3pPr marL="859536" indent="-283463">
              <a:lnSpc>
                <a:spcPct val="120000"/>
              </a:lnSpc>
              <a:buClr>
                <a:schemeClr val="accent3"/>
              </a:buClr>
              <a:buFont typeface="Arial"/>
              <a:defRPr sz="1800">
                <a:solidFill>
                  <a:srgbClr val="FFFFFF"/>
                </a:solidFill>
                <a:latin typeface="Arial Nova"/>
                <a:ea typeface="Arial Nova"/>
                <a:cs typeface="Arial Nova"/>
                <a:sym typeface="Arial Nova"/>
              </a:defRPr>
            </a:lvl3pPr>
            <a:lvl4pPr marL="1152144" indent="-285750">
              <a:lnSpc>
                <a:spcPct val="120000"/>
              </a:lnSpc>
              <a:buClr>
                <a:schemeClr val="accent3"/>
              </a:buClr>
              <a:buFont typeface="Arial"/>
              <a:defRPr sz="1800">
                <a:solidFill>
                  <a:srgbClr val="FFFFFF"/>
                </a:solidFill>
                <a:latin typeface="Arial Nova"/>
                <a:ea typeface="Arial Nova"/>
                <a:cs typeface="Arial Nova"/>
                <a:sym typeface="Arial Nova"/>
              </a:defRPr>
            </a:lvl4pPr>
            <a:lvl5pPr marL="2114550" indent="-285750">
              <a:lnSpc>
                <a:spcPct val="120000"/>
              </a:lnSpc>
              <a:buClr>
                <a:schemeClr val="accent3"/>
              </a:buClr>
              <a:buFont typeface="Arial"/>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2 column">
    <p:spTree>
      <p:nvGrpSpPr>
        <p:cNvPr id="1" name=""/>
        <p:cNvGrpSpPr/>
        <p:nvPr/>
      </p:nvGrpSpPr>
      <p:grpSpPr>
        <a:xfrm>
          <a:off x="0" y="0"/>
          <a:ext cx="0" cy="0"/>
          <a:chOff x="0" y="0"/>
          <a:chExt cx="0" cy="0"/>
        </a:xfrm>
      </p:grpSpPr>
      <p:sp>
        <p:nvSpPr>
          <p:cNvPr id="170" name="Click to add title"/>
          <p:cNvSpPr txBox="1"/>
          <p:nvPr>
            <p:ph type="title" hasCustomPrompt="1"/>
          </p:nvPr>
        </p:nvSpPr>
        <p:spPr>
          <a:prstGeom prst="rect">
            <a:avLst/>
          </a:prstGeom>
        </p:spPr>
        <p:txBody>
          <a:bodyPr/>
          <a:lstStyle/>
          <a:p>
            <a:pPr/>
            <a:r>
              <a:t>Click to add title</a:t>
            </a: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losing">
    <p:bg>
      <p:bgPr>
        <a:gradFill flip="none" rotWithShape="1">
          <a:gsLst>
            <a:gs pos="0">
              <a:schemeClr val="accent4"/>
            </a:gs>
            <a:gs pos="11979">
              <a:srgbClr val="022D94"/>
            </a:gs>
            <a:gs pos="35040">
              <a:srgbClr val="020B11"/>
            </a:gs>
            <a:gs pos="81987">
              <a:srgbClr val="4A027F"/>
            </a:gs>
            <a:gs pos="99000">
              <a:srgbClr val="FC4EFB"/>
            </a:gs>
          </a:gsLst>
          <a:lin ang="5400000" scaled="0"/>
        </a:gradFill>
      </p:bgPr>
    </p:bg>
    <p:spTree>
      <p:nvGrpSpPr>
        <p:cNvPr id="1" name=""/>
        <p:cNvGrpSpPr/>
        <p:nvPr/>
      </p:nvGrpSpPr>
      <p:grpSpPr>
        <a:xfrm>
          <a:off x="0" y="0"/>
          <a:ext cx="0" cy="0"/>
          <a:chOff x="0" y="0"/>
          <a:chExt cx="0" cy="0"/>
        </a:xfrm>
      </p:grpSpPr>
      <p:grpSp>
        <p:nvGrpSpPr>
          <p:cNvPr id="182" name="Group 2"/>
          <p:cNvGrpSpPr/>
          <p:nvPr/>
        </p:nvGrpSpPr>
        <p:grpSpPr>
          <a:xfrm>
            <a:off x="4575462" y="4136"/>
            <a:ext cx="7616537" cy="6853865"/>
            <a:chOff x="0" y="0"/>
            <a:chExt cx="7616536" cy="6853863"/>
          </a:xfrm>
        </p:grpSpPr>
        <p:grpSp>
          <p:nvGrpSpPr>
            <p:cNvPr id="180" name="Group 15"/>
            <p:cNvGrpSpPr/>
            <p:nvPr/>
          </p:nvGrpSpPr>
          <p:grpSpPr>
            <a:xfrm>
              <a:off x="0" y="687527"/>
              <a:ext cx="364019" cy="857036"/>
              <a:chOff x="0" y="0"/>
              <a:chExt cx="364017" cy="857035"/>
            </a:xfrm>
          </p:grpSpPr>
          <p:sp>
            <p:nvSpPr>
              <p:cNvPr id="178" name="Oval 26"/>
              <p:cNvSpPr/>
              <p:nvPr/>
            </p:nvSpPr>
            <p:spPr>
              <a:xfrm>
                <a:off x="237247" y="-1"/>
                <a:ext cx="126771" cy="126771"/>
              </a:xfrm>
              <a:prstGeom prst="ellipse">
                <a:avLst/>
              </a:prstGeom>
              <a:noFill/>
              <a:ln w="12700" cap="flat">
                <a:solidFill>
                  <a:srgbClr val="83A7FD">
                    <a:alpha val="49000"/>
                  </a:srgbClr>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79" name="Graphic 12"/>
              <p:cNvSpPr/>
              <p:nvPr/>
            </p:nvSpPr>
            <p:spPr>
              <a:xfrm>
                <a:off x="-1" y="819249"/>
                <a:ext cx="45720" cy="377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pic>
          <p:nvPicPr>
            <p:cNvPr id="181" name="Content Placeholder 14" descr="Content Placeholder 14"/>
            <p:cNvPicPr>
              <a:picLocks noChangeAspect="1"/>
            </p:cNvPicPr>
            <p:nvPr/>
          </p:nvPicPr>
          <p:blipFill>
            <a:blip r:embed="rId2">
              <a:extLst/>
            </a:blip>
            <a:stretch>
              <a:fillRect/>
            </a:stretch>
          </p:blipFill>
          <p:spPr>
            <a:xfrm>
              <a:off x="1967333" y="0"/>
              <a:ext cx="5649204" cy="6853864"/>
            </a:xfrm>
            <a:prstGeom prst="rect">
              <a:avLst/>
            </a:prstGeom>
            <a:ln w="12700" cap="flat">
              <a:noFill/>
              <a:miter lim="400000"/>
            </a:ln>
            <a:effectLst/>
          </p:spPr>
        </p:pic>
      </p:grpSp>
      <p:sp>
        <p:nvSpPr>
          <p:cNvPr id="183" name="Click to add title"/>
          <p:cNvSpPr txBox="1"/>
          <p:nvPr>
            <p:ph type="title" hasCustomPrompt="1"/>
          </p:nvPr>
        </p:nvSpPr>
        <p:spPr>
          <a:xfrm>
            <a:off x="835830" y="173734"/>
            <a:ext cx="4409516" cy="2203706"/>
          </a:xfrm>
          <a:prstGeom prst="rect">
            <a:avLst/>
          </a:prstGeom>
        </p:spPr>
        <p:txBody>
          <a:bodyPr lIns="45719" tIns="45719" rIns="45719" bIns="45719"/>
          <a:lstStyle>
            <a:lvl1pPr>
              <a:defRPr spc="300">
                <a:solidFill>
                  <a:schemeClr val="accent3"/>
                </a:solidFill>
              </a:defRPr>
            </a:lvl1pPr>
          </a:lstStyle>
          <a:p>
            <a:pPr/>
            <a:r>
              <a:t>Click to add title</a:t>
            </a:r>
          </a:p>
        </p:txBody>
      </p:sp>
      <p:sp>
        <p:nvSpPr>
          <p:cNvPr id="184" name="Body Level One…"/>
          <p:cNvSpPr txBox="1"/>
          <p:nvPr>
            <p:ph type="body" sz="quarter" idx="1" hasCustomPrompt="1"/>
          </p:nvPr>
        </p:nvSpPr>
        <p:spPr>
          <a:xfrm>
            <a:off x="831850" y="3079119"/>
            <a:ext cx="4413250" cy="2752726"/>
          </a:xfrm>
          <a:prstGeom prst="rect">
            <a:avLst/>
          </a:prstGeom>
        </p:spPr>
        <p:txBody>
          <a:bodyPr>
            <a:normAutofit fontScale="100000" lnSpcReduction="0"/>
          </a:bodyPr>
          <a:lstStyle>
            <a:lvl1pPr>
              <a:lnSpc>
                <a:spcPct val="120000"/>
              </a:lnSpc>
              <a:defRPr sz="1800">
                <a:solidFill>
                  <a:srgbClr val="FFFFFF"/>
                </a:solidFill>
                <a:latin typeface="Arial Nova"/>
                <a:ea typeface="Arial Nova"/>
                <a:cs typeface="Arial Nova"/>
                <a:sym typeface="Arial Nova"/>
              </a:defRPr>
            </a:lvl1pPr>
            <a:lvl2pPr marL="842962" indent="-385762">
              <a:lnSpc>
                <a:spcPct val="120000"/>
              </a:lnSpc>
              <a:defRPr sz="1800">
                <a:solidFill>
                  <a:srgbClr val="FFFFFF"/>
                </a:solidFill>
                <a:latin typeface="Arial Nova"/>
                <a:ea typeface="Arial Nova"/>
                <a:cs typeface="Arial Nova"/>
                <a:sym typeface="Arial Nova"/>
              </a:defRPr>
            </a:lvl2pPr>
            <a:lvl3pPr marL="1355271" indent="-440871">
              <a:lnSpc>
                <a:spcPct val="120000"/>
              </a:lnSpc>
              <a:defRPr sz="1800">
                <a:solidFill>
                  <a:srgbClr val="FFFFFF"/>
                </a:solidFill>
                <a:latin typeface="Arial Nova"/>
                <a:ea typeface="Arial Nova"/>
                <a:cs typeface="Arial Nova"/>
                <a:sym typeface="Arial Nova"/>
              </a:defRPr>
            </a:lvl3pPr>
            <a:lvl4pPr marL="1800225" indent="-428625">
              <a:lnSpc>
                <a:spcPct val="120000"/>
              </a:lnSpc>
              <a:defRPr sz="1800">
                <a:solidFill>
                  <a:srgbClr val="FFFFFF"/>
                </a:solidFill>
                <a:latin typeface="Arial Nova"/>
                <a:ea typeface="Arial Nova"/>
                <a:cs typeface="Arial Nova"/>
                <a:sym typeface="Arial Nova"/>
              </a:defRPr>
            </a:lvl4pPr>
            <a:lvl5pPr marL="2257425" indent="-428625">
              <a:lnSpc>
                <a:spcPct val="120000"/>
              </a:lnSpc>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185" name="Straight Connector 5"/>
          <p:cNvSpPr/>
          <p:nvPr/>
        </p:nvSpPr>
        <p:spPr>
          <a:xfrm>
            <a:off x="835830" y="2679192"/>
            <a:ext cx="4101931" cy="1"/>
          </a:xfrm>
          <a:prstGeom prst="line">
            <a:avLst/>
          </a:prstGeom>
          <a:ln w="25400">
            <a:solidFill>
              <a:srgbClr val="4B19C8"/>
            </a:solidFill>
            <a:miter/>
          </a:ln>
        </p:spPr>
        <p:txBody>
          <a:bodyPr lIns="45719" rIns="45719"/>
          <a:lstStyle/>
          <a:p>
            <a:pPr/>
          </a:p>
        </p:txBody>
      </p:sp>
      <p:sp>
        <p:nvSpPr>
          <p:cNvPr id="18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gradFill flip="none" rotWithShape="1">
          <a:gsLst>
            <a:gs pos="0">
              <a:schemeClr val="accent4"/>
            </a:gs>
            <a:gs pos="8000">
              <a:srgbClr val="0343DF"/>
            </a:gs>
            <a:gs pos="27000">
              <a:srgbClr val="000000"/>
            </a:gs>
            <a:gs pos="81000">
              <a:srgbClr val="4A027F"/>
            </a:gs>
            <a:gs pos="93000">
              <a:srgbClr val="FC4EFB"/>
            </a:gs>
            <a:gs pos="99000">
              <a:srgbClr val="FEB8FD"/>
            </a:gs>
          </a:gsLst>
          <a:lin ang="12600000" scaled="0"/>
        </a:gradFill>
      </p:bgPr>
    </p:bg>
    <p:spTree>
      <p:nvGrpSpPr>
        <p:cNvPr id="1" name=""/>
        <p:cNvGrpSpPr/>
        <p:nvPr/>
      </p:nvGrpSpPr>
      <p:grpSpPr>
        <a:xfrm>
          <a:off x="0" y="0"/>
          <a:ext cx="0" cy="0"/>
          <a:chOff x="0" y="0"/>
          <a:chExt cx="0" cy="0"/>
        </a:xfrm>
      </p:grpSpPr>
      <p:pic>
        <p:nvPicPr>
          <p:cNvPr id="24" name="Picture 2" descr="Picture 2"/>
          <p:cNvPicPr>
            <a:picLocks noChangeAspect="1"/>
          </p:cNvPicPr>
          <p:nvPr/>
        </p:nvPicPr>
        <p:blipFill>
          <a:blip r:embed="rId2">
            <a:extLst/>
          </a:blip>
          <a:stretch>
            <a:fillRect/>
          </a:stretch>
        </p:blipFill>
        <p:spPr>
          <a:xfrm>
            <a:off x="2" y="1"/>
            <a:ext cx="12192005" cy="6858000"/>
          </a:xfrm>
          <a:prstGeom prst="rect">
            <a:avLst/>
          </a:prstGeom>
          <a:ln w="12700">
            <a:miter lim="400000"/>
          </a:ln>
        </p:spPr>
      </p:pic>
      <p:sp>
        <p:nvSpPr>
          <p:cNvPr id="25" name="Click to add title"/>
          <p:cNvSpPr txBox="1"/>
          <p:nvPr>
            <p:ph type="title" hasCustomPrompt="1"/>
          </p:nvPr>
        </p:nvSpPr>
        <p:spPr>
          <a:xfrm>
            <a:off x="2" y="1821179"/>
            <a:ext cx="12191995" cy="3215642"/>
          </a:xfrm>
          <a:prstGeom prst="rect">
            <a:avLst/>
          </a:prstGeom>
        </p:spPr>
        <p:txBody>
          <a:bodyPr anchor="ctr"/>
          <a:lstStyle>
            <a:lvl1pPr algn="ctr">
              <a:defRPr spc="300" sz="6000"/>
            </a:lvl1pPr>
          </a:lstStyle>
          <a:p>
            <a:pPr/>
            <a:r>
              <a:t>Click to add title</a:t>
            </a:r>
          </a:p>
        </p:txBody>
      </p:sp>
      <p:sp>
        <p:nvSpPr>
          <p:cNvPr id="26"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3">
    <p:spTree>
      <p:nvGrpSpPr>
        <p:cNvPr id="1" name=""/>
        <p:cNvGrpSpPr/>
        <p:nvPr/>
      </p:nvGrpSpPr>
      <p:grpSpPr>
        <a:xfrm>
          <a:off x="0" y="0"/>
          <a:ext cx="0" cy="0"/>
          <a:chOff x="0" y="0"/>
          <a:chExt cx="0" cy="0"/>
        </a:xfrm>
      </p:grpSpPr>
      <p:grpSp>
        <p:nvGrpSpPr>
          <p:cNvPr id="38" name="Group 2"/>
          <p:cNvGrpSpPr/>
          <p:nvPr/>
        </p:nvGrpSpPr>
        <p:grpSpPr>
          <a:xfrm>
            <a:off x="-1" y="-6350"/>
            <a:ext cx="12185772" cy="6864350"/>
            <a:chOff x="0" y="0"/>
            <a:chExt cx="12185769" cy="6864350"/>
          </a:xfrm>
        </p:grpSpPr>
        <p:sp>
          <p:nvSpPr>
            <p:cNvPr id="33" name="Rectangle 3"/>
            <p:cNvSpPr/>
            <p:nvPr/>
          </p:nvSpPr>
          <p:spPr>
            <a:xfrm>
              <a:off x="0" y="0"/>
              <a:ext cx="6160394" cy="6864350"/>
            </a:xfrm>
            <a:prstGeom prst="rect">
              <a:avLst/>
            </a:prstGeom>
            <a:solidFill>
              <a:srgbClr val="000000">
                <a:alpha val="7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34" name="Content Placeholder 14" descr="Content Placeholder 14"/>
            <p:cNvPicPr>
              <a:picLocks noChangeAspect="1"/>
            </p:cNvPicPr>
            <p:nvPr/>
          </p:nvPicPr>
          <p:blipFill>
            <a:blip r:embed="rId2">
              <a:extLst/>
            </a:blip>
            <a:stretch>
              <a:fillRect/>
            </a:stretch>
          </p:blipFill>
          <p:spPr>
            <a:xfrm rot="5400000">
              <a:off x="5750267" y="416474"/>
              <a:ext cx="6845629" cy="6025379"/>
            </a:xfrm>
            <a:prstGeom prst="rect">
              <a:avLst/>
            </a:prstGeom>
            <a:ln w="12700" cap="flat">
              <a:noFill/>
              <a:miter lim="400000"/>
            </a:ln>
            <a:effectLst/>
          </p:spPr>
        </p:pic>
        <p:grpSp>
          <p:nvGrpSpPr>
            <p:cNvPr id="37" name="Group 6"/>
            <p:cNvGrpSpPr/>
            <p:nvPr/>
          </p:nvGrpSpPr>
          <p:grpSpPr>
            <a:xfrm>
              <a:off x="5304704" y="265920"/>
              <a:ext cx="584268" cy="390183"/>
              <a:chOff x="0" y="0"/>
              <a:chExt cx="584267" cy="390182"/>
            </a:xfrm>
          </p:grpSpPr>
          <p:sp>
            <p:nvSpPr>
              <p:cNvPr id="35" name="Oval 7"/>
              <p:cNvSpPr/>
              <p:nvPr/>
            </p:nvSpPr>
            <p:spPr>
              <a:xfrm rot="10800000">
                <a:off x="439887" y="-1"/>
                <a:ext cx="144381" cy="144382"/>
              </a:xfrm>
              <a:prstGeom prst="ellipse">
                <a:avLst/>
              </a:prstGeom>
              <a:noFill/>
              <a:ln w="12700" cap="flat">
                <a:solidFill>
                  <a:srgbClr val="83A7FD">
                    <a:alpha val="49000"/>
                  </a:srgbClr>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6" name="Graphic 12"/>
              <p:cNvSpPr/>
              <p:nvPr/>
            </p:nvSpPr>
            <p:spPr>
              <a:xfrm rot="10800000">
                <a:off x="0" y="289597"/>
                <a:ext cx="100585" cy="1005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grpSp>
      <p:sp>
        <p:nvSpPr>
          <p:cNvPr id="39" name="Title Text"/>
          <p:cNvSpPr txBox="1"/>
          <p:nvPr>
            <p:ph type="title"/>
          </p:nvPr>
        </p:nvSpPr>
        <p:spPr>
          <a:xfrm>
            <a:off x="838200" y="365125"/>
            <a:ext cx="4466504" cy="1936867"/>
          </a:xfrm>
          <a:prstGeom prst="rect">
            <a:avLst/>
          </a:prstGeom>
        </p:spPr>
        <p:txBody>
          <a:bodyPr lIns="45719" tIns="45719" rIns="45719" bIns="45719"/>
          <a:lstStyle>
            <a:lvl1pPr>
              <a:defRPr spc="300"/>
            </a:lvl1pPr>
          </a:lstStyle>
          <a:p>
            <a:pPr/>
            <a:r>
              <a:t>Title Text</a:t>
            </a:r>
          </a:p>
        </p:txBody>
      </p:sp>
      <p:sp>
        <p:nvSpPr>
          <p:cNvPr id="40" name="Straight Connector 4"/>
          <p:cNvSpPr/>
          <p:nvPr/>
        </p:nvSpPr>
        <p:spPr>
          <a:xfrm>
            <a:off x="835830" y="2620499"/>
            <a:ext cx="4471666" cy="1"/>
          </a:xfrm>
          <a:prstGeom prst="line">
            <a:avLst/>
          </a:prstGeom>
          <a:ln w="25400">
            <a:solidFill>
              <a:srgbClr val="4B19C8"/>
            </a:solidFill>
            <a:miter/>
          </a:ln>
        </p:spPr>
        <p:txBody>
          <a:bodyPr lIns="45719" rIns="45719"/>
          <a:lstStyle/>
          <a:p>
            <a:pPr/>
          </a:p>
        </p:txBody>
      </p:sp>
      <p:sp>
        <p:nvSpPr>
          <p:cNvPr id="41" name="Body Level One…"/>
          <p:cNvSpPr txBox="1"/>
          <p:nvPr>
            <p:ph type="body" sz="quarter" idx="1" hasCustomPrompt="1"/>
          </p:nvPr>
        </p:nvSpPr>
        <p:spPr>
          <a:xfrm>
            <a:off x="838200" y="3097847"/>
            <a:ext cx="4466506" cy="3405189"/>
          </a:xfrm>
          <a:prstGeom prst="rect">
            <a:avLst/>
          </a:prstGeom>
        </p:spPr>
        <p:txBody>
          <a:bodyPr>
            <a:normAutofit fontScale="100000" lnSpcReduction="0"/>
          </a:bodyPr>
          <a:lstStyle>
            <a:lvl1pPr>
              <a:lnSpc>
                <a:spcPct val="120000"/>
              </a:lnSpc>
              <a:defRPr sz="1800">
                <a:solidFill>
                  <a:srgbClr val="FFFFFF"/>
                </a:solidFill>
                <a:latin typeface="Arial Nova"/>
                <a:ea typeface="Arial Nova"/>
                <a:cs typeface="Arial Nova"/>
                <a:sym typeface="Arial Nova"/>
              </a:defRPr>
            </a:lvl1pPr>
            <a:lvl2pPr marL="842962" indent="-385762">
              <a:lnSpc>
                <a:spcPct val="120000"/>
              </a:lnSpc>
              <a:defRPr sz="1800">
                <a:solidFill>
                  <a:srgbClr val="FFFFFF"/>
                </a:solidFill>
                <a:latin typeface="Arial Nova"/>
                <a:ea typeface="Arial Nova"/>
                <a:cs typeface="Arial Nova"/>
                <a:sym typeface="Arial Nova"/>
              </a:defRPr>
            </a:lvl2pPr>
            <a:lvl3pPr marL="1355271" indent="-440871">
              <a:lnSpc>
                <a:spcPct val="120000"/>
              </a:lnSpc>
              <a:defRPr sz="1800">
                <a:solidFill>
                  <a:srgbClr val="FFFFFF"/>
                </a:solidFill>
                <a:latin typeface="Arial Nova"/>
                <a:ea typeface="Arial Nova"/>
                <a:cs typeface="Arial Nova"/>
                <a:sym typeface="Arial Nova"/>
              </a:defRPr>
            </a:lvl3pPr>
            <a:lvl4pPr marL="1800225" indent="-428625">
              <a:lnSpc>
                <a:spcPct val="120000"/>
              </a:lnSpc>
              <a:defRPr sz="1800">
                <a:solidFill>
                  <a:srgbClr val="FFFFFF"/>
                </a:solidFill>
                <a:latin typeface="Arial Nova"/>
                <a:ea typeface="Arial Nova"/>
                <a:cs typeface="Arial Nova"/>
                <a:sym typeface="Arial Nova"/>
              </a:defRPr>
            </a:lvl4pPr>
            <a:lvl5pPr marL="2257425" indent="-428625">
              <a:lnSpc>
                <a:spcPct val="120000"/>
              </a:lnSpc>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42"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2 column">
    <p:bg>
      <p:bgPr>
        <a:gradFill flip="none" rotWithShape="1">
          <a:gsLst>
            <a:gs pos="0">
              <a:schemeClr val="accent4"/>
            </a:gs>
            <a:gs pos="14000">
              <a:srgbClr val="0343DF"/>
            </a:gs>
            <a:gs pos="31000">
              <a:srgbClr val="02090E"/>
            </a:gs>
            <a:gs pos="81000">
              <a:schemeClr val="accent6"/>
            </a:gs>
            <a:gs pos="100000">
              <a:srgbClr val="FC4EFB"/>
            </a:gs>
          </a:gsLst>
          <a:lin ang="12600000" scaled="0"/>
        </a:gradFill>
      </p:bgPr>
    </p:bg>
    <p:spTree>
      <p:nvGrpSpPr>
        <p:cNvPr id="1" name=""/>
        <p:cNvGrpSpPr/>
        <p:nvPr/>
      </p:nvGrpSpPr>
      <p:grpSpPr>
        <a:xfrm>
          <a:off x="0" y="0"/>
          <a:ext cx="0" cy="0"/>
          <a:chOff x="0" y="0"/>
          <a:chExt cx="0" cy="0"/>
        </a:xfrm>
      </p:grpSpPr>
      <p:sp>
        <p:nvSpPr>
          <p:cNvPr id="49" name="Rectangle 2"/>
          <p:cNvSpPr/>
          <p:nvPr/>
        </p:nvSpPr>
        <p:spPr>
          <a:xfrm>
            <a:off x="321868" y="343813"/>
            <a:ext cx="11550703" cy="6210607"/>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50" name="Click to add title"/>
          <p:cNvSpPr txBox="1"/>
          <p:nvPr>
            <p:ph type="title" hasCustomPrompt="1"/>
          </p:nvPr>
        </p:nvSpPr>
        <p:spPr>
          <a:xfrm>
            <a:off x="321868" y="579119"/>
            <a:ext cx="11548262" cy="2733308"/>
          </a:xfrm>
          <a:prstGeom prst="rect">
            <a:avLst/>
          </a:prstGeom>
        </p:spPr>
        <p:txBody>
          <a:bodyPr lIns="45719" tIns="45719" rIns="45719" bIns="45719"/>
          <a:lstStyle>
            <a:lvl1pPr algn="ctr">
              <a:defRPr spc="300">
                <a:solidFill>
                  <a:srgbClr val="FFFFFF"/>
                </a:solidFill>
              </a:defRPr>
            </a:lvl1pPr>
          </a:lstStyle>
          <a:p>
            <a:pPr/>
            <a:r>
              <a:t>Click to add title</a:t>
            </a:r>
          </a:p>
        </p:txBody>
      </p:sp>
      <p:sp>
        <p:nvSpPr>
          <p:cNvPr id="51" name="Body Level One…"/>
          <p:cNvSpPr txBox="1"/>
          <p:nvPr>
            <p:ph type="body" sz="half" idx="1" hasCustomPrompt="1"/>
          </p:nvPr>
        </p:nvSpPr>
        <p:spPr>
          <a:xfrm>
            <a:off x="321867" y="3484614"/>
            <a:ext cx="11562304" cy="2387866"/>
          </a:xfrm>
          <a:prstGeom prst="rect">
            <a:avLst/>
          </a:prstGeom>
        </p:spPr>
        <p:txBody>
          <a:bodyPr>
            <a:normAutofit fontScale="100000" lnSpcReduction="0"/>
          </a:bodyPr>
          <a:lstStyle>
            <a:lvl1pPr algn="ctr">
              <a:defRPr cap="all" spc="600" sz="6000">
                <a:solidFill>
                  <a:srgbClr val="1CDFF5"/>
                </a:solidFill>
              </a:defRPr>
            </a:lvl1pPr>
            <a:lvl2pPr marL="0" indent="457200" algn="ctr">
              <a:buSzTx/>
              <a:buNone/>
              <a:defRPr cap="all" spc="600" sz="6000">
                <a:solidFill>
                  <a:srgbClr val="1CDFF5"/>
                </a:solidFill>
              </a:defRPr>
            </a:lvl2pPr>
            <a:lvl3pPr marL="0" indent="914400" algn="ctr">
              <a:buSzTx/>
              <a:buNone/>
              <a:defRPr cap="all" spc="600" sz="6000">
                <a:solidFill>
                  <a:srgbClr val="1CDFF5"/>
                </a:solidFill>
              </a:defRPr>
            </a:lvl3pPr>
            <a:lvl4pPr marL="0" indent="1371600" algn="ctr">
              <a:buSzTx/>
              <a:buNone/>
              <a:defRPr cap="all" spc="600" sz="6000">
                <a:solidFill>
                  <a:srgbClr val="1CDFF5"/>
                </a:solidFill>
              </a:defRPr>
            </a:lvl4pPr>
            <a:lvl5pPr marL="0" indent="1828800" algn="ctr">
              <a:buSzTx/>
              <a:buNone/>
              <a:defRPr cap="all" spc="600" sz="6000">
                <a:solidFill>
                  <a:srgbClr val="1CDFF5"/>
                </a:solidFill>
              </a:defRPr>
            </a:lvl5pPr>
          </a:lstStyle>
          <a:p>
            <a:pPr/>
            <a:r>
              <a:t>Click to add subtitle</a:t>
            </a:r>
          </a:p>
          <a:p>
            <a:pPr lvl="1"/>
            <a:r>
              <a:t/>
            </a:r>
          </a:p>
          <a:p>
            <a:pPr lvl="2"/>
            <a:r>
              <a:t/>
            </a:r>
          </a:p>
          <a:p>
            <a:pPr lvl="3"/>
            <a:r>
              <a:t/>
            </a:r>
          </a:p>
          <a:p>
            <a:pPr lvl="4"/>
            <a:r>
              <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p:bg>
      <p:bgPr>
        <a:gradFill flip="none" rotWithShape="1">
          <a:gsLst>
            <a:gs pos="0">
              <a:schemeClr val="accent4"/>
            </a:gs>
            <a:gs pos="14000">
              <a:srgbClr val="0343DF"/>
            </a:gs>
            <a:gs pos="31000">
              <a:srgbClr val="02090E"/>
            </a:gs>
            <a:gs pos="79000">
              <a:schemeClr val="accent6"/>
            </a:gs>
            <a:gs pos="100000">
              <a:srgbClr val="FC4EFB"/>
            </a:gs>
          </a:gsLst>
          <a:lin ang="5400000" scaled="0"/>
        </a:gradFill>
      </p:bgPr>
    </p:bg>
    <p:spTree>
      <p:nvGrpSpPr>
        <p:cNvPr id="1" name=""/>
        <p:cNvGrpSpPr/>
        <p:nvPr/>
      </p:nvGrpSpPr>
      <p:grpSpPr>
        <a:xfrm>
          <a:off x="0" y="0"/>
          <a:ext cx="0" cy="0"/>
          <a:chOff x="0" y="0"/>
          <a:chExt cx="0" cy="0"/>
        </a:xfrm>
      </p:grpSpPr>
      <p:sp>
        <p:nvSpPr>
          <p:cNvPr id="59" name="Rectangle 10"/>
          <p:cNvSpPr/>
          <p:nvPr/>
        </p:nvSpPr>
        <p:spPr>
          <a:xfrm>
            <a:off x="2" y="1"/>
            <a:ext cx="12191997" cy="6857997"/>
          </a:xfrm>
          <a:prstGeom prst="rect">
            <a:avLst/>
          </a:prstGeom>
          <a:gradFill>
            <a:gsLst>
              <a:gs pos="0">
                <a:srgbClr val="1A012C"/>
              </a:gs>
              <a:gs pos="45000">
                <a:srgbClr val="1A012C">
                  <a:alpha val="50000"/>
                </a:srgbClr>
              </a:gs>
              <a:gs pos="100000">
                <a:srgbClr val="4A027F">
                  <a:alpha val="50000"/>
                </a:srgbClr>
              </a:gs>
            </a:gsLst>
            <a:path path="circle">
              <a:fillToRect l="37721" t="-19636" r="62278" b="119636"/>
            </a:path>
          </a:gradFill>
          <a:ln w="12700">
            <a:solidFill>
              <a:srgbClr val="6A6620"/>
            </a:solidFill>
            <a:miter/>
          </a:ln>
        </p:spPr>
        <p:txBody>
          <a:bodyPr lIns="45719" rIns="45719" anchor="ctr"/>
          <a:lstStyle/>
          <a:p>
            <a:pPr algn="ctr">
              <a:defRPr>
                <a:solidFill>
                  <a:srgbClr val="FFFFFF"/>
                </a:solidFill>
              </a:defRPr>
            </a:pPr>
          </a:p>
        </p:txBody>
      </p:sp>
      <p:sp>
        <p:nvSpPr>
          <p:cNvPr id="60" name="Rectangle 2"/>
          <p:cNvSpPr/>
          <p:nvPr/>
        </p:nvSpPr>
        <p:spPr>
          <a:xfrm>
            <a:off x="1" y="-6350"/>
            <a:ext cx="6096001" cy="6864350"/>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61" name="Click to add title"/>
          <p:cNvSpPr txBox="1"/>
          <p:nvPr>
            <p:ph type="title" hasCustomPrompt="1"/>
          </p:nvPr>
        </p:nvSpPr>
        <p:spPr>
          <a:xfrm>
            <a:off x="799891" y="511761"/>
            <a:ext cx="4960831" cy="2785159"/>
          </a:xfrm>
          <a:prstGeom prst="rect">
            <a:avLst/>
          </a:prstGeom>
        </p:spPr>
        <p:txBody>
          <a:bodyPr lIns="45719" tIns="45719" rIns="45719" bIns="45719"/>
          <a:lstStyle>
            <a:lvl1pPr>
              <a:defRPr spc="300" sz="2400">
                <a:solidFill>
                  <a:srgbClr val="FFFFFF"/>
                </a:solidFill>
              </a:defRPr>
            </a:lvl1pPr>
          </a:lstStyle>
          <a:p>
            <a:pPr/>
            <a:r>
              <a:t>Click to add title</a:t>
            </a:r>
          </a:p>
        </p:txBody>
      </p:sp>
      <p:sp>
        <p:nvSpPr>
          <p:cNvPr id="62" name="Body Level One…"/>
          <p:cNvSpPr txBox="1"/>
          <p:nvPr>
            <p:ph type="body" sz="quarter" idx="1" hasCustomPrompt="1"/>
          </p:nvPr>
        </p:nvSpPr>
        <p:spPr>
          <a:xfrm>
            <a:off x="802640" y="3484614"/>
            <a:ext cx="4958082" cy="2387866"/>
          </a:xfrm>
          <a:prstGeom prst="rect">
            <a:avLst/>
          </a:prstGeom>
        </p:spPr>
        <p:txBody>
          <a:bodyPr>
            <a:normAutofit fontScale="100000" lnSpcReduction="0"/>
          </a:bodyPr>
          <a:lstStyle>
            <a:lvl1pPr>
              <a:defRPr cap="all" spc="600" sz="3200">
                <a:solidFill>
                  <a:srgbClr val="1CDFF5"/>
                </a:solidFill>
              </a:defRPr>
            </a:lvl1pPr>
            <a:lvl2pPr marL="0" indent="457200">
              <a:buSzTx/>
              <a:buNone/>
              <a:defRPr cap="all" spc="600" sz="3200">
                <a:solidFill>
                  <a:srgbClr val="1CDFF5"/>
                </a:solidFill>
              </a:defRPr>
            </a:lvl2pPr>
            <a:lvl3pPr marL="0" indent="914400">
              <a:buSzTx/>
              <a:buNone/>
              <a:defRPr cap="all" spc="600" sz="3200">
                <a:solidFill>
                  <a:srgbClr val="1CDFF5"/>
                </a:solidFill>
              </a:defRPr>
            </a:lvl3pPr>
            <a:lvl4pPr marL="0" indent="1371600">
              <a:buSzTx/>
              <a:buNone/>
              <a:defRPr cap="all" spc="600" sz="3200">
                <a:solidFill>
                  <a:srgbClr val="1CDFF5"/>
                </a:solidFill>
              </a:defRPr>
            </a:lvl4pPr>
            <a:lvl5pPr marL="0" indent="1828800">
              <a:buSzTx/>
              <a:buNone/>
              <a:defRPr cap="all" spc="600" sz="3200">
                <a:solidFill>
                  <a:srgbClr val="1CDFF5"/>
                </a:solidFill>
              </a:defRPr>
            </a:lvl5pPr>
          </a:lstStyle>
          <a:p>
            <a:pPr/>
            <a:r>
              <a:t>Click to add subtitle</a:t>
            </a:r>
          </a:p>
          <a:p>
            <a:pPr lvl="1"/>
            <a:r>
              <a:t/>
            </a:r>
          </a:p>
          <a:p>
            <a:pPr lvl="2"/>
            <a:r>
              <a:t/>
            </a:r>
          </a:p>
          <a:p>
            <a:pPr lvl="3"/>
            <a:r>
              <a:t/>
            </a:r>
          </a:p>
          <a:p>
            <a:pPr lvl="4"/>
            <a:r>
              <a:t/>
            </a:r>
          </a:p>
        </p:txBody>
      </p:sp>
      <p:sp>
        <p:nvSpPr>
          <p:cNvPr id="63" name="Picture Placeholder 9"/>
          <p:cNvSpPr/>
          <p:nvPr>
            <p:ph type="pic" sz="half" idx="21"/>
          </p:nvPr>
        </p:nvSpPr>
        <p:spPr>
          <a:xfrm>
            <a:off x="6497637" y="336550"/>
            <a:ext cx="5322888" cy="6184900"/>
          </a:xfrm>
          <a:prstGeom prst="rect">
            <a:avLst/>
          </a:prstGeom>
        </p:spPr>
        <p:txBody>
          <a:bodyPr lIns="91439" rIns="91439"/>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Title and 2 column">
    <p:bg>
      <p:bgPr>
        <a:gradFill flip="none" rotWithShape="1">
          <a:gsLst>
            <a:gs pos="0">
              <a:schemeClr val="accent4"/>
            </a:gs>
            <a:gs pos="14000">
              <a:srgbClr val="0343DF"/>
            </a:gs>
            <a:gs pos="55000">
              <a:srgbClr val="02090E"/>
            </a:gs>
            <a:gs pos="79000">
              <a:schemeClr val="accent6"/>
            </a:gs>
            <a:gs pos="100000">
              <a:srgbClr val="FC4EFB"/>
            </a:gs>
          </a:gsLst>
          <a:lin ang="7800000" scaled="0"/>
        </a:gradFill>
      </p:bgPr>
    </p:bg>
    <p:spTree>
      <p:nvGrpSpPr>
        <p:cNvPr id="1" name=""/>
        <p:cNvGrpSpPr/>
        <p:nvPr/>
      </p:nvGrpSpPr>
      <p:grpSpPr>
        <a:xfrm>
          <a:off x="0" y="0"/>
          <a:ext cx="0" cy="0"/>
          <a:chOff x="0" y="0"/>
          <a:chExt cx="0" cy="0"/>
        </a:xfrm>
      </p:grpSpPr>
      <p:pic>
        <p:nvPicPr>
          <p:cNvPr id="71" name="Content Placeholder 14" descr="Content Placeholder 14"/>
          <p:cNvPicPr>
            <a:picLocks noChangeAspect="1"/>
          </p:cNvPicPr>
          <p:nvPr/>
        </p:nvPicPr>
        <p:blipFill>
          <a:blip r:embed="rId2">
            <a:extLst/>
          </a:blip>
          <a:stretch>
            <a:fillRect/>
          </a:stretch>
        </p:blipFill>
        <p:spPr>
          <a:xfrm>
            <a:off x="0" y="-6350"/>
            <a:ext cx="2356339" cy="6853864"/>
          </a:xfrm>
          <a:prstGeom prst="rect">
            <a:avLst/>
          </a:prstGeom>
          <a:ln w="12700">
            <a:miter lim="400000"/>
          </a:ln>
        </p:spPr>
      </p:pic>
      <p:sp>
        <p:nvSpPr>
          <p:cNvPr id="72" name="Rectangle 4"/>
          <p:cNvSpPr/>
          <p:nvPr/>
        </p:nvSpPr>
        <p:spPr>
          <a:xfrm>
            <a:off x="2356339" y="-6350"/>
            <a:ext cx="9831801" cy="6864350"/>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73" name="Straight Connector 5"/>
          <p:cNvSpPr/>
          <p:nvPr/>
        </p:nvSpPr>
        <p:spPr>
          <a:xfrm>
            <a:off x="3305669" y="2002443"/>
            <a:ext cx="7922116" cy="1"/>
          </a:xfrm>
          <a:prstGeom prst="line">
            <a:avLst/>
          </a:prstGeom>
          <a:ln w="25400">
            <a:solidFill>
              <a:srgbClr val="4B19C8"/>
            </a:solidFill>
            <a:miter/>
          </a:ln>
        </p:spPr>
        <p:txBody>
          <a:bodyPr lIns="45719" rIns="45719"/>
          <a:lstStyle/>
          <a:p>
            <a:pPr/>
          </a:p>
        </p:txBody>
      </p:sp>
      <p:sp>
        <p:nvSpPr>
          <p:cNvPr id="74" name="Click to add title"/>
          <p:cNvSpPr txBox="1"/>
          <p:nvPr>
            <p:ph type="title" hasCustomPrompt="1"/>
          </p:nvPr>
        </p:nvSpPr>
        <p:spPr>
          <a:xfrm>
            <a:off x="3305669" y="113096"/>
            <a:ext cx="7420820" cy="1656305"/>
          </a:xfrm>
          <a:prstGeom prst="rect">
            <a:avLst/>
          </a:prstGeom>
        </p:spPr>
        <p:txBody>
          <a:bodyPr/>
          <a:lstStyle/>
          <a:p>
            <a:pPr/>
            <a:r>
              <a:t>Click to add title</a:t>
            </a:r>
          </a:p>
        </p:txBody>
      </p:sp>
      <p:sp>
        <p:nvSpPr>
          <p:cNvPr id="75" name="Body Level One…"/>
          <p:cNvSpPr txBox="1"/>
          <p:nvPr>
            <p:ph type="body" sz="half" idx="1" hasCustomPrompt="1"/>
          </p:nvPr>
        </p:nvSpPr>
        <p:spPr>
          <a:xfrm>
            <a:off x="3305669" y="2470150"/>
            <a:ext cx="7420820" cy="3676649"/>
          </a:xfrm>
          <a:prstGeom prst="rect">
            <a:avLst/>
          </a:prstGeom>
        </p:spPr>
        <p:txBody>
          <a:bodyPr>
            <a:normAutofit fontScale="100000" lnSpcReduction="0"/>
          </a:bodyPr>
          <a:lstStyle>
            <a:lvl1pPr marL="285750" indent="-285750">
              <a:lnSpc>
                <a:spcPct val="120000"/>
              </a:lnSpc>
              <a:buClr>
                <a:schemeClr val="accent3"/>
              </a:buClr>
              <a:buSzPct val="100000"/>
              <a:buFont typeface="Arial"/>
              <a:buChar char="•"/>
              <a:defRPr sz="1800">
                <a:solidFill>
                  <a:srgbClr val="FFFFFF"/>
                </a:solidFill>
                <a:latin typeface="Arial Nova"/>
                <a:ea typeface="Arial Nova"/>
                <a:cs typeface="Arial Nova"/>
                <a:sym typeface="Arial Nova"/>
              </a:defRPr>
            </a:lvl1pPr>
            <a:lvl2pPr marL="842962" indent="-385762">
              <a:lnSpc>
                <a:spcPct val="120000"/>
              </a:lnSpc>
              <a:buClr>
                <a:schemeClr val="accent3"/>
              </a:buClr>
              <a:buFont typeface="Arial"/>
              <a:defRPr sz="1800">
                <a:solidFill>
                  <a:srgbClr val="FFFFFF"/>
                </a:solidFill>
                <a:latin typeface="Arial Nova"/>
                <a:ea typeface="Arial Nova"/>
                <a:cs typeface="Arial Nova"/>
                <a:sym typeface="Arial Nova"/>
              </a:defRPr>
            </a:lvl2pPr>
            <a:lvl3pPr marL="1355271" indent="-440871">
              <a:lnSpc>
                <a:spcPct val="120000"/>
              </a:lnSpc>
              <a:buClr>
                <a:schemeClr val="accent3"/>
              </a:buClr>
              <a:buFont typeface="Arial"/>
              <a:defRPr sz="1800">
                <a:solidFill>
                  <a:srgbClr val="FFFFFF"/>
                </a:solidFill>
                <a:latin typeface="Arial Nova"/>
                <a:ea typeface="Arial Nova"/>
                <a:cs typeface="Arial Nova"/>
                <a:sym typeface="Arial Nova"/>
              </a:defRPr>
            </a:lvl3pPr>
            <a:lvl4pPr marL="1800225" indent="-428625">
              <a:lnSpc>
                <a:spcPct val="120000"/>
              </a:lnSpc>
              <a:buClr>
                <a:schemeClr val="accent3"/>
              </a:buClr>
              <a:buFont typeface="Arial"/>
              <a:defRPr sz="1800">
                <a:solidFill>
                  <a:srgbClr val="FFFFFF"/>
                </a:solidFill>
                <a:latin typeface="Arial Nova"/>
                <a:ea typeface="Arial Nova"/>
                <a:cs typeface="Arial Nova"/>
                <a:sym typeface="Arial Nova"/>
              </a:defRPr>
            </a:lvl4pPr>
            <a:lvl5pPr marL="2257425" indent="-428625">
              <a:lnSpc>
                <a:spcPct val="120000"/>
              </a:lnSpc>
              <a:buClr>
                <a:schemeClr val="accent3"/>
              </a:buClr>
              <a:buFont typeface="Arial"/>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2 column">
    <p:spTree>
      <p:nvGrpSpPr>
        <p:cNvPr id="1" name=""/>
        <p:cNvGrpSpPr/>
        <p:nvPr/>
      </p:nvGrpSpPr>
      <p:grpSpPr>
        <a:xfrm>
          <a:off x="0" y="0"/>
          <a:ext cx="0" cy="0"/>
          <a:chOff x="0" y="0"/>
          <a:chExt cx="0" cy="0"/>
        </a:xfrm>
      </p:grpSpPr>
      <p:grpSp>
        <p:nvGrpSpPr>
          <p:cNvPr id="91" name="Group 3"/>
          <p:cNvGrpSpPr/>
          <p:nvPr/>
        </p:nvGrpSpPr>
        <p:grpSpPr>
          <a:xfrm>
            <a:off x="6" y="4"/>
            <a:ext cx="12191997" cy="6857997"/>
            <a:chOff x="3" y="2"/>
            <a:chExt cx="12191996" cy="6857996"/>
          </a:xfrm>
        </p:grpSpPr>
        <p:sp>
          <p:nvSpPr>
            <p:cNvPr id="83" name="Rectangle 20"/>
            <p:cNvSpPr/>
            <p:nvPr/>
          </p:nvSpPr>
          <p:spPr>
            <a:xfrm>
              <a:off x="3" y="2"/>
              <a:ext cx="12191997" cy="6857997"/>
            </a:xfrm>
            <a:prstGeom prst="rect">
              <a:avLst/>
            </a:prstGeom>
            <a:gradFill flip="none" rotWithShape="1">
              <a:gsLst>
                <a:gs pos="0">
                  <a:srgbClr val="1A012C"/>
                </a:gs>
                <a:gs pos="45000">
                  <a:srgbClr val="1A012C">
                    <a:alpha val="50000"/>
                  </a:srgbClr>
                </a:gs>
                <a:gs pos="100000">
                  <a:srgbClr val="4A027F">
                    <a:alpha val="50000"/>
                  </a:srgbClr>
                </a:gs>
              </a:gsLst>
              <a:path path="circle">
                <a:fillToRect l="37721" t="-19636" r="62278" b="119636"/>
              </a:path>
            </a:gradFill>
            <a:ln w="12700" cap="flat">
              <a:solidFill>
                <a:srgbClr val="6A6620"/>
              </a:solidFill>
              <a:prstDash val="solid"/>
              <a:miter lim="800000"/>
            </a:ln>
            <a:effectLst/>
          </p:spPr>
          <p:txBody>
            <a:bodyPr wrap="square" lIns="45719" tIns="45719" rIns="45719" bIns="45719" numCol="1" anchor="ctr">
              <a:noAutofit/>
            </a:bodyPr>
            <a:lstStyle/>
            <a:p>
              <a:pPr algn="ctr">
                <a:defRPr>
                  <a:solidFill>
                    <a:srgbClr val="FFFFFF"/>
                  </a:solidFill>
                </a:defRPr>
              </a:pPr>
            </a:p>
          </p:txBody>
        </p:sp>
        <p:pic>
          <p:nvPicPr>
            <p:cNvPr id="84" name="Picture 2" descr="Picture 2"/>
            <p:cNvPicPr>
              <a:picLocks noChangeAspect="1"/>
            </p:cNvPicPr>
            <p:nvPr/>
          </p:nvPicPr>
          <p:blipFill>
            <a:blip r:embed="rId2">
              <a:extLst/>
            </a:blip>
            <a:stretch>
              <a:fillRect/>
            </a:stretch>
          </p:blipFill>
          <p:spPr>
            <a:xfrm>
              <a:off x="3" y="2"/>
              <a:ext cx="12191994" cy="6857996"/>
            </a:xfrm>
            <a:prstGeom prst="rect">
              <a:avLst/>
            </a:prstGeom>
            <a:ln w="12700" cap="flat">
              <a:noFill/>
              <a:miter lim="400000"/>
            </a:ln>
            <a:effectLst/>
          </p:spPr>
        </p:pic>
        <p:grpSp>
          <p:nvGrpSpPr>
            <p:cNvPr id="87" name="Group 10"/>
            <p:cNvGrpSpPr/>
            <p:nvPr/>
          </p:nvGrpSpPr>
          <p:grpSpPr>
            <a:xfrm>
              <a:off x="1655235" y="1212935"/>
              <a:ext cx="412685" cy="431604"/>
              <a:chOff x="0" y="0"/>
              <a:chExt cx="412684" cy="431602"/>
            </a:xfrm>
          </p:grpSpPr>
          <p:sp>
            <p:nvSpPr>
              <p:cNvPr id="85" name="Graphic 15"/>
              <p:cNvSpPr/>
              <p:nvPr/>
            </p:nvSpPr>
            <p:spPr>
              <a:xfrm rot="16200000">
                <a:off x="0" y="-1"/>
                <a:ext cx="128016" cy="128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86" name="Graphic 12"/>
              <p:cNvSpPr/>
              <p:nvPr/>
            </p:nvSpPr>
            <p:spPr>
              <a:xfrm rot="5400000">
                <a:off x="370932" y="389850"/>
                <a:ext cx="45720" cy="377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grpSp>
          <p:nvGrpSpPr>
            <p:cNvPr id="90" name="Group 13"/>
            <p:cNvGrpSpPr/>
            <p:nvPr/>
          </p:nvGrpSpPr>
          <p:grpSpPr>
            <a:xfrm>
              <a:off x="10278641" y="5396871"/>
              <a:ext cx="345453" cy="516825"/>
              <a:chOff x="0" y="0"/>
              <a:chExt cx="345452" cy="516824"/>
            </a:xfrm>
          </p:grpSpPr>
          <p:sp>
            <p:nvSpPr>
              <p:cNvPr id="88" name="Graphic 15"/>
              <p:cNvSpPr/>
              <p:nvPr/>
            </p:nvSpPr>
            <p:spPr>
              <a:xfrm rot="9826703">
                <a:off x="15332" y="373475"/>
                <a:ext cx="128017" cy="128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89" name="Graphic 12"/>
              <p:cNvSpPr/>
              <p:nvPr/>
            </p:nvSpPr>
            <p:spPr>
              <a:xfrm rot="20626703">
                <a:off x="295365" y="5633"/>
                <a:ext cx="45720" cy="377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grpSp>
      <p:sp>
        <p:nvSpPr>
          <p:cNvPr id="92" name="Title Text"/>
          <p:cNvSpPr txBox="1"/>
          <p:nvPr>
            <p:ph type="title"/>
          </p:nvPr>
        </p:nvSpPr>
        <p:spPr>
          <a:xfrm>
            <a:off x="2932447" y="264159"/>
            <a:ext cx="6327106" cy="3373975"/>
          </a:xfrm>
          <a:prstGeom prst="rect">
            <a:avLst/>
          </a:prstGeom>
        </p:spPr>
        <p:txBody>
          <a:bodyPr lIns="45719" tIns="45719" rIns="45719" bIns="45719"/>
          <a:lstStyle>
            <a:lvl1pPr algn="ctr">
              <a:defRPr spc="600"/>
            </a:lvl1pPr>
          </a:lstStyle>
          <a:p>
            <a:pPr/>
            <a:r>
              <a:t>Title Text</a:t>
            </a:r>
          </a:p>
        </p:txBody>
      </p:sp>
      <p:sp>
        <p:nvSpPr>
          <p:cNvPr id="93" name="Body Level One…"/>
          <p:cNvSpPr txBox="1"/>
          <p:nvPr>
            <p:ph type="body" sz="half" idx="1" hasCustomPrompt="1"/>
          </p:nvPr>
        </p:nvSpPr>
        <p:spPr>
          <a:xfrm>
            <a:off x="2932447" y="3962134"/>
            <a:ext cx="6327106" cy="2653772"/>
          </a:xfrm>
          <a:prstGeom prst="rect">
            <a:avLst/>
          </a:prstGeom>
        </p:spPr>
        <p:txBody>
          <a:bodyPr>
            <a:normAutofit fontScale="100000" lnSpcReduction="0"/>
          </a:bodyPr>
          <a:lstStyle>
            <a:lvl1pPr algn="ctr">
              <a:defRPr cap="all" spc="300" sz="1800">
                <a:solidFill>
                  <a:srgbClr val="FFFFFF"/>
                </a:solidFill>
              </a:defRPr>
            </a:lvl1pPr>
            <a:lvl2pPr marL="0" indent="457200" algn="ctr">
              <a:buSzTx/>
              <a:buNone/>
              <a:defRPr cap="all" spc="300" sz="1800">
                <a:solidFill>
                  <a:srgbClr val="FFFFFF"/>
                </a:solidFill>
              </a:defRPr>
            </a:lvl2pPr>
            <a:lvl3pPr marL="0" indent="914400" algn="ctr">
              <a:buSzTx/>
              <a:buNone/>
              <a:defRPr cap="all" spc="300" sz="1800">
                <a:solidFill>
                  <a:srgbClr val="FFFFFF"/>
                </a:solidFill>
              </a:defRPr>
            </a:lvl3pPr>
            <a:lvl4pPr marL="0" indent="1371600" algn="ctr">
              <a:buSzTx/>
              <a:buNone/>
              <a:defRPr cap="all" spc="300" sz="1800">
                <a:solidFill>
                  <a:srgbClr val="FFFFFF"/>
                </a:solidFill>
              </a:defRPr>
            </a:lvl4pPr>
            <a:lvl5pPr marL="0" indent="1828800" algn="ctr">
              <a:buSzTx/>
              <a:buNone/>
              <a:defRPr cap="all" spc="300" sz="1800">
                <a:solidFill>
                  <a:srgbClr val="FFFFFF"/>
                </a:solidFill>
              </a:defRPr>
            </a:lvl5pPr>
          </a:lstStyle>
          <a:p>
            <a:pPr/>
            <a:r>
              <a:t>Click to add subtitle</a:t>
            </a:r>
          </a:p>
          <a:p>
            <a:pPr lvl="1"/>
            <a:r>
              <a:t/>
            </a:r>
          </a:p>
          <a:p>
            <a:pPr lvl="2"/>
            <a:r>
              <a:t/>
            </a:r>
          </a:p>
          <a:p>
            <a:pPr lvl="3"/>
            <a:r>
              <a:t/>
            </a:r>
          </a:p>
          <a:p>
            <a:pPr lvl="4"/>
            <a:r>
              <a:t/>
            </a:r>
          </a:p>
        </p:txBody>
      </p:sp>
      <p:sp>
        <p:nvSpPr>
          <p:cNvPr id="94"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Title and 2 column">
    <p:spTree>
      <p:nvGrpSpPr>
        <p:cNvPr id="1" name=""/>
        <p:cNvGrpSpPr/>
        <p:nvPr/>
      </p:nvGrpSpPr>
      <p:grpSpPr>
        <a:xfrm>
          <a:off x="0" y="0"/>
          <a:ext cx="0" cy="0"/>
          <a:chOff x="0" y="0"/>
          <a:chExt cx="0" cy="0"/>
        </a:xfrm>
      </p:grpSpPr>
      <p:grpSp>
        <p:nvGrpSpPr>
          <p:cNvPr id="110" name="Group 2"/>
          <p:cNvGrpSpPr/>
          <p:nvPr/>
        </p:nvGrpSpPr>
        <p:grpSpPr>
          <a:xfrm>
            <a:off x="-2" y="-6350"/>
            <a:ext cx="12192001" cy="6864350"/>
            <a:chOff x="0" y="0"/>
            <a:chExt cx="12192000" cy="6864350"/>
          </a:xfrm>
        </p:grpSpPr>
        <p:sp>
          <p:nvSpPr>
            <p:cNvPr id="101" name="Rectangle 3"/>
            <p:cNvSpPr/>
            <p:nvPr/>
          </p:nvSpPr>
          <p:spPr>
            <a:xfrm>
              <a:off x="1428750" y="0"/>
              <a:ext cx="10763250" cy="6864350"/>
            </a:xfrm>
            <a:prstGeom prst="rect">
              <a:avLst/>
            </a:prstGeom>
            <a:solidFill>
              <a:srgbClr val="000000">
                <a:alpha val="7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pic>
          <p:nvPicPr>
            <p:cNvPr id="102" name="Picture 5" descr="Picture 5"/>
            <p:cNvPicPr>
              <a:picLocks noChangeAspect="1"/>
            </p:cNvPicPr>
            <p:nvPr/>
          </p:nvPicPr>
          <p:blipFill>
            <a:blip r:embed="rId2">
              <a:extLst/>
            </a:blip>
            <a:srcRect l="0" t="0" r="0" b="0"/>
            <a:stretch>
              <a:fillRect/>
            </a:stretch>
          </p:blipFill>
          <p:spPr>
            <a:xfrm flipH="1">
              <a:off x="-1" y="6349"/>
              <a:ext cx="1428752" cy="6851630"/>
            </a:xfrm>
            <a:prstGeom prst="rect">
              <a:avLst/>
            </a:prstGeom>
            <a:ln w="12700" cap="flat">
              <a:noFill/>
              <a:miter lim="400000"/>
            </a:ln>
            <a:effectLst/>
          </p:spPr>
        </p:pic>
        <p:grpSp>
          <p:nvGrpSpPr>
            <p:cNvPr id="106" name="Group 6"/>
            <p:cNvGrpSpPr/>
            <p:nvPr/>
          </p:nvGrpSpPr>
          <p:grpSpPr>
            <a:xfrm>
              <a:off x="10649690" y="4389347"/>
              <a:ext cx="754140" cy="1865731"/>
              <a:chOff x="0" y="0"/>
              <a:chExt cx="754139" cy="1865729"/>
            </a:xfrm>
          </p:grpSpPr>
          <p:sp>
            <p:nvSpPr>
              <p:cNvPr id="103" name="Graphic 15"/>
              <p:cNvSpPr/>
              <p:nvPr/>
            </p:nvSpPr>
            <p:spPr>
              <a:xfrm>
                <a:off x="444785" y="-1"/>
                <a:ext cx="128017" cy="128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104" name="Graphic 12"/>
              <p:cNvSpPr/>
              <p:nvPr/>
            </p:nvSpPr>
            <p:spPr>
              <a:xfrm>
                <a:off x="653555" y="1144041"/>
                <a:ext cx="100585" cy="100585"/>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105" name="Graphic 12"/>
              <p:cNvSpPr/>
              <p:nvPr/>
            </p:nvSpPr>
            <p:spPr>
              <a:xfrm>
                <a:off x="-1" y="1827944"/>
                <a:ext cx="45720" cy="377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grpSp>
          <p:nvGrpSpPr>
            <p:cNvPr id="109" name="Group 7"/>
            <p:cNvGrpSpPr/>
            <p:nvPr/>
          </p:nvGrpSpPr>
          <p:grpSpPr>
            <a:xfrm>
              <a:off x="1870860" y="876257"/>
              <a:ext cx="431604" cy="412685"/>
              <a:chOff x="0" y="0"/>
              <a:chExt cx="431603" cy="412684"/>
            </a:xfrm>
          </p:grpSpPr>
          <p:sp>
            <p:nvSpPr>
              <p:cNvPr id="107" name="Graphic 15"/>
              <p:cNvSpPr/>
              <p:nvPr/>
            </p:nvSpPr>
            <p:spPr>
              <a:xfrm rot="10800000">
                <a:off x="0" y="284668"/>
                <a:ext cx="128017" cy="128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108" name="Graphic 12"/>
              <p:cNvSpPr/>
              <p:nvPr/>
            </p:nvSpPr>
            <p:spPr>
              <a:xfrm>
                <a:off x="385884" y="0"/>
                <a:ext cx="45720" cy="377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grpSp>
      <p:sp>
        <p:nvSpPr>
          <p:cNvPr id="111" name="Straight Connector 13"/>
          <p:cNvSpPr/>
          <p:nvPr/>
        </p:nvSpPr>
        <p:spPr>
          <a:xfrm>
            <a:off x="2369139" y="2002443"/>
            <a:ext cx="8873530" cy="1"/>
          </a:xfrm>
          <a:prstGeom prst="line">
            <a:avLst/>
          </a:prstGeom>
          <a:ln w="25400">
            <a:solidFill>
              <a:srgbClr val="4B19C8"/>
            </a:solidFill>
            <a:miter/>
          </a:ln>
        </p:spPr>
        <p:txBody>
          <a:bodyPr lIns="45719" rIns="45719"/>
          <a:lstStyle/>
          <a:p>
            <a:pPr/>
          </a:p>
        </p:txBody>
      </p:sp>
      <p:sp>
        <p:nvSpPr>
          <p:cNvPr id="112" name="Click to add title"/>
          <p:cNvSpPr txBox="1"/>
          <p:nvPr>
            <p:ph type="title" hasCustomPrompt="1"/>
          </p:nvPr>
        </p:nvSpPr>
        <p:spPr>
          <a:xfrm>
            <a:off x="2399620" y="162560"/>
            <a:ext cx="8843051" cy="1616905"/>
          </a:xfrm>
          <a:prstGeom prst="rect">
            <a:avLst/>
          </a:prstGeom>
        </p:spPr>
        <p:txBody>
          <a:bodyPr/>
          <a:lstStyle/>
          <a:p>
            <a:pPr/>
            <a:r>
              <a:t>Click to add title</a:t>
            </a:r>
          </a:p>
        </p:txBody>
      </p:sp>
      <p:sp>
        <p:nvSpPr>
          <p:cNvPr id="113" name="Body Level One…"/>
          <p:cNvSpPr txBox="1"/>
          <p:nvPr>
            <p:ph type="body" sz="quarter" idx="1" hasCustomPrompt="1"/>
          </p:nvPr>
        </p:nvSpPr>
        <p:spPr>
          <a:xfrm>
            <a:off x="2373002" y="2474810"/>
            <a:ext cx="4015098" cy="3528398"/>
          </a:xfrm>
          <a:prstGeom prst="rect">
            <a:avLst/>
          </a:prstGeom>
        </p:spPr>
        <p:txBody>
          <a:bodyPr>
            <a:normAutofit fontScale="100000" lnSpcReduction="0"/>
          </a:bodyPr>
          <a:lstStyle>
            <a:lvl1pPr>
              <a:lnSpc>
                <a:spcPct val="120000"/>
              </a:lnSpc>
              <a:defRPr sz="1800">
                <a:solidFill>
                  <a:srgbClr val="FFFFFF"/>
                </a:solidFill>
                <a:latin typeface="Arial Nova"/>
                <a:ea typeface="Arial Nova"/>
                <a:cs typeface="Arial Nova"/>
                <a:sym typeface="Arial Nova"/>
              </a:defRPr>
            </a:lvl1pPr>
            <a:lvl2pPr marL="283463" indent="-285750">
              <a:lnSpc>
                <a:spcPct val="120000"/>
              </a:lnSpc>
              <a:defRPr sz="1800">
                <a:solidFill>
                  <a:srgbClr val="FFFFFF"/>
                </a:solidFill>
                <a:latin typeface="Arial Nova"/>
                <a:ea typeface="Arial Nova"/>
                <a:cs typeface="Arial Nova"/>
                <a:sym typeface="Arial Nova"/>
              </a:defRPr>
            </a:lvl2pPr>
            <a:lvl3pPr marL="566927" indent="-285750">
              <a:lnSpc>
                <a:spcPct val="120000"/>
              </a:lnSpc>
              <a:defRPr sz="1800">
                <a:solidFill>
                  <a:srgbClr val="FFFFFF"/>
                </a:solidFill>
                <a:latin typeface="Arial Nova"/>
                <a:ea typeface="Arial Nova"/>
                <a:cs typeface="Arial Nova"/>
                <a:sym typeface="Arial Nova"/>
              </a:defRPr>
            </a:lvl3pPr>
            <a:lvl4pPr marL="859536" indent="-285750">
              <a:lnSpc>
                <a:spcPct val="120000"/>
              </a:lnSpc>
              <a:defRPr sz="1800">
                <a:solidFill>
                  <a:srgbClr val="FFFFFF"/>
                </a:solidFill>
                <a:latin typeface="Arial Nova"/>
                <a:ea typeface="Arial Nova"/>
                <a:cs typeface="Arial Nova"/>
                <a:sym typeface="Arial Nova"/>
              </a:defRPr>
            </a:lvl4pPr>
            <a:lvl5pPr marL="2114550" indent="-285750">
              <a:lnSpc>
                <a:spcPct val="120000"/>
              </a:lnSpc>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Title and 2 column">
    <p:spTree>
      <p:nvGrpSpPr>
        <p:cNvPr id="1" name=""/>
        <p:cNvGrpSpPr/>
        <p:nvPr/>
      </p:nvGrpSpPr>
      <p:grpSpPr>
        <a:xfrm>
          <a:off x="0" y="0"/>
          <a:ext cx="0" cy="0"/>
          <a:chOff x="0" y="0"/>
          <a:chExt cx="0" cy="0"/>
        </a:xfrm>
      </p:grpSpPr>
      <p:sp>
        <p:nvSpPr>
          <p:cNvPr id="121" name="Rectangle 2"/>
          <p:cNvSpPr/>
          <p:nvPr/>
        </p:nvSpPr>
        <p:spPr>
          <a:xfrm>
            <a:off x="321868" y="343813"/>
            <a:ext cx="11550703" cy="6210607"/>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122" name="Straight Connector 3"/>
          <p:cNvSpPr/>
          <p:nvPr/>
        </p:nvSpPr>
        <p:spPr>
          <a:xfrm>
            <a:off x="807038" y="1983705"/>
            <a:ext cx="10435632" cy="1"/>
          </a:xfrm>
          <a:prstGeom prst="line">
            <a:avLst/>
          </a:prstGeom>
          <a:ln w="25400">
            <a:solidFill>
              <a:srgbClr val="4B19C8"/>
            </a:solidFill>
            <a:miter/>
          </a:ln>
        </p:spPr>
        <p:txBody>
          <a:bodyPr lIns="45719" rIns="45719"/>
          <a:lstStyle/>
          <a:p>
            <a:pPr/>
          </a:p>
        </p:txBody>
      </p:sp>
      <p:grpSp>
        <p:nvGrpSpPr>
          <p:cNvPr id="126" name="Group 8"/>
          <p:cNvGrpSpPr/>
          <p:nvPr/>
        </p:nvGrpSpPr>
        <p:grpSpPr>
          <a:xfrm>
            <a:off x="10488530" y="4210018"/>
            <a:ext cx="754140" cy="1865731"/>
            <a:chOff x="0" y="0"/>
            <a:chExt cx="754139" cy="1865729"/>
          </a:xfrm>
        </p:grpSpPr>
        <p:sp>
          <p:nvSpPr>
            <p:cNvPr id="123" name="Graphic 15"/>
            <p:cNvSpPr/>
            <p:nvPr/>
          </p:nvSpPr>
          <p:spPr>
            <a:xfrm flipH="1" rot="10800000">
              <a:off x="444786" y="1737713"/>
              <a:ext cx="128017" cy="128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124" name="Graphic 12"/>
            <p:cNvSpPr/>
            <p:nvPr/>
          </p:nvSpPr>
          <p:spPr>
            <a:xfrm flipH="1" rot="10800000">
              <a:off x="653555" y="621103"/>
              <a:ext cx="100585" cy="1005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sp>
          <p:nvSpPr>
            <p:cNvPr id="125" name="Graphic 12"/>
            <p:cNvSpPr/>
            <p:nvPr/>
          </p:nvSpPr>
          <p:spPr>
            <a:xfrm flipH="1" rot="10800000">
              <a:off x="0" y="-1"/>
              <a:ext cx="45719" cy="37786"/>
            </a:xfrm>
            <a:prstGeom prst="ellipse">
              <a:avLst/>
            </a:prstGeom>
            <a:solidFill>
              <a:srgbClr val="83A7FD">
                <a:alpha val="49071"/>
              </a:srgbClr>
            </a:solidFill>
            <a:ln w="12700" cap="flat">
              <a:noFill/>
              <a:miter lim="400000"/>
            </a:ln>
            <a:effectLst/>
          </p:spPr>
          <p:txBody>
            <a:bodyPr wrap="square" lIns="45719" tIns="45719" rIns="45719" bIns="45719" numCol="1" anchor="ctr">
              <a:noAutofit/>
            </a:bodyPr>
            <a:lstStyle/>
            <a:p>
              <a:pPr/>
            </a:p>
          </p:txBody>
        </p:sp>
      </p:grpSp>
      <p:sp>
        <p:nvSpPr>
          <p:cNvPr id="127" name="Click to add title"/>
          <p:cNvSpPr txBox="1"/>
          <p:nvPr>
            <p:ph type="title" hasCustomPrompt="1"/>
          </p:nvPr>
        </p:nvSpPr>
        <p:spPr>
          <a:xfrm>
            <a:off x="741680" y="430482"/>
            <a:ext cx="10500990" cy="1327465"/>
          </a:xfrm>
          <a:prstGeom prst="rect">
            <a:avLst/>
          </a:prstGeom>
        </p:spPr>
        <p:txBody>
          <a:bodyPr lIns="45719" tIns="45719" rIns="45719" bIns="45719"/>
          <a:lstStyle/>
          <a:p>
            <a:pPr/>
            <a:r>
              <a:t>Click to add title</a:t>
            </a:r>
          </a:p>
        </p:txBody>
      </p:sp>
      <p:sp>
        <p:nvSpPr>
          <p:cNvPr id="128" name="Body Level One…"/>
          <p:cNvSpPr txBox="1"/>
          <p:nvPr>
            <p:ph type="body" sz="quarter" idx="1" hasCustomPrompt="1"/>
          </p:nvPr>
        </p:nvSpPr>
        <p:spPr>
          <a:xfrm>
            <a:off x="807037" y="2465539"/>
            <a:ext cx="3774589" cy="3723753"/>
          </a:xfrm>
          <a:prstGeom prst="rect">
            <a:avLst/>
          </a:prstGeom>
        </p:spPr>
        <p:txBody>
          <a:bodyPr>
            <a:normAutofit fontScale="100000" lnSpcReduction="0"/>
          </a:bodyPr>
          <a:lstStyle>
            <a:lvl1pPr marL="342900" indent="-342900">
              <a:lnSpc>
                <a:spcPct val="120000"/>
              </a:lnSpc>
              <a:buClr>
                <a:srgbClr val="1CDFF5"/>
              </a:buClr>
              <a:buSzPct val="100000"/>
              <a:buAutoNum type="arabicPeriod" startAt="1"/>
              <a:defRPr sz="1800">
                <a:solidFill>
                  <a:srgbClr val="FFFFFF"/>
                </a:solidFill>
                <a:latin typeface="Arial Nova"/>
                <a:ea typeface="Arial Nova"/>
                <a:cs typeface="Arial Nova"/>
                <a:sym typeface="Arial Nova"/>
              </a:defRPr>
            </a:lvl1pPr>
            <a:lvl2pPr marL="626363" indent="-342900">
              <a:lnSpc>
                <a:spcPct val="120000"/>
              </a:lnSpc>
              <a:buClr>
                <a:srgbClr val="1CDFF5"/>
              </a:buClr>
              <a:buAutoNum type="alphaLcPeriod" startAt="1"/>
              <a:defRPr sz="1800">
                <a:solidFill>
                  <a:srgbClr val="FFFFFF"/>
                </a:solidFill>
                <a:latin typeface="Arial Nova"/>
                <a:ea typeface="Arial Nova"/>
                <a:cs typeface="Arial Nova"/>
                <a:sym typeface="Arial Nova"/>
              </a:defRPr>
            </a:lvl2pPr>
            <a:lvl3pPr marL="918972" indent="-342900">
              <a:lnSpc>
                <a:spcPct val="120000"/>
              </a:lnSpc>
              <a:buClr>
                <a:srgbClr val="1CDFF5"/>
              </a:buClr>
              <a:buAutoNum type="arabicParenR" startAt="1"/>
              <a:defRPr sz="1800">
                <a:solidFill>
                  <a:srgbClr val="FFFFFF"/>
                </a:solidFill>
                <a:latin typeface="Arial Nova"/>
                <a:ea typeface="Arial Nova"/>
                <a:cs typeface="Arial Nova"/>
                <a:sym typeface="Arial Nova"/>
              </a:defRPr>
            </a:lvl3pPr>
            <a:lvl4pPr marL="1209294" indent="-342900">
              <a:lnSpc>
                <a:spcPct val="120000"/>
              </a:lnSpc>
              <a:buClr>
                <a:srgbClr val="1CDFF5"/>
              </a:buClr>
              <a:buAutoNum type="alphaLcParenR" startAt="1"/>
              <a:defRPr sz="1800">
                <a:solidFill>
                  <a:srgbClr val="FFFFFF"/>
                </a:solidFill>
                <a:latin typeface="Arial Nova"/>
                <a:ea typeface="Arial Nova"/>
                <a:cs typeface="Arial Nova"/>
                <a:sym typeface="Arial Nova"/>
              </a:defRPr>
            </a:lvl4pPr>
            <a:lvl5pPr marL="2114550" indent="-285750">
              <a:lnSpc>
                <a:spcPct val="120000"/>
              </a:lnSpc>
              <a:buClr>
                <a:srgbClr val="1CDFF5"/>
              </a:buClr>
              <a:defRPr sz="1800">
                <a:solidFill>
                  <a:srgbClr val="FFFFFF"/>
                </a:solidFill>
                <a:latin typeface="Arial Nova"/>
                <a:ea typeface="Arial Nova"/>
                <a:cs typeface="Arial Nova"/>
                <a:sym typeface="Arial Nova"/>
              </a:defRPr>
            </a:lvl5pPr>
          </a:lstStyle>
          <a:p>
            <a:pPr/>
            <a:r>
              <a:t>Click to add content</a:t>
            </a:r>
          </a:p>
          <a:p>
            <a:pPr lvl="1"/>
            <a:r>
              <a:t/>
            </a:r>
          </a:p>
          <a:p>
            <a:pPr lvl="2"/>
            <a:r>
              <a:t/>
            </a:r>
          </a:p>
          <a:p>
            <a:pPr lvl="3"/>
            <a:r>
              <a:t/>
            </a:r>
          </a:p>
          <a:p>
            <a:pPr lvl="4"/>
            <a:r>
              <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chemeClr val="accent4"/>
            </a:gs>
            <a:gs pos="14000">
              <a:srgbClr val="0343DF"/>
            </a:gs>
            <a:gs pos="31000">
              <a:srgbClr val="02090E"/>
            </a:gs>
            <a:gs pos="81000">
              <a:schemeClr val="accent6"/>
            </a:gs>
            <a:gs pos="100000">
              <a:srgbClr val="FC4EFB"/>
            </a:gs>
          </a:gsLst>
          <a:lin ang="7800000" scaled="0"/>
        </a:gradFill>
      </p:bgPr>
    </p:bg>
    <p:spTree>
      <p:nvGrpSpPr>
        <p:cNvPr id="1" name=""/>
        <p:cNvGrpSpPr/>
        <p:nvPr/>
      </p:nvGrpSpPr>
      <p:grpSpPr>
        <a:xfrm>
          <a:off x="0" y="0"/>
          <a:ext cx="0" cy="0"/>
          <a:chOff x="0" y="0"/>
          <a:chExt cx="0" cy="0"/>
        </a:xfrm>
      </p:grpSpPr>
      <p:sp>
        <p:nvSpPr>
          <p:cNvPr id="2" name="Rectangle 2"/>
          <p:cNvSpPr/>
          <p:nvPr/>
        </p:nvSpPr>
        <p:spPr>
          <a:xfrm>
            <a:off x="321868" y="343813"/>
            <a:ext cx="11550703" cy="6210607"/>
          </a:xfrm>
          <a:prstGeom prst="rect">
            <a:avLst/>
          </a:prstGeom>
          <a:solidFill>
            <a:srgbClr val="000000">
              <a:alpha val="70000"/>
            </a:srgbClr>
          </a:solidFill>
          <a:ln w="12700">
            <a:miter lim="400000"/>
          </a:ln>
        </p:spPr>
        <p:txBody>
          <a:bodyPr lIns="45719" rIns="45719" anchor="ctr"/>
          <a:lstStyle/>
          <a:p>
            <a:pPr algn="ctr">
              <a:defRPr>
                <a:solidFill>
                  <a:srgbClr val="FFFFFF"/>
                </a:solidFill>
              </a:defRPr>
            </a:pPr>
          </a:p>
        </p:txBody>
      </p:sp>
      <p:sp>
        <p:nvSpPr>
          <p:cNvPr id="3" name="Straight Connector 3"/>
          <p:cNvSpPr/>
          <p:nvPr/>
        </p:nvSpPr>
        <p:spPr>
          <a:xfrm>
            <a:off x="807038" y="1991547"/>
            <a:ext cx="10546765" cy="1"/>
          </a:xfrm>
          <a:prstGeom prst="line">
            <a:avLst/>
          </a:prstGeom>
          <a:ln w="25400">
            <a:solidFill>
              <a:srgbClr val="4B19C8"/>
            </a:solidFill>
            <a:miter/>
          </a:ln>
        </p:spPr>
        <p:txBody>
          <a:bodyPr lIns="45719" rIns="45719"/>
          <a:lstStyle/>
          <a:p>
            <a:pPr/>
          </a:p>
        </p:txBody>
      </p:sp>
      <p:sp>
        <p:nvSpPr>
          <p:cNvPr id="4" name="Click to add title"/>
          <p:cNvSpPr txBox="1"/>
          <p:nvPr>
            <p:ph type="title" hasCustomPrompt="1"/>
          </p:nvPr>
        </p:nvSpPr>
        <p:spPr>
          <a:xfrm>
            <a:off x="835370" y="643841"/>
            <a:ext cx="10515601" cy="114085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Click to add title</a:t>
            </a:r>
          </a:p>
        </p:txBody>
      </p:sp>
      <p:sp>
        <p:nvSpPr>
          <p:cNvPr id="5" name="Straight Connector 7"/>
          <p:cNvSpPr/>
          <p:nvPr/>
        </p:nvSpPr>
        <p:spPr>
          <a:xfrm>
            <a:off x="807038" y="1983705"/>
            <a:ext cx="10435632" cy="1"/>
          </a:xfrm>
          <a:prstGeom prst="line">
            <a:avLst/>
          </a:prstGeom>
          <a:ln w="25400">
            <a:solidFill>
              <a:srgbClr val="4B19C8"/>
            </a:solidFill>
            <a:miter/>
          </a:ln>
        </p:spPr>
        <p:txBody>
          <a:bodyPr lIns="45719" rIns="45719"/>
          <a:lstStyle/>
          <a:p>
            <a:pPr/>
          </a:p>
        </p:txBody>
      </p:sp>
      <p:sp>
        <p:nvSpPr>
          <p:cNvPr id="6" name="Slide Number"/>
          <p:cNvSpPr txBox="1"/>
          <p:nvPr>
            <p:ph type="sldNum" sz="quarter" idx="2"/>
          </p:nvPr>
        </p:nvSpPr>
        <p:spPr>
          <a:xfrm>
            <a:off x="11610515" y="6274140"/>
            <a:ext cx="273656" cy="269241"/>
          </a:xfrm>
          <a:prstGeom prst="rect">
            <a:avLst/>
          </a:prstGeom>
          <a:ln w="12700">
            <a:miter lim="400000"/>
          </a:ln>
        </p:spPr>
        <p:txBody>
          <a:bodyPr wrap="none" lIns="45719" rIns="45719" anchor="ctr">
            <a:spAutoFit/>
          </a:bodyPr>
          <a:lstStyle>
            <a:lvl1pPr algn="r">
              <a:defRPr sz="1200">
                <a:solidFill>
                  <a:srgbClr val="FFFFFF"/>
                </a:solidFill>
                <a:latin typeface="Biome"/>
                <a:ea typeface="Biome"/>
                <a:cs typeface="Biome"/>
                <a:sym typeface="Biome"/>
              </a:defRPr>
            </a:lvl1pPr>
          </a:lstStyle>
          <a:p>
            <a:pPr/>
            <a:fld id="{86CB4B4D-7CA3-9044-876B-883B54F8677D}" type="slidenum"/>
          </a:p>
        </p:txBody>
      </p:sp>
      <p:sp>
        <p:nvSpPr>
          <p:cNvPr id="7"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1pPr>
      <a:lvl2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2pPr>
      <a:lvl3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3pPr>
      <a:lvl4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4pPr>
      <a:lvl5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5pPr>
      <a:lvl6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6pPr>
      <a:lvl7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7pPr>
      <a:lvl8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8pPr>
      <a:lvl9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1CDFF5"/>
          </a:solidFill>
          <a:uFillTx/>
          <a:latin typeface="Biome"/>
          <a:ea typeface="Biome"/>
          <a:cs typeface="Biome"/>
          <a:sym typeface="Biome"/>
        </a:defRPr>
      </a:lvl9pPr>
    </p:titleStyle>
    <p:bodyStyle>
      <a:lvl1pPr marL="0" marR="0" indent="0" algn="l" defTabSz="914400" rtl="0" latinLnBrk="0">
        <a:lnSpc>
          <a:spcPct val="90000"/>
        </a:lnSpc>
        <a:spcBef>
          <a:spcPts val="1000"/>
        </a:spcBef>
        <a:spcAft>
          <a:spcPts val="0"/>
        </a:spcAft>
        <a:buClrTx/>
        <a:buSzTx/>
        <a:buFontTx/>
        <a:buNone/>
        <a:tabLst/>
        <a:defRPr b="0" baseline="0" cap="none" i="0" spc="0" strike="noStrike" sz="2800" u="none">
          <a:solidFill>
            <a:schemeClr val="accent3"/>
          </a:solidFill>
          <a:uFillTx/>
          <a:latin typeface="Biome"/>
          <a:ea typeface="Biome"/>
          <a:cs typeface="Biome"/>
          <a:sym typeface="Biome"/>
        </a:defRPr>
      </a:lvl1pPr>
      <a:lvl2pPr marL="857250" marR="0" indent="-40005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2pPr>
      <a:lvl3pPr marL="1394460" marR="0" indent="-48006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3pPr>
      <a:lvl4pPr marL="1816100" marR="0" indent="-44450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4pPr>
      <a:lvl5pPr marL="2273300" marR="0" indent="-44450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5pPr>
      <a:lvl6pPr marL="26416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6pPr>
      <a:lvl7pPr marL="30988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7pPr>
      <a:lvl8pPr marL="35560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8pPr>
      <a:lvl9pPr marL="4013200" marR="0" indent="-355600" algn="l" defTabSz="914400" rtl="0" latinLnBrk="0">
        <a:lnSpc>
          <a:spcPct val="90000"/>
        </a:lnSpc>
        <a:spcBef>
          <a:spcPts val="1000"/>
        </a:spcBef>
        <a:spcAft>
          <a:spcPts val="0"/>
        </a:spcAft>
        <a:buClrTx/>
        <a:buSzPct val="100000"/>
        <a:buFontTx/>
        <a:buChar char="•"/>
        <a:tabLst/>
        <a:defRPr b="0" baseline="0" cap="none" i="0" spc="0" strike="noStrike" sz="2800" u="none">
          <a:solidFill>
            <a:schemeClr val="accent3"/>
          </a:solidFill>
          <a:uFillTx/>
          <a:latin typeface="Biome"/>
          <a:ea typeface="Biome"/>
          <a:cs typeface="Biome"/>
          <a:sym typeface="Biome"/>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Biom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nltk.org/nltk_data" TargetMode="External"/><Relationship Id="rId3" Type="http://schemas.openxmlformats.org/officeDocument/2006/relationships/hyperlink" Target="https://www.gradio.app/"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ctrTitle"/>
          </p:nvPr>
        </p:nvSpPr>
        <p:spPr>
          <a:xfrm>
            <a:off x="-1" y="304798"/>
            <a:ext cx="12192000" cy="3215643"/>
          </a:xfrm>
          <a:prstGeom prst="rect">
            <a:avLst/>
          </a:prstGeom>
        </p:spPr>
        <p:txBody>
          <a:bodyPr/>
          <a:lstStyle/>
          <a:p>
            <a:pPr/>
            <a:r>
              <a:t>Assignment-1a POS Tagging Using HMM</a:t>
            </a:r>
          </a:p>
        </p:txBody>
      </p:sp>
      <p:sp>
        <p:nvSpPr>
          <p:cNvPr id="196" name="Subtitle 3"/>
          <p:cNvSpPr txBox="1"/>
          <p:nvPr>
            <p:ph type="subTitle" idx="1"/>
          </p:nvPr>
        </p:nvSpPr>
        <p:spPr>
          <a:xfrm>
            <a:off x="3" y="3670627"/>
            <a:ext cx="12191997" cy="3095933"/>
          </a:xfrm>
          <a:prstGeom prst="rect">
            <a:avLst/>
          </a:prstGeom>
        </p:spPr>
        <p:txBody>
          <a:bodyPr/>
          <a:lstStyle/>
          <a:p>
            <a:pPr/>
            <a:r>
              <a:t>Group Id-</a:t>
            </a:r>
          </a:p>
          <a:p>
            <a:pPr/>
            <a:r>
              <a:t>Himanshu(22b2131)</a:t>
            </a:r>
          </a:p>
          <a:p>
            <a:pPr/>
            <a:r>
              <a:t>Parth(22B2261)</a:t>
            </a:r>
          </a:p>
          <a:p>
            <a:pPr/>
            <a:r>
              <a:t>Shrikant (22B2244)</a:t>
            </a:r>
          </a:p>
          <a:p>
            <a:pPr/>
            <a:r>
              <a:t>Saurabh(22B3905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Confusion MATRIX for chatgpt"/>
          <p:cNvSpPr txBox="1"/>
          <p:nvPr>
            <p:ph type="title"/>
          </p:nvPr>
        </p:nvSpPr>
        <p:spPr>
          <a:xfrm>
            <a:off x="2932447" y="264159"/>
            <a:ext cx="6327107" cy="887984"/>
          </a:xfrm>
          <a:prstGeom prst="rect">
            <a:avLst/>
          </a:prstGeom>
        </p:spPr>
        <p:txBody>
          <a:bodyPr/>
          <a:lstStyle>
            <a:lvl1pPr>
              <a:defRPr spc="431" sz="2300">
                <a:latin typeface="Hack Nerd Font Regular"/>
                <a:ea typeface="Hack Nerd Font Regular"/>
                <a:cs typeface="Hack Nerd Font Regular"/>
                <a:sym typeface="Hack Nerd Font Regular"/>
              </a:defRPr>
            </a:lvl1pPr>
          </a:lstStyle>
          <a:p>
            <a:pPr/>
            <a:r>
              <a:t>Confusion MATRIX for chatgpt</a:t>
            </a:r>
          </a:p>
        </p:txBody>
      </p:sp>
      <p:pic>
        <p:nvPicPr>
          <p:cNvPr id="229" name="Screenshot 2024-09-07 at 12.17.32 PM.png" descr="Screenshot 2024-09-07 at 12.17.32 PM.png"/>
          <p:cNvPicPr>
            <a:picLocks noChangeAspect="1"/>
          </p:cNvPicPr>
          <p:nvPr/>
        </p:nvPicPr>
        <p:blipFill>
          <a:blip r:embed="rId2">
            <a:extLst/>
          </a:blip>
          <a:stretch>
            <a:fillRect/>
          </a:stretch>
        </p:blipFill>
        <p:spPr>
          <a:xfrm>
            <a:off x="3059132" y="1367958"/>
            <a:ext cx="6073736" cy="507751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Confusion MATRIX for HMM"/>
          <p:cNvSpPr txBox="1"/>
          <p:nvPr>
            <p:ph type="title"/>
          </p:nvPr>
        </p:nvSpPr>
        <p:spPr>
          <a:xfrm>
            <a:off x="2932447" y="264159"/>
            <a:ext cx="6327107" cy="887984"/>
          </a:xfrm>
          <a:prstGeom prst="rect">
            <a:avLst/>
          </a:prstGeom>
        </p:spPr>
        <p:txBody>
          <a:bodyPr/>
          <a:lstStyle>
            <a:lvl1pPr>
              <a:defRPr spc="431" sz="2300">
                <a:latin typeface="Hack Nerd Font Regular"/>
                <a:ea typeface="Hack Nerd Font Regular"/>
                <a:cs typeface="Hack Nerd Font Regular"/>
                <a:sym typeface="Hack Nerd Font Regular"/>
              </a:defRPr>
            </a:lvl1pPr>
          </a:lstStyle>
          <a:p>
            <a:pPr/>
            <a:r>
              <a:t>Confusion MATRIX for HMM</a:t>
            </a:r>
          </a:p>
        </p:txBody>
      </p:sp>
      <p:pic>
        <p:nvPicPr>
          <p:cNvPr id="232" name="Screenshot 2024-09-07 at 12.28.54 PM.png" descr="Screenshot 2024-09-07 at 12.28.54 PM.png"/>
          <p:cNvPicPr>
            <a:picLocks noChangeAspect="1"/>
          </p:cNvPicPr>
          <p:nvPr/>
        </p:nvPicPr>
        <p:blipFill>
          <a:blip r:embed="rId2">
            <a:extLst/>
          </a:blip>
          <a:stretch>
            <a:fillRect/>
          </a:stretch>
        </p:blipFill>
        <p:spPr>
          <a:xfrm>
            <a:off x="3019909" y="1206223"/>
            <a:ext cx="6327106" cy="528932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iven the small sample size, the confusion matrix may not reflect the full range of potential errors. For a more comprehensive evaluation, expanding the dataset with more diverse and complex sentences would give a clearer picture of ChatGPT’s strengths a"/>
          <p:cNvSpPr txBox="1"/>
          <p:nvPr>
            <p:ph type="body" sz="quarter" idx="1"/>
          </p:nvPr>
        </p:nvSpPr>
        <p:spPr>
          <a:xfrm>
            <a:off x="2932447" y="478706"/>
            <a:ext cx="6327106" cy="1488047"/>
          </a:xfrm>
          <a:prstGeom prst="rect">
            <a:avLst/>
          </a:prstGeom>
        </p:spPr>
        <p:txBody>
          <a:bodyPr/>
          <a:lstStyle>
            <a:lvl1pPr algn="l" defTabSz="12700">
              <a:lnSpc>
                <a:spcPct val="135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spc="0" sz="1400">
                <a:latin typeface="+mn-lt"/>
                <a:ea typeface="+mn-ea"/>
                <a:cs typeface="+mn-cs"/>
                <a:sym typeface="Helvetica"/>
              </a:defRPr>
            </a:lvl1pPr>
          </a:lstStyle>
          <a:p>
            <a:pPr/>
            <a:r>
              <a:t>Given the small sample size, the confusion matrix may not reflect the full range of potential errors. For a more comprehensive evaluation, expanding the dataset with more diverse and complex sentences would give a clearer picture of ChatGPT’s strengths and weaknesses in POS tagging.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3"/>
          <p:cNvSpPr txBox="1"/>
          <p:nvPr>
            <p:ph type="title"/>
          </p:nvPr>
        </p:nvSpPr>
        <p:spPr>
          <a:xfrm>
            <a:off x="2932447" y="264159"/>
            <a:ext cx="6327107" cy="717974"/>
          </a:xfrm>
          <a:prstGeom prst="rect">
            <a:avLst/>
          </a:prstGeom>
        </p:spPr>
        <p:txBody>
          <a:bodyPr/>
          <a:lstStyle>
            <a:lvl1pPr defTabSz="868680">
              <a:defRPr spc="570" sz="4180"/>
            </a:lvl1pPr>
          </a:lstStyle>
          <a:p>
            <a:pPr/>
            <a:r>
              <a:t>learning</a:t>
            </a:r>
          </a:p>
        </p:txBody>
      </p:sp>
      <p:sp>
        <p:nvSpPr>
          <p:cNvPr id="237" name="Content Placeholder 4"/>
          <p:cNvSpPr txBox="1"/>
          <p:nvPr>
            <p:ph type="body" idx="1"/>
          </p:nvPr>
        </p:nvSpPr>
        <p:spPr>
          <a:xfrm>
            <a:off x="321733" y="1100400"/>
            <a:ext cx="11870267" cy="5757600"/>
          </a:xfrm>
          <a:prstGeom prst="rect">
            <a:avLst/>
          </a:prstGeom>
        </p:spPr>
        <p:txBody>
          <a:bodyPr/>
          <a:lstStyle/>
          <a:p>
            <a:pPr marL="342900" indent="-342900">
              <a:buSzPct val="100000"/>
              <a:buFont typeface="Arial"/>
              <a:buChar char="•"/>
            </a:pPr>
            <a:r>
              <a:t>In this assignment, we delved into the implementation and application of the Viterbi algorithm for Part-of-Speech (POS) tagging, a fundamental task in Natural Language Processing (NLP). </a:t>
            </a:r>
          </a:p>
          <a:p>
            <a:pPr marL="342900" indent="-342900">
              <a:buSzPct val="100000"/>
              <a:buFont typeface="Arial"/>
              <a:buChar char="•"/>
            </a:pPr>
            <a:r>
              <a:t>We used different transitional and emission probabilities which were obtained using the brown corpus dataset and utilized Viterbi algorithm to predict the POS tags for any given sentence. </a:t>
            </a:r>
          </a:p>
          <a:p>
            <a:pPr marL="342900" indent="-342900">
              <a:buSzPct val="100000"/>
              <a:buFont typeface="Arial"/>
              <a:buChar char="•"/>
            </a:pPr>
            <a:r>
              <a:t>We also learnt how to handle problems like handling of start and end of sentence, using different data structures to represent the transitional and lexical tables, using DP instead of recursive algorithms for Viterbi etc. </a:t>
            </a:r>
          </a:p>
          <a:p>
            <a:pPr marL="342900" indent="-342900">
              <a:buSzPct val="100000"/>
              <a:buFont typeface="Arial"/>
              <a:buChar char="•"/>
            </a:pPr>
            <a:r>
              <a:t>Using HMM ( hidden markov model), a simple logic for predicting unknown states based on known data, we automated the tagging of different words in a sentence, which can now be used for various purposes like sentiment analysis, query contexting, generating syntactic relationships etc. </a:t>
            </a:r>
          </a:p>
          <a:p>
            <a:pPr marL="342900" indent="-342900">
              <a:buSzPct val="100000"/>
              <a:buFont typeface="Arial"/>
              <a:buChar char="•"/>
            </a:pPr>
            <a:r>
              <a:t>We also learnt tools and methodologies which are crucial for any machine learning or mathematical model: eg. UI-UX integration using Gradio, benchmarking against industry standards (LLMs like Chat-GPT in this case) etc.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3"/>
          <p:cNvSpPr txBox="1"/>
          <p:nvPr>
            <p:ph type="title"/>
          </p:nvPr>
        </p:nvSpPr>
        <p:spPr>
          <a:xfrm>
            <a:off x="2932447" y="264159"/>
            <a:ext cx="6327107" cy="717974"/>
          </a:xfrm>
          <a:prstGeom prst="rect">
            <a:avLst/>
          </a:prstGeom>
        </p:spPr>
        <p:txBody>
          <a:bodyPr/>
          <a:lstStyle>
            <a:lvl1pPr>
              <a:defRPr sz="3600"/>
            </a:lvl1pPr>
          </a:lstStyle>
          <a:p>
            <a:pPr/>
            <a:r>
              <a:t>CHALLENGES FACED</a:t>
            </a:r>
          </a:p>
        </p:txBody>
      </p:sp>
      <p:sp>
        <p:nvSpPr>
          <p:cNvPr id="240" name="Content Placeholder 4"/>
          <p:cNvSpPr txBox="1"/>
          <p:nvPr>
            <p:ph type="body" idx="1"/>
          </p:nvPr>
        </p:nvSpPr>
        <p:spPr>
          <a:xfrm>
            <a:off x="321733" y="1100400"/>
            <a:ext cx="11870267" cy="5757600"/>
          </a:xfrm>
          <a:prstGeom prst="rect">
            <a:avLst/>
          </a:prstGeom>
        </p:spPr>
        <p:txBody>
          <a:bodyPr/>
          <a:lstStyle/>
          <a:p>
            <a:pPr defTabSz="886968">
              <a:spcBef>
                <a:spcPts val="900"/>
              </a:spcBef>
              <a:buSzPct val="100000"/>
              <a:buFont typeface="Arial"/>
              <a:buChar char="•"/>
              <a:defRPr spc="291" sz="1746"/>
            </a:pPr>
            <a:r>
              <a:t>The undertanding of viterbi algorithm and how it uses transitional and emission probabilities to accurately predict best path of tags for a given sentence. It involves backtracking and mapping for each tag, which took some time to understand.</a:t>
            </a:r>
          </a:p>
          <a:p>
            <a:pPr defTabSz="886968">
              <a:spcBef>
                <a:spcPts val="900"/>
              </a:spcBef>
              <a:buSzPct val="100000"/>
              <a:buFont typeface="Arial"/>
              <a:buChar char="•"/>
              <a:defRPr spc="291" sz="1746"/>
            </a:pPr>
            <a:r>
              <a:t>The handling of the starting and ending of sentences also took some time to develop. Although the starting part has been successfully handled using separate variables ‘first_viterbi’ and ‘first_backpointers’, the end of the sentence is yet to be handled, as the input sentence is required to end in ‘ .’ for the model to tag the last word else it tags the last word as punctuation only, which makes sense as in brown corpus, we assume all sentences end in punctuation only. </a:t>
            </a:r>
          </a:p>
          <a:p>
            <a:pPr defTabSz="886968">
              <a:spcBef>
                <a:spcPts val="900"/>
              </a:spcBef>
              <a:buSzPct val="100000"/>
              <a:buFont typeface="Arial"/>
              <a:buChar char="•"/>
              <a:defRPr spc="291" sz="1746"/>
            </a:pPr>
            <a:r>
              <a:t>The handling of unknown variables has been done in our code using the ‘additive smoothing’ method, wherein a small probability is assigned to each word in the input sentence, regardless of it being present in the training corpus (0.001 in our script). </a:t>
            </a:r>
          </a:p>
          <a:p>
            <a:pPr defTabSz="886968">
              <a:spcBef>
                <a:spcPts val="900"/>
              </a:spcBef>
              <a:buSzPct val="100000"/>
              <a:buFont typeface="Arial"/>
              <a:buChar char="•"/>
              <a:defRPr spc="291" sz="1746"/>
            </a:pPr>
            <a:r>
              <a:t>However, there are more nuanced methodology which can be implemented, such as the turing-good smoothing, which calculates the value to be assigned to a unseen word based on more complex paramters, like how many words have appeared a single time with the previous tag as the one observed, etc.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7"/>
          <p:cNvSpPr txBox="1"/>
          <p:nvPr>
            <p:ph type="title"/>
          </p:nvPr>
        </p:nvSpPr>
        <p:spPr>
          <a:xfrm>
            <a:off x="2932447" y="264159"/>
            <a:ext cx="6922753" cy="2004909"/>
          </a:xfrm>
          <a:prstGeom prst="rect">
            <a:avLst/>
          </a:prstGeom>
        </p:spPr>
        <p:txBody>
          <a:bodyPr/>
          <a:lstStyle>
            <a:lvl1pPr>
              <a:defRPr sz="6600"/>
            </a:lvl1pPr>
          </a:lstStyle>
          <a:p>
            <a:pPr/>
            <a:r>
              <a:t>referenceS</a:t>
            </a:r>
          </a:p>
        </p:txBody>
      </p:sp>
      <p:sp>
        <p:nvSpPr>
          <p:cNvPr id="243" name="Subtitle 12"/>
          <p:cNvSpPr txBox="1"/>
          <p:nvPr>
            <p:ph type="body" sz="half" idx="1"/>
          </p:nvPr>
        </p:nvSpPr>
        <p:spPr>
          <a:xfrm>
            <a:off x="3230270" y="2269066"/>
            <a:ext cx="6327107" cy="4165601"/>
          </a:xfrm>
          <a:prstGeom prst="rect">
            <a:avLst/>
          </a:prstGeom>
        </p:spPr>
        <p:txBody>
          <a:bodyPr/>
          <a:lstStyle/>
          <a:p>
            <a:pPr>
              <a:buSzPct val="100000"/>
              <a:buFont typeface="Arial"/>
              <a:buChar char="•"/>
              <a:defRPr sz="2800"/>
            </a:pPr>
            <a:r>
              <a:t>For Brown corpus: </a:t>
            </a:r>
            <a:r>
              <a:rPr u="sng">
                <a:uFill>
                  <a:solidFill>
                    <a:srgbClr val="FFFFFF"/>
                  </a:solidFill>
                </a:uFill>
                <a:hlinkClick r:id="rId2" invalidUrl="" action="" tgtFrame="" tooltip="" history="1" highlightClick="0" endSnd="0"/>
              </a:rPr>
              <a:t>NLTK Data from nltk.org</a:t>
            </a:r>
          </a:p>
          <a:p>
            <a:pPr>
              <a:buSzPct val="100000"/>
              <a:buFont typeface="Arial"/>
              <a:buChar char="•"/>
              <a:defRPr sz="2800"/>
            </a:pPr>
            <a:r>
              <a:t>For GUI: </a:t>
            </a:r>
            <a:r>
              <a:rPr u="sng">
                <a:uFill>
                  <a:solidFill>
                    <a:srgbClr val="FFFFFF"/>
                  </a:solidFill>
                </a:uFill>
                <a:hlinkClick r:id="rId3" invalidUrl="" action="" tgtFrame="" tooltip="" history="1" highlightClick="0" endSnd="0"/>
              </a:rPr>
              <a:t>Gradio</a:t>
            </a:r>
          </a:p>
          <a:p>
            <a:pPr>
              <a:buSzPct val="100000"/>
              <a:buFont typeface="Arial"/>
              <a:buChar char="•"/>
              <a:defRPr sz="2800"/>
            </a:pPr>
            <a:r>
              <a:t>Lecture notes</a:t>
            </a:r>
          </a:p>
          <a:p>
            <a:pPr>
              <a:buSzPct val="100000"/>
              <a:buFont typeface="Arial"/>
              <a:buChar char="•"/>
              <a:defRPr sz="2800"/>
            </a:pPr>
            <a:r>
              <a:t>Online blogs and videos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ubtitle 3"/>
          <p:cNvSpPr txBox="1"/>
          <p:nvPr>
            <p:ph type="body" sz="half" idx="1"/>
          </p:nvPr>
        </p:nvSpPr>
        <p:spPr>
          <a:xfrm>
            <a:off x="321867" y="3484614"/>
            <a:ext cx="11562305" cy="2387866"/>
          </a:xfrm>
          <a:prstGeom prst="rect">
            <a:avLst/>
          </a:prstGeom>
        </p:spPr>
        <p:txBody>
          <a:bodyPr/>
          <a:lstStyle/>
          <a:p>
            <a:pPr/>
            <a:r>
              <a:t>THANK YOU</a:t>
            </a:r>
          </a:p>
        </p:txBody>
      </p:sp>
      <p:sp>
        <p:nvSpPr>
          <p:cNvPr id="246" name="Slide Number Placeholder 2"/>
          <p:cNvSpPr txBox="1"/>
          <p:nvPr>
            <p:ph type="sldNum" sz="quarter" idx="2"/>
          </p:nvPr>
        </p:nvSpPr>
        <p:spPr>
          <a:xfrm>
            <a:off x="11610515" y="6274140"/>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3305669" y="113097"/>
            <a:ext cx="7420820" cy="1656304"/>
          </a:xfrm>
          <a:prstGeom prst="rect">
            <a:avLst/>
          </a:prstGeom>
        </p:spPr>
        <p:txBody>
          <a:bodyPr/>
          <a:lstStyle>
            <a:lvl1pPr>
              <a:defRPr sz="4000"/>
            </a:lvl1pPr>
          </a:lstStyle>
          <a:p>
            <a:pPr/>
            <a:r>
              <a:t>Problem statement</a:t>
            </a:r>
          </a:p>
        </p:txBody>
      </p:sp>
      <p:sp>
        <p:nvSpPr>
          <p:cNvPr id="199" name="Content Placeholder 2"/>
          <p:cNvSpPr txBox="1"/>
          <p:nvPr>
            <p:ph type="body" idx="1"/>
          </p:nvPr>
        </p:nvSpPr>
        <p:spPr>
          <a:xfrm>
            <a:off x="2387599" y="2216150"/>
            <a:ext cx="9804401" cy="4387850"/>
          </a:xfrm>
          <a:prstGeom prst="rect">
            <a:avLst/>
          </a:prstGeom>
        </p:spPr>
        <p:txBody>
          <a:bodyPr/>
          <a:lstStyle/>
          <a:p>
            <a:pPr>
              <a:defRPr b="1" sz="2400"/>
            </a:pPr>
            <a:r>
              <a:t>Objective</a:t>
            </a:r>
            <a:r>
              <a:rPr b="0"/>
              <a:t>: Given a sequence of words, produce the POS tag sequence using HMM-Viterbi</a:t>
            </a:r>
            <a:endParaRPr b="0"/>
          </a:p>
          <a:p>
            <a:pPr>
              <a:defRPr b="1" sz="2400"/>
            </a:pPr>
            <a:r>
              <a:t>Input: </a:t>
            </a:r>
            <a:r>
              <a:rPr b="0"/>
              <a:t>The quick brown fox jumps over the lazy dog</a:t>
            </a:r>
            <a:endParaRPr b="0"/>
          </a:p>
          <a:p>
            <a:pPr>
              <a:defRPr b="1" sz="2400"/>
            </a:pPr>
            <a:r>
              <a:t>Output</a:t>
            </a:r>
            <a:r>
              <a:rPr b="0"/>
              <a:t>: The(DET) quick(ADJ) brown(ADJ) fox (NOUN)  jumps(VERB) over(ADP) the(DET) lazy(ADJ) dog(NOUN)</a:t>
            </a:r>
            <a:endParaRPr b="0"/>
          </a:p>
          <a:p>
            <a:pPr>
              <a:defRPr b="1" sz="2400"/>
            </a:pPr>
            <a:r>
              <a:t>Dataset</a:t>
            </a:r>
            <a:r>
              <a:rPr b="0"/>
              <a:t>: Brown corpus </a:t>
            </a:r>
            <a:endParaRPr b="0"/>
          </a:p>
          <a:p>
            <a:pPr>
              <a:defRPr sz="2400"/>
            </a:pPr>
            <a:r>
              <a:t>• Use Universal Tag Set (12 in number)–</a:t>
            </a:r>
          </a:p>
          <a:p>
            <a:pPr>
              <a:defRPr sz="2400"/>
            </a:pPr>
            <a:r>
              <a:t> • k-fold cross validation (k=5)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itle 1"/>
          <p:cNvSpPr txBox="1"/>
          <p:nvPr>
            <p:ph type="title"/>
          </p:nvPr>
        </p:nvSpPr>
        <p:spPr>
          <a:xfrm>
            <a:off x="4033804" y="1151465"/>
            <a:ext cx="5499665" cy="736469"/>
          </a:xfrm>
          <a:prstGeom prst="rect">
            <a:avLst/>
          </a:prstGeom>
        </p:spPr>
        <p:txBody>
          <a:bodyPr/>
          <a:lstStyle/>
          <a:p>
            <a:pPr/>
            <a:r>
              <a:t>Data pre-processing</a:t>
            </a:r>
          </a:p>
        </p:txBody>
      </p:sp>
      <p:sp>
        <p:nvSpPr>
          <p:cNvPr id="202" name="Content Placeholder 2"/>
          <p:cNvSpPr txBox="1"/>
          <p:nvPr>
            <p:ph type="body" idx="1"/>
          </p:nvPr>
        </p:nvSpPr>
        <p:spPr>
          <a:xfrm>
            <a:off x="3352800" y="2103845"/>
            <a:ext cx="7373688" cy="4618688"/>
          </a:xfrm>
          <a:prstGeom prst="rect">
            <a:avLst/>
          </a:prstGeom>
        </p:spPr>
        <p:txBody>
          <a:bodyPr/>
          <a:lstStyle/>
          <a:p>
            <a:pPr marL="0" indent="0">
              <a:buSzTx/>
              <a:buNone/>
            </a:pPr>
            <a:r>
              <a:t>To produce accurate POS tags for our brown corpus dataset, we performed the following fundamental pre-processing steps on our data to ensure best model performance:</a:t>
            </a:r>
          </a:p>
          <a:p>
            <a:pPr marL="342900" indent="-342900">
              <a:buFontTx/>
              <a:buAutoNum type="arabicPeriod" startAt="1"/>
              <a:defRPr b="1"/>
            </a:pPr>
            <a:r>
              <a:t>LOWERCASING</a:t>
            </a:r>
            <a:r>
              <a:rPr b="0"/>
              <a:t>: We converted all the words present in our training dataset into lowercase to maintain uniformity in the model data.</a:t>
            </a:r>
            <a:endParaRPr b="0"/>
          </a:p>
          <a:p>
            <a:pPr marL="342900" indent="-342900">
              <a:buFontTx/>
              <a:buAutoNum type="arabicPeriod" startAt="1"/>
              <a:defRPr b="1"/>
            </a:pPr>
            <a:r>
              <a:t>TOKENIZATION</a:t>
            </a:r>
            <a:r>
              <a:rPr b="0"/>
              <a:t>: We split our dataset into unique words/tokens and incorporated start tokens as (^), while using (.) as our end tokens.</a:t>
            </a:r>
          </a:p>
        </p:txBody>
      </p:sp>
      <p:sp>
        <p:nvSpPr>
          <p:cNvPr id="203" name="Slide Number Placeholder 3"/>
          <p:cNvSpPr txBox="1"/>
          <p:nvPr>
            <p:ph type="sldNum" sz="quarter" idx="2"/>
          </p:nvPr>
        </p:nvSpPr>
        <p:spPr>
          <a:xfrm>
            <a:off x="11695273" y="6274140"/>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4333978" y="1151465"/>
            <a:ext cx="5364200" cy="736469"/>
          </a:xfrm>
          <a:prstGeom prst="rect">
            <a:avLst/>
          </a:prstGeom>
        </p:spPr>
        <p:txBody>
          <a:bodyPr/>
          <a:lstStyle/>
          <a:p>
            <a:pPr/>
            <a:r>
              <a:t>Overall performance</a:t>
            </a:r>
          </a:p>
        </p:txBody>
      </p:sp>
      <p:sp>
        <p:nvSpPr>
          <p:cNvPr id="206" name="Content Placeholder 2"/>
          <p:cNvSpPr txBox="1"/>
          <p:nvPr>
            <p:ph type="body" sz="half" idx="1"/>
          </p:nvPr>
        </p:nvSpPr>
        <p:spPr>
          <a:xfrm>
            <a:off x="4893733" y="2020909"/>
            <a:ext cx="4247239" cy="4387851"/>
          </a:xfrm>
          <a:prstGeom prst="rect">
            <a:avLst/>
          </a:prstGeom>
        </p:spPr>
        <p:txBody>
          <a:bodyPr/>
          <a:lstStyle/>
          <a:p>
            <a:pPr marL="0" indent="0">
              <a:buSzTx/>
              <a:buNone/>
              <a:defRPr sz="3200"/>
            </a:pPr>
            <a:r>
              <a:t>Precision = 0.945</a:t>
            </a:r>
          </a:p>
          <a:p>
            <a:pPr marL="0" indent="0">
              <a:buSzTx/>
              <a:buNone/>
              <a:defRPr sz="3200"/>
            </a:pPr>
            <a:r>
              <a:t>Recall = 0.944</a:t>
            </a:r>
          </a:p>
          <a:p>
            <a:pPr marL="0" indent="0">
              <a:buSzTx/>
              <a:buNone/>
              <a:defRPr sz="3200"/>
            </a:pPr>
            <a:r>
              <a:t>    F- scores:</a:t>
            </a:r>
          </a:p>
          <a:p>
            <a:pPr marL="0" indent="0">
              <a:buSzTx/>
              <a:buNone/>
              <a:defRPr sz="3200"/>
            </a:pPr>
            <a:r>
              <a:t>F1-score = 0.951</a:t>
            </a:r>
          </a:p>
          <a:p>
            <a:pPr marL="0" indent="0">
              <a:buSzTx/>
              <a:buNone/>
              <a:defRPr sz="3200"/>
            </a:pPr>
            <a:r>
              <a:t>F0.5-score =0.945</a:t>
            </a:r>
          </a:p>
          <a:p>
            <a:pPr marL="0" indent="0">
              <a:buSzTx/>
              <a:buNone/>
              <a:defRPr sz="3200"/>
            </a:pPr>
            <a:r>
              <a:t>F2-score = 0.945</a:t>
            </a:r>
          </a:p>
        </p:txBody>
      </p:sp>
      <p:sp>
        <p:nvSpPr>
          <p:cNvPr id="207" name="Slide Number Placeholder 3"/>
          <p:cNvSpPr txBox="1"/>
          <p:nvPr>
            <p:ph type="sldNum" sz="quarter" idx="2"/>
          </p:nvPr>
        </p:nvSpPr>
        <p:spPr>
          <a:xfrm>
            <a:off x="11695273" y="6274140"/>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3305669" y="113097"/>
            <a:ext cx="7420820" cy="1656304"/>
          </a:xfrm>
          <a:prstGeom prst="rect">
            <a:avLst/>
          </a:prstGeom>
        </p:spPr>
        <p:txBody>
          <a:bodyPr/>
          <a:lstStyle>
            <a:lvl1pPr>
              <a:defRPr sz="4400"/>
            </a:lvl1pPr>
          </a:lstStyle>
          <a:p>
            <a:pPr/>
            <a:r>
              <a:t>Per pos performance</a:t>
            </a:r>
          </a:p>
        </p:txBody>
      </p:sp>
      <p:pic>
        <p:nvPicPr>
          <p:cNvPr id="210" name="Content Placeholder 5" descr="Content Placeholder 5"/>
          <p:cNvPicPr>
            <a:picLocks noChangeAspect="1"/>
          </p:cNvPicPr>
          <p:nvPr/>
        </p:nvPicPr>
        <p:blipFill>
          <a:blip r:embed="rId2">
            <a:extLst/>
          </a:blip>
          <a:stretch>
            <a:fillRect/>
          </a:stretch>
        </p:blipFill>
        <p:spPr>
          <a:xfrm>
            <a:off x="2827868" y="2048933"/>
            <a:ext cx="8602133" cy="4695971"/>
          </a:xfrm>
          <a:prstGeom prst="rect">
            <a:avLst/>
          </a:prstGeom>
          <a:ln w="12700">
            <a:miter lim="400000"/>
          </a:ln>
        </p:spPr>
      </p:pic>
      <p:sp>
        <p:nvSpPr>
          <p:cNvPr id="211" name="Slide Number Placeholder 3"/>
          <p:cNvSpPr txBox="1"/>
          <p:nvPr>
            <p:ph type="sldNum" sz="quarter" idx="2"/>
          </p:nvPr>
        </p:nvSpPr>
        <p:spPr>
          <a:xfrm>
            <a:off x="11695273" y="6274140"/>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3508869" y="135466"/>
            <a:ext cx="7420820" cy="956602"/>
          </a:xfrm>
          <a:prstGeom prst="rect">
            <a:avLst/>
          </a:prstGeom>
        </p:spPr>
        <p:txBody>
          <a:bodyPr/>
          <a:lstStyle>
            <a:lvl1pPr>
              <a:defRPr sz="4800"/>
            </a:lvl1pPr>
          </a:lstStyle>
          <a:p>
            <a:pPr/>
            <a:r>
              <a:t>Confusion matrix</a:t>
            </a:r>
          </a:p>
        </p:txBody>
      </p:sp>
      <p:pic>
        <p:nvPicPr>
          <p:cNvPr id="214" name="Content Placeholder 5" descr="Content Placeholder 5"/>
          <p:cNvPicPr>
            <a:picLocks noChangeAspect="1"/>
          </p:cNvPicPr>
          <p:nvPr/>
        </p:nvPicPr>
        <p:blipFill>
          <a:blip r:embed="rId2">
            <a:extLst/>
          </a:blip>
          <a:stretch>
            <a:fillRect/>
          </a:stretch>
        </p:blipFill>
        <p:spPr>
          <a:xfrm>
            <a:off x="2370666" y="1092066"/>
            <a:ext cx="9821334" cy="5765934"/>
          </a:xfrm>
          <a:prstGeom prst="rect">
            <a:avLst/>
          </a:prstGeom>
          <a:ln w="12700">
            <a:miter lim="400000"/>
          </a:ln>
        </p:spPr>
      </p:pic>
      <p:sp>
        <p:nvSpPr>
          <p:cNvPr id="215" name="Slide Number Placeholder 3"/>
          <p:cNvSpPr txBox="1"/>
          <p:nvPr>
            <p:ph type="sldNum" sz="quarter" idx="2"/>
          </p:nvPr>
        </p:nvSpPr>
        <p:spPr>
          <a:xfrm>
            <a:off x="11695273" y="6274140"/>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xfrm>
            <a:off x="2932447" y="0"/>
            <a:ext cx="6327107" cy="914401"/>
          </a:xfrm>
          <a:prstGeom prst="rect">
            <a:avLst/>
          </a:prstGeom>
        </p:spPr>
        <p:txBody>
          <a:bodyPr/>
          <a:lstStyle>
            <a:lvl1pPr defTabSz="804672">
              <a:defRPr spc="528" sz="2816"/>
            </a:lvl1pPr>
          </a:lstStyle>
          <a:p>
            <a:pPr/>
            <a:r>
              <a:t>Interpretation of confusion matrix</a:t>
            </a:r>
          </a:p>
        </p:txBody>
      </p:sp>
      <p:sp>
        <p:nvSpPr>
          <p:cNvPr id="218" name="Content Placeholder 4"/>
          <p:cNvSpPr txBox="1"/>
          <p:nvPr>
            <p:ph type="body" sz="half" idx="1"/>
          </p:nvPr>
        </p:nvSpPr>
        <p:spPr>
          <a:xfrm>
            <a:off x="62246" y="1180045"/>
            <a:ext cx="5740403" cy="5677955"/>
          </a:xfrm>
          <a:prstGeom prst="rect">
            <a:avLst/>
          </a:prstGeom>
        </p:spPr>
        <p:txBody>
          <a:bodyPr/>
          <a:lstStyle/>
          <a:p>
            <a:pPr>
              <a:buSzPct val="100000"/>
              <a:buFont typeface="Arial"/>
              <a:buChar char="•"/>
              <a:defRPr>
                <a:solidFill>
                  <a:srgbClr val="F5FFF5"/>
                </a:solidFill>
              </a:defRPr>
            </a:pPr>
            <a:r>
              <a:t>The </a:t>
            </a:r>
            <a:r>
              <a:rPr b="1"/>
              <a:t>highest correct classification</a:t>
            </a:r>
            <a:r>
              <a:t> is for the "</a:t>
            </a:r>
            <a:r>
              <a:rPr b="1"/>
              <a:t>NOUN</a:t>
            </a:r>
            <a:r>
              <a:t>" category, with 251,861 instances accurately predicted.</a:t>
            </a:r>
          </a:p>
          <a:p>
            <a:pPr>
              <a:buSzPct val="100000"/>
              <a:buFont typeface="Arial"/>
              <a:buChar char="•"/>
              <a:defRPr>
                <a:solidFill>
                  <a:srgbClr val="F5FFF5"/>
                </a:solidFill>
              </a:defRPr>
            </a:pPr>
            <a:r>
              <a:t>The "</a:t>
            </a:r>
            <a:r>
              <a:rPr b="1"/>
              <a:t>ADP</a:t>
            </a:r>
            <a:r>
              <a:t>" category also shows a high number of correct predictions (139,498), with minimal confusion with other classes.</a:t>
            </a:r>
          </a:p>
          <a:p>
            <a:pPr>
              <a:buSzPct val="100000"/>
              <a:buFont typeface="Arial"/>
              <a:buChar char="•"/>
              <a:defRPr b="1">
                <a:solidFill>
                  <a:srgbClr val="F5FFF5"/>
                </a:solidFill>
              </a:defRPr>
            </a:pPr>
            <a:r>
              <a:t>Misclassification </a:t>
            </a:r>
            <a:r>
              <a:rPr b="0"/>
              <a:t>is evident between the </a:t>
            </a:r>
            <a:r>
              <a:t>"NOUN" and "ADJ"</a:t>
            </a:r>
            <a:r>
              <a:rPr b="0"/>
              <a:t> categories, with 5,032 "NOUN" instances incorrectly predicted as "ADJ."</a:t>
            </a:r>
            <a:endParaRPr b="0"/>
          </a:p>
          <a:p>
            <a:pPr>
              <a:buSzPct val="100000"/>
              <a:buFont typeface="Arial"/>
              <a:buChar char="•"/>
              <a:defRPr>
                <a:solidFill>
                  <a:srgbClr val="F5FFF5"/>
                </a:solidFill>
              </a:defRPr>
            </a:pPr>
            <a:r>
              <a:t>The "</a:t>
            </a:r>
            <a:r>
              <a:rPr b="1"/>
              <a:t>PRON</a:t>
            </a:r>
            <a:r>
              <a:t>" category has </a:t>
            </a:r>
            <a:r>
              <a:rPr b="1"/>
              <a:t>relatively low confusion</a:t>
            </a:r>
            <a:r>
              <a:t>, with most predictions being correct (48,501), although some misclassifications are observed.</a:t>
            </a:r>
          </a:p>
        </p:txBody>
      </p:sp>
      <p:sp>
        <p:nvSpPr>
          <p:cNvPr id="219" name="Slide Number Placeholder 3"/>
          <p:cNvSpPr txBox="1"/>
          <p:nvPr>
            <p:ph type="sldNum" sz="quarter" idx="4294967295"/>
          </p:nvPr>
        </p:nvSpPr>
        <p:spPr>
          <a:xfrm>
            <a:off x="12003102" y="6274117"/>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Content Placeholder 5"/>
          <p:cNvSpPr txBox="1"/>
          <p:nvPr/>
        </p:nvSpPr>
        <p:spPr>
          <a:xfrm>
            <a:off x="5867805" y="1180044"/>
            <a:ext cx="6360160" cy="53117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buSzPct val="100000"/>
              <a:buFont typeface="Arial"/>
              <a:buChar char="•"/>
              <a:defRPr>
                <a:solidFill>
                  <a:srgbClr val="F5FFF5"/>
                </a:solidFill>
                <a:latin typeface="Biome"/>
                <a:ea typeface="Biome"/>
                <a:cs typeface="Biome"/>
                <a:sym typeface="Biome"/>
              </a:defRPr>
            </a:pPr>
            <a:r>
              <a:t>The NOUN category shows highest correct classification, due to their abundance in sentences, as well as distinct linguistic features like morphological characteristics and syntactic roles.</a:t>
            </a:r>
            <a:endParaRPr>
              <a:solidFill>
                <a:schemeClr val="accent3"/>
              </a:solidFill>
            </a:endParaRPr>
          </a:p>
          <a:p>
            <a:pPr>
              <a:lnSpc>
                <a:spcPct val="90000"/>
              </a:lnSpc>
              <a:spcBef>
                <a:spcPts val="1000"/>
              </a:spcBef>
              <a:buSzPct val="100000"/>
              <a:buFont typeface="Arial"/>
              <a:buChar char="•"/>
              <a:defRPr>
                <a:solidFill>
                  <a:srgbClr val="F5FFF5"/>
                </a:solidFill>
                <a:latin typeface="Biome"/>
                <a:ea typeface="Biome"/>
                <a:cs typeface="Biome"/>
                <a:sym typeface="Biome"/>
              </a:defRPr>
            </a:pPr>
            <a:r>
              <a:t>The ADP category also shows accurate predictions because adpositions usually function to connect nouns/pronouns with other elements and have less interpretations and are abundant.</a:t>
            </a:r>
            <a:endParaRPr>
              <a:solidFill>
                <a:schemeClr val="accent3"/>
              </a:solidFill>
            </a:endParaRPr>
          </a:p>
          <a:p>
            <a:pPr>
              <a:lnSpc>
                <a:spcPct val="90000"/>
              </a:lnSpc>
              <a:spcBef>
                <a:spcPts val="1000"/>
              </a:spcBef>
              <a:buSzPct val="100000"/>
              <a:buFont typeface="Arial"/>
              <a:buChar char="•"/>
              <a:defRPr>
                <a:solidFill>
                  <a:srgbClr val="F5FFF5"/>
                </a:solidFill>
                <a:latin typeface="Biome"/>
                <a:ea typeface="Biome"/>
                <a:cs typeface="Biome"/>
                <a:sym typeface="Biome"/>
              </a:defRPr>
            </a:pPr>
            <a:r>
              <a:t>The reason for the high confusion between the NOUN and ADJ categories is that nouns and adjective can have overlapping meanings, making it challenging for the model to distinguish between them. For example, "red" can be a noun (e.g., "the color red") or an adjective (e.g., "a red apple").</a:t>
            </a:r>
            <a:endParaRPr>
              <a:solidFill>
                <a:schemeClr val="accent3"/>
              </a:solidFill>
            </a:endParaRPr>
          </a:p>
          <a:p>
            <a:pPr>
              <a:lnSpc>
                <a:spcPct val="90000"/>
              </a:lnSpc>
              <a:spcBef>
                <a:spcPts val="1000"/>
              </a:spcBef>
              <a:buSzPct val="100000"/>
              <a:buFont typeface="Arial"/>
              <a:buChar char="•"/>
              <a:defRPr>
                <a:solidFill>
                  <a:srgbClr val="F5FFF5"/>
                </a:solidFill>
                <a:latin typeface="Biome"/>
                <a:ea typeface="Biome"/>
                <a:cs typeface="Biome"/>
                <a:sym typeface="Biome"/>
              </a:defRPr>
            </a:pPr>
            <a:r>
              <a:t>Pronouns have unique characteristics (e.g., personal, possessive, demonstrative) that can make them relatively easy to identify. They generally have fewer potential interpretations compared to nouns, adjectives, or verbs and hence show less confusion.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1"/>
          <p:cNvSpPr txBox="1"/>
          <p:nvPr>
            <p:ph type="title"/>
          </p:nvPr>
        </p:nvSpPr>
        <p:spPr>
          <a:xfrm>
            <a:off x="2932447" y="264159"/>
            <a:ext cx="6327107" cy="887984"/>
          </a:xfrm>
          <a:prstGeom prst="rect">
            <a:avLst/>
          </a:prstGeom>
        </p:spPr>
        <p:txBody>
          <a:bodyPr/>
          <a:lstStyle/>
          <a:p>
            <a:pPr/>
            <a:r>
              <a:t>Viterbi algorithm</a:t>
            </a:r>
          </a:p>
        </p:txBody>
      </p:sp>
      <p:sp>
        <p:nvSpPr>
          <p:cNvPr id="223" name="Subtitle 2"/>
          <p:cNvSpPr txBox="1"/>
          <p:nvPr>
            <p:ph type="body" idx="1"/>
          </p:nvPr>
        </p:nvSpPr>
        <p:spPr>
          <a:xfrm>
            <a:off x="1014983" y="1216152"/>
            <a:ext cx="10972801" cy="5399756"/>
          </a:xfrm>
          <a:prstGeom prst="rect">
            <a:avLst/>
          </a:prstGeom>
        </p:spPr>
        <p:txBody>
          <a:bodyPr/>
          <a:lstStyle/>
          <a:p>
            <a:pPr/>
            <a:r>
              <a:t>For the Viterbi algorithm in the code, I implemented it manually without using any external library or API. The algorithm works as follows:</a:t>
            </a:r>
          </a:p>
          <a:p>
            <a:pPr>
              <a:buSzPct val="100000"/>
              <a:buAutoNum type="arabicPeriod" startAt="1"/>
              <a:defRPr b="1"/>
            </a:pPr>
            <a:r>
              <a:t>Initialization</a:t>
            </a:r>
            <a:r>
              <a:rPr b="0"/>
              <a:t>: For the first word in the sentence, we calculate the initial probability for each possible POS tag by multiplying the initial tag probability with the emission probability of the word given the tag.</a:t>
            </a:r>
            <a:endParaRPr b="0"/>
          </a:p>
          <a:p>
            <a:pPr>
              <a:buSzPct val="100000"/>
              <a:buAutoNum type="arabicPeriod" startAt="1"/>
              <a:defRPr b="1"/>
            </a:pPr>
            <a:r>
              <a:t>Recursion</a:t>
            </a:r>
            <a:r>
              <a:rPr b="0"/>
              <a:t>: For each subsequent word, we compute the maximum probability for each tag by considering all possible previous tags. We multiply the previous tag's probability with the transition probability (from the previous tag to the current tag) and the emission probability (the likelihood of the word given the current tag). The best path for each tag is updated accordingly.</a:t>
            </a:r>
            <a:endParaRPr b="0"/>
          </a:p>
          <a:p>
            <a:pPr>
              <a:buSzPct val="100000"/>
              <a:buAutoNum type="arabicPeriod" startAt="1"/>
              <a:defRPr b="1"/>
            </a:pPr>
            <a:r>
              <a:t>Termination</a:t>
            </a:r>
            <a:r>
              <a:rPr b="0"/>
              <a:t>: At the final word, we choose the tag sequence that has the highest overall probability, which gives us the most likely POS tag sequence for the sentence.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2932447" y="264159"/>
            <a:ext cx="6327107" cy="887984"/>
          </a:xfrm>
          <a:prstGeom prst="rect">
            <a:avLst/>
          </a:prstGeom>
        </p:spPr>
        <p:txBody>
          <a:bodyPr/>
          <a:lstStyle>
            <a:lvl1pPr>
              <a:defRPr spc="431" sz="2300">
                <a:latin typeface="Hack Nerd Font Regular"/>
                <a:ea typeface="Hack Nerd Font Regular"/>
                <a:cs typeface="Hack Nerd Font Regular"/>
                <a:sym typeface="Hack Nerd Font Regular"/>
              </a:defRPr>
            </a:lvl1pPr>
          </a:lstStyle>
          <a:p>
            <a:pPr/>
            <a:r>
              <a:t>BENCHMARKING AGAINST CHATGPT</a:t>
            </a:r>
          </a:p>
        </p:txBody>
      </p:sp>
      <p:sp>
        <p:nvSpPr>
          <p:cNvPr id="226" name="We conducted a comparison between ChatGPT’s POS tagging predictions and the actual tags using a set of example sentences. After analyzing the results, we obtained the following evaluation metrics:…"/>
          <p:cNvSpPr txBox="1"/>
          <p:nvPr/>
        </p:nvSpPr>
        <p:spPr>
          <a:xfrm>
            <a:off x="1290214" y="1312291"/>
            <a:ext cx="8354135" cy="26390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FFF"/>
                </a:solidFill>
                <a:latin typeface="+mn-lt"/>
                <a:ea typeface="+mn-ea"/>
                <a:cs typeface="+mn-cs"/>
                <a:sym typeface="Helvetica"/>
              </a:defRPr>
            </a:pPr>
            <a:r>
              <a:t>We conducted a comparison between ChatGPT’s POS tagging predictions and the actual tags using a set of example sentences. After analyzing the results, we obtained the following evaluation metrics:</a:t>
            </a:r>
          </a:p>
          <a:p>
            <a: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FFF"/>
                </a:solidFill>
                <a:latin typeface="+mn-lt"/>
                <a:ea typeface="+mn-ea"/>
                <a:cs typeface="+mn-cs"/>
                <a:sym typeface="Helvetica"/>
              </a:defRPr>
            </a:pPr>
          </a:p>
          <a:p>
            <a:pPr marL="165100" indent="-165100" defTabSz="12700">
              <a:lnSpc>
                <a:spcPct val="135000"/>
              </a:lnSpc>
              <a:tabLst>
                <a:tab pos="63500" algn="r"/>
                <a:tab pos="165100" algn="l"/>
              </a:tabLst>
              <a:defRPr b="1" sz="1400">
                <a:solidFill>
                  <a:srgbClr val="FFFFFF"/>
                </a:solidFill>
                <a:latin typeface="+mn-lt"/>
                <a:ea typeface="+mn-ea"/>
                <a:cs typeface="+mn-cs"/>
                <a:sym typeface="Helvetica"/>
              </a:defRPr>
            </a:pPr>
            <a:r>
              <a:rPr b="0"/>
              <a:t>	•	</a:t>
            </a:r>
            <a:r>
              <a:t>Precision</a:t>
            </a:r>
            <a:r>
              <a:rPr b="0"/>
              <a:t>: 0.9814</a:t>
            </a:r>
            <a:endParaRPr b="0"/>
          </a:p>
          <a:p>
            <a:pPr marL="165100" indent="-165100" defTabSz="12700">
              <a:lnSpc>
                <a:spcPct val="135000"/>
              </a:lnSpc>
              <a:tabLst>
                <a:tab pos="63500" algn="r"/>
                <a:tab pos="165100" algn="l"/>
              </a:tabLst>
              <a:defRPr sz="1400">
                <a:solidFill>
                  <a:srgbClr val="FFFFFF"/>
                </a:solidFill>
                <a:latin typeface="+mn-lt"/>
                <a:ea typeface="+mn-ea"/>
                <a:cs typeface="+mn-cs"/>
                <a:sym typeface="Helvetica"/>
              </a:defRPr>
            </a:pPr>
            <a:r>
              <a:t>	•	</a:t>
            </a:r>
            <a:r>
              <a:rPr b="1"/>
              <a:t>Recall</a:t>
            </a:r>
            <a:r>
              <a:t>: 0.9787</a:t>
            </a:r>
          </a:p>
          <a:p>
            <a:pPr marL="165100" indent="-165100" defTabSz="12700">
              <a:lnSpc>
                <a:spcPct val="135000"/>
              </a:lnSpc>
              <a:tabLst>
                <a:tab pos="63500" algn="r"/>
                <a:tab pos="165100" algn="l"/>
              </a:tabLst>
              <a:defRPr sz="1400">
                <a:solidFill>
                  <a:srgbClr val="FFFFFF"/>
                </a:solidFill>
                <a:latin typeface="+mn-lt"/>
                <a:ea typeface="+mn-ea"/>
                <a:cs typeface="+mn-cs"/>
                <a:sym typeface="Helvetica"/>
              </a:defRPr>
            </a:pPr>
            <a:r>
              <a:t>	•	</a:t>
            </a:r>
            <a:r>
              <a:rPr b="1"/>
              <a:t>F1-Score</a:t>
            </a:r>
            <a:r>
              <a:t>: 0.9783</a:t>
            </a:r>
          </a:p>
          <a:p>
            <a: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FFF"/>
                </a:solidFill>
                <a:latin typeface="+mn-lt"/>
                <a:ea typeface="+mn-ea"/>
                <a:cs typeface="+mn-cs"/>
                <a:sym typeface="Helvetica"/>
              </a:defRPr>
            </a:pPr>
          </a:p>
          <a:p>
            <a: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FFFFFF"/>
                </a:solidFill>
                <a:latin typeface="+mn-lt"/>
                <a:ea typeface="+mn-ea"/>
                <a:cs typeface="+mn-cs"/>
                <a:sym typeface="Helvetica"/>
              </a:defRPr>
            </a:pPr>
            <a:r>
              <a:t>These values indicate that ChatGPT performed quite well, with high precision, recall, and F1-scores, reflecting a strong ability to correctly identify POS tags across various sentence structures.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a:themeElements>
    <a:clrScheme name="Custom">
      <a:dk1>
        <a:srgbClr val="000000"/>
      </a:dk1>
      <a:lt1>
        <a:srgbClr val="FFFFFF"/>
      </a:lt1>
      <a:dk2>
        <a:srgbClr val="A7A7A7"/>
      </a:dk2>
      <a:lt2>
        <a:srgbClr val="535353"/>
      </a:lt2>
      <a:accent1>
        <a:srgbClr val="FAF24C"/>
      </a:accent1>
      <a:accent2>
        <a:srgbClr val="5EFCAC"/>
      </a:accent2>
      <a:accent3>
        <a:srgbClr val="73EBF9"/>
      </a:accent3>
      <a:accent4>
        <a:srgbClr val="316CFC"/>
      </a:accent4>
      <a:accent5>
        <a:srgbClr val="B059FD"/>
      </a:accent5>
      <a:accent6>
        <a:srgbClr val="9405FC"/>
      </a:accent6>
      <a:hlink>
        <a:srgbClr val="0000FF"/>
      </a:hlink>
      <a:folHlink>
        <a:srgbClr val="FF00FF"/>
      </a:folHlink>
    </a:clrScheme>
    <a:fontScheme name="Custom">
      <a:majorFont>
        <a:latin typeface="Calibri"/>
        <a:ea typeface="Calibri"/>
        <a:cs typeface="Calibri"/>
      </a:majorFont>
      <a:minorFont>
        <a:latin typeface="Helvetica"/>
        <a:ea typeface="Helvetica"/>
        <a:cs typeface="Helvetica"/>
      </a:minorFont>
    </a:fontScheme>
    <a:fmtScheme name="Cust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a:themeElements>
    <a:clrScheme name="Custom">
      <a:dk1>
        <a:srgbClr val="000000"/>
      </a:dk1>
      <a:lt1>
        <a:srgbClr val="FFFFFF"/>
      </a:lt1>
      <a:dk2>
        <a:srgbClr val="A7A7A7"/>
      </a:dk2>
      <a:lt2>
        <a:srgbClr val="535353"/>
      </a:lt2>
      <a:accent1>
        <a:srgbClr val="FAF24C"/>
      </a:accent1>
      <a:accent2>
        <a:srgbClr val="5EFCAC"/>
      </a:accent2>
      <a:accent3>
        <a:srgbClr val="73EBF9"/>
      </a:accent3>
      <a:accent4>
        <a:srgbClr val="316CFC"/>
      </a:accent4>
      <a:accent5>
        <a:srgbClr val="B059FD"/>
      </a:accent5>
      <a:accent6>
        <a:srgbClr val="9405FC"/>
      </a:accent6>
      <a:hlink>
        <a:srgbClr val="0000FF"/>
      </a:hlink>
      <a:folHlink>
        <a:srgbClr val="FF00FF"/>
      </a:folHlink>
    </a:clrScheme>
    <a:fontScheme name="Custom">
      <a:majorFont>
        <a:latin typeface="Calibri"/>
        <a:ea typeface="Calibri"/>
        <a:cs typeface="Calibri"/>
      </a:majorFont>
      <a:minorFont>
        <a:latin typeface="Helvetica"/>
        <a:ea typeface="Helvetica"/>
        <a:cs typeface="Helvetica"/>
      </a:minorFont>
    </a:fontScheme>
    <a:fmtScheme name="Cust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ova"/>
            <a:ea typeface="Arial Nova"/>
            <a:cs typeface="Arial Nova"/>
            <a:sym typeface="Arial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