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0.jpeg" ContentType="image/jpeg"/>
  <Override PartName="/ppt/media/image5.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11.jpeg" ContentType="image/jpeg"/>
  <Override PartName="/ppt/media/image9.jpeg" ContentType="image/jpeg"/>
  <Override PartName="/ppt/media/image3.png" ContentType="image/png"/>
  <Override PartName="/ppt/media/image4.png" ContentType="image/png"/>
  <Override PartName="/ppt/media/image13.jpeg" ContentType="image/jpeg"/>
  <Override PartName="/ppt/media/image6.png" ContentType="image/png"/>
  <Override PartName="/ppt/media/image12.jpeg" ContentType="image/jpeg"/>
  <Override PartName="/ppt/media/image7.png" ContentType="image/png"/>
  <Override PartName="/ppt/media/image8.png" ContentType="image/png"/>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6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8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9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9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9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9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9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9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0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0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1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1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1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1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1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1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2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3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3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3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3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4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4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4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4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5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5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5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5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5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a:t>
            </a:r>
            <a:r>
              <a:rPr b="0" lang="en-IN" sz="4400" spc="-1" strike="noStrike">
                <a:latin typeface="Arial"/>
              </a:rPr>
              <a:t>edit the </a:t>
            </a:r>
            <a:r>
              <a:rPr b="0" lang="en-IN" sz="4400" spc="-1" strike="noStrike">
                <a:latin typeface="Arial"/>
              </a:rPr>
              <a:t>title text </a:t>
            </a:r>
            <a:r>
              <a:rPr b="0" lang="en-IN" sz="4400" spc="-1" strike="noStrike">
                <a:latin typeface="Arial"/>
              </a:rPr>
              <a:t>format</a:t>
            </a:r>
            <a:endParaRPr b="0" lang="en-IN"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8" name="Google Shape;20;p3" descr=""/>
          <p:cNvPicPr/>
          <p:nvPr/>
        </p:nvPicPr>
        <p:blipFill>
          <a:blip r:embed="rId2"/>
          <a:stretch/>
        </p:blipFill>
        <p:spPr>
          <a:xfrm>
            <a:off x="-8640" y="6367320"/>
            <a:ext cx="12189960" cy="476640"/>
          </a:xfrm>
          <a:prstGeom prst="rect">
            <a:avLst/>
          </a:prstGeom>
          <a:ln>
            <a:noFill/>
          </a:ln>
        </p:spPr>
      </p:pic>
      <p:sp>
        <p:nvSpPr>
          <p:cNvPr id="3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a:t>
            </a:r>
            <a:r>
              <a:rPr b="0" lang="en-IN" sz="4400" spc="-1" strike="noStrike">
                <a:latin typeface="Arial"/>
              </a:rPr>
              <a:t>edit the </a:t>
            </a:r>
            <a:r>
              <a:rPr b="0" lang="en-IN" sz="4400" spc="-1" strike="noStrike">
                <a:latin typeface="Arial"/>
              </a:rPr>
              <a:t>title text </a:t>
            </a:r>
            <a:r>
              <a:rPr b="0" lang="en-IN" sz="4400" spc="-1" strike="noStrike">
                <a:latin typeface="Arial"/>
              </a:rPr>
              <a:t>format</a:t>
            </a:r>
            <a:endParaRPr b="0" lang="en-IN" sz="4400" spc="-1" strike="noStrike">
              <a:latin typeface="Arial"/>
            </a:endParaRPr>
          </a:p>
        </p:txBody>
      </p:sp>
      <p:sp>
        <p:nvSpPr>
          <p:cNvPr id="40"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7" name="Google Shape;24;p4" descr=""/>
          <p:cNvPicPr/>
          <p:nvPr/>
        </p:nvPicPr>
        <p:blipFill>
          <a:blip r:embed="rId2"/>
          <a:stretch/>
        </p:blipFill>
        <p:spPr>
          <a:xfrm>
            <a:off x="-8640" y="6367320"/>
            <a:ext cx="12189960" cy="476640"/>
          </a:xfrm>
          <a:prstGeom prst="rect">
            <a:avLst/>
          </a:prstGeom>
          <a:ln>
            <a:noFill/>
          </a:ln>
        </p:spPr>
      </p:pic>
      <p:sp>
        <p:nvSpPr>
          <p:cNvPr id="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a:t>
            </a:r>
            <a:r>
              <a:rPr b="0" lang="en-IN" sz="4400" spc="-1" strike="noStrike">
                <a:latin typeface="Arial"/>
              </a:rPr>
              <a:t>text format</a:t>
            </a:r>
            <a:endParaRPr b="0" lang="en-IN" sz="4400" spc="-1" strike="noStrike">
              <a:latin typeface="Arial"/>
            </a:endParaRPr>
          </a:p>
        </p:txBody>
      </p:sp>
      <p:sp>
        <p:nvSpPr>
          <p:cNvPr id="7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6" name="Google Shape;225;p42" descr=""/>
          <p:cNvPicPr/>
          <p:nvPr/>
        </p:nvPicPr>
        <p:blipFill>
          <a:blip r:embed="rId2"/>
          <a:stretch/>
        </p:blipFill>
        <p:spPr>
          <a:xfrm>
            <a:off x="-8640" y="6367320"/>
            <a:ext cx="12189960" cy="476640"/>
          </a:xfrm>
          <a:prstGeom prst="rect">
            <a:avLst/>
          </a:prstGeom>
          <a:ln>
            <a:noFill/>
          </a:ln>
        </p:spPr>
      </p:pic>
      <p:sp>
        <p:nvSpPr>
          <p:cNvPr id="1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18"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5" name="Google Shape;235;p44" descr=""/>
          <p:cNvPicPr/>
          <p:nvPr/>
        </p:nvPicPr>
        <p:blipFill>
          <a:blip r:embed="rId1"/>
          <a:stretch/>
        </p:blipFill>
        <p:spPr>
          <a:xfrm>
            <a:off x="-28080" y="1080"/>
            <a:ext cx="12189960" cy="6855840"/>
          </a:xfrm>
          <a:prstGeom prst="rect">
            <a:avLst/>
          </a:prstGeom>
          <a:ln>
            <a:noFill/>
          </a:ln>
        </p:spPr>
      </p:pic>
      <p:sp>
        <p:nvSpPr>
          <p:cNvPr id="156" name="CustomShape 1"/>
          <p:cNvSpPr/>
          <p:nvPr/>
        </p:nvSpPr>
        <p:spPr>
          <a:xfrm>
            <a:off x="432000" y="5256000"/>
            <a:ext cx="1688400" cy="1176480"/>
          </a:xfrm>
          <a:prstGeom prst="roundRect">
            <a:avLst>
              <a:gd name="adj" fmla="val 16667"/>
            </a:avLst>
          </a:prstGeom>
          <a:solidFill>
            <a:schemeClr val="lt2"/>
          </a:solidFill>
          <a:ln>
            <a:noFill/>
          </a:ln>
        </p:spPr>
        <p:style>
          <a:lnRef idx="0"/>
          <a:fillRef idx="0"/>
          <a:effectRef idx="0"/>
          <a:fontRef idx="minor"/>
        </p:style>
        <p:txBody>
          <a:bodyPr lIns="90000" rIns="90000" tIns="45000" bIns="45000" anchor="ctr">
            <a:noAutofit/>
          </a:bodyPr>
          <a:p>
            <a:pPr algn="ctr">
              <a:lnSpc>
                <a:spcPct val="100000"/>
              </a:lnSpc>
            </a:pPr>
            <a:r>
              <a:rPr b="0" lang="en-IN" sz="1400" spc="-1" strike="noStrike">
                <a:solidFill>
                  <a:srgbClr val="000000"/>
                </a:solidFill>
                <a:latin typeface="Arial"/>
                <a:ea typeface="DejaVu Sans"/>
              </a:rPr>
              <a:t>Presented By-Parth</a:t>
            </a:r>
            <a:r>
              <a:rPr b="0" lang="en-IN" sz="1400" spc="-1" strike="noStrike">
                <a:solidFill>
                  <a:srgbClr val="000000"/>
                </a:solidFill>
                <a:latin typeface="Arial"/>
                <a:ea typeface="DejaVu Sans"/>
              </a:rPr>
              <a:t>	</a:t>
            </a:r>
            <a:endParaRPr b="0" lang="en-IN" sz="1400" spc="-1" strike="noStrike">
              <a:latin typeface="Arial"/>
            </a:endParaRPr>
          </a:p>
          <a:p>
            <a:pPr algn="ctr">
              <a:lnSpc>
                <a:spcPct val="100000"/>
              </a:lnSpc>
            </a:pPr>
            <a:r>
              <a:rPr b="0" lang="en-IN" sz="1400" spc="-1" strike="noStrike">
                <a:solidFill>
                  <a:srgbClr val="000000"/>
                </a:solidFill>
                <a:latin typeface="Arial"/>
                <a:ea typeface="DejaVu Sans"/>
              </a:rPr>
              <a:t>Intern Knoldus</a:t>
            </a:r>
            <a:endParaRPr b="0" lang="en-IN" sz="1400" spc="-1" strike="noStrike">
              <a:latin typeface="Arial"/>
            </a:endParaRPr>
          </a:p>
        </p:txBody>
      </p:sp>
      <p:sp>
        <p:nvSpPr>
          <p:cNvPr id="157" name="CustomShape 2"/>
          <p:cNvSpPr/>
          <p:nvPr/>
        </p:nvSpPr>
        <p:spPr>
          <a:xfrm>
            <a:off x="856080" y="1080000"/>
            <a:ext cx="4830120" cy="314892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IN" sz="6600" spc="-1" strike="noStrike">
                <a:solidFill>
                  <a:srgbClr val="ffffff"/>
                </a:solidFill>
                <a:latin typeface="Lato"/>
                <a:ea typeface="Lato"/>
              </a:rPr>
              <a:t>Git Cherry Pick</a:t>
            </a:r>
            <a:endParaRPr b="0" lang="en-IN" sz="6600" spc="-1" strike="noStrike">
              <a:latin typeface="Arial"/>
            </a:endParaRPr>
          </a:p>
        </p:txBody>
      </p:sp>
      <p:pic>
        <p:nvPicPr>
          <p:cNvPr id="158" name="" descr=""/>
          <p:cNvPicPr/>
          <p:nvPr/>
        </p:nvPicPr>
        <p:blipFill>
          <a:blip r:embed="rId2"/>
          <a:stretch/>
        </p:blipFill>
        <p:spPr>
          <a:xfrm>
            <a:off x="4397040" y="3168000"/>
            <a:ext cx="713880" cy="758520"/>
          </a:xfrm>
          <a:prstGeom prst="rect">
            <a:avLst/>
          </a:prstGeom>
          <a:ln>
            <a:noFill/>
          </a:ln>
        </p:spPr>
      </p:pic>
      <p:pic>
        <p:nvPicPr>
          <p:cNvPr id="159" name="" descr=""/>
          <p:cNvPicPr/>
          <p:nvPr/>
        </p:nvPicPr>
        <p:blipFill>
          <a:blip r:embed="rId3"/>
          <a:stretch/>
        </p:blipFill>
        <p:spPr>
          <a:xfrm>
            <a:off x="1782720" y="1350720"/>
            <a:ext cx="736200" cy="736200"/>
          </a:xfrm>
          <a:prstGeom prst="rect">
            <a:avLst/>
          </a:prstGeom>
          <a:ln>
            <a:noFill/>
          </a:ln>
        </p:spPr>
      </p:pic>
    </p:spTree>
  </p:cSld>
  <mc:AlternateContent>
    <mc:Choice Requires="p14">
      <p:transition spd="med" p14:dur="700">
        <p:fade/>
      </p:transition>
    </mc:Choice>
    <mc:Fallback>
      <p:transition spd="med">
        <p:fade/>
      </p:transition>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afterEffect" fill="hold" presetClass="entr" presetID="10">
                                  <p:stCondLst>
                                    <p:cond delay="0"/>
                                  </p:stCondLst>
                                  <p:childTnLst>
                                    <p:set>
                                      <p:cBhvr>
                                        <p:cTn id="6" dur="1" fill="hold">
                                          <p:stCondLst>
                                            <p:cond delay="0"/>
                                          </p:stCondLst>
                                        </p:cTn>
                                        <p:tgtEl>
                                          <p:spTgt spid="156"/>
                                        </p:tgtEl>
                                        <p:attrNameLst>
                                          <p:attrName>style.visibility</p:attrName>
                                        </p:attrNameLst>
                                      </p:cBhvr>
                                      <p:to>
                                        <p:strVal val="visible"/>
                                      </p:to>
                                    </p:set>
                                    <p:animEffect filter="fade" transition="in">
                                      <p:cBhvr additive="repl">
                                        <p:cTn id="7" dur="5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4" name="Google Shape;1251;p86" descr=""/>
          <p:cNvPicPr/>
          <p:nvPr/>
        </p:nvPicPr>
        <p:blipFill>
          <a:blip r:embed="rId1"/>
          <a:stretch/>
        </p:blipFill>
        <p:spPr>
          <a:xfrm>
            <a:off x="0" y="0"/>
            <a:ext cx="12189960" cy="6855840"/>
          </a:xfrm>
          <a:prstGeom prst="rect">
            <a:avLst/>
          </a:prstGeom>
          <a:ln>
            <a:noFill/>
          </a:ln>
        </p:spPr>
      </p:pic>
      <p:sp>
        <p:nvSpPr>
          <p:cNvPr id="215" name="CustomShape 1"/>
          <p:cNvSpPr/>
          <p:nvPr/>
        </p:nvSpPr>
        <p:spPr>
          <a:xfrm>
            <a:off x="1195200" y="2173680"/>
            <a:ext cx="9799560" cy="91152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tabLst>
                <a:tab algn="l" pos="0"/>
              </a:tabLst>
            </a:pPr>
            <a:r>
              <a:rPr b="1" lang="en-US" sz="5400" spc="-1" strike="noStrike">
                <a:solidFill>
                  <a:srgbClr val="ffffff"/>
                </a:solidFill>
                <a:latin typeface="Lato"/>
                <a:ea typeface="Lato"/>
              </a:rPr>
              <a:t>Thank You!</a:t>
            </a:r>
            <a:endParaRPr b="0" lang="en-IN" sz="5400" spc="-1" strike="noStrike">
              <a:latin typeface="Arial"/>
            </a:endParaRPr>
          </a:p>
        </p:txBody>
      </p:sp>
      <p:sp>
        <p:nvSpPr>
          <p:cNvPr id="216" name="CustomShape 2"/>
          <p:cNvSpPr/>
          <p:nvPr/>
        </p:nvSpPr>
        <p:spPr>
          <a:xfrm>
            <a:off x="3296160" y="3665880"/>
            <a:ext cx="753840" cy="753840"/>
          </a:xfrm>
          <a:prstGeom prst="ellipse">
            <a:avLst/>
          </a:prstGeom>
          <a:gradFill rotWithShape="0">
            <a:gsLst>
              <a:gs pos="0">
                <a:srgbClr val="007eae"/>
              </a:gs>
              <a:gs pos="100000">
                <a:srgbClr val="2dc7ff"/>
              </a:gs>
            </a:gsLst>
            <a:lin ang="5400000"/>
          </a:gradFill>
          <a:ln>
            <a:noFill/>
          </a:ln>
        </p:spPr>
        <p:style>
          <a:lnRef idx="0"/>
          <a:fillRef idx="0"/>
          <a:effectRef idx="0"/>
          <a:fontRef idx="minor"/>
        </p:style>
      </p:sp>
      <p:sp>
        <p:nvSpPr>
          <p:cNvPr id="217" name="CustomShape 3"/>
          <p:cNvSpPr/>
          <p:nvPr/>
        </p:nvSpPr>
        <p:spPr>
          <a:xfrm>
            <a:off x="4910760" y="3665880"/>
            <a:ext cx="753840" cy="753840"/>
          </a:xfrm>
          <a:prstGeom prst="ellipse">
            <a:avLst/>
          </a:prstGeom>
          <a:gradFill rotWithShape="0">
            <a:gsLst>
              <a:gs pos="0">
                <a:srgbClr val="007eae"/>
              </a:gs>
              <a:gs pos="100000">
                <a:srgbClr val="2dc7ff"/>
              </a:gs>
            </a:gsLst>
            <a:lin ang="5400000"/>
          </a:gradFill>
          <a:ln>
            <a:noFill/>
          </a:ln>
        </p:spPr>
        <p:style>
          <a:lnRef idx="0"/>
          <a:fillRef idx="0"/>
          <a:effectRef idx="0"/>
          <a:fontRef idx="minor"/>
        </p:style>
      </p:sp>
      <p:sp>
        <p:nvSpPr>
          <p:cNvPr id="218" name="CustomShape 4"/>
          <p:cNvSpPr/>
          <p:nvPr/>
        </p:nvSpPr>
        <p:spPr>
          <a:xfrm>
            <a:off x="6525360" y="3665880"/>
            <a:ext cx="753840" cy="753840"/>
          </a:xfrm>
          <a:prstGeom prst="ellipse">
            <a:avLst/>
          </a:prstGeom>
          <a:gradFill rotWithShape="0">
            <a:gsLst>
              <a:gs pos="0">
                <a:srgbClr val="007eae"/>
              </a:gs>
              <a:gs pos="100000">
                <a:srgbClr val="2dc7ff"/>
              </a:gs>
            </a:gsLst>
            <a:lin ang="5400000"/>
          </a:gradFill>
          <a:ln>
            <a:noFill/>
          </a:ln>
        </p:spPr>
        <p:style>
          <a:lnRef idx="0"/>
          <a:fillRef idx="0"/>
          <a:effectRef idx="0"/>
          <a:fontRef idx="minor"/>
        </p:style>
      </p:sp>
      <p:sp>
        <p:nvSpPr>
          <p:cNvPr id="219" name="CustomShape 5"/>
          <p:cNvSpPr/>
          <p:nvPr/>
        </p:nvSpPr>
        <p:spPr>
          <a:xfrm>
            <a:off x="8139600" y="3665880"/>
            <a:ext cx="753840" cy="753840"/>
          </a:xfrm>
          <a:prstGeom prst="ellipse">
            <a:avLst/>
          </a:prstGeom>
          <a:gradFill rotWithShape="0">
            <a:gsLst>
              <a:gs pos="0">
                <a:srgbClr val="007eae"/>
              </a:gs>
              <a:gs pos="100000">
                <a:srgbClr val="2dc7ff"/>
              </a:gs>
            </a:gsLst>
            <a:lin ang="5400000"/>
          </a:gradFill>
          <a:ln>
            <a:noFill/>
          </a:ln>
        </p:spPr>
        <p:style>
          <a:lnRef idx="0"/>
          <a:fillRef idx="0"/>
          <a:effectRef idx="0"/>
          <a:fontRef idx="minor"/>
        </p:style>
      </p:sp>
      <p:sp>
        <p:nvSpPr>
          <p:cNvPr id="220" name="CustomShape 6"/>
          <p:cNvSpPr/>
          <p:nvPr/>
        </p:nvSpPr>
        <p:spPr>
          <a:xfrm>
            <a:off x="8322840" y="3847680"/>
            <a:ext cx="387360" cy="378720"/>
          </a:xfrm>
          <a:custGeom>
            <a:avLst/>
            <a:gdLst/>
            <a:ahLst/>
            <a:rect l="l" t="t" r="r" b="b"/>
            <a:pathLst>
              <a:path w="262" h="256">
                <a:moveTo>
                  <a:pt x="129" y="100"/>
                </a:moveTo>
                <a:cubicBezTo>
                  <a:pt x="136" y="100"/>
                  <a:pt x="141" y="100"/>
                  <a:pt x="145" y="96"/>
                </a:cubicBezTo>
                <a:cubicBezTo>
                  <a:pt x="149" y="92"/>
                  <a:pt x="152" y="87"/>
                  <a:pt x="152" y="81"/>
                </a:cubicBezTo>
                <a:cubicBezTo>
                  <a:pt x="152" y="81"/>
                  <a:pt x="152" y="81"/>
                  <a:pt x="152" y="44"/>
                </a:cubicBezTo>
                <a:cubicBezTo>
                  <a:pt x="152" y="38"/>
                  <a:pt x="149" y="34"/>
                  <a:pt x="145" y="30"/>
                </a:cubicBezTo>
                <a:cubicBezTo>
                  <a:pt x="141" y="26"/>
                  <a:pt x="136" y="24"/>
                  <a:pt x="129" y="24"/>
                </a:cubicBezTo>
                <a:cubicBezTo>
                  <a:pt x="124" y="24"/>
                  <a:pt x="118" y="26"/>
                  <a:pt x="114" y="30"/>
                </a:cubicBezTo>
                <a:cubicBezTo>
                  <a:pt x="110" y="34"/>
                  <a:pt x="108" y="38"/>
                  <a:pt x="108" y="44"/>
                </a:cubicBezTo>
                <a:cubicBezTo>
                  <a:pt x="108" y="81"/>
                  <a:pt x="108" y="81"/>
                  <a:pt x="108" y="81"/>
                </a:cubicBezTo>
                <a:cubicBezTo>
                  <a:pt x="108" y="87"/>
                  <a:pt x="110" y="92"/>
                  <a:pt x="114" y="96"/>
                </a:cubicBezTo>
                <a:cubicBezTo>
                  <a:pt x="118" y="100"/>
                  <a:pt x="121" y="100"/>
                  <a:pt x="129" y="100"/>
                </a:cubicBezTo>
                <a:close/>
                <a:moveTo>
                  <a:pt x="124" y="83"/>
                </a:moveTo>
                <a:cubicBezTo>
                  <a:pt x="124" y="83"/>
                  <a:pt x="124" y="83"/>
                  <a:pt x="124" y="43"/>
                </a:cubicBezTo>
                <a:cubicBezTo>
                  <a:pt x="124" y="42"/>
                  <a:pt x="124" y="39"/>
                  <a:pt x="124" y="39"/>
                </a:cubicBezTo>
                <a:cubicBezTo>
                  <a:pt x="126" y="38"/>
                  <a:pt x="128" y="38"/>
                  <a:pt x="129" y="38"/>
                </a:cubicBezTo>
                <a:cubicBezTo>
                  <a:pt x="132" y="38"/>
                  <a:pt x="133" y="38"/>
                  <a:pt x="133" y="39"/>
                </a:cubicBezTo>
                <a:cubicBezTo>
                  <a:pt x="136" y="39"/>
                  <a:pt x="136" y="42"/>
                  <a:pt x="136" y="43"/>
                </a:cubicBezTo>
                <a:cubicBezTo>
                  <a:pt x="136" y="43"/>
                  <a:pt x="136" y="43"/>
                  <a:pt x="136" y="83"/>
                </a:cubicBezTo>
                <a:cubicBezTo>
                  <a:pt x="136" y="84"/>
                  <a:pt x="136" y="87"/>
                  <a:pt x="133" y="87"/>
                </a:cubicBezTo>
                <a:cubicBezTo>
                  <a:pt x="133" y="88"/>
                  <a:pt x="132" y="88"/>
                  <a:pt x="129" y="88"/>
                </a:cubicBezTo>
                <a:cubicBezTo>
                  <a:pt x="128" y="88"/>
                  <a:pt x="126" y="88"/>
                  <a:pt x="124" y="87"/>
                </a:cubicBezTo>
                <a:cubicBezTo>
                  <a:pt x="124" y="87"/>
                  <a:pt x="124" y="84"/>
                  <a:pt x="124" y="83"/>
                </a:cubicBezTo>
                <a:close/>
                <a:moveTo>
                  <a:pt x="165" y="96"/>
                </a:moveTo>
                <a:cubicBezTo>
                  <a:pt x="162" y="95"/>
                  <a:pt x="162" y="92"/>
                  <a:pt x="162" y="87"/>
                </a:cubicBezTo>
                <a:cubicBezTo>
                  <a:pt x="162" y="26"/>
                  <a:pt x="162" y="26"/>
                  <a:pt x="162" y="26"/>
                </a:cubicBezTo>
                <a:cubicBezTo>
                  <a:pt x="178" y="26"/>
                  <a:pt x="178" y="26"/>
                  <a:pt x="178" y="26"/>
                </a:cubicBezTo>
                <a:cubicBezTo>
                  <a:pt x="178" y="83"/>
                  <a:pt x="178" y="83"/>
                  <a:pt x="178" y="83"/>
                </a:cubicBezTo>
                <a:cubicBezTo>
                  <a:pt x="178" y="85"/>
                  <a:pt x="178" y="85"/>
                  <a:pt x="178" y="87"/>
                </a:cubicBezTo>
                <a:cubicBezTo>
                  <a:pt x="178" y="87"/>
                  <a:pt x="181" y="87"/>
                  <a:pt x="182" y="87"/>
                </a:cubicBezTo>
                <a:cubicBezTo>
                  <a:pt x="182" y="87"/>
                  <a:pt x="185" y="87"/>
                  <a:pt x="186" y="87"/>
                </a:cubicBezTo>
                <a:cubicBezTo>
                  <a:pt x="189" y="85"/>
                  <a:pt x="189" y="83"/>
                  <a:pt x="190" y="83"/>
                </a:cubicBezTo>
                <a:cubicBezTo>
                  <a:pt x="190" y="26"/>
                  <a:pt x="190" y="26"/>
                  <a:pt x="190" y="26"/>
                </a:cubicBezTo>
                <a:cubicBezTo>
                  <a:pt x="206" y="26"/>
                  <a:pt x="206" y="26"/>
                  <a:pt x="206" y="26"/>
                </a:cubicBezTo>
                <a:cubicBezTo>
                  <a:pt x="206" y="100"/>
                  <a:pt x="206" y="100"/>
                  <a:pt x="206" y="100"/>
                </a:cubicBezTo>
                <a:cubicBezTo>
                  <a:pt x="190" y="100"/>
                  <a:pt x="190" y="100"/>
                  <a:pt x="190" y="100"/>
                </a:cubicBezTo>
                <a:cubicBezTo>
                  <a:pt x="190" y="91"/>
                  <a:pt x="190" y="91"/>
                  <a:pt x="190" y="91"/>
                </a:cubicBezTo>
                <a:cubicBezTo>
                  <a:pt x="189" y="95"/>
                  <a:pt x="185" y="96"/>
                  <a:pt x="182" y="98"/>
                </a:cubicBezTo>
                <a:cubicBezTo>
                  <a:pt x="178" y="100"/>
                  <a:pt x="177" y="100"/>
                  <a:pt x="173" y="100"/>
                </a:cubicBezTo>
                <a:cubicBezTo>
                  <a:pt x="170" y="100"/>
                  <a:pt x="166" y="100"/>
                  <a:pt x="165" y="96"/>
                </a:cubicBezTo>
                <a:close/>
                <a:moveTo>
                  <a:pt x="71" y="61"/>
                </a:moveTo>
                <a:cubicBezTo>
                  <a:pt x="49" y="0"/>
                  <a:pt x="49" y="0"/>
                  <a:pt x="49" y="0"/>
                </a:cubicBezTo>
                <a:cubicBezTo>
                  <a:pt x="67" y="0"/>
                  <a:pt x="67" y="0"/>
                  <a:pt x="67" y="0"/>
                </a:cubicBezTo>
                <a:cubicBezTo>
                  <a:pt x="79" y="40"/>
                  <a:pt x="79" y="40"/>
                  <a:pt x="79" y="40"/>
                </a:cubicBezTo>
                <a:cubicBezTo>
                  <a:pt x="88" y="0"/>
                  <a:pt x="88" y="0"/>
                  <a:pt x="88" y="0"/>
                </a:cubicBezTo>
                <a:cubicBezTo>
                  <a:pt x="106" y="0"/>
                  <a:pt x="106" y="0"/>
                  <a:pt x="106" y="0"/>
                </a:cubicBezTo>
                <a:cubicBezTo>
                  <a:pt x="87" y="59"/>
                  <a:pt x="87" y="59"/>
                  <a:pt x="87" y="59"/>
                </a:cubicBezTo>
                <a:cubicBezTo>
                  <a:pt x="87" y="100"/>
                  <a:pt x="87" y="100"/>
                  <a:pt x="87" y="100"/>
                </a:cubicBezTo>
                <a:cubicBezTo>
                  <a:pt x="71" y="100"/>
                  <a:pt x="71" y="100"/>
                  <a:pt x="71" y="100"/>
                </a:cubicBezTo>
                <a:cubicBezTo>
                  <a:pt x="71" y="61"/>
                  <a:pt x="71" y="61"/>
                  <a:pt x="71" y="61"/>
                </a:cubicBezTo>
                <a:close/>
                <a:moveTo>
                  <a:pt x="206" y="174"/>
                </a:moveTo>
                <a:cubicBezTo>
                  <a:pt x="206" y="177"/>
                  <a:pt x="207" y="178"/>
                  <a:pt x="207" y="181"/>
                </a:cubicBezTo>
                <a:cubicBezTo>
                  <a:pt x="207" y="186"/>
                  <a:pt x="207" y="186"/>
                  <a:pt x="207" y="186"/>
                </a:cubicBezTo>
                <a:cubicBezTo>
                  <a:pt x="195" y="186"/>
                  <a:pt x="195" y="186"/>
                  <a:pt x="195" y="186"/>
                </a:cubicBezTo>
                <a:cubicBezTo>
                  <a:pt x="195" y="181"/>
                  <a:pt x="195" y="181"/>
                  <a:pt x="195" y="181"/>
                </a:cubicBezTo>
                <a:cubicBezTo>
                  <a:pt x="195" y="178"/>
                  <a:pt x="195" y="177"/>
                  <a:pt x="195" y="174"/>
                </a:cubicBezTo>
                <a:cubicBezTo>
                  <a:pt x="198" y="173"/>
                  <a:pt x="199" y="173"/>
                  <a:pt x="202" y="173"/>
                </a:cubicBezTo>
                <a:cubicBezTo>
                  <a:pt x="203" y="173"/>
                  <a:pt x="203" y="173"/>
                  <a:pt x="206" y="174"/>
                </a:cubicBezTo>
                <a:close/>
                <a:moveTo>
                  <a:pt x="160" y="178"/>
                </a:moveTo>
                <a:cubicBezTo>
                  <a:pt x="160" y="212"/>
                  <a:pt x="160" y="212"/>
                  <a:pt x="160" y="212"/>
                </a:cubicBezTo>
                <a:cubicBezTo>
                  <a:pt x="160" y="215"/>
                  <a:pt x="160" y="216"/>
                  <a:pt x="160" y="216"/>
                </a:cubicBezTo>
                <a:cubicBezTo>
                  <a:pt x="158" y="219"/>
                  <a:pt x="158" y="219"/>
                  <a:pt x="156" y="219"/>
                </a:cubicBezTo>
                <a:cubicBezTo>
                  <a:pt x="154" y="219"/>
                  <a:pt x="154" y="219"/>
                  <a:pt x="152" y="219"/>
                </a:cubicBezTo>
                <a:cubicBezTo>
                  <a:pt x="152" y="216"/>
                  <a:pt x="150" y="216"/>
                  <a:pt x="149" y="215"/>
                </a:cubicBezTo>
                <a:cubicBezTo>
                  <a:pt x="149" y="174"/>
                  <a:pt x="149" y="174"/>
                  <a:pt x="149" y="174"/>
                </a:cubicBezTo>
                <a:cubicBezTo>
                  <a:pt x="150" y="174"/>
                  <a:pt x="150" y="171"/>
                  <a:pt x="152" y="171"/>
                </a:cubicBezTo>
                <a:cubicBezTo>
                  <a:pt x="154" y="171"/>
                  <a:pt x="154" y="171"/>
                  <a:pt x="154" y="171"/>
                </a:cubicBezTo>
                <a:cubicBezTo>
                  <a:pt x="156" y="171"/>
                  <a:pt x="158" y="171"/>
                  <a:pt x="158" y="174"/>
                </a:cubicBezTo>
                <a:cubicBezTo>
                  <a:pt x="160" y="174"/>
                  <a:pt x="160" y="175"/>
                  <a:pt x="160" y="178"/>
                </a:cubicBezTo>
                <a:close/>
                <a:moveTo>
                  <a:pt x="214" y="121"/>
                </a:moveTo>
                <a:cubicBezTo>
                  <a:pt x="214" y="121"/>
                  <a:pt x="214" y="121"/>
                  <a:pt x="49" y="121"/>
                </a:cubicBezTo>
                <a:cubicBezTo>
                  <a:pt x="21" y="121"/>
                  <a:pt x="0" y="144"/>
                  <a:pt x="0" y="170"/>
                </a:cubicBezTo>
                <a:cubicBezTo>
                  <a:pt x="0" y="170"/>
                  <a:pt x="0" y="170"/>
                  <a:pt x="0" y="207"/>
                </a:cubicBezTo>
                <a:cubicBezTo>
                  <a:pt x="0" y="235"/>
                  <a:pt x="21" y="256"/>
                  <a:pt x="49" y="256"/>
                </a:cubicBezTo>
                <a:cubicBezTo>
                  <a:pt x="49" y="256"/>
                  <a:pt x="49" y="256"/>
                  <a:pt x="214" y="256"/>
                </a:cubicBezTo>
                <a:cubicBezTo>
                  <a:pt x="241" y="256"/>
                  <a:pt x="262" y="235"/>
                  <a:pt x="262" y="207"/>
                </a:cubicBezTo>
                <a:cubicBezTo>
                  <a:pt x="262" y="170"/>
                  <a:pt x="262" y="170"/>
                  <a:pt x="262" y="170"/>
                </a:cubicBezTo>
                <a:cubicBezTo>
                  <a:pt x="262" y="144"/>
                  <a:pt x="241" y="121"/>
                  <a:pt x="214" y="121"/>
                </a:cubicBezTo>
                <a:close/>
                <a:moveTo>
                  <a:pt x="83" y="153"/>
                </a:moveTo>
                <a:cubicBezTo>
                  <a:pt x="67" y="153"/>
                  <a:pt x="67" y="153"/>
                  <a:pt x="67" y="153"/>
                </a:cubicBezTo>
                <a:cubicBezTo>
                  <a:pt x="67" y="228"/>
                  <a:pt x="67" y="228"/>
                  <a:pt x="67" y="228"/>
                </a:cubicBezTo>
                <a:cubicBezTo>
                  <a:pt x="53" y="228"/>
                  <a:pt x="53" y="228"/>
                  <a:pt x="53" y="228"/>
                </a:cubicBezTo>
                <a:cubicBezTo>
                  <a:pt x="53" y="153"/>
                  <a:pt x="53" y="153"/>
                  <a:pt x="53" y="153"/>
                </a:cubicBezTo>
                <a:cubicBezTo>
                  <a:pt x="37" y="153"/>
                  <a:pt x="37" y="153"/>
                  <a:pt x="37" y="153"/>
                </a:cubicBezTo>
                <a:cubicBezTo>
                  <a:pt x="37" y="140"/>
                  <a:pt x="37" y="140"/>
                  <a:pt x="37" y="140"/>
                </a:cubicBezTo>
                <a:cubicBezTo>
                  <a:pt x="83" y="140"/>
                  <a:pt x="83" y="140"/>
                  <a:pt x="83" y="140"/>
                </a:cubicBezTo>
                <a:cubicBezTo>
                  <a:pt x="83" y="153"/>
                  <a:pt x="83" y="153"/>
                  <a:pt x="83" y="153"/>
                </a:cubicBezTo>
                <a:cubicBezTo>
                  <a:pt x="83" y="153"/>
                  <a:pt x="83" y="153"/>
                  <a:pt x="83" y="153"/>
                </a:cubicBezTo>
                <a:close/>
                <a:moveTo>
                  <a:pt x="128" y="228"/>
                </a:moveTo>
                <a:cubicBezTo>
                  <a:pt x="128" y="228"/>
                  <a:pt x="128" y="228"/>
                  <a:pt x="113" y="228"/>
                </a:cubicBezTo>
                <a:cubicBezTo>
                  <a:pt x="113" y="228"/>
                  <a:pt x="113" y="228"/>
                  <a:pt x="113" y="220"/>
                </a:cubicBezTo>
                <a:cubicBezTo>
                  <a:pt x="112" y="223"/>
                  <a:pt x="108" y="224"/>
                  <a:pt x="106" y="227"/>
                </a:cubicBezTo>
                <a:cubicBezTo>
                  <a:pt x="104" y="228"/>
                  <a:pt x="100" y="228"/>
                  <a:pt x="99" y="228"/>
                </a:cubicBezTo>
                <a:cubicBezTo>
                  <a:pt x="95" y="228"/>
                  <a:pt x="92" y="228"/>
                  <a:pt x="91" y="227"/>
                </a:cubicBezTo>
                <a:cubicBezTo>
                  <a:pt x="91" y="224"/>
                  <a:pt x="88" y="220"/>
                  <a:pt x="88" y="216"/>
                </a:cubicBezTo>
                <a:cubicBezTo>
                  <a:pt x="88" y="216"/>
                  <a:pt x="88" y="216"/>
                  <a:pt x="88" y="163"/>
                </a:cubicBezTo>
                <a:cubicBezTo>
                  <a:pt x="88" y="163"/>
                  <a:pt x="88" y="163"/>
                  <a:pt x="103" y="163"/>
                </a:cubicBezTo>
                <a:cubicBezTo>
                  <a:pt x="103" y="163"/>
                  <a:pt x="103" y="163"/>
                  <a:pt x="103" y="212"/>
                </a:cubicBezTo>
                <a:cubicBezTo>
                  <a:pt x="103" y="215"/>
                  <a:pt x="103" y="215"/>
                  <a:pt x="103" y="216"/>
                </a:cubicBezTo>
                <a:cubicBezTo>
                  <a:pt x="104" y="216"/>
                  <a:pt x="104" y="216"/>
                  <a:pt x="106" y="216"/>
                </a:cubicBezTo>
                <a:cubicBezTo>
                  <a:pt x="106" y="216"/>
                  <a:pt x="108" y="216"/>
                  <a:pt x="110" y="215"/>
                </a:cubicBezTo>
                <a:cubicBezTo>
                  <a:pt x="110" y="215"/>
                  <a:pt x="112" y="212"/>
                  <a:pt x="113" y="212"/>
                </a:cubicBezTo>
                <a:cubicBezTo>
                  <a:pt x="113" y="163"/>
                  <a:pt x="113" y="163"/>
                  <a:pt x="113" y="163"/>
                </a:cubicBezTo>
                <a:cubicBezTo>
                  <a:pt x="113" y="163"/>
                  <a:pt x="113" y="163"/>
                  <a:pt x="128" y="163"/>
                </a:cubicBezTo>
                <a:cubicBezTo>
                  <a:pt x="128" y="163"/>
                  <a:pt x="128" y="163"/>
                  <a:pt x="128" y="228"/>
                </a:cubicBezTo>
                <a:close/>
                <a:moveTo>
                  <a:pt x="174" y="215"/>
                </a:moveTo>
                <a:cubicBezTo>
                  <a:pt x="174" y="219"/>
                  <a:pt x="174" y="223"/>
                  <a:pt x="172" y="224"/>
                </a:cubicBezTo>
                <a:cubicBezTo>
                  <a:pt x="168" y="228"/>
                  <a:pt x="166" y="228"/>
                  <a:pt x="162" y="228"/>
                </a:cubicBezTo>
                <a:cubicBezTo>
                  <a:pt x="160" y="228"/>
                  <a:pt x="156" y="228"/>
                  <a:pt x="154" y="226"/>
                </a:cubicBezTo>
                <a:cubicBezTo>
                  <a:pt x="152" y="226"/>
                  <a:pt x="150" y="224"/>
                  <a:pt x="149" y="223"/>
                </a:cubicBezTo>
                <a:cubicBezTo>
                  <a:pt x="149" y="223"/>
                  <a:pt x="149" y="223"/>
                  <a:pt x="149" y="228"/>
                </a:cubicBezTo>
                <a:cubicBezTo>
                  <a:pt x="149" y="228"/>
                  <a:pt x="149" y="228"/>
                  <a:pt x="137" y="228"/>
                </a:cubicBezTo>
                <a:cubicBezTo>
                  <a:pt x="137" y="228"/>
                  <a:pt x="137" y="228"/>
                  <a:pt x="137" y="140"/>
                </a:cubicBezTo>
                <a:cubicBezTo>
                  <a:pt x="137" y="140"/>
                  <a:pt x="137" y="140"/>
                  <a:pt x="149" y="140"/>
                </a:cubicBezTo>
                <a:cubicBezTo>
                  <a:pt x="149" y="140"/>
                  <a:pt x="149" y="140"/>
                  <a:pt x="149" y="169"/>
                </a:cubicBezTo>
                <a:cubicBezTo>
                  <a:pt x="150" y="166"/>
                  <a:pt x="152" y="165"/>
                  <a:pt x="154" y="162"/>
                </a:cubicBezTo>
                <a:cubicBezTo>
                  <a:pt x="156" y="162"/>
                  <a:pt x="158" y="162"/>
                  <a:pt x="162" y="162"/>
                </a:cubicBezTo>
                <a:cubicBezTo>
                  <a:pt x="166" y="162"/>
                  <a:pt x="168" y="162"/>
                  <a:pt x="170" y="166"/>
                </a:cubicBezTo>
                <a:cubicBezTo>
                  <a:pt x="174" y="169"/>
                  <a:pt x="174" y="171"/>
                  <a:pt x="174" y="178"/>
                </a:cubicBezTo>
                <a:cubicBezTo>
                  <a:pt x="174" y="178"/>
                  <a:pt x="174" y="178"/>
                  <a:pt x="174" y="215"/>
                </a:cubicBezTo>
                <a:close/>
                <a:moveTo>
                  <a:pt x="221" y="198"/>
                </a:moveTo>
                <a:cubicBezTo>
                  <a:pt x="221" y="198"/>
                  <a:pt x="221" y="198"/>
                  <a:pt x="195" y="198"/>
                </a:cubicBezTo>
                <a:cubicBezTo>
                  <a:pt x="195" y="198"/>
                  <a:pt x="195" y="198"/>
                  <a:pt x="195" y="210"/>
                </a:cubicBezTo>
                <a:cubicBezTo>
                  <a:pt x="195" y="212"/>
                  <a:pt x="195" y="215"/>
                  <a:pt x="195" y="216"/>
                </a:cubicBezTo>
                <a:cubicBezTo>
                  <a:pt x="198" y="216"/>
                  <a:pt x="198" y="219"/>
                  <a:pt x="202" y="219"/>
                </a:cubicBezTo>
                <a:cubicBezTo>
                  <a:pt x="203" y="219"/>
                  <a:pt x="203" y="216"/>
                  <a:pt x="206" y="216"/>
                </a:cubicBezTo>
                <a:cubicBezTo>
                  <a:pt x="206" y="215"/>
                  <a:pt x="207" y="212"/>
                  <a:pt x="207" y="210"/>
                </a:cubicBezTo>
                <a:cubicBezTo>
                  <a:pt x="207" y="210"/>
                  <a:pt x="207" y="210"/>
                  <a:pt x="207" y="206"/>
                </a:cubicBezTo>
                <a:cubicBezTo>
                  <a:pt x="207" y="206"/>
                  <a:pt x="207" y="206"/>
                  <a:pt x="221" y="206"/>
                </a:cubicBezTo>
                <a:cubicBezTo>
                  <a:pt x="221" y="206"/>
                  <a:pt x="221" y="206"/>
                  <a:pt x="221" y="210"/>
                </a:cubicBezTo>
                <a:cubicBezTo>
                  <a:pt x="221" y="216"/>
                  <a:pt x="219" y="220"/>
                  <a:pt x="215" y="224"/>
                </a:cubicBezTo>
                <a:cubicBezTo>
                  <a:pt x="211" y="228"/>
                  <a:pt x="207" y="231"/>
                  <a:pt x="199" y="231"/>
                </a:cubicBezTo>
                <a:cubicBezTo>
                  <a:pt x="194" y="231"/>
                  <a:pt x="190" y="228"/>
                  <a:pt x="186" y="224"/>
                </a:cubicBezTo>
                <a:cubicBezTo>
                  <a:pt x="184" y="220"/>
                  <a:pt x="182" y="215"/>
                  <a:pt x="182" y="210"/>
                </a:cubicBezTo>
                <a:cubicBezTo>
                  <a:pt x="182" y="210"/>
                  <a:pt x="182" y="210"/>
                  <a:pt x="182" y="181"/>
                </a:cubicBezTo>
                <a:cubicBezTo>
                  <a:pt x="182" y="174"/>
                  <a:pt x="184" y="170"/>
                  <a:pt x="188" y="166"/>
                </a:cubicBezTo>
                <a:cubicBezTo>
                  <a:pt x="190" y="163"/>
                  <a:pt x="195" y="161"/>
                  <a:pt x="202" y="161"/>
                </a:cubicBezTo>
                <a:cubicBezTo>
                  <a:pt x="207" y="161"/>
                  <a:pt x="211" y="163"/>
                  <a:pt x="215" y="166"/>
                </a:cubicBezTo>
                <a:cubicBezTo>
                  <a:pt x="219" y="169"/>
                  <a:pt x="221" y="174"/>
                  <a:pt x="221" y="181"/>
                </a:cubicBezTo>
                <a:cubicBezTo>
                  <a:pt x="221" y="181"/>
                  <a:pt x="221" y="181"/>
                  <a:pt x="221" y="198"/>
                </a:cubicBezTo>
                <a:close/>
              </a:path>
            </a:pathLst>
          </a:custGeom>
          <a:solidFill>
            <a:schemeClr val="lt2"/>
          </a:solidFill>
          <a:ln>
            <a:noFill/>
          </a:ln>
        </p:spPr>
        <p:style>
          <a:lnRef idx="0"/>
          <a:fillRef idx="0"/>
          <a:effectRef idx="0"/>
          <a:fontRef idx="minor"/>
        </p:style>
      </p:sp>
      <p:sp>
        <p:nvSpPr>
          <p:cNvPr id="221" name="CustomShape 7"/>
          <p:cNvSpPr/>
          <p:nvPr/>
        </p:nvSpPr>
        <p:spPr>
          <a:xfrm>
            <a:off x="3583800" y="3844440"/>
            <a:ext cx="175680" cy="381960"/>
          </a:xfrm>
          <a:custGeom>
            <a:avLst/>
            <a:gdLst/>
            <a:ahLst/>
            <a:rect l="l" t="t" r="r" b="b"/>
            <a:pathLst>
              <a:path w="117" h="252">
                <a:moveTo>
                  <a:pt x="113" y="126"/>
                </a:moveTo>
                <a:cubicBezTo>
                  <a:pt x="77" y="126"/>
                  <a:pt x="77" y="126"/>
                  <a:pt x="77" y="126"/>
                </a:cubicBezTo>
                <a:cubicBezTo>
                  <a:pt x="77" y="182"/>
                  <a:pt x="77" y="252"/>
                  <a:pt x="77" y="252"/>
                </a:cubicBezTo>
                <a:cubicBezTo>
                  <a:pt x="25" y="252"/>
                  <a:pt x="25" y="252"/>
                  <a:pt x="25" y="252"/>
                </a:cubicBezTo>
                <a:cubicBezTo>
                  <a:pt x="25" y="252"/>
                  <a:pt x="25" y="183"/>
                  <a:pt x="25" y="126"/>
                </a:cubicBezTo>
                <a:cubicBezTo>
                  <a:pt x="0" y="126"/>
                  <a:pt x="0" y="126"/>
                  <a:pt x="0" y="126"/>
                </a:cubicBezTo>
                <a:cubicBezTo>
                  <a:pt x="0" y="81"/>
                  <a:pt x="0" y="81"/>
                  <a:pt x="0" y="81"/>
                </a:cubicBezTo>
                <a:cubicBezTo>
                  <a:pt x="25" y="81"/>
                  <a:pt x="25" y="81"/>
                  <a:pt x="25" y="81"/>
                </a:cubicBezTo>
                <a:cubicBezTo>
                  <a:pt x="25" y="52"/>
                  <a:pt x="25" y="52"/>
                  <a:pt x="25" y="52"/>
                </a:cubicBezTo>
                <a:cubicBezTo>
                  <a:pt x="25" y="32"/>
                  <a:pt x="35" y="0"/>
                  <a:pt x="77" y="0"/>
                </a:cubicBezTo>
                <a:cubicBezTo>
                  <a:pt x="115" y="0"/>
                  <a:pt x="115" y="0"/>
                  <a:pt x="115" y="0"/>
                </a:cubicBezTo>
                <a:cubicBezTo>
                  <a:pt x="115" y="44"/>
                  <a:pt x="115" y="44"/>
                  <a:pt x="115" y="44"/>
                </a:cubicBezTo>
                <a:cubicBezTo>
                  <a:pt x="115" y="44"/>
                  <a:pt x="92" y="44"/>
                  <a:pt x="89" y="44"/>
                </a:cubicBezTo>
                <a:cubicBezTo>
                  <a:pt x="84" y="44"/>
                  <a:pt x="77" y="45"/>
                  <a:pt x="77" y="56"/>
                </a:cubicBezTo>
                <a:cubicBezTo>
                  <a:pt x="77" y="81"/>
                  <a:pt x="77" y="81"/>
                  <a:pt x="77" y="81"/>
                </a:cubicBezTo>
                <a:cubicBezTo>
                  <a:pt x="117" y="81"/>
                  <a:pt x="117" y="81"/>
                  <a:pt x="117" y="81"/>
                </a:cubicBezTo>
                <a:cubicBezTo>
                  <a:pt x="113" y="126"/>
                  <a:pt x="113" y="126"/>
                  <a:pt x="113" y="126"/>
                </a:cubicBezTo>
                <a:cubicBezTo>
                  <a:pt x="113" y="126"/>
                  <a:pt x="113" y="126"/>
                  <a:pt x="113" y="126"/>
                </a:cubicBezTo>
                <a:close/>
              </a:path>
            </a:pathLst>
          </a:custGeom>
          <a:solidFill>
            <a:schemeClr val="lt2"/>
          </a:solidFill>
          <a:ln>
            <a:noFill/>
          </a:ln>
        </p:spPr>
        <p:style>
          <a:lnRef idx="0"/>
          <a:fillRef idx="0"/>
          <a:effectRef idx="0"/>
          <a:fontRef idx="minor"/>
        </p:style>
      </p:sp>
      <p:sp>
        <p:nvSpPr>
          <p:cNvPr id="222" name="CustomShape 8"/>
          <p:cNvSpPr/>
          <p:nvPr/>
        </p:nvSpPr>
        <p:spPr>
          <a:xfrm>
            <a:off x="6667920" y="3852000"/>
            <a:ext cx="468000" cy="381960"/>
          </a:xfrm>
          <a:custGeom>
            <a:avLst/>
            <a:gdLst/>
            <a:ahLst/>
            <a:rect l="l" t="t" r="r" b="b"/>
            <a:pathLst>
              <a:path w="279" h="228">
                <a:moveTo>
                  <a:pt x="279" y="27"/>
                </a:moveTo>
                <a:cubicBezTo>
                  <a:pt x="270" y="33"/>
                  <a:pt x="258" y="36"/>
                  <a:pt x="246" y="36"/>
                </a:cubicBezTo>
                <a:cubicBezTo>
                  <a:pt x="258" y="30"/>
                  <a:pt x="267" y="18"/>
                  <a:pt x="271" y="6"/>
                </a:cubicBezTo>
                <a:cubicBezTo>
                  <a:pt x="261" y="12"/>
                  <a:pt x="249" y="17"/>
                  <a:pt x="235" y="20"/>
                </a:cubicBezTo>
                <a:cubicBezTo>
                  <a:pt x="225" y="8"/>
                  <a:pt x="210" y="0"/>
                  <a:pt x="193" y="0"/>
                </a:cubicBezTo>
                <a:cubicBezTo>
                  <a:pt x="162" y="0"/>
                  <a:pt x="135" y="27"/>
                  <a:pt x="135" y="59"/>
                </a:cubicBezTo>
                <a:cubicBezTo>
                  <a:pt x="135" y="63"/>
                  <a:pt x="136" y="68"/>
                  <a:pt x="138" y="72"/>
                </a:cubicBezTo>
                <a:cubicBezTo>
                  <a:pt x="90" y="69"/>
                  <a:pt x="48" y="47"/>
                  <a:pt x="18" y="12"/>
                </a:cubicBezTo>
                <a:cubicBezTo>
                  <a:pt x="13" y="20"/>
                  <a:pt x="12" y="30"/>
                  <a:pt x="12" y="41"/>
                </a:cubicBezTo>
                <a:cubicBezTo>
                  <a:pt x="12" y="60"/>
                  <a:pt x="21" y="78"/>
                  <a:pt x="36" y="89"/>
                </a:cubicBezTo>
                <a:cubicBezTo>
                  <a:pt x="27" y="87"/>
                  <a:pt x="18" y="86"/>
                  <a:pt x="10" y="81"/>
                </a:cubicBezTo>
                <a:cubicBezTo>
                  <a:pt x="10" y="81"/>
                  <a:pt x="10" y="81"/>
                  <a:pt x="10" y="81"/>
                </a:cubicBezTo>
                <a:cubicBezTo>
                  <a:pt x="10" y="110"/>
                  <a:pt x="30" y="132"/>
                  <a:pt x="57" y="138"/>
                </a:cubicBezTo>
                <a:cubicBezTo>
                  <a:pt x="51" y="140"/>
                  <a:pt x="46" y="141"/>
                  <a:pt x="42" y="141"/>
                </a:cubicBezTo>
                <a:cubicBezTo>
                  <a:pt x="37" y="141"/>
                  <a:pt x="34" y="140"/>
                  <a:pt x="30" y="140"/>
                </a:cubicBezTo>
                <a:cubicBezTo>
                  <a:pt x="39" y="162"/>
                  <a:pt x="60" y="179"/>
                  <a:pt x="84" y="179"/>
                </a:cubicBezTo>
                <a:cubicBezTo>
                  <a:pt x="64" y="195"/>
                  <a:pt x="39" y="204"/>
                  <a:pt x="13" y="204"/>
                </a:cubicBezTo>
                <a:cubicBezTo>
                  <a:pt x="9" y="204"/>
                  <a:pt x="3" y="204"/>
                  <a:pt x="0" y="203"/>
                </a:cubicBezTo>
                <a:cubicBezTo>
                  <a:pt x="24" y="219"/>
                  <a:pt x="54" y="228"/>
                  <a:pt x="87" y="228"/>
                </a:cubicBezTo>
                <a:cubicBezTo>
                  <a:pt x="193" y="228"/>
                  <a:pt x="250" y="141"/>
                  <a:pt x="250" y="66"/>
                </a:cubicBezTo>
                <a:cubicBezTo>
                  <a:pt x="250" y="63"/>
                  <a:pt x="250" y="60"/>
                  <a:pt x="250" y="57"/>
                </a:cubicBezTo>
                <a:cubicBezTo>
                  <a:pt x="262" y="50"/>
                  <a:pt x="271" y="39"/>
                  <a:pt x="279" y="27"/>
                </a:cubicBezTo>
                <a:close/>
              </a:path>
            </a:pathLst>
          </a:custGeom>
          <a:solidFill>
            <a:schemeClr val="lt2"/>
          </a:solidFill>
          <a:ln>
            <a:noFill/>
          </a:ln>
        </p:spPr>
        <p:style>
          <a:lnRef idx="0"/>
          <a:fillRef idx="0"/>
          <a:effectRef idx="0"/>
          <a:fontRef idx="minor"/>
        </p:style>
      </p:sp>
      <p:pic>
        <p:nvPicPr>
          <p:cNvPr id="223" name="Google Shape;1260;p86" descr=""/>
          <p:cNvPicPr/>
          <p:nvPr/>
        </p:nvPicPr>
        <p:blipFill>
          <a:blip r:embed="rId2"/>
          <a:stretch/>
        </p:blipFill>
        <p:spPr>
          <a:xfrm>
            <a:off x="5050440" y="3817080"/>
            <a:ext cx="468360" cy="468360"/>
          </a:xfrm>
          <a:prstGeom prst="rect">
            <a:avLst/>
          </a:prstGeom>
          <a:ln>
            <a:noFill/>
          </a:ln>
        </p:spPr>
      </p:pic>
      <p:pic>
        <p:nvPicPr>
          <p:cNvPr id="224" name="Google Shape;1261;p86" descr=""/>
          <p:cNvPicPr/>
          <p:nvPr/>
        </p:nvPicPr>
        <p:blipFill>
          <a:blip r:embed="rId3"/>
          <a:stretch/>
        </p:blipFill>
        <p:spPr>
          <a:xfrm>
            <a:off x="9539280" y="325080"/>
            <a:ext cx="2291040" cy="546120"/>
          </a:xfrm>
          <a:prstGeom prst="rect">
            <a:avLst/>
          </a:prstGeom>
          <a:ln>
            <a:noFill/>
          </a:ln>
        </p:spPr>
      </p:pic>
    </p:spTree>
  </p:cSld>
  <mc:AlternateContent>
    <mc:Choice Requires="p14">
      <p:transition spd="med" p14:dur="700">
        <p:fade/>
      </p:transition>
    </mc:Choice>
    <mc:Fallback>
      <p:transition spd="med">
        <p:fade/>
      </p:transition>
    </mc:Fallback>
  </mc:AlternateContent>
  <p:timing>
    <p:tnLst>
      <p:par>
        <p:cTn id="8" dur="indefinite" restart="never" nodeType="tmRoot">
          <p:childTnLst>
            <p:seq>
              <p:cTn id="9" dur="indefinite" nodeType="mainSeq">
                <p:childTnLst>
                  <p:par>
                    <p:cTn id="10" fill="hold">
                      <p:stCondLst>
                        <p:cond delay="0"/>
                      </p:stCondLst>
                      <p:childTnLst>
                        <p:par>
                          <p:cTn id="11" fill="hold">
                            <p:stCondLst>
                              <p:cond delay="0"/>
                            </p:stCondLst>
                            <p:childTnLst>
                              <p:par>
                                <p:cTn id="12" nodeType="withEffect" fill="hold" presetClass="entr" presetID="10">
                                  <p:stCondLst>
                                    <p:cond delay="0"/>
                                  </p:stCondLst>
                                  <p:childTnLst>
                                    <p:set>
                                      <p:cBhvr>
                                        <p:cTn id="13" dur="1" fill="hold">
                                          <p:stCondLst>
                                            <p:cond delay="0"/>
                                          </p:stCondLst>
                                        </p:cTn>
                                        <p:tgtEl>
                                          <p:spTgt spid="215"/>
                                        </p:tgtEl>
                                        <p:attrNameLst>
                                          <p:attrName>style.visibility</p:attrName>
                                        </p:attrNameLst>
                                      </p:cBhvr>
                                      <p:to>
                                        <p:strVal val="visible"/>
                                      </p:to>
                                    </p:set>
                                    <p:animEffect filter="fade" transition="in">
                                      <p:cBhvr additive="repl">
                                        <p:cTn id="14" dur="500"/>
                                        <p:tgtEl>
                                          <p:spTgt spid="215"/>
                                        </p:tgtEl>
                                      </p:cBhvr>
                                    </p:animEffect>
                                  </p:childTnLst>
                                </p:cTn>
                              </p:par>
                            </p:childTnLst>
                          </p:cTn>
                        </p:par>
                        <p:par>
                          <p:cTn id="15" fill="hold">
                            <p:stCondLst>
                              <p:cond delay="500"/>
                            </p:stCondLst>
                            <p:childTnLst>
                              <p:par>
                                <p:cTn id="16" nodeType="afterEffect" fill="hold" presetClass="entr" presetID="23" presetSubtype="16">
                                  <p:stCondLst>
                                    <p:cond delay="0"/>
                                  </p:stCondLst>
                                  <p:childTnLst>
                                    <p:set>
                                      <p:cBhvr>
                                        <p:cTn id="17" dur="1" fill="hold">
                                          <p:stCondLst>
                                            <p:cond delay="0"/>
                                          </p:stCondLst>
                                        </p:cTn>
                                        <p:tgtEl>
                                          <p:spTgt spid="216"/>
                                        </p:tgtEl>
                                        <p:attrNameLst>
                                          <p:attrName>style.visibility</p:attrName>
                                        </p:attrNameLst>
                                      </p:cBhvr>
                                      <p:to>
                                        <p:strVal val="visible"/>
                                      </p:to>
                                    </p:set>
                                    <p:anim calcmode="lin" valueType="num">
                                      <p:cBhvr additive="repl">
                                        <p:cTn id="18" dur="500"/>
                                        <p:tgtEl>
                                          <p:spTgt spid="216"/>
                                        </p:tgtEl>
                                        <p:attrNameLst>
                                          <p:attrName>ppt_w</p:attrName>
                                        </p:attrNameLst>
                                      </p:cBhvr>
                                      <p:tavLst>
                                        <p:tav tm="0">
                                          <p:val>
                                            <p:strVal val="0"/>
                                          </p:val>
                                        </p:tav>
                                        <p:tav tm="100000">
                                          <p:val>
                                            <p:strVal val="#ppt_w"/>
                                          </p:val>
                                        </p:tav>
                                      </p:tavLst>
                                    </p:anim>
                                    <p:anim calcmode="lin" valueType="num">
                                      <p:cBhvr additive="repl">
                                        <p:cTn id="19" dur="500"/>
                                        <p:tgtEl>
                                          <p:spTgt spid="216"/>
                                        </p:tgtEl>
                                        <p:attrNameLst>
                                          <p:attrName>ppt_h</p:attrName>
                                        </p:attrNameLst>
                                      </p:cBhvr>
                                      <p:tavLst>
                                        <p:tav tm="0">
                                          <p:val>
                                            <p:strVal val="0"/>
                                          </p:val>
                                        </p:tav>
                                        <p:tav tm="100000">
                                          <p:val>
                                            <p:strVal val="#ppt_h"/>
                                          </p:val>
                                        </p:tav>
                                      </p:tavLst>
                                    </p:anim>
                                  </p:childTnLst>
                                </p:cTn>
                              </p:par>
                              <p:par>
                                <p:cTn id="20" nodeType="withEffect" fill="hold" presetClass="entr" presetID="23" presetSubtype="16">
                                  <p:stCondLst>
                                    <p:cond delay="0"/>
                                  </p:stCondLst>
                                  <p:childTnLst>
                                    <p:set>
                                      <p:cBhvr>
                                        <p:cTn id="21" dur="1" fill="hold">
                                          <p:stCondLst>
                                            <p:cond delay="0"/>
                                          </p:stCondLst>
                                        </p:cTn>
                                        <p:tgtEl>
                                          <p:spTgt spid="217"/>
                                        </p:tgtEl>
                                        <p:attrNameLst>
                                          <p:attrName>style.visibility</p:attrName>
                                        </p:attrNameLst>
                                      </p:cBhvr>
                                      <p:to>
                                        <p:strVal val="visible"/>
                                      </p:to>
                                    </p:set>
                                    <p:anim calcmode="lin" valueType="num">
                                      <p:cBhvr additive="repl">
                                        <p:cTn id="22" dur="500"/>
                                        <p:tgtEl>
                                          <p:spTgt spid="217"/>
                                        </p:tgtEl>
                                        <p:attrNameLst>
                                          <p:attrName>ppt_w</p:attrName>
                                        </p:attrNameLst>
                                      </p:cBhvr>
                                      <p:tavLst>
                                        <p:tav tm="0">
                                          <p:val>
                                            <p:strVal val="0"/>
                                          </p:val>
                                        </p:tav>
                                        <p:tav tm="100000">
                                          <p:val>
                                            <p:strVal val="#ppt_w"/>
                                          </p:val>
                                        </p:tav>
                                      </p:tavLst>
                                    </p:anim>
                                    <p:anim calcmode="lin" valueType="num">
                                      <p:cBhvr additive="repl">
                                        <p:cTn id="23" dur="500"/>
                                        <p:tgtEl>
                                          <p:spTgt spid="217"/>
                                        </p:tgtEl>
                                        <p:attrNameLst>
                                          <p:attrName>ppt_h</p:attrName>
                                        </p:attrNameLst>
                                      </p:cBhvr>
                                      <p:tavLst>
                                        <p:tav tm="0">
                                          <p:val>
                                            <p:strVal val="0"/>
                                          </p:val>
                                        </p:tav>
                                        <p:tav tm="100000">
                                          <p:val>
                                            <p:strVal val="#ppt_h"/>
                                          </p:val>
                                        </p:tav>
                                      </p:tavLst>
                                    </p:anim>
                                  </p:childTnLst>
                                </p:cTn>
                              </p:par>
                            </p:childTnLst>
                          </p:cTn>
                        </p:par>
                        <p:par>
                          <p:cTn id="24" fill="hold">
                            <p:stCondLst>
                              <p:cond delay="1000"/>
                            </p:stCondLst>
                            <p:childTnLst>
                              <p:par>
                                <p:cTn id="25" nodeType="afterEffect" fill="hold" presetClass="entr" presetID="23" presetSubtype="16">
                                  <p:stCondLst>
                                    <p:cond delay="0"/>
                                  </p:stCondLst>
                                  <p:childTnLst>
                                    <p:set>
                                      <p:cBhvr>
                                        <p:cTn id="26" dur="1" fill="hold">
                                          <p:stCondLst>
                                            <p:cond delay="0"/>
                                          </p:stCondLst>
                                        </p:cTn>
                                        <p:tgtEl>
                                          <p:spTgt spid="221"/>
                                        </p:tgtEl>
                                        <p:attrNameLst>
                                          <p:attrName>style.visibility</p:attrName>
                                        </p:attrNameLst>
                                      </p:cBhvr>
                                      <p:to>
                                        <p:strVal val="visible"/>
                                      </p:to>
                                    </p:set>
                                    <p:anim calcmode="lin" valueType="num">
                                      <p:cBhvr additive="repl">
                                        <p:cTn id="27" dur="500"/>
                                        <p:tgtEl>
                                          <p:spTgt spid="221"/>
                                        </p:tgtEl>
                                        <p:attrNameLst>
                                          <p:attrName>ppt_w</p:attrName>
                                        </p:attrNameLst>
                                      </p:cBhvr>
                                      <p:tavLst>
                                        <p:tav tm="0">
                                          <p:val>
                                            <p:strVal val="0"/>
                                          </p:val>
                                        </p:tav>
                                        <p:tav tm="100000">
                                          <p:val>
                                            <p:strVal val="#ppt_w"/>
                                          </p:val>
                                        </p:tav>
                                      </p:tavLst>
                                    </p:anim>
                                    <p:anim calcmode="lin" valueType="num">
                                      <p:cBhvr additive="repl">
                                        <p:cTn id="28" dur="500"/>
                                        <p:tgtEl>
                                          <p:spTgt spid="22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6552000" y="904320"/>
            <a:ext cx="3988440" cy="767160"/>
          </a:xfrm>
          <a:prstGeom prst="rect">
            <a:avLst/>
          </a:prstGeom>
          <a:noFill/>
          <a:ln>
            <a:noFill/>
          </a:ln>
        </p:spPr>
        <p:style>
          <a:lnRef idx="0"/>
          <a:fillRef idx="0"/>
          <a:effectRef idx="0"/>
          <a:fontRef idx="minor"/>
        </p:style>
      </p:sp>
      <p:sp>
        <p:nvSpPr>
          <p:cNvPr id="161" name="CustomShape 2"/>
          <p:cNvSpPr/>
          <p:nvPr/>
        </p:nvSpPr>
        <p:spPr>
          <a:xfrm>
            <a:off x="360000" y="504000"/>
            <a:ext cx="4246200" cy="309420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en-US" sz="3200" spc="-1" strike="noStrike">
                <a:solidFill>
                  <a:srgbClr val="6c6c6c"/>
                </a:solidFill>
                <a:latin typeface="Calibri"/>
                <a:ea typeface="Calibri"/>
              </a:rPr>
              <a:t>Content </a:t>
            </a:r>
            <a:endParaRPr b="0" lang="en-IN" sz="3200" spc="-1" strike="noStrike">
              <a:latin typeface="Arial"/>
            </a:endParaRPr>
          </a:p>
          <a:p>
            <a:pPr>
              <a:lnSpc>
                <a:spcPct val="100000"/>
              </a:lnSpc>
              <a:tabLst>
                <a:tab algn="l" pos="0"/>
              </a:tabLst>
            </a:pPr>
            <a:endParaRPr b="0" lang="en-IN" sz="3200" spc="-1" strike="noStrike">
              <a:latin typeface="Arial"/>
            </a:endParaRPr>
          </a:p>
          <a:p>
            <a:pPr>
              <a:lnSpc>
                <a:spcPct val="100000"/>
              </a:lnSpc>
              <a:tabLst>
                <a:tab algn="l" pos="0"/>
              </a:tabLst>
            </a:pPr>
            <a:endParaRPr b="0" lang="en-IN" sz="3200" spc="-1" strike="noStrike">
              <a:latin typeface="Arial"/>
            </a:endParaRPr>
          </a:p>
          <a:p>
            <a:pPr>
              <a:lnSpc>
                <a:spcPct val="100000"/>
              </a:lnSpc>
              <a:tabLst>
                <a:tab algn="l" pos="0"/>
              </a:tabLst>
            </a:pPr>
            <a:r>
              <a:rPr b="0" lang="en-US" sz="2200" spc="-1" strike="noStrike">
                <a:solidFill>
                  <a:srgbClr val="5983b0"/>
                </a:solidFill>
                <a:latin typeface="Ubuntu Mono"/>
                <a:ea typeface="Calibri"/>
              </a:rPr>
              <a:t>1.About Git</a:t>
            </a:r>
            <a:endParaRPr b="0" lang="en-IN" sz="2200" spc="-1" strike="noStrike">
              <a:latin typeface="Arial"/>
            </a:endParaRPr>
          </a:p>
          <a:p>
            <a:pPr>
              <a:lnSpc>
                <a:spcPct val="100000"/>
              </a:lnSpc>
              <a:tabLst>
                <a:tab algn="l" pos="0"/>
              </a:tabLst>
            </a:pPr>
            <a:endParaRPr b="0" lang="en-IN" sz="2200" spc="-1" strike="noStrike">
              <a:latin typeface="Arial"/>
            </a:endParaRPr>
          </a:p>
          <a:p>
            <a:pPr>
              <a:lnSpc>
                <a:spcPct val="100000"/>
              </a:lnSpc>
              <a:tabLst>
                <a:tab algn="l" pos="0"/>
              </a:tabLst>
            </a:pPr>
            <a:r>
              <a:rPr b="0" lang="en-US" sz="2200" spc="-1" strike="noStrike">
                <a:solidFill>
                  <a:srgbClr val="5983b0"/>
                </a:solidFill>
                <a:latin typeface="Ubuntu Mono"/>
                <a:ea typeface="Calibri"/>
              </a:rPr>
              <a:t>2.About Cherry-pick</a:t>
            </a:r>
            <a:endParaRPr b="0" lang="en-IN" sz="2200" spc="-1" strike="noStrike">
              <a:latin typeface="Arial"/>
            </a:endParaRPr>
          </a:p>
          <a:p>
            <a:pPr>
              <a:lnSpc>
                <a:spcPct val="100000"/>
              </a:lnSpc>
              <a:tabLst>
                <a:tab algn="l" pos="0"/>
              </a:tabLst>
            </a:pPr>
            <a:endParaRPr b="0" lang="en-IN" sz="2200" spc="-1" strike="noStrike">
              <a:latin typeface="Arial"/>
            </a:endParaRPr>
          </a:p>
          <a:p>
            <a:pPr>
              <a:lnSpc>
                <a:spcPct val="100000"/>
              </a:lnSpc>
              <a:tabLst>
                <a:tab algn="l" pos="0"/>
              </a:tabLst>
            </a:pPr>
            <a:r>
              <a:rPr b="0" lang="en-US" sz="2200" spc="-1" strike="noStrike">
                <a:solidFill>
                  <a:srgbClr val="5983b0"/>
                </a:solidFill>
                <a:latin typeface="Ubuntu Mono"/>
                <a:ea typeface="Calibri"/>
              </a:rPr>
              <a:t>3.How to use cherry-pick</a:t>
            </a:r>
            <a:endParaRPr b="0" lang="en-IN" sz="2200" spc="-1" strike="noStrike">
              <a:latin typeface="Arial"/>
            </a:endParaRPr>
          </a:p>
          <a:p>
            <a:pPr>
              <a:lnSpc>
                <a:spcPct val="100000"/>
              </a:lnSpc>
              <a:tabLst>
                <a:tab algn="l" pos="0"/>
              </a:tabLst>
            </a:pPr>
            <a:endParaRPr b="0" lang="en-IN" sz="2200" spc="-1" strike="noStrike">
              <a:latin typeface="Arial"/>
            </a:endParaRPr>
          </a:p>
          <a:p>
            <a:pPr>
              <a:lnSpc>
                <a:spcPct val="100000"/>
              </a:lnSpc>
              <a:tabLst>
                <a:tab algn="l" pos="0"/>
              </a:tabLst>
            </a:pPr>
            <a:r>
              <a:rPr b="0" lang="en-US" sz="2200" spc="-1" strike="noStrike">
                <a:solidFill>
                  <a:srgbClr val="5983b0"/>
                </a:solidFill>
                <a:latin typeface="Ubuntu Mono"/>
                <a:ea typeface="Calibri"/>
              </a:rPr>
              <a:t>4.Execution </a:t>
            </a:r>
            <a:endParaRPr b="0" lang="en-IN" sz="2200" spc="-1" strike="noStrike">
              <a:latin typeface="Arial"/>
            </a:endParaRPr>
          </a:p>
        </p:txBody>
      </p:sp>
      <p:sp>
        <p:nvSpPr>
          <p:cNvPr id="162" name="CustomShape 3"/>
          <p:cNvSpPr/>
          <p:nvPr/>
        </p:nvSpPr>
        <p:spPr>
          <a:xfrm>
            <a:off x="5279760" y="2266200"/>
            <a:ext cx="5646600" cy="1752120"/>
          </a:xfrm>
          <a:prstGeom prst="rect">
            <a:avLst/>
          </a:prstGeom>
          <a:noFill/>
          <a:ln>
            <a:noFill/>
          </a:ln>
        </p:spPr>
        <p:style>
          <a:lnRef idx="0"/>
          <a:fillRef idx="0"/>
          <a:effectRef idx="0"/>
          <a:fontRef idx="minor"/>
        </p:style>
      </p:sp>
      <p:sp>
        <p:nvSpPr>
          <p:cNvPr id="163" name="CustomShape 4"/>
          <p:cNvSpPr/>
          <p:nvPr/>
        </p:nvSpPr>
        <p:spPr>
          <a:xfrm>
            <a:off x="5279760" y="4212720"/>
            <a:ext cx="5646600" cy="884520"/>
          </a:xfrm>
          <a:prstGeom prst="rect">
            <a:avLst/>
          </a:prstGeom>
          <a:noFill/>
          <a:ln>
            <a:noFill/>
          </a:ln>
        </p:spPr>
        <p:style>
          <a:lnRef idx="0"/>
          <a:fillRef idx="0"/>
          <a:effectRef idx="0"/>
          <a:fontRef idx="minor"/>
        </p:style>
        <p:txBody>
          <a:bodyPr lIns="90000" rIns="90000" tIns="45000" bIns="45000">
            <a:noAutofit/>
          </a:bodyPr>
          <a:p>
            <a:pPr algn="just">
              <a:lnSpc>
                <a:spcPct val="150000"/>
              </a:lnSpc>
              <a:tabLst>
                <a:tab algn="l" pos="0"/>
              </a:tabLst>
            </a:pPr>
            <a:r>
              <a:rPr b="0" lang="en-US" sz="1200" spc="-1" strike="noStrike">
                <a:solidFill>
                  <a:srgbClr val="9d9d9d"/>
                </a:solidFill>
                <a:latin typeface="Calibri"/>
                <a:ea typeface="Calibri"/>
              </a:rPr>
              <a:t>.</a:t>
            </a:r>
            <a:endParaRPr b="0" lang="en-IN" sz="1200" spc="-1" strike="noStrike">
              <a:latin typeface="Arial"/>
            </a:endParaRPr>
          </a:p>
        </p:txBody>
      </p:sp>
      <p:sp>
        <p:nvSpPr>
          <p:cNvPr id="164" name="CustomShape 5"/>
          <p:cNvSpPr/>
          <p:nvPr/>
        </p:nvSpPr>
        <p:spPr>
          <a:xfrm>
            <a:off x="5289480" y="4516560"/>
            <a:ext cx="1764720" cy="305640"/>
          </a:xfrm>
          <a:prstGeom prst="rect">
            <a:avLst/>
          </a:prstGeom>
          <a:noFill/>
          <a:ln>
            <a:noFill/>
          </a:ln>
        </p:spPr>
        <p:style>
          <a:lnRef idx="0"/>
          <a:fillRef idx="0"/>
          <a:effectRef idx="0"/>
          <a:fontRef idx="minor"/>
        </p:style>
      </p:sp>
      <p:pic>
        <p:nvPicPr>
          <p:cNvPr id="165" name="" descr=""/>
          <p:cNvPicPr/>
          <p:nvPr/>
        </p:nvPicPr>
        <p:blipFill>
          <a:blip r:embed="rId1"/>
          <a:stretch/>
        </p:blipFill>
        <p:spPr>
          <a:xfrm>
            <a:off x="5832000" y="0"/>
            <a:ext cx="6452280" cy="685584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1152000" y="455760"/>
            <a:ext cx="10294920" cy="6959160"/>
          </a:xfrm>
          <a:prstGeom prst="rect">
            <a:avLst/>
          </a:prstGeom>
          <a:noFill/>
          <a:ln>
            <a:noFill/>
          </a:ln>
        </p:spPr>
        <p:style>
          <a:lnRef idx="0"/>
          <a:fillRef idx="0"/>
          <a:effectRef idx="0"/>
          <a:fontRef idx="minor"/>
        </p:style>
        <p:txBody>
          <a:bodyPr lIns="90000" rIns="90000" tIns="45000" bIns="45000">
            <a:noAutofit/>
          </a:bodyPr>
          <a:p>
            <a:pPr algn="ctr">
              <a:lnSpc>
                <a:spcPct val="100000"/>
              </a:lnSpc>
              <a:tabLst>
                <a:tab algn="l" pos="0"/>
              </a:tabLst>
            </a:pPr>
            <a:r>
              <a:rPr b="0" lang="en-US" sz="4400" spc="-1" strike="noStrike">
                <a:solidFill>
                  <a:srgbClr val="6c6c6c"/>
                </a:solidFill>
                <a:latin typeface="Lato"/>
                <a:ea typeface="Lato"/>
              </a:rPr>
              <a:t>What is Git?</a:t>
            </a:r>
            <a:endParaRPr b="0" lang="en-IN" sz="4400" spc="-1" strike="noStrike">
              <a:latin typeface="Arial"/>
            </a:endParaRPr>
          </a:p>
          <a:p>
            <a:pPr algn="ctr">
              <a:lnSpc>
                <a:spcPct val="100000"/>
              </a:lnSpc>
              <a:tabLst>
                <a:tab algn="l" pos="0"/>
              </a:tabLst>
            </a:pPr>
            <a:endParaRPr b="0" lang="en-IN" sz="4400" spc="-1" strike="noStrike">
              <a:latin typeface="Arial"/>
            </a:endParaRPr>
          </a:p>
          <a:p>
            <a:pPr algn="ctr">
              <a:lnSpc>
                <a:spcPct val="100000"/>
              </a:lnSpc>
              <a:tabLst>
                <a:tab algn="l" pos="0"/>
              </a:tabLst>
            </a:pPr>
            <a:endParaRPr b="0" lang="en-IN" sz="4400" spc="-1" strike="noStrike">
              <a:latin typeface="Arial"/>
            </a:endParaRPr>
          </a:p>
        </p:txBody>
      </p:sp>
      <p:sp>
        <p:nvSpPr>
          <p:cNvPr id="167" name="CustomShape 2"/>
          <p:cNvSpPr/>
          <p:nvPr/>
        </p:nvSpPr>
        <p:spPr>
          <a:xfrm>
            <a:off x="1512000" y="1779480"/>
            <a:ext cx="9502920" cy="4483440"/>
          </a:xfrm>
          <a:prstGeom prst="rect">
            <a:avLst/>
          </a:prstGeom>
          <a:noFill/>
          <a:ln>
            <a:noFill/>
          </a:ln>
        </p:spPr>
        <p:style>
          <a:lnRef idx="0"/>
          <a:fillRef idx="0"/>
          <a:effectRef idx="0"/>
          <a:fontRef idx="minor"/>
        </p:style>
      </p:sp>
      <p:sp>
        <p:nvSpPr>
          <p:cNvPr id="168" name="CustomShape 3"/>
          <p:cNvSpPr/>
          <p:nvPr/>
        </p:nvSpPr>
        <p:spPr>
          <a:xfrm>
            <a:off x="914400" y="1779480"/>
            <a:ext cx="5150520" cy="1198080"/>
          </a:xfrm>
          <a:prstGeom prst="rect">
            <a:avLst/>
          </a:prstGeom>
          <a:noFill/>
          <a:ln>
            <a:noFill/>
          </a:ln>
        </p:spPr>
        <p:style>
          <a:lnRef idx="0"/>
          <a:fillRef idx="0"/>
          <a:effectRef idx="0"/>
          <a:fontRef idx="minor"/>
        </p:style>
      </p:sp>
      <p:sp>
        <p:nvSpPr>
          <p:cNvPr id="169" name="CustomShape 4"/>
          <p:cNvSpPr/>
          <p:nvPr/>
        </p:nvSpPr>
        <p:spPr>
          <a:xfrm>
            <a:off x="914400" y="3097800"/>
            <a:ext cx="5150520" cy="2306160"/>
          </a:xfrm>
          <a:prstGeom prst="rect">
            <a:avLst/>
          </a:prstGeom>
          <a:noFill/>
          <a:ln>
            <a:noFill/>
          </a:ln>
        </p:spPr>
        <p:style>
          <a:lnRef idx="0"/>
          <a:fillRef idx="0"/>
          <a:effectRef idx="0"/>
          <a:fontRef idx="minor"/>
        </p:style>
      </p:sp>
      <p:sp>
        <p:nvSpPr>
          <p:cNvPr id="170" name="CustomShape 5"/>
          <p:cNvSpPr/>
          <p:nvPr/>
        </p:nvSpPr>
        <p:spPr>
          <a:xfrm>
            <a:off x="6152400" y="1861920"/>
            <a:ext cx="5150520" cy="2306160"/>
          </a:xfrm>
          <a:prstGeom prst="rect">
            <a:avLst/>
          </a:prstGeom>
          <a:noFill/>
          <a:ln>
            <a:noFill/>
          </a:ln>
        </p:spPr>
        <p:style>
          <a:lnRef idx="0"/>
          <a:fillRef idx="0"/>
          <a:effectRef idx="0"/>
          <a:fontRef idx="minor"/>
        </p:style>
        <p:txBody>
          <a:bodyPr lIns="90000" rIns="90000" tIns="45000" bIns="45000">
            <a:noAutofit/>
          </a:bodyPr>
          <a:p>
            <a:pPr algn="just">
              <a:lnSpc>
                <a:spcPct val="150000"/>
              </a:lnSpc>
              <a:tabLst>
                <a:tab algn="l" pos="0"/>
              </a:tabLst>
            </a:pPr>
            <a:r>
              <a:rPr b="0" lang="en-US" sz="1200" spc="-1" strike="noStrike">
                <a:solidFill>
                  <a:srgbClr val="9d9d9d"/>
                </a:solidFill>
                <a:latin typeface="Calibri"/>
                <a:ea typeface="Calibri"/>
              </a:rPr>
              <a:t>.</a:t>
            </a:r>
            <a:endParaRPr b="0" lang="en-IN" sz="1200" spc="-1" strike="noStrike">
              <a:latin typeface="Arial"/>
            </a:endParaRPr>
          </a:p>
        </p:txBody>
      </p:sp>
      <p:sp>
        <p:nvSpPr>
          <p:cNvPr id="171" name="CustomShape 6"/>
          <p:cNvSpPr/>
          <p:nvPr/>
        </p:nvSpPr>
        <p:spPr>
          <a:xfrm>
            <a:off x="6255720" y="4169160"/>
            <a:ext cx="5150520" cy="1198080"/>
          </a:xfrm>
          <a:prstGeom prst="rect">
            <a:avLst/>
          </a:prstGeom>
          <a:noFill/>
          <a:ln>
            <a:noFill/>
          </a:ln>
        </p:spPr>
        <p:style>
          <a:lnRef idx="0"/>
          <a:fillRef idx="0"/>
          <a:effectRef idx="0"/>
          <a:fontRef idx="minor"/>
        </p:style>
      </p:sp>
      <p:sp>
        <p:nvSpPr>
          <p:cNvPr id="172" name="CustomShape 7"/>
          <p:cNvSpPr/>
          <p:nvPr/>
        </p:nvSpPr>
        <p:spPr>
          <a:xfrm>
            <a:off x="914400" y="5200920"/>
            <a:ext cx="5150520" cy="607680"/>
          </a:xfrm>
          <a:prstGeom prst="rect">
            <a:avLst/>
          </a:prstGeom>
          <a:noFill/>
          <a:ln>
            <a:noFill/>
          </a:ln>
        </p:spPr>
        <p:style>
          <a:lnRef idx="0"/>
          <a:fillRef idx="0"/>
          <a:effectRef idx="0"/>
          <a:fontRef idx="minor"/>
        </p:style>
        <p:txBody>
          <a:bodyPr lIns="90000" rIns="90000" tIns="45000" bIns="45000">
            <a:noAutofit/>
          </a:bodyPr>
          <a:p>
            <a:pPr algn="just">
              <a:lnSpc>
                <a:spcPct val="150000"/>
              </a:lnSpc>
              <a:tabLst>
                <a:tab algn="l" pos="0"/>
              </a:tabLst>
            </a:pPr>
            <a:r>
              <a:rPr b="0" lang="en-US" sz="1200" spc="-1" strike="noStrike">
                <a:solidFill>
                  <a:srgbClr val="bfbfbf"/>
                </a:solidFill>
                <a:latin typeface="Calibri"/>
                <a:ea typeface="Calibri"/>
              </a:rPr>
              <a:t>. </a:t>
            </a:r>
            <a:endParaRPr b="0" lang="en-IN" sz="1200" spc="-1" strike="noStrike">
              <a:latin typeface="Arial"/>
            </a:endParaRPr>
          </a:p>
        </p:txBody>
      </p:sp>
      <p:sp>
        <p:nvSpPr>
          <p:cNvPr id="173" name="CustomShape 8"/>
          <p:cNvSpPr/>
          <p:nvPr/>
        </p:nvSpPr>
        <p:spPr>
          <a:xfrm>
            <a:off x="-23760" y="1872000"/>
            <a:ext cx="11758680" cy="2878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600" spc="-1" strike="noStrike">
                <a:solidFill>
                  <a:srgbClr val="5983b0"/>
                </a:solidFill>
                <a:latin typeface="Ubuntu Mono"/>
                <a:ea typeface="DejaVu Sans"/>
              </a:rPr>
              <a:t>Git is the most commonly used version control system. Git tracks the changes you make to files, so you have a record of what has been done, and you can revert to specific versions should you ever need to. Git also makes collaboration easier, allowing changes by multiple people to all be merged into one source.</a:t>
            </a:r>
            <a:r>
              <a:rPr b="0" lang="en-IN" sz="1000" spc="-1" strike="noStrike">
                <a:solidFill>
                  <a:srgbClr val="5983b0"/>
                </a:solidFill>
                <a:latin typeface="Arial"/>
                <a:ea typeface="DejaVu Sans"/>
              </a:rPr>
              <a:t> </a:t>
            </a:r>
            <a:endParaRPr b="0" lang="en-IN" sz="1000" spc="-1" strike="noStrike">
              <a:latin typeface="Arial"/>
            </a:endParaRPr>
          </a:p>
        </p:txBody>
      </p:sp>
      <p:pic>
        <p:nvPicPr>
          <p:cNvPr id="174" name="" descr=""/>
          <p:cNvPicPr/>
          <p:nvPr/>
        </p:nvPicPr>
        <p:blipFill>
          <a:blip r:embed="rId1"/>
          <a:stretch/>
        </p:blipFill>
        <p:spPr>
          <a:xfrm>
            <a:off x="7200000" y="3796560"/>
            <a:ext cx="4390920" cy="225036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3714480" y="240480"/>
            <a:ext cx="4760640" cy="767160"/>
          </a:xfrm>
          <a:prstGeom prst="rect">
            <a:avLst/>
          </a:prstGeom>
          <a:noFill/>
          <a:ln>
            <a:noFill/>
          </a:ln>
        </p:spPr>
        <p:style>
          <a:lnRef idx="0"/>
          <a:fillRef idx="0"/>
          <a:effectRef idx="0"/>
          <a:fontRef idx="minor"/>
        </p:style>
        <p:txBody>
          <a:bodyPr lIns="90000" rIns="90000" tIns="45000" bIns="45000">
            <a:noAutofit/>
          </a:bodyPr>
          <a:p>
            <a:pPr algn="ctr">
              <a:lnSpc>
                <a:spcPct val="100000"/>
              </a:lnSpc>
              <a:tabLst>
                <a:tab algn="l" pos="0"/>
              </a:tabLst>
            </a:pPr>
            <a:r>
              <a:rPr b="0" lang="en-US" sz="4400" spc="-1" strike="noStrike">
                <a:solidFill>
                  <a:srgbClr val="6c6c6c"/>
                </a:solidFill>
                <a:latin typeface="Lato"/>
                <a:ea typeface="Lato"/>
              </a:rPr>
              <a:t>About </a:t>
            </a:r>
            <a:endParaRPr b="0" lang="en-IN" sz="4400" spc="-1" strike="noStrike">
              <a:latin typeface="Arial"/>
            </a:endParaRPr>
          </a:p>
          <a:p>
            <a:pPr algn="ctr">
              <a:lnSpc>
                <a:spcPct val="100000"/>
              </a:lnSpc>
              <a:tabLst>
                <a:tab algn="l" pos="0"/>
              </a:tabLst>
            </a:pPr>
            <a:r>
              <a:rPr b="0" lang="en-US" sz="4400" spc="-1" strike="noStrike">
                <a:solidFill>
                  <a:srgbClr val="6c6c6c"/>
                </a:solidFill>
                <a:latin typeface="Lato"/>
                <a:ea typeface="Lato"/>
              </a:rPr>
              <a:t>Cherry-pick</a:t>
            </a:r>
            <a:endParaRPr b="0" lang="en-IN" sz="4400" spc="-1" strike="noStrike">
              <a:latin typeface="Arial"/>
            </a:endParaRPr>
          </a:p>
        </p:txBody>
      </p:sp>
      <p:sp>
        <p:nvSpPr>
          <p:cNvPr id="176" name="CustomShape 2"/>
          <p:cNvSpPr/>
          <p:nvPr/>
        </p:nvSpPr>
        <p:spPr>
          <a:xfrm>
            <a:off x="914400" y="1647000"/>
            <a:ext cx="10361160" cy="607680"/>
          </a:xfrm>
          <a:prstGeom prst="rect">
            <a:avLst/>
          </a:prstGeom>
          <a:noFill/>
          <a:ln>
            <a:noFill/>
          </a:ln>
        </p:spPr>
        <p:style>
          <a:lnRef idx="0"/>
          <a:fillRef idx="0"/>
          <a:effectRef idx="0"/>
          <a:fontRef idx="minor"/>
        </p:style>
        <p:txBody>
          <a:bodyPr lIns="90000" rIns="90000" tIns="45000" bIns="45000">
            <a:noAutofit/>
          </a:bodyPr>
          <a:p>
            <a:pPr algn="just">
              <a:lnSpc>
                <a:spcPct val="150000"/>
              </a:lnSpc>
              <a:tabLst>
                <a:tab algn="l" pos="0"/>
              </a:tabLst>
            </a:pPr>
            <a:endParaRPr b="0" lang="en-IN" sz="1800" spc="-1" strike="noStrike">
              <a:latin typeface="Arial"/>
            </a:endParaRPr>
          </a:p>
          <a:p>
            <a:pPr algn="just">
              <a:lnSpc>
                <a:spcPct val="150000"/>
              </a:lnSpc>
              <a:tabLst>
                <a:tab algn="l" pos="0"/>
              </a:tabLst>
            </a:pPr>
            <a:endParaRPr b="0" lang="en-IN" sz="1800" spc="-1" strike="noStrike">
              <a:latin typeface="Arial"/>
            </a:endParaRPr>
          </a:p>
          <a:p>
            <a:pPr algn="just">
              <a:lnSpc>
                <a:spcPct val="150000"/>
              </a:lnSpc>
              <a:tabLst>
                <a:tab algn="l" pos="0"/>
              </a:tabLst>
            </a:pPr>
            <a:r>
              <a:rPr b="0" lang="en-US" sz="1800" spc="-1" strike="noStrike">
                <a:solidFill>
                  <a:srgbClr val="007eae"/>
                </a:solidFill>
                <a:latin typeface="Ubuntu Mono"/>
                <a:ea typeface="Calibri"/>
              </a:rPr>
              <a:t>Git cherry-pick is a powerful command that enables arbitrary Git commits to be picked by reference and appended to the current working HEAD. Cherry picking is the act of picking a commit from a branch and applying it to another. git cherry-pick can be useful for undoing changes. For example, say a commit is accidentally made to the wrong branch. You can switch to the correct branch and cherry-pick the commit to where it should belong.</a:t>
            </a:r>
            <a:endParaRPr b="0" lang="en-IN" sz="1800" spc="-1" strike="noStrike">
              <a:latin typeface="Arial"/>
            </a:endParaRPr>
          </a:p>
        </p:txBody>
      </p:sp>
      <p:sp>
        <p:nvSpPr>
          <p:cNvPr id="177" name="CustomShape 3"/>
          <p:cNvSpPr/>
          <p:nvPr/>
        </p:nvSpPr>
        <p:spPr>
          <a:xfrm>
            <a:off x="864000" y="1584000"/>
            <a:ext cx="10411560" cy="2085840"/>
          </a:xfrm>
          <a:prstGeom prst="rect">
            <a:avLst/>
          </a:prstGeom>
          <a:noFill/>
          <a:ln>
            <a:noFill/>
          </a:ln>
        </p:spPr>
        <p:style>
          <a:lnRef idx="0"/>
          <a:fillRef idx="0"/>
          <a:effectRef idx="0"/>
          <a:fontRef idx="minor"/>
        </p:style>
      </p:sp>
      <p:sp>
        <p:nvSpPr>
          <p:cNvPr id="178" name="CustomShape 4"/>
          <p:cNvSpPr/>
          <p:nvPr/>
        </p:nvSpPr>
        <p:spPr>
          <a:xfrm>
            <a:off x="437040" y="4248000"/>
            <a:ext cx="10361160" cy="607680"/>
          </a:xfrm>
          <a:prstGeom prst="rect">
            <a:avLst/>
          </a:prstGeom>
          <a:noFill/>
          <a:ln>
            <a:noFill/>
          </a:ln>
        </p:spPr>
        <p:style>
          <a:lnRef idx="0"/>
          <a:fillRef idx="0"/>
          <a:effectRef idx="0"/>
          <a:fontRef idx="minor"/>
        </p:style>
      </p:sp>
      <p:sp>
        <p:nvSpPr>
          <p:cNvPr id="179" name="CustomShape 5"/>
          <p:cNvSpPr/>
          <p:nvPr/>
        </p:nvSpPr>
        <p:spPr>
          <a:xfrm>
            <a:off x="914400" y="4675680"/>
            <a:ext cx="10361160" cy="1198080"/>
          </a:xfrm>
          <a:prstGeom prst="rect">
            <a:avLst/>
          </a:prstGeom>
          <a:noFill/>
          <a:ln>
            <a:noFill/>
          </a:ln>
        </p:spPr>
        <p:style>
          <a:lnRef idx="0"/>
          <a:fillRef idx="0"/>
          <a:effectRef idx="0"/>
          <a:fontRef idx="minor"/>
        </p:style>
        <p:txBody>
          <a:bodyPr lIns="90000" rIns="90000" tIns="45000" bIns="45000">
            <a:noAutofit/>
          </a:bodyPr>
          <a:p>
            <a:pPr algn="just">
              <a:lnSpc>
                <a:spcPct val="150000"/>
              </a:lnSpc>
              <a:tabLst>
                <a:tab algn="l" pos="0"/>
              </a:tabLst>
            </a:pPr>
            <a:r>
              <a:rPr b="0" lang="en-US" sz="1200" spc="-1" strike="noStrike">
                <a:solidFill>
                  <a:srgbClr val="9d9d9d"/>
                </a:solidFill>
                <a:latin typeface="Calibri"/>
                <a:ea typeface="Calibri"/>
              </a:rPr>
              <a:t>.</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3108600" y="240480"/>
            <a:ext cx="5972400" cy="767160"/>
          </a:xfrm>
          <a:prstGeom prst="rect">
            <a:avLst/>
          </a:prstGeom>
          <a:noFill/>
          <a:ln>
            <a:noFill/>
          </a:ln>
        </p:spPr>
        <p:style>
          <a:lnRef idx="0"/>
          <a:fillRef idx="0"/>
          <a:effectRef idx="0"/>
          <a:fontRef idx="minor"/>
        </p:style>
        <p:txBody>
          <a:bodyPr lIns="90000" rIns="90000" tIns="45000" bIns="45000">
            <a:noAutofit/>
          </a:bodyPr>
          <a:p>
            <a:pPr algn="ctr">
              <a:lnSpc>
                <a:spcPct val="100000"/>
              </a:lnSpc>
              <a:tabLst>
                <a:tab algn="l" pos="0"/>
              </a:tabLst>
            </a:pPr>
            <a:r>
              <a:rPr b="0" lang="en-US" sz="4400" spc="-1" strike="noStrike">
                <a:solidFill>
                  <a:srgbClr val="6c6c6c"/>
                </a:solidFill>
                <a:latin typeface="Lato"/>
                <a:ea typeface="Lato"/>
              </a:rPr>
              <a:t>Practical Work</a:t>
            </a:r>
            <a:endParaRPr b="0" lang="en-IN" sz="4400" spc="-1" strike="noStrike">
              <a:latin typeface="Arial"/>
            </a:endParaRPr>
          </a:p>
        </p:txBody>
      </p:sp>
      <p:sp>
        <p:nvSpPr>
          <p:cNvPr id="181" name="CustomShape 2"/>
          <p:cNvSpPr/>
          <p:nvPr/>
        </p:nvSpPr>
        <p:spPr>
          <a:xfrm>
            <a:off x="5387400" y="2554920"/>
            <a:ext cx="1415160" cy="336240"/>
          </a:xfrm>
          <a:prstGeom prst="rect">
            <a:avLst/>
          </a:prstGeom>
          <a:noFill/>
          <a:ln>
            <a:noFill/>
          </a:ln>
        </p:spPr>
        <p:style>
          <a:lnRef idx="0"/>
          <a:fillRef idx="0"/>
          <a:effectRef idx="0"/>
          <a:fontRef idx="minor"/>
        </p:style>
      </p:sp>
      <p:sp>
        <p:nvSpPr>
          <p:cNvPr id="182" name="CustomShape 3"/>
          <p:cNvSpPr/>
          <p:nvPr/>
        </p:nvSpPr>
        <p:spPr>
          <a:xfrm>
            <a:off x="9104040" y="2554920"/>
            <a:ext cx="1415160" cy="336240"/>
          </a:xfrm>
          <a:prstGeom prst="rect">
            <a:avLst/>
          </a:prstGeom>
          <a:noFill/>
          <a:ln>
            <a:noFill/>
          </a:ln>
        </p:spPr>
        <p:style>
          <a:lnRef idx="0"/>
          <a:fillRef idx="0"/>
          <a:effectRef idx="0"/>
          <a:fontRef idx="minor"/>
        </p:style>
      </p:sp>
      <p:sp>
        <p:nvSpPr>
          <p:cNvPr id="183" name="CustomShape 4"/>
          <p:cNvSpPr/>
          <p:nvPr/>
        </p:nvSpPr>
        <p:spPr>
          <a:xfrm>
            <a:off x="8283600" y="5139360"/>
            <a:ext cx="3055680" cy="884520"/>
          </a:xfrm>
          <a:prstGeom prst="rect">
            <a:avLst/>
          </a:prstGeom>
          <a:noFill/>
          <a:ln>
            <a:noFill/>
          </a:ln>
        </p:spPr>
        <p:style>
          <a:lnRef idx="0"/>
          <a:fillRef idx="0"/>
          <a:effectRef idx="0"/>
          <a:fontRef idx="minor"/>
        </p:style>
        <p:txBody>
          <a:bodyPr lIns="90000" rIns="90000" tIns="45000" bIns="45000">
            <a:noAutofit/>
          </a:bodyPr>
          <a:p>
            <a:pPr algn="ctr">
              <a:lnSpc>
                <a:spcPct val="150000"/>
              </a:lnSpc>
              <a:tabLst>
                <a:tab algn="l" pos="0"/>
              </a:tabLst>
            </a:pPr>
            <a:r>
              <a:rPr b="0" lang="en-US" sz="1200" spc="-1" strike="noStrike">
                <a:solidFill>
                  <a:srgbClr val="9d9d9d"/>
                </a:solidFill>
                <a:latin typeface="Calibri"/>
                <a:ea typeface="Calibri"/>
              </a:rPr>
              <a:t> </a:t>
            </a:r>
            <a:endParaRPr b="0" lang="en-IN" sz="1200" spc="-1" strike="noStrike">
              <a:latin typeface="Arial"/>
            </a:endParaRPr>
          </a:p>
        </p:txBody>
      </p:sp>
      <p:sp>
        <p:nvSpPr>
          <p:cNvPr id="184" name="CustomShape 5"/>
          <p:cNvSpPr/>
          <p:nvPr/>
        </p:nvSpPr>
        <p:spPr>
          <a:xfrm>
            <a:off x="9104040" y="4800960"/>
            <a:ext cx="1415160" cy="336240"/>
          </a:xfrm>
          <a:prstGeom prst="rect">
            <a:avLst/>
          </a:prstGeom>
          <a:noFill/>
          <a:ln>
            <a:noFill/>
          </a:ln>
        </p:spPr>
        <p:style>
          <a:lnRef idx="0"/>
          <a:fillRef idx="0"/>
          <a:effectRef idx="0"/>
          <a:fontRef idx="minor"/>
        </p:style>
      </p:sp>
      <p:pic>
        <p:nvPicPr>
          <p:cNvPr id="185" name="" descr=""/>
          <p:cNvPicPr/>
          <p:nvPr/>
        </p:nvPicPr>
        <p:blipFill>
          <a:blip r:embed="rId1"/>
          <a:stretch/>
        </p:blipFill>
        <p:spPr>
          <a:xfrm rot="6600">
            <a:off x="217440" y="2598480"/>
            <a:ext cx="6886440" cy="2002680"/>
          </a:xfrm>
          <a:prstGeom prst="rect">
            <a:avLst/>
          </a:prstGeom>
          <a:ln>
            <a:noFill/>
          </a:ln>
        </p:spPr>
      </p:pic>
      <p:pic>
        <p:nvPicPr>
          <p:cNvPr id="186" name="" descr=""/>
          <p:cNvPicPr/>
          <p:nvPr/>
        </p:nvPicPr>
        <p:blipFill>
          <a:blip r:embed="rId2"/>
          <a:stretch/>
        </p:blipFill>
        <p:spPr>
          <a:xfrm>
            <a:off x="7272000" y="1080000"/>
            <a:ext cx="4824000" cy="48718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4109040" y="240480"/>
            <a:ext cx="3971880" cy="767160"/>
          </a:xfrm>
          <a:prstGeom prst="rect">
            <a:avLst/>
          </a:prstGeom>
          <a:noFill/>
          <a:ln>
            <a:noFill/>
          </a:ln>
        </p:spPr>
        <p:style>
          <a:lnRef idx="0"/>
          <a:fillRef idx="0"/>
          <a:effectRef idx="0"/>
          <a:fontRef idx="minor"/>
        </p:style>
        <p:txBody>
          <a:bodyPr lIns="90000" rIns="90000" tIns="45000" bIns="45000">
            <a:noAutofit/>
          </a:bodyPr>
          <a:p>
            <a:pPr algn="ctr">
              <a:lnSpc>
                <a:spcPct val="100000"/>
              </a:lnSpc>
              <a:tabLst>
                <a:tab algn="l" pos="0"/>
              </a:tabLst>
            </a:pPr>
            <a:r>
              <a:rPr b="0" lang="en-US" sz="3200" spc="-1" strike="noStrike">
                <a:solidFill>
                  <a:srgbClr val="6c6c6c"/>
                </a:solidFill>
                <a:latin typeface="Lato"/>
                <a:ea typeface="Lato"/>
              </a:rPr>
              <a:t>Practical Work</a:t>
            </a:r>
            <a:endParaRPr b="0" lang="en-IN" sz="3200" spc="-1" strike="noStrike">
              <a:latin typeface="Arial"/>
            </a:endParaRPr>
          </a:p>
        </p:txBody>
      </p:sp>
      <p:sp>
        <p:nvSpPr>
          <p:cNvPr id="188" name="CustomShape 2"/>
          <p:cNvSpPr/>
          <p:nvPr/>
        </p:nvSpPr>
        <p:spPr>
          <a:xfrm>
            <a:off x="5273640" y="1009800"/>
            <a:ext cx="1642680" cy="305640"/>
          </a:xfrm>
          <a:prstGeom prst="rect">
            <a:avLst/>
          </a:prstGeom>
          <a:noFill/>
          <a:ln>
            <a:noFill/>
          </a:ln>
        </p:spPr>
        <p:style>
          <a:lnRef idx="0"/>
          <a:fillRef idx="0"/>
          <a:effectRef idx="0"/>
          <a:fontRef idx="minor"/>
        </p:style>
      </p:sp>
      <p:grpSp>
        <p:nvGrpSpPr>
          <p:cNvPr id="189" name="Group 3"/>
          <p:cNvGrpSpPr/>
          <p:nvPr/>
        </p:nvGrpSpPr>
        <p:grpSpPr>
          <a:xfrm>
            <a:off x="5674680" y="2709000"/>
            <a:ext cx="840600" cy="843120"/>
            <a:chOff x="5674680" y="2709000"/>
            <a:chExt cx="840600" cy="843120"/>
          </a:xfrm>
        </p:grpSpPr>
        <p:sp>
          <p:nvSpPr>
            <p:cNvPr id="190" name="CustomShape 4"/>
            <p:cNvSpPr/>
            <p:nvPr/>
          </p:nvSpPr>
          <p:spPr>
            <a:xfrm>
              <a:off x="5674680" y="2709000"/>
              <a:ext cx="262080" cy="843120"/>
            </a:xfrm>
            <a:custGeom>
              <a:avLst/>
              <a:gdLst/>
              <a:ahLst/>
              <a:rect l="l" t="t" r="r" b="b"/>
              <a:pathLst>
                <a:path w="40" h="128">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solidFill>
              <a:schemeClr val="lt1"/>
            </a:solidFill>
            <a:ln>
              <a:noFill/>
            </a:ln>
          </p:spPr>
          <p:style>
            <a:lnRef idx="0"/>
            <a:fillRef idx="0"/>
            <a:effectRef idx="0"/>
            <a:fontRef idx="minor"/>
          </p:style>
        </p:sp>
        <p:sp>
          <p:nvSpPr>
            <p:cNvPr id="191" name="CustomShape 5"/>
            <p:cNvSpPr/>
            <p:nvPr/>
          </p:nvSpPr>
          <p:spPr>
            <a:xfrm>
              <a:off x="6253200" y="2709000"/>
              <a:ext cx="262080" cy="843120"/>
            </a:xfrm>
            <a:custGeom>
              <a:avLst/>
              <a:gdLst/>
              <a:ahLst/>
              <a:rect l="l" t="t" r="r" b="b"/>
              <a:pathLst>
                <a:path w="40" h="128">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solidFill>
              <a:schemeClr val="lt1"/>
            </a:solidFill>
            <a:ln>
              <a:noFill/>
            </a:ln>
          </p:spPr>
          <p:style>
            <a:lnRef idx="0"/>
            <a:fillRef idx="0"/>
            <a:effectRef idx="0"/>
            <a:fontRef idx="minor"/>
          </p:style>
        </p:sp>
        <p:sp>
          <p:nvSpPr>
            <p:cNvPr id="192" name="CustomShape 6"/>
            <p:cNvSpPr/>
            <p:nvPr/>
          </p:nvSpPr>
          <p:spPr>
            <a:xfrm>
              <a:off x="5963760" y="2709000"/>
              <a:ext cx="262080" cy="843120"/>
            </a:xfrm>
            <a:custGeom>
              <a:avLst/>
              <a:gdLst/>
              <a:ahLst/>
              <a:rect l="l" t="t" r="r" b="b"/>
              <a:pathLst>
                <a:path w="40" h="128">
                  <a:moveTo>
                    <a:pt x="32" y="72"/>
                  </a:moveTo>
                  <a:cubicBezTo>
                    <a:pt x="32" y="12"/>
                    <a:pt x="32" y="12"/>
                    <a:pt x="32" y="12"/>
                  </a:cubicBezTo>
                  <a:cubicBezTo>
                    <a:pt x="32" y="5"/>
                    <a:pt x="27" y="0"/>
                    <a:pt x="20" y="0"/>
                  </a:cubicBezTo>
                  <a:cubicBezTo>
                    <a:pt x="13" y="0"/>
                    <a:pt x="8" y="5"/>
                    <a:pt x="8" y="12"/>
                  </a:cubicBezTo>
                  <a:cubicBezTo>
                    <a:pt x="8" y="72"/>
                    <a:pt x="8" y="72"/>
                    <a:pt x="8" y="72"/>
                  </a:cubicBezTo>
                  <a:cubicBezTo>
                    <a:pt x="3" y="76"/>
                    <a:pt x="0" y="81"/>
                    <a:pt x="0" y="88"/>
                  </a:cubicBezTo>
                  <a:cubicBezTo>
                    <a:pt x="0" y="95"/>
                    <a:pt x="3" y="100"/>
                    <a:pt x="8" y="104"/>
                  </a:cubicBezTo>
                  <a:cubicBezTo>
                    <a:pt x="8" y="116"/>
                    <a:pt x="8" y="116"/>
                    <a:pt x="8" y="116"/>
                  </a:cubicBezTo>
                  <a:cubicBezTo>
                    <a:pt x="8" y="123"/>
                    <a:pt x="13" y="128"/>
                    <a:pt x="20" y="128"/>
                  </a:cubicBezTo>
                  <a:cubicBezTo>
                    <a:pt x="27" y="128"/>
                    <a:pt x="32" y="123"/>
                    <a:pt x="32" y="116"/>
                  </a:cubicBezTo>
                  <a:cubicBezTo>
                    <a:pt x="32" y="104"/>
                    <a:pt x="32" y="104"/>
                    <a:pt x="32" y="104"/>
                  </a:cubicBezTo>
                  <a:cubicBezTo>
                    <a:pt x="37" y="100"/>
                    <a:pt x="40" y="95"/>
                    <a:pt x="40" y="88"/>
                  </a:cubicBezTo>
                  <a:cubicBezTo>
                    <a:pt x="40" y="81"/>
                    <a:pt x="37" y="76"/>
                    <a:pt x="32" y="72"/>
                  </a:cubicBezTo>
                  <a:close/>
                  <a:moveTo>
                    <a:pt x="16" y="12"/>
                  </a:moveTo>
                  <a:cubicBezTo>
                    <a:pt x="16" y="10"/>
                    <a:pt x="18" y="8"/>
                    <a:pt x="20" y="8"/>
                  </a:cubicBezTo>
                  <a:cubicBezTo>
                    <a:pt x="22" y="8"/>
                    <a:pt x="24" y="10"/>
                    <a:pt x="24" y="12"/>
                  </a:cubicBezTo>
                  <a:cubicBezTo>
                    <a:pt x="24" y="68"/>
                    <a:pt x="24" y="68"/>
                    <a:pt x="24" y="68"/>
                  </a:cubicBezTo>
                  <a:cubicBezTo>
                    <a:pt x="23" y="68"/>
                    <a:pt x="21" y="68"/>
                    <a:pt x="20" y="68"/>
                  </a:cubicBezTo>
                  <a:cubicBezTo>
                    <a:pt x="19" y="68"/>
                    <a:pt x="17" y="68"/>
                    <a:pt x="16" y="68"/>
                  </a:cubicBezTo>
                  <a:lnTo>
                    <a:pt x="16" y="12"/>
                  </a:lnTo>
                  <a:close/>
                  <a:moveTo>
                    <a:pt x="24" y="116"/>
                  </a:moveTo>
                  <a:cubicBezTo>
                    <a:pt x="24" y="118"/>
                    <a:pt x="22" y="120"/>
                    <a:pt x="20" y="120"/>
                  </a:cubicBezTo>
                  <a:cubicBezTo>
                    <a:pt x="18" y="120"/>
                    <a:pt x="16" y="118"/>
                    <a:pt x="16" y="116"/>
                  </a:cubicBezTo>
                  <a:cubicBezTo>
                    <a:pt x="16" y="108"/>
                    <a:pt x="16" y="108"/>
                    <a:pt x="16" y="108"/>
                  </a:cubicBezTo>
                  <a:cubicBezTo>
                    <a:pt x="17" y="108"/>
                    <a:pt x="19" y="108"/>
                    <a:pt x="20" y="108"/>
                  </a:cubicBezTo>
                  <a:cubicBezTo>
                    <a:pt x="21" y="108"/>
                    <a:pt x="23" y="108"/>
                    <a:pt x="24" y="108"/>
                  </a:cubicBezTo>
                  <a:lnTo>
                    <a:pt x="24" y="116"/>
                  </a:lnTo>
                  <a:close/>
                  <a:moveTo>
                    <a:pt x="31" y="91"/>
                  </a:moveTo>
                  <a:cubicBezTo>
                    <a:pt x="31" y="92"/>
                    <a:pt x="31" y="92"/>
                    <a:pt x="31" y="92"/>
                  </a:cubicBezTo>
                  <a:cubicBezTo>
                    <a:pt x="31" y="93"/>
                    <a:pt x="30" y="94"/>
                    <a:pt x="30" y="95"/>
                  </a:cubicBezTo>
                  <a:cubicBezTo>
                    <a:pt x="30" y="95"/>
                    <a:pt x="30" y="95"/>
                    <a:pt x="30" y="95"/>
                  </a:cubicBezTo>
                  <a:cubicBezTo>
                    <a:pt x="29" y="96"/>
                    <a:pt x="28" y="97"/>
                    <a:pt x="27" y="98"/>
                  </a:cubicBezTo>
                  <a:cubicBezTo>
                    <a:pt x="27" y="98"/>
                    <a:pt x="27" y="98"/>
                    <a:pt x="27" y="98"/>
                  </a:cubicBezTo>
                  <a:cubicBezTo>
                    <a:pt x="26" y="98"/>
                    <a:pt x="25" y="99"/>
                    <a:pt x="24" y="99"/>
                  </a:cubicBezTo>
                  <a:cubicBezTo>
                    <a:pt x="23" y="100"/>
                    <a:pt x="21" y="100"/>
                    <a:pt x="20" y="100"/>
                  </a:cubicBezTo>
                  <a:cubicBezTo>
                    <a:pt x="19" y="100"/>
                    <a:pt x="17" y="100"/>
                    <a:pt x="16" y="99"/>
                  </a:cubicBezTo>
                  <a:cubicBezTo>
                    <a:pt x="15" y="99"/>
                    <a:pt x="14" y="98"/>
                    <a:pt x="13" y="98"/>
                  </a:cubicBezTo>
                  <a:cubicBezTo>
                    <a:pt x="13" y="98"/>
                    <a:pt x="13" y="98"/>
                    <a:pt x="13" y="98"/>
                  </a:cubicBezTo>
                  <a:cubicBezTo>
                    <a:pt x="12" y="97"/>
                    <a:pt x="11" y="96"/>
                    <a:pt x="10" y="95"/>
                  </a:cubicBezTo>
                  <a:cubicBezTo>
                    <a:pt x="10" y="95"/>
                    <a:pt x="10" y="95"/>
                    <a:pt x="10" y="95"/>
                  </a:cubicBezTo>
                  <a:cubicBezTo>
                    <a:pt x="10" y="94"/>
                    <a:pt x="9" y="93"/>
                    <a:pt x="9" y="92"/>
                  </a:cubicBezTo>
                  <a:cubicBezTo>
                    <a:pt x="9" y="92"/>
                    <a:pt x="9" y="92"/>
                    <a:pt x="9" y="91"/>
                  </a:cubicBezTo>
                  <a:cubicBezTo>
                    <a:pt x="8" y="90"/>
                    <a:pt x="8" y="89"/>
                    <a:pt x="8" y="88"/>
                  </a:cubicBezTo>
                  <a:cubicBezTo>
                    <a:pt x="8" y="87"/>
                    <a:pt x="8" y="86"/>
                    <a:pt x="9" y="85"/>
                  </a:cubicBezTo>
                  <a:cubicBezTo>
                    <a:pt x="9" y="84"/>
                    <a:pt x="9" y="84"/>
                    <a:pt x="9" y="84"/>
                  </a:cubicBezTo>
                  <a:cubicBezTo>
                    <a:pt x="9" y="83"/>
                    <a:pt x="10" y="82"/>
                    <a:pt x="10" y="81"/>
                  </a:cubicBezTo>
                  <a:cubicBezTo>
                    <a:pt x="10" y="81"/>
                    <a:pt x="10" y="81"/>
                    <a:pt x="10" y="81"/>
                  </a:cubicBezTo>
                  <a:cubicBezTo>
                    <a:pt x="11" y="80"/>
                    <a:pt x="12" y="79"/>
                    <a:pt x="13" y="78"/>
                  </a:cubicBezTo>
                  <a:cubicBezTo>
                    <a:pt x="13" y="78"/>
                    <a:pt x="13" y="78"/>
                    <a:pt x="13" y="78"/>
                  </a:cubicBezTo>
                  <a:cubicBezTo>
                    <a:pt x="14" y="78"/>
                    <a:pt x="15" y="77"/>
                    <a:pt x="16" y="77"/>
                  </a:cubicBezTo>
                  <a:cubicBezTo>
                    <a:pt x="17" y="76"/>
                    <a:pt x="19" y="76"/>
                    <a:pt x="20" y="76"/>
                  </a:cubicBezTo>
                  <a:cubicBezTo>
                    <a:pt x="21" y="76"/>
                    <a:pt x="23" y="76"/>
                    <a:pt x="24" y="77"/>
                  </a:cubicBezTo>
                  <a:cubicBezTo>
                    <a:pt x="25" y="77"/>
                    <a:pt x="26" y="78"/>
                    <a:pt x="27" y="78"/>
                  </a:cubicBezTo>
                  <a:cubicBezTo>
                    <a:pt x="27" y="78"/>
                    <a:pt x="27" y="78"/>
                    <a:pt x="27" y="78"/>
                  </a:cubicBezTo>
                  <a:cubicBezTo>
                    <a:pt x="28" y="79"/>
                    <a:pt x="29" y="80"/>
                    <a:pt x="30" y="81"/>
                  </a:cubicBezTo>
                  <a:cubicBezTo>
                    <a:pt x="30" y="81"/>
                    <a:pt x="30" y="81"/>
                    <a:pt x="30" y="81"/>
                  </a:cubicBezTo>
                  <a:cubicBezTo>
                    <a:pt x="30" y="82"/>
                    <a:pt x="31" y="83"/>
                    <a:pt x="31" y="84"/>
                  </a:cubicBezTo>
                  <a:cubicBezTo>
                    <a:pt x="31" y="84"/>
                    <a:pt x="31" y="84"/>
                    <a:pt x="31" y="85"/>
                  </a:cubicBezTo>
                  <a:cubicBezTo>
                    <a:pt x="32" y="86"/>
                    <a:pt x="32" y="87"/>
                    <a:pt x="32" y="88"/>
                  </a:cubicBezTo>
                  <a:cubicBezTo>
                    <a:pt x="32" y="89"/>
                    <a:pt x="32" y="90"/>
                    <a:pt x="31" y="91"/>
                  </a:cubicBezTo>
                  <a:close/>
                </a:path>
              </a:pathLst>
            </a:custGeom>
            <a:solidFill>
              <a:schemeClr val="lt1"/>
            </a:solidFill>
            <a:ln>
              <a:noFill/>
            </a:ln>
          </p:spPr>
          <p:style>
            <a:lnRef idx="0"/>
            <a:fillRef idx="0"/>
            <a:effectRef idx="0"/>
            <a:fontRef idx="minor"/>
          </p:style>
        </p:sp>
      </p:grpSp>
      <p:pic>
        <p:nvPicPr>
          <p:cNvPr id="193" name="" descr=""/>
          <p:cNvPicPr/>
          <p:nvPr/>
        </p:nvPicPr>
        <p:blipFill>
          <a:blip r:embed="rId1"/>
          <a:stretch/>
        </p:blipFill>
        <p:spPr>
          <a:xfrm>
            <a:off x="532800" y="864000"/>
            <a:ext cx="9259200" cy="56314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3059640" y="240480"/>
            <a:ext cx="6070320" cy="767160"/>
          </a:xfrm>
          <a:prstGeom prst="rect">
            <a:avLst/>
          </a:prstGeom>
          <a:noFill/>
          <a:ln>
            <a:noFill/>
          </a:ln>
        </p:spPr>
        <p:style>
          <a:lnRef idx="0"/>
          <a:fillRef idx="0"/>
          <a:effectRef idx="0"/>
          <a:fontRef idx="minor"/>
        </p:style>
        <p:txBody>
          <a:bodyPr lIns="90000" rIns="90000" tIns="45000" bIns="45000">
            <a:noAutofit/>
          </a:bodyPr>
          <a:p>
            <a:pPr algn="ctr">
              <a:lnSpc>
                <a:spcPct val="100000"/>
              </a:lnSpc>
              <a:tabLst>
                <a:tab algn="l" pos="0"/>
              </a:tabLst>
            </a:pPr>
            <a:r>
              <a:rPr b="0" lang="en-US" sz="4400" spc="-1" strike="noStrike">
                <a:solidFill>
                  <a:srgbClr val="6c6c6c"/>
                </a:solidFill>
                <a:latin typeface="Lato"/>
                <a:ea typeface="Lato"/>
              </a:rPr>
              <a:t>Practical Work</a:t>
            </a:r>
            <a:endParaRPr b="0" lang="en-IN" sz="4400" spc="-1" strike="noStrike">
              <a:latin typeface="Arial"/>
            </a:endParaRPr>
          </a:p>
        </p:txBody>
      </p:sp>
      <p:sp>
        <p:nvSpPr>
          <p:cNvPr id="195" name="CustomShape 2"/>
          <p:cNvSpPr/>
          <p:nvPr/>
        </p:nvSpPr>
        <p:spPr>
          <a:xfrm>
            <a:off x="5273640" y="1009800"/>
            <a:ext cx="1642680" cy="305640"/>
          </a:xfrm>
          <a:prstGeom prst="rect">
            <a:avLst/>
          </a:prstGeom>
          <a:noFill/>
          <a:ln>
            <a:noFill/>
          </a:ln>
        </p:spPr>
        <p:style>
          <a:lnRef idx="0"/>
          <a:fillRef idx="0"/>
          <a:effectRef idx="0"/>
          <a:fontRef idx="minor"/>
        </p:style>
      </p:sp>
      <p:sp>
        <p:nvSpPr>
          <p:cNvPr id="196" name="CustomShape 3"/>
          <p:cNvSpPr/>
          <p:nvPr/>
        </p:nvSpPr>
        <p:spPr>
          <a:xfrm>
            <a:off x="394560" y="1916280"/>
            <a:ext cx="4771080" cy="884520"/>
          </a:xfrm>
          <a:prstGeom prst="rect">
            <a:avLst/>
          </a:prstGeom>
          <a:noFill/>
          <a:ln>
            <a:noFill/>
          </a:ln>
        </p:spPr>
        <p:style>
          <a:lnRef idx="0"/>
          <a:fillRef idx="0"/>
          <a:effectRef idx="0"/>
          <a:fontRef idx="minor"/>
        </p:style>
      </p:sp>
      <p:pic>
        <p:nvPicPr>
          <p:cNvPr id="197" name="" descr=""/>
          <p:cNvPicPr/>
          <p:nvPr/>
        </p:nvPicPr>
        <p:blipFill>
          <a:blip r:embed="rId1"/>
          <a:stretch/>
        </p:blipFill>
        <p:spPr>
          <a:xfrm>
            <a:off x="766440" y="952200"/>
            <a:ext cx="11041560" cy="50958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3108600" y="240480"/>
            <a:ext cx="5972400" cy="767160"/>
          </a:xfrm>
          <a:prstGeom prst="rect">
            <a:avLst/>
          </a:prstGeom>
          <a:noFill/>
          <a:ln>
            <a:noFill/>
          </a:ln>
        </p:spPr>
        <p:style>
          <a:lnRef idx="0"/>
          <a:fillRef idx="0"/>
          <a:effectRef idx="0"/>
          <a:fontRef idx="minor"/>
        </p:style>
        <p:txBody>
          <a:bodyPr lIns="90000" rIns="90000" tIns="45000" bIns="45000">
            <a:noAutofit/>
          </a:bodyPr>
          <a:p>
            <a:pPr algn="ctr">
              <a:lnSpc>
                <a:spcPct val="100000"/>
              </a:lnSpc>
              <a:tabLst>
                <a:tab algn="l" pos="0"/>
              </a:tabLst>
            </a:pPr>
            <a:r>
              <a:rPr b="0" lang="en-US" sz="4400" spc="-1" strike="noStrike">
                <a:solidFill>
                  <a:srgbClr val="6c6c6c"/>
                </a:solidFill>
                <a:latin typeface="Lato"/>
                <a:ea typeface="Lato"/>
              </a:rPr>
              <a:t>Command for   </a:t>
            </a:r>
            <a:endParaRPr b="0" lang="en-IN" sz="4400" spc="-1" strike="noStrike">
              <a:latin typeface="Arial"/>
            </a:endParaRPr>
          </a:p>
          <a:p>
            <a:pPr algn="ctr">
              <a:lnSpc>
                <a:spcPct val="100000"/>
              </a:lnSpc>
              <a:tabLst>
                <a:tab algn="l" pos="0"/>
              </a:tabLst>
            </a:pPr>
            <a:r>
              <a:rPr b="0" lang="en-US" sz="4400" spc="-1" strike="noStrike">
                <a:solidFill>
                  <a:srgbClr val="6c6c6c"/>
                </a:solidFill>
                <a:latin typeface="Lato"/>
                <a:ea typeface="Lato"/>
              </a:rPr>
              <a:t>Cherry-pick</a:t>
            </a:r>
            <a:endParaRPr b="0" lang="en-IN" sz="4400" spc="-1" strike="noStrike">
              <a:latin typeface="Arial"/>
            </a:endParaRPr>
          </a:p>
        </p:txBody>
      </p:sp>
      <p:sp>
        <p:nvSpPr>
          <p:cNvPr id="199" name="CustomShape 2"/>
          <p:cNvSpPr/>
          <p:nvPr/>
        </p:nvSpPr>
        <p:spPr>
          <a:xfrm>
            <a:off x="1983600" y="2278080"/>
            <a:ext cx="2130480" cy="1198080"/>
          </a:xfrm>
          <a:prstGeom prst="rect">
            <a:avLst/>
          </a:prstGeom>
          <a:noFill/>
          <a:ln>
            <a:noFill/>
          </a:ln>
        </p:spPr>
        <p:style>
          <a:lnRef idx="0"/>
          <a:fillRef idx="0"/>
          <a:effectRef idx="0"/>
          <a:fontRef idx="minor"/>
        </p:style>
        <p:txBody>
          <a:bodyPr lIns="90000" rIns="90000" tIns="45000" bIns="45000">
            <a:noAutofit/>
          </a:bodyPr>
          <a:p>
            <a:pPr>
              <a:lnSpc>
                <a:spcPct val="150000"/>
              </a:lnSpc>
              <a:tabLst>
                <a:tab algn="l" pos="0"/>
              </a:tabLst>
            </a:pPr>
            <a:r>
              <a:rPr b="0" lang="en-US" sz="1200" spc="-1" strike="noStrike">
                <a:solidFill>
                  <a:srgbClr val="9d9d9d"/>
                </a:solidFill>
                <a:latin typeface="Calibri"/>
                <a:ea typeface="Calibri"/>
              </a:rPr>
              <a:t> </a:t>
            </a:r>
            <a:endParaRPr b="0" lang="en-IN" sz="1200" spc="-1" strike="noStrike">
              <a:latin typeface="Arial"/>
            </a:endParaRPr>
          </a:p>
        </p:txBody>
      </p:sp>
      <p:sp>
        <p:nvSpPr>
          <p:cNvPr id="200" name="CustomShape 3"/>
          <p:cNvSpPr/>
          <p:nvPr/>
        </p:nvSpPr>
        <p:spPr>
          <a:xfrm>
            <a:off x="1987200" y="1939320"/>
            <a:ext cx="9027000" cy="4394880"/>
          </a:xfrm>
          <a:prstGeom prst="rect">
            <a:avLst/>
          </a:prstGeom>
          <a:noFill/>
          <a:ln>
            <a:noFill/>
          </a:ln>
        </p:spPr>
        <p:style>
          <a:lnRef idx="0"/>
          <a:fillRef idx="0"/>
          <a:effectRef idx="0"/>
          <a:fontRef idx="minor"/>
        </p:style>
      </p:sp>
      <p:sp>
        <p:nvSpPr>
          <p:cNvPr id="201" name="CustomShape 4"/>
          <p:cNvSpPr/>
          <p:nvPr/>
        </p:nvSpPr>
        <p:spPr>
          <a:xfrm>
            <a:off x="1983600" y="4438440"/>
            <a:ext cx="2130480" cy="1198080"/>
          </a:xfrm>
          <a:prstGeom prst="rect">
            <a:avLst/>
          </a:prstGeom>
          <a:noFill/>
          <a:ln>
            <a:noFill/>
          </a:ln>
        </p:spPr>
        <p:style>
          <a:lnRef idx="0"/>
          <a:fillRef idx="0"/>
          <a:effectRef idx="0"/>
          <a:fontRef idx="minor"/>
        </p:style>
        <p:txBody>
          <a:bodyPr lIns="90000" rIns="90000" tIns="45000" bIns="45000">
            <a:noAutofit/>
          </a:bodyPr>
          <a:p>
            <a:pPr>
              <a:lnSpc>
                <a:spcPct val="150000"/>
              </a:lnSpc>
              <a:tabLst>
                <a:tab algn="l" pos="0"/>
              </a:tabLst>
            </a:pPr>
            <a:r>
              <a:rPr b="0" lang="en-US" sz="1200" spc="-1" strike="noStrike">
                <a:solidFill>
                  <a:srgbClr val="9d9d9d"/>
                </a:solidFill>
                <a:latin typeface="Calibri"/>
                <a:ea typeface="Calibri"/>
              </a:rPr>
              <a:t> </a:t>
            </a:r>
            <a:endParaRPr b="0" lang="en-IN" sz="1200" spc="-1" strike="noStrike">
              <a:latin typeface="Arial"/>
            </a:endParaRPr>
          </a:p>
        </p:txBody>
      </p:sp>
      <p:sp>
        <p:nvSpPr>
          <p:cNvPr id="202" name="CustomShape 5"/>
          <p:cNvSpPr/>
          <p:nvPr/>
        </p:nvSpPr>
        <p:spPr>
          <a:xfrm>
            <a:off x="1987200" y="4100040"/>
            <a:ext cx="1415160" cy="336240"/>
          </a:xfrm>
          <a:prstGeom prst="rect">
            <a:avLst/>
          </a:prstGeom>
          <a:noFill/>
          <a:ln>
            <a:noFill/>
          </a:ln>
        </p:spPr>
        <p:style>
          <a:lnRef idx="0"/>
          <a:fillRef idx="0"/>
          <a:effectRef idx="0"/>
          <a:fontRef idx="minor"/>
        </p:style>
      </p:sp>
      <p:sp>
        <p:nvSpPr>
          <p:cNvPr id="203" name="CustomShape 6"/>
          <p:cNvSpPr/>
          <p:nvPr/>
        </p:nvSpPr>
        <p:spPr>
          <a:xfrm>
            <a:off x="5782680" y="1939320"/>
            <a:ext cx="1415160" cy="336240"/>
          </a:xfrm>
          <a:prstGeom prst="rect">
            <a:avLst/>
          </a:prstGeom>
          <a:noFill/>
          <a:ln>
            <a:noFill/>
          </a:ln>
        </p:spPr>
        <p:style>
          <a:lnRef idx="0"/>
          <a:fillRef idx="0"/>
          <a:effectRef idx="0"/>
          <a:fontRef idx="minor"/>
        </p:style>
      </p:sp>
      <p:sp>
        <p:nvSpPr>
          <p:cNvPr id="204" name="CustomShape 7"/>
          <p:cNvSpPr/>
          <p:nvPr/>
        </p:nvSpPr>
        <p:spPr>
          <a:xfrm>
            <a:off x="5779080" y="4438440"/>
            <a:ext cx="2130480" cy="1198080"/>
          </a:xfrm>
          <a:prstGeom prst="rect">
            <a:avLst/>
          </a:prstGeom>
          <a:noFill/>
          <a:ln>
            <a:noFill/>
          </a:ln>
        </p:spPr>
        <p:style>
          <a:lnRef idx="0"/>
          <a:fillRef idx="0"/>
          <a:effectRef idx="0"/>
          <a:fontRef idx="minor"/>
        </p:style>
        <p:txBody>
          <a:bodyPr lIns="90000" rIns="90000" tIns="45000" bIns="45000">
            <a:noAutofit/>
          </a:bodyPr>
          <a:p>
            <a:pPr>
              <a:lnSpc>
                <a:spcPct val="150000"/>
              </a:lnSpc>
              <a:tabLst>
                <a:tab algn="l" pos="0"/>
              </a:tabLst>
            </a:pPr>
            <a:r>
              <a:rPr b="0" lang="en-US" sz="1200" spc="-1" strike="noStrike">
                <a:solidFill>
                  <a:srgbClr val="9d9d9d"/>
                </a:solidFill>
                <a:latin typeface="Calibri"/>
                <a:ea typeface="Calibri"/>
              </a:rPr>
              <a:t>. </a:t>
            </a:r>
            <a:endParaRPr b="0" lang="en-IN" sz="1200" spc="-1" strike="noStrike">
              <a:latin typeface="Arial"/>
            </a:endParaRPr>
          </a:p>
        </p:txBody>
      </p:sp>
      <p:sp>
        <p:nvSpPr>
          <p:cNvPr id="205" name="CustomShape 8"/>
          <p:cNvSpPr/>
          <p:nvPr/>
        </p:nvSpPr>
        <p:spPr>
          <a:xfrm>
            <a:off x="5782680" y="4100040"/>
            <a:ext cx="1415160" cy="336240"/>
          </a:xfrm>
          <a:prstGeom prst="rect">
            <a:avLst/>
          </a:prstGeom>
          <a:noFill/>
          <a:ln>
            <a:noFill/>
          </a:ln>
        </p:spPr>
        <p:style>
          <a:lnRef idx="0"/>
          <a:fillRef idx="0"/>
          <a:effectRef idx="0"/>
          <a:fontRef idx="minor"/>
        </p:style>
      </p:sp>
      <p:sp>
        <p:nvSpPr>
          <p:cNvPr id="206" name="CustomShape 9"/>
          <p:cNvSpPr/>
          <p:nvPr/>
        </p:nvSpPr>
        <p:spPr>
          <a:xfrm>
            <a:off x="9477360" y="2278080"/>
            <a:ext cx="2130480" cy="1198080"/>
          </a:xfrm>
          <a:prstGeom prst="rect">
            <a:avLst/>
          </a:prstGeom>
          <a:noFill/>
          <a:ln>
            <a:noFill/>
          </a:ln>
        </p:spPr>
        <p:style>
          <a:lnRef idx="0"/>
          <a:fillRef idx="0"/>
          <a:effectRef idx="0"/>
          <a:fontRef idx="minor"/>
        </p:style>
        <p:txBody>
          <a:bodyPr lIns="90000" rIns="90000" tIns="45000" bIns="45000">
            <a:noAutofit/>
          </a:bodyPr>
          <a:p>
            <a:pPr>
              <a:lnSpc>
                <a:spcPct val="150000"/>
              </a:lnSpc>
              <a:tabLst>
                <a:tab algn="l" pos="0"/>
              </a:tabLst>
            </a:pPr>
            <a:r>
              <a:rPr b="0" lang="en-US" sz="1200" spc="-1" strike="noStrike">
                <a:solidFill>
                  <a:srgbClr val="9d9d9d"/>
                </a:solidFill>
                <a:latin typeface="Calibri"/>
                <a:ea typeface="Calibri"/>
              </a:rPr>
              <a:t> </a:t>
            </a:r>
            <a:endParaRPr b="0" lang="en-IN" sz="1200" spc="-1" strike="noStrike">
              <a:latin typeface="Arial"/>
            </a:endParaRPr>
          </a:p>
        </p:txBody>
      </p:sp>
      <p:sp>
        <p:nvSpPr>
          <p:cNvPr id="207" name="CustomShape 10"/>
          <p:cNvSpPr/>
          <p:nvPr/>
        </p:nvSpPr>
        <p:spPr>
          <a:xfrm>
            <a:off x="9480960" y="1939320"/>
            <a:ext cx="1415160" cy="336240"/>
          </a:xfrm>
          <a:prstGeom prst="rect">
            <a:avLst/>
          </a:prstGeom>
          <a:noFill/>
          <a:ln>
            <a:noFill/>
          </a:ln>
        </p:spPr>
        <p:style>
          <a:lnRef idx="0"/>
          <a:fillRef idx="0"/>
          <a:effectRef idx="0"/>
          <a:fontRef idx="minor"/>
        </p:style>
      </p:sp>
      <p:sp>
        <p:nvSpPr>
          <p:cNvPr id="208" name="CustomShape 11"/>
          <p:cNvSpPr/>
          <p:nvPr/>
        </p:nvSpPr>
        <p:spPr>
          <a:xfrm>
            <a:off x="9477360" y="4438440"/>
            <a:ext cx="2130480" cy="1198080"/>
          </a:xfrm>
          <a:prstGeom prst="rect">
            <a:avLst/>
          </a:prstGeom>
          <a:noFill/>
          <a:ln>
            <a:noFill/>
          </a:ln>
        </p:spPr>
        <p:style>
          <a:lnRef idx="0"/>
          <a:fillRef idx="0"/>
          <a:effectRef idx="0"/>
          <a:fontRef idx="minor"/>
        </p:style>
        <p:txBody>
          <a:bodyPr lIns="90000" rIns="90000" tIns="45000" bIns="45000">
            <a:noAutofit/>
          </a:bodyPr>
          <a:p>
            <a:pPr>
              <a:lnSpc>
                <a:spcPct val="150000"/>
              </a:lnSpc>
              <a:tabLst>
                <a:tab algn="l" pos="0"/>
              </a:tabLst>
            </a:pPr>
            <a:r>
              <a:rPr b="0" lang="en-US" sz="1200" spc="-1" strike="noStrike">
                <a:solidFill>
                  <a:srgbClr val="9d9d9d"/>
                </a:solidFill>
                <a:latin typeface="Calibri"/>
                <a:ea typeface="Calibri"/>
              </a:rPr>
              <a:t> </a:t>
            </a:r>
            <a:endParaRPr b="0" lang="en-IN" sz="1200" spc="-1" strike="noStrike">
              <a:latin typeface="Arial"/>
            </a:endParaRPr>
          </a:p>
        </p:txBody>
      </p:sp>
      <p:sp>
        <p:nvSpPr>
          <p:cNvPr id="209" name="CustomShape 12"/>
          <p:cNvSpPr/>
          <p:nvPr/>
        </p:nvSpPr>
        <p:spPr>
          <a:xfrm>
            <a:off x="316800" y="1872000"/>
            <a:ext cx="12066120" cy="2649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600" spc="-1" strike="noStrike">
                <a:solidFill>
                  <a:srgbClr val="5983b0"/>
                </a:solidFill>
                <a:latin typeface="Ubuntu Mono"/>
                <a:ea typeface="DejaVu Sans"/>
              </a:rPr>
              <a:t>To demonstrate how to use git cherry-pick let us assume we have a repository with the following branch state:</a:t>
            </a:r>
            <a:endParaRPr b="0" lang="en-IN" sz="1600" spc="-1" strike="noStrike">
              <a:latin typeface="Arial"/>
            </a:endParaRPr>
          </a:p>
          <a:p>
            <a:pPr>
              <a:lnSpc>
                <a:spcPct val="100000"/>
              </a:lnSpc>
            </a:pPr>
            <a:r>
              <a:rPr b="0" lang="en-IN" sz="1600" spc="-1" strike="noStrike">
                <a:solidFill>
                  <a:srgbClr val="5983b0"/>
                </a:solidFill>
                <a:latin typeface="Ubuntu Mono"/>
                <a:ea typeface="DejaVu Sans"/>
              </a:rPr>
              <a:t>    </a:t>
            </a:r>
            <a:r>
              <a:rPr b="0" lang="en-IN" sz="1600" spc="-1" strike="noStrike">
                <a:solidFill>
                  <a:srgbClr val="5983b0"/>
                </a:solidFill>
                <a:latin typeface="Ubuntu Mono"/>
                <a:ea typeface="DejaVu Sans"/>
              </a:rPr>
              <a:t>a - b - c - d   Main</a:t>
            </a:r>
            <a:endParaRPr b="0" lang="en-IN" sz="1600" spc="-1" strike="noStrike">
              <a:latin typeface="Arial"/>
            </a:endParaRPr>
          </a:p>
          <a:p>
            <a:pPr>
              <a:lnSpc>
                <a:spcPct val="100000"/>
              </a:lnSpc>
            </a:pPr>
            <a:r>
              <a:rPr b="0" lang="en-IN" sz="1600" spc="-1" strike="noStrike">
                <a:solidFill>
                  <a:srgbClr val="5983b0"/>
                </a:solidFill>
                <a:latin typeface="Ubuntu Mono"/>
                <a:ea typeface="DejaVu Sans"/>
              </a:rPr>
              <a:t>         </a:t>
            </a:r>
            <a:r>
              <a:rPr b="0" lang="en-IN" sz="1600" spc="-1" strike="noStrike">
                <a:solidFill>
                  <a:srgbClr val="5983b0"/>
                </a:solidFill>
                <a:latin typeface="Ubuntu Mono"/>
                <a:ea typeface="DejaVu Sans"/>
              </a:rPr>
              <a:t>\</a:t>
            </a:r>
            <a:endParaRPr b="0" lang="en-IN" sz="1600" spc="-1" strike="noStrike">
              <a:latin typeface="Arial"/>
            </a:endParaRPr>
          </a:p>
          <a:p>
            <a:pPr>
              <a:lnSpc>
                <a:spcPct val="100000"/>
              </a:lnSpc>
            </a:pPr>
            <a:r>
              <a:rPr b="0" lang="en-IN" sz="1600" spc="-1" strike="noStrike">
                <a:solidFill>
                  <a:srgbClr val="5983b0"/>
                </a:solidFill>
                <a:latin typeface="Ubuntu Mono"/>
                <a:ea typeface="DejaVu Sans"/>
              </a:rPr>
              <a:t>           </a:t>
            </a:r>
            <a:r>
              <a:rPr b="0" lang="en-IN" sz="1600" spc="-1" strike="noStrike">
                <a:solidFill>
                  <a:srgbClr val="5983b0"/>
                </a:solidFill>
                <a:latin typeface="Ubuntu Mono"/>
                <a:ea typeface="DejaVu Sans"/>
              </a:rPr>
              <a:t>e - f - g Feature</a:t>
            </a:r>
            <a:endParaRPr b="0" lang="en-IN" sz="1600" spc="-1" strike="noStrike">
              <a:latin typeface="Arial"/>
            </a:endParaRPr>
          </a:p>
          <a:p>
            <a:pPr>
              <a:lnSpc>
                <a:spcPct val="100000"/>
              </a:lnSpc>
            </a:pPr>
            <a:r>
              <a:rPr b="0" lang="en-IN" sz="1600" spc="-1" strike="noStrike">
                <a:solidFill>
                  <a:srgbClr val="5983b0"/>
                </a:solidFill>
                <a:latin typeface="Ubuntu Mono"/>
                <a:ea typeface="DejaVu Sans"/>
              </a:rPr>
              <a:t>git cherry-pick usage is straight forward and can be executed like:</a:t>
            </a:r>
            <a:endParaRPr b="0" lang="en-IN" sz="1600" spc="-1" strike="noStrike">
              <a:latin typeface="Arial"/>
            </a:endParaRPr>
          </a:p>
          <a:p>
            <a:pPr>
              <a:lnSpc>
                <a:spcPct val="100000"/>
              </a:lnSpc>
            </a:pPr>
            <a:r>
              <a:rPr b="0" lang="en-IN" sz="1600" spc="-1" strike="noStrike">
                <a:solidFill>
                  <a:srgbClr val="5983b0"/>
                </a:solidFill>
                <a:latin typeface="Ubuntu Mono"/>
                <a:ea typeface="DejaVu Sans"/>
              </a:rPr>
              <a:t>git cherry-pick commitSha</a:t>
            </a:r>
            <a:endParaRPr b="0" lang="en-IN" sz="1600" spc="-1" strike="noStrike">
              <a:latin typeface="Arial"/>
            </a:endParaRPr>
          </a:p>
          <a:p>
            <a:pPr>
              <a:lnSpc>
                <a:spcPct val="100000"/>
              </a:lnSpc>
            </a:pPr>
            <a:r>
              <a:rPr b="0" lang="en-IN" sz="1600" spc="-1" strike="noStrike">
                <a:solidFill>
                  <a:srgbClr val="5983b0"/>
                </a:solidFill>
                <a:latin typeface="Ubuntu Mono"/>
                <a:ea typeface="DejaVu Sans"/>
              </a:rPr>
              <a:t>In this example commitSha is a commit reference. You can find a commit reference by using git log. In this example we have constructed lets say we wanted to use commit `f` in main. First we ensure that we are working on the main branch.</a:t>
            </a:r>
            <a:endParaRPr b="0" lang="en-IN" sz="1600" spc="-1" strike="noStrike">
              <a:latin typeface="Arial"/>
            </a:endParaRPr>
          </a:p>
          <a:p>
            <a:pPr>
              <a:lnSpc>
                <a:spcPct val="100000"/>
              </a:lnSpc>
            </a:pPr>
            <a:r>
              <a:rPr b="0" lang="en-IN" sz="1600" spc="-1" strike="noStrike">
                <a:solidFill>
                  <a:srgbClr val="5983b0"/>
                </a:solidFill>
                <a:latin typeface="Ubuntu Mono"/>
                <a:ea typeface="DejaVu Sans"/>
              </a:rPr>
              <a:t>git checkout main</a:t>
            </a:r>
            <a:endParaRPr b="0" lang="en-IN" sz="1600" spc="-1" strike="noStrike">
              <a:latin typeface="Arial"/>
            </a:endParaRPr>
          </a:p>
          <a:p>
            <a:pPr>
              <a:lnSpc>
                <a:spcPct val="100000"/>
              </a:lnSpc>
            </a:pPr>
            <a:r>
              <a:rPr b="0" lang="en-IN" sz="1600" spc="-1" strike="noStrike">
                <a:solidFill>
                  <a:srgbClr val="5983b0"/>
                </a:solidFill>
                <a:latin typeface="Ubuntu Mono"/>
                <a:ea typeface="DejaVu Sans"/>
              </a:rPr>
              <a:t>Then we execute the cherry-pick with the following command:</a:t>
            </a:r>
            <a:endParaRPr b="0" lang="en-IN" sz="1600" spc="-1" strike="noStrike">
              <a:latin typeface="Arial"/>
            </a:endParaRPr>
          </a:p>
          <a:p>
            <a:pPr>
              <a:lnSpc>
                <a:spcPct val="100000"/>
              </a:lnSpc>
            </a:pPr>
            <a:r>
              <a:rPr b="0" lang="en-IN" sz="1600" spc="-1" strike="noStrike">
                <a:solidFill>
                  <a:srgbClr val="5983b0"/>
                </a:solidFill>
                <a:latin typeface="Ubuntu Mono"/>
                <a:ea typeface="DejaVu Sans"/>
              </a:rPr>
              <a:t>git cherry-pick f</a:t>
            </a:r>
            <a:endParaRPr b="0" lang="en-IN" sz="1600" spc="-1" strike="noStrike">
              <a:latin typeface="Arial"/>
            </a:endParaRPr>
          </a:p>
          <a:p>
            <a:pPr>
              <a:lnSpc>
                <a:spcPct val="100000"/>
              </a:lnSpc>
            </a:pPr>
            <a:r>
              <a:rPr b="0" lang="en-IN" sz="1600" spc="-1" strike="noStrike">
                <a:solidFill>
                  <a:srgbClr val="5983b0"/>
                </a:solidFill>
                <a:latin typeface="Ubuntu Mono"/>
                <a:ea typeface="DejaVu Sans"/>
              </a:rPr>
              <a:t>Once executed our Git history will look like:</a:t>
            </a:r>
            <a:endParaRPr b="0" lang="en-IN" sz="1600" spc="-1" strike="noStrike">
              <a:latin typeface="Arial"/>
            </a:endParaRPr>
          </a:p>
          <a:p>
            <a:pPr>
              <a:lnSpc>
                <a:spcPct val="100000"/>
              </a:lnSpc>
            </a:pPr>
            <a:r>
              <a:rPr b="0" lang="en-IN" sz="1600" spc="-1" strike="noStrike">
                <a:solidFill>
                  <a:srgbClr val="5983b0"/>
                </a:solidFill>
                <a:latin typeface="Ubuntu Mono"/>
                <a:ea typeface="DejaVu Sans"/>
              </a:rPr>
              <a:t>    </a:t>
            </a:r>
            <a:r>
              <a:rPr b="0" lang="en-IN" sz="1600" spc="-1" strike="noStrike">
                <a:solidFill>
                  <a:srgbClr val="5983b0"/>
                </a:solidFill>
                <a:latin typeface="Ubuntu Mono"/>
                <a:ea typeface="DejaVu Sans"/>
              </a:rPr>
              <a:t>a - b - c - d - f   Main</a:t>
            </a:r>
            <a:endParaRPr b="0" lang="en-IN" sz="1600" spc="-1" strike="noStrike">
              <a:latin typeface="Arial"/>
            </a:endParaRPr>
          </a:p>
          <a:p>
            <a:pPr>
              <a:lnSpc>
                <a:spcPct val="100000"/>
              </a:lnSpc>
            </a:pPr>
            <a:r>
              <a:rPr b="0" lang="en-IN" sz="1600" spc="-1" strike="noStrike">
                <a:solidFill>
                  <a:srgbClr val="5983b0"/>
                </a:solidFill>
                <a:latin typeface="Ubuntu Mono"/>
                <a:ea typeface="DejaVu Sans"/>
              </a:rPr>
              <a:t>         </a:t>
            </a:r>
            <a:r>
              <a:rPr b="0" lang="en-IN" sz="1600" spc="-1" strike="noStrike">
                <a:solidFill>
                  <a:srgbClr val="5983b0"/>
                </a:solidFill>
                <a:latin typeface="Ubuntu Mono"/>
                <a:ea typeface="DejaVu Sans"/>
              </a:rPr>
              <a:t>\</a:t>
            </a:r>
            <a:endParaRPr b="0" lang="en-IN" sz="1600" spc="-1" strike="noStrike">
              <a:latin typeface="Arial"/>
            </a:endParaRPr>
          </a:p>
          <a:p>
            <a:pPr>
              <a:lnSpc>
                <a:spcPct val="100000"/>
              </a:lnSpc>
            </a:pPr>
            <a:r>
              <a:rPr b="0" lang="en-IN" sz="1600" spc="-1" strike="noStrike">
                <a:solidFill>
                  <a:srgbClr val="5983b0"/>
                </a:solidFill>
                <a:latin typeface="Ubuntu Mono"/>
                <a:ea typeface="DejaVu Sans"/>
              </a:rPr>
              <a:t>           </a:t>
            </a:r>
            <a:r>
              <a:rPr b="0" lang="en-IN" sz="1600" spc="-1" strike="noStrike">
                <a:solidFill>
                  <a:srgbClr val="5983b0"/>
                </a:solidFill>
                <a:latin typeface="Ubuntu Mono"/>
                <a:ea typeface="DejaVu Sans"/>
              </a:rPr>
              <a:t>e - f - g Feature</a:t>
            </a:r>
            <a:endParaRPr b="0" lang="en-IN" sz="1600" spc="-1" strike="noStrike">
              <a:latin typeface="Arial"/>
            </a:endParaRPr>
          </a:p>
          <a:p>
            <a:pPr>
              <a:lnSpc>
                <a:spcPct val="100000"/>
              </a:lnSpc>
            </a:pPr>
            <a:r>
              <a:rPr b="0" lang="en-IN" sz="1600" spc="-1" strike="noStrike">
                <a:solidFill>
                  <a:srgbClr val="5983b0"/>
                </a:solidFill>
                <a:latin typeface="Ubuntu Mono"/>
                <a:ea typeface="DejaVu Sans"/>
              </a:rPr>
              <a:t>The f commit has been successfully picked into the main branch</a:t>
            </a:r>
            <a:endParaRPr b="0" lang="en-IN" sz="1600" spc="-1" strike="noStrike">
              <a:latin typeface="Arial"/>
            </a:endParaRPr>
          </a:p>
          <a:p>
            <a:pPr>
              <a:lnSpc>
                <a:spcPct val="100000"/>
              </a:lnSpc>
            </a:pPr>
            <a:endParaRPr b="0" lang="en-IN" sz="1600" spc="-1" strike="noStrike">
              <a:latin typeface="Arial"/>
            </a:endParaRPr>
          </a:p>
        </p:txBody>
      </p:sp>
      <p:pic>
        <p:nvPicPr>
          <p:cNvPr id="210" name="" descr=""/>
          <p:cNvPicPr/>
          <p:nvPr/>
        </p:nvPicPr>
        <p:blipFill>
          <a:blip r:embed="rId1"/>
          <a:stretch/>
        </p:blipFill>
        <p:spPr>
          <a:xfrm>
            <a:off x="5528160" y="4680000"/>
            <a:ext cx="5775840" cy="10080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1847160" y="672840"/>
            <a:ext cx="4920840" cy="76716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en-US" sz="4400" spc="-1" strike="noStrike">
                <a:solidFill>
                  <a:srgbClr val="6c6c6c"/>
                </a:solidFill>
                <a:latin typeface="Lato"/>
                <a:ea typeface="Lato"/>
              </a:rPr>
              <a:t>Git Hub Link</a:t>
            </a:r>
            <a:endParaRPr b="0" lang="en-IN" sz="4400" spc="-1" strike="noStrike">
              <a:latin typeface="Arial"/>
            </a:endParaRPr>
          </a:p>
          <a:p>
            <a:pPr>
              <a:lnSpc>
                <a:spcPct val="100000"/>
              </a:lnSpc>
              <a:tabLst>
                <a:tab algn="l" pos="0"/>
              </a:tabLst>
            </a:pPr>
            <a:endParaRPr b="0" lang="en-IN" sz="4400" spc="-1" strike="noStrike">
              <a:latin typeface="Arial"/>
            </a:endParaRPr>
          </a:p>
        </p:txBody>
      </p:sp>
      <p:sp>
        <p:nvSpPr>
          <p:cNvPr id="212" name="CustomShape 2"/>
          <p:cNvSpPr/>
          <p:nvPr/>
        </p:nvSpPr>
        <p:spPr>
          <a:xfrm>
            <a:off x="5481360" y="3461760"/>
            <a:ext cx="955080" cy="305640"/>
          </a:xfrm>
          <a:prstGeom prst="rect">
            <a:avLst/>
          </a:prstGeom>
          <a:noFill/>
          <a:ln>
            <a:noFill/>
          </a:ln>
        </p:spPr>
        <p:style>
          <a:lnRef idx="0"/>
          <a:fillRef idx="0"/>
          <a:effectRef idx="0"/>
          <a:fontRef idx="minor"/>
        </p:style>
      </p:sp>
      <p:sp>
        <p:nvSpPr>
          <p:cNvPr id="213" name="TextShape 3"/>
          <p:cNvSpPr txBox="1"/>
          <p:nvPr/>
        </p:nvSpPr>
        <p:spPr>
          <a:xfrm>
            <a:off x="1623960" y="2448000"/>
            <a:ext cx="5000040" cy="936360"/>
          </a:xfrm>
          <a:prstGeom prst="rect">
            <a:avLst/>
          </a:prstGeom>
          <a:noFill/>
          <a:ln>
            <a:noFill/>
          </a:ln>
        </p:spPr>
        <p:txBody>
          <a:bodyPr lIns="90000" rIns="90000" tIns="45000" bIns="45000">
            <a:noAutofit/>
          </a:bodyPr>
          <a:p>
            <a:r>
              <a:rPr b="0" lang="en-IN" sz="1800" spc="-1" strike="noStrike">
                <a:latin typeface="Arial"/>
              </a:rPr>
              <a:t>https://github.com/Parth9521/Parth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13c41"/>
      </a:dk2>
      <a:lt2>
        <a:srgbClr val="ffffff"/>
      </a:lt2>
      <a:accent1>
        <a:srgbClr val="007eae"/>
      </a:accent1>
      <a:accent2>
        <a:srgbClr val="008dc3"/>
      </a:accent2>
      <a:accent3>
        <a:srgbClr val="0083b8"/>
      </a:accent3>
      <a:accent4>
        <a:srgbClr val="2fa6ff"/>
      </a:accent4>
      <a:accent5>
        <a:srgbClr val="00b0f0"/>
      </a:accent5>
      <a:accent6>
        <a:srgbClr val="2dc7ff"/>
      </a:accent6>
      <a:hlink>
        <a:srgbClr val="005390"/>
      </a:hlink>
      <a:folHlink>
        <a:srgbClr val="2dc7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13c41"/>
      </a:dk2>
      <a:lt2>
        <a:srgbClr val="ffffff"/>
      </a:lt2>
      <a:accent1>
        <a:srgbClr val="007eae"/>
      </a:accent1>
      <a:accent2>
        <a:srgbClr val="008dc3"/>
      </a:accent2>
      <a:accent3>
        <a:srgbClr val="0083b8"/>
      </a:accent3>
      <a:accent4>
        <a:srgbClr val="2fa6ff"/>
      </a:accent4>
      <a:accent5>
        <a:srgbClr val="00b0f0"/>
      </a:accent5>
      <a:accent6>
        <a:srgbClr val="2dc7ff"/>
      </a:accent6>
      <a:hlink>
        <a:srgbClr val="005390"/>
      </a:hlink>
      <a:folHlink>
        <a:srgbClr val="2dc7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13c41"/>
      </a:dk2>
      <a:lt2>
        <a:srgbClr val="ffffff"/>
      </a:lt2>
      <a:accent1>
        <a:srgbClr val="007eae"/>
      </a:accent1>
      <a:accent2>
        <a:srgbClr val="008dc3"/>
      </a:accent2>
      <a:accent3>
        <a:srgbClr val="0083b8"/>
      </a:accent3>
      <a:accent4>
        <a:srgbClr val="2fa6ff"/>
      </a:accent4>
      <a:accent5>
        <a:srgbClr val="00b0f0"/>
      </a:accent5>
      <a:accent6>
        <a:srgbClr val="2dc7ff"/>
      </a:accent6>
      <a:hlink>
        <a:srgbClr val="005390"/>
      </a:hlink>
      <a:folHlink>
        <a:srgbClr val="2dc7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13c41"/>
      </a:dk2>
      <a:lt2>
        <a:srgbClr val="ffffff"/>
      </a:lt2>
      <a:accent1>
        <a:srgbClr val="007eae"/>
      </a:accent1>
      <a:accent2>
        <a:srgbClr val="008dc3"/>
      </a:accent2>
      <a:accent3>
        <a:srgbClr val="0083b8"/>
      </a:accent3>
      <a:accent4>
        <a:srgbClr val="2fa6ff"/>
      </a:accent4>
      <a:accent5>
        <a:srgbClr val="00b0f0"/>
      </a:accent5>
      <a:accent6>
        <a:srgbClr val="2dc7ff"/>
      </a:accent6>
      <a:hlink>
        <a:srgbClr val="005390"/>
      </a:hlink>
      <a:folHlink>
        <a:srgbClr val="2dc7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33</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2021-07-29T23:25:45Z</dcterms:modified>
  <cp:revision>10</cp:revision>
  <dc:subject/>
  <dc:title/>
</cp:coreProperties>
</file>