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257" r:id="rId3"/>
    <p:sldId id="259" r:id="rId4"/>
    <p:sldId id="283" r:id="rId5"/>
    <p:sldId id="296" r:id="rId6"/>
    <p:sldId id="261" r:id="rId7"/>
    <p:sldId id="297" r:id="rId8"/>
    <p:sldId id="295" r:id="rId9"/>
    <p:sldId id="300" r:id="rId10"/>
    <p:sldId id="299" r:id="rId11"/>
    <p:sldId id="302" r:id="rId12"/>
    <p:sldId id="301" r:id="rId13"/>
    <p:sldId id="298" r:id="rId14"/>
    <p:sldId id="272" r:id="rId15"/>
    <p:sldId id="264" r:id="rId16"/>
    <p:sldId id="303" r:id="rId17"/>
    <p:sldId id="273" r:id="rId18"/>
    <p:sldId id="304" r:id="rId19"/>
    <p:sldId id="277" r:id="rId20"/>
    <p:sldId id="275" r:id="rId21"/>
    <p:sldId id="311" r:id="rId22"/>
    <p:sldId id="306" r:id="rId23"/>
    <p:sldId id="307" r:id="rId24"/>
    <p:sldId id="315" r:id="rId25"/>
    <p:sldId id="316" r:id="rId26"/>
    <p:sldId id="317" r:id="rId27"/>
    <p:sldId id="312" r:id="rId28"/>
    <p:sldId id="313" r:id="rId29"/>
    <p:sldId id="314" r:id="rId30"/>
    <p:sldId id="278" r:id="rId31"/>
  </p:sldIdLst>
  <p:sldSz cx="9144000" cy="5143500" type="screen16x9"/>
  <p:notesSz cx="6858000" cy="9144000"/>
  <p:embeddedFontLst>
    <p:embeddedFont>
      <p:font typeface="Oswald" panose="020B0604020202020204" charset="0"/>
      <p:regular r:id="rId33"/>
      <p:bold r:id="rId34"/>
    </p:embeddedFont>
    <p:embeddedFont>
      <p:font typeface="Calibri" panose="020F0502020204030204" pitchFamily="34" charset="0"/>
      <p:regular r:id="rId35"/>
      <p:bold r:id="rId36"/>
      <p:italic r:id="rId37"/>
      <p:boldItalic r:id="rId38"/>
    </p:embeddedFont>
    <p:embeddedFont>
      <p:font typeface="Source Sans Pr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v Prajapati" initials="MP" lastIdx="1" clrIdx="0">
    <p:extLst>
      <p:ext uri="{19B8F6BF-5375-455C-9EA6-DF929625EA0E}">
        <p15:presenceInfo xmlns:p15="http://schemas.microsoft.com/office/powerpoint/2012/main" userId="e29a6675332432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48000-7DA0-4A99-A892-7DA4C660B370}"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CDD8B633-A1FF-49FE-9E01-068D76074A65}">
      <dgm:prSet phldrT="[Text]"/>
      <dgm:spPr/>
      <dgm:t>
        <a:bodyPr/>
        <a:lstStyle/>
        <a:p>
          <a:r>
            <a:rPr lang="en-US" dirty="0"/>
            <a:t>Dashboard</a:t>
          </a:r>
        </a:p>
      </dgm:t>
    </dgm:pt>
    <dgm:pt modelId="{6E2079E1-4676-456D-92F4-E45C8BAE1654}" type="parTrans" cxnId="{3CDE6E2C-7005-4BD4-817F-D6C45B27E622}">
      <dgm:prSet/>
      <dgm:spPr/>
      <dgm:t>
        <a:bodyPr/>
        <a:lstStyle/>
        <a:p>
          <a:endParaRPr lang="en-US"/>
        </a:p>
      </dgm:t>
    </dgm:pt>
    <dgm:pt modelId="{FB3B49B1-C465-45C7-8D7A-7CCBE8E0E51B}" type="sibTrans" cxnId="{3CDE6E2C-7005-4BD4-817F-D6C45B27E622}">
      <dgm:prSet/>
      <dgm:spPr/>
      <dgm:t>
        <a:bodyPr/>
        <a:lstStyle/>
        <a:p>
          <a:endParaRPr lang="en-US"/>
        </a:p>
      </dgm:t>
    </dgm:pt>
    <dgm:pt modelId="{0D4E26C4-874A-4546-9A8A-1BD964510408}">
      <dgm:prSet phldrT="[Text]"/>
      <dgm:spPr/>
      <dgm:t>
        <a:bodyPr/>
        <a:lstStyle/>
        <a:p>
          <a:r>
            <a:rPr lang="en-US" dirty="0"/>
            <a:t>Create group</a:t>
          </a:r>
        </a:p>
      </dgm:t>
    </dgm:pt>
    <dgm:pt modelId="{EEEC09BA-90B8-46DA-A837-9E6A0CD0BBFD}" type="parTrans" cxnId="{4DC5B03A-D473-4E54-868D-1DEE2C2B20DD}">
      <dgm:prSet/>
      <dgm:spPr/>
      <dgm:t>
        <a:bodyPr/>
        <a:lstStyle/>
        <a:p>
          <a:endParaRPr lang="en-US"/>
        </a:p>
      </dgm:t>
    </dgm:pt>
    <dgm:pt modelId="{E91590F5-55FF-4A34-97DD-FAB6879D1DA9}" type="sibTrans" cxnId="{4DC5B03A-D473-4E54-868D-1DEE2C2B20DD}">
      <dgm:prSet/>
      <dgm:spPr/>
      <dgm:t>
        <a:bodyPr/>
        <a:lstStyle/>
        <a:p>
          <a:endParaRPr lang="en-US"/>
        </a:p>
      </dgm:t>
    </dgm:pt>
    <dgm:pt modelId="{E719A96A-EA69-4164-A320-423CC0F13F05}">
      <dgm:prSet phldrT="[Text]"/>
      <dgm:spPr/>
      <dgm:t>
        <a:bodyPr/>
        <a:lstStyle/>
        <a:p>
          <a:r>
            <a:rPr lang="en-US" dirty="0"/>
            <a:t>Select people for sharing</a:t>
          </a:r>
        </a:p>
      </dgm:t>
    </dgm:pt>
    <dgm:pt modelId="{BBC0C8FE-6BD2-48B0-8BEC-FD29F2F952BD}" type="parTrans" cxnId="{B00884EB-4AAE-46DA-9DD3-CEB8BB5D6E33}">
      <dgm:prSet/>
      <dgm:spPr/>
      <dgm:t>
        <a:bodyPr/>
        <a:lstStyle/>
        <a:p>
          <a:endParaRPr lang="en-US"/>
        </a:p>
      </dgm:t>
    </dgm:pt>
    <dgm:pt modelId="{623C9C5B-25AB-4652-8771-D3053AF32587}" type="sibTrans" cxnId="{B00884EB-4AAE-46DA-9DD3-CEB8BB5D6E33}">
      <dgm:prSet/>
      <dgm:spPr/>
      <dgm:t>
        <a:bodyPr/>
        <a:lstStyle/>
        <a:p>
          <a:endParaRPr lang="en-US"/>
        </a:p>
      </dgm:t>
    </dgm:pt>
    <dgm:pt modelId="{DF02EAFE-5825-46D2-B949-19180F64195D}">
      <dgm:prSet phldrT="[Text]"/>
      <dgm:spPr/>
      <dgm:t>
        <a:bodyPr/>
        <a:lstStyle/>
        <a:p>
          <a:r>
            <a:rPr lang="en-US" dirty="0"/>
            <a:t>Spilt amount using different methods</a:t>
          </a:r>
        </a:p>
      </dgm:t>
    </dgm:pt>
    <dgm:pt modelId="{7ACB1D55-7957-4BB8-86B9-3AB73D4F007F}" type="parTrans" cxnId="{4011E713-466B-4A84-B82A-701B64517EDD}">
      <dgm:prSet/>
      <dgm:spPr/>
      <dgm:t>
        <a:bodyPr/>
        <a:lstStyle/>
        <a:p>
          <a:endParaRPr lang="en-US"/>
        </a:p>
      </dgm:t>
    </dgm:pt>
    <dgm:pt modelId="{326D602D-3DF7-4774-9ADB-AE515D908854}" type="sibTrans" cxnId="{4011E713-466B-4A84-B82A-701B64517EDD}">
      <dgm:prSet/>
      <dgm:spPr/>
      <dgm:t>
        <a:bodyPr/>
        <a:lstStyle/>
        <a:p>
          <a:endParaRPr lang="en-US"/>
        </a:p>
      </dgm:t>
    </dgm:pt>
    <dgm:pt modelId="{2D294D89-001B-425D-91AF-1C8597084D49}">
      <dgm:prSet phldrT="[Text]"/>
      <dgm:spPr/>
      <dgm:t>
        <a:bodyPr/>
        <a:lstStyle/>
        <a:p>
          <a:r>
            <a:rPr lang="en-US" dirty="0"/>
            <a:t>Send notification to peoples for confirmation</a:t>
          </a:r>
        </a:p>
      </dgm:t>
    </dgm:pt>
    <dgm:pt modelId="{117ED1BF-E14A-4D58-98F1-1805369ADC45}" type="parTrans" cxnId="{D43011E7-34CB-43EA-9C02-EB9C88A2F26D}">
      <dgm:prSet/>
      <dgm:spPr/>
      <dgm:t>
        <a:bodyPr/>
        <a:lstStyle/>
        <a:p>
          <a:endParaRPr lang="en-US"/>
        </a:p>
      </dgm:t>
    </dgm:pt>
    <dgm:pt modelId="{C9D189EF-EF96-475D-B0BA-4C8806DBA513}" type="sibTrans" cxnId="{D43011E7-34CB-43EA-9C02-EB9C88A2F26D}">
      <dgm:prSet/>
      <dgm:spPr/>
      <dgm:t>
        <a:bodyPr/>
        <a:lstStyle/>
        <a:p>
          <a:endParaRPr lang="en-US"/>
        </a:p>
      </dgm:t>
    </dgm:pt>
    <dgm:pt modelId="{35743D26-E199-4865-B68F-49AAB066EDF9}">
      <dgm:prSet phldrT="[Text]"/>
      <dgm:spPr/>
      <dgm:t>
        <a:bodyPr/>
        <a:lstStyle/>
        <a:p>
          <a:r>
            <a:rPr lang="en-US" dirty="0"/>
            <a:t>Enter amount and choose payer(s)</a:t>
          </a:r>
        </a:p>
      </dgm:t>
    </dgm:pt>
    <dgm:pt modelId="{DE5D58FC-0074-4FCD-89C1-9CEEAB12EF1C}" type="parTrans" cxnId="{70024374-FD96-40C7-8322-9BF2917F822D}">
      <dgm:prSet/>
      <dgm:spPr/>
      <dgm:t>
        <a:bodyPr/>
        <a:lstStyle/>
        <a:p>
          <a:endParaRPr lang="en-US"/>
        </a:p>
      </dgm:t>
    </dgm:pt>
    <dgm:pt modelId="{D79D2A72-FD76-477F-82EF-02CB7F04C05F}" type="sibTrans" cxnId="{70024374-FD96-40C7-8322-9BF2917F822D}">
      <dgm:prSet/>
      <dgm:spPr/>
      <dgm:t>
        <a:bodyPr/>
        <a:lstStyle/>
        <a:p>
          <a:endParaRPr lang="en-US"/>
        </a:p>
      </dgm:t>
    </dgm:pt>
    <dgm:pt modelId="{15944C89-9DC3-4A1C-81E1-FEC58512F9F7}">
      <dgm:prSet phldrT="[Text]"/>
      <dgm:spPr/>
      <dgm:t>
        <a:bodyPr/>
        <a:lstStyle/>
        <a:p>
          <a:r>
            <a:rPr lang="en-US" dirty="0"/>
            <a:t>Settle</a:t>
          </a:r>
          <a:r>
            <a:rPr lang="en-US" baseline="0" dirty="0"/>
            <a:t> amount</a:t>
          </a:r>
        </a:p>
        <a:p>
          <a:r>
            <a:rPr lang="en-US" baseline="0" dirty="0"/>
            <a:t>and payment</a:t>
          </a:r>
        </a:p>
        <a:p>
          <a:r>
            <a:rPr lang="en-US" baseline="0" dirty="0"/>
            <a:t>(for debts)</a:t>
          </a:r>
          <a:endParaRPr lang="en-US" dirty="0"/>
        </a:p>
      </dgm:t>
    </dgm:pt>
    <dgm:pt modelId="{1FEC4249-EE46-49E8-9385-322DC338B1E9}" type="parTrans" cxnId="{E538558E-4E61-44FF-B68E-38C6FBC0FD8D}">
      <dgm:prSet/>
      <dgm:spPr/>
      <dgm:t>
        <a:bodyPr/>
        <a:lstStyle/>
        <a:p>
          <a:endParaRPr lang="en-US"/>
        </a:p>
      </dgm:t>
    </dgm:pt>
    <dgm:pt modelId="{893276B7-E0A4-4A55-A081-63DA4D373635}" type="sibTrans" cxnId="{E538558E-4E61-44FF-B68E-38C6FBC0FD8D}">
      <dgm:prSet/>
      <dgm:spPr/>
      <dgm:t>
        <a:bodyPr/>
        <a:lstStyle/>
        <a:p>
          <a:endParaRPr lang="en-US"/>
        </a:p>
      </dgm:t>
    </dgm:pt>
    <dgm:pt modelId="{8CF8EBDC-4B6F-4952-8EED-EAFFD843D6FA}">
      <dgm:prSet phldrT="[Text]"/>
      <dgm:spPr/>
      <dgm:t>
        <a:bodyPr/>
        <a:lstStyle/>
        <a:p>
          <a:r>
            <a:rPr lang="en-US" dirty="0"/>
            <a:t>After successful payment, Auto-update</a:t>
          </a:r>
        </a:p>
      </dgm:t>
    </dgm:pt>
    <dgm:pt modelId="{EE3F31A5-9786-4F57-9C94-B9A8FE52E4FE}" type="parTrans" cxnId="{16097B64-4922-49E0-81F9-DEDEC2605C99}">
      <dgm:prSet/>
      <dgm:spPr/>
      <dgm:t>
        <a:bodyPr/>
        <a:lstStyle/>
        <a:p>
          <a:endParaRPr lang="en-US"/>
        </a:p>
      </dgm:t>
    </dgm:pt>
    <dgm:pt modelId="{D4D4C943-0DC3-4262-B4B1-73FEB4CB038B}" type="sibTrans" cxnId="{16097B64-4922-49E0-81F9-DEDEC2605C99}">
      <dgm:prSet/>
      <dgm:spPr/>
      <dgm:t>
        <a:bodyPr/>
        <a:lstStyle/>
        <a:p>
          <a:endParaRPr lang="en-US"/>
        </a:p>
      </dgm:t>
    </dgm:pt>
    <dgm:pt modelId="{38694958-19F1-4CE8-8EF9-CB4340BA82B3}">
      <dgm:prSet phldrT="[Text]"/>
      <dgm:spPr/>
      <dgm:t>
        <a:bodyPr/>
        <a:lstStyle/>
        <a:p>
          <a:r>
            <a:rPr lang="en-US" dirty="0"/>
            <a:t>View settled expenses</a:t>
          </a:r>
        </a:p>
      </dgm:t>
    </dgm:pt>
    <dgm:pt modelId="{A6ACE8DC-952D-4FB9-B164-29A92382295A}" type="parTrans" cxnId="{3F7FC7EF-D8D2-49F5-9A48-13988186348C}">
      <dgm:prSet/>
      <dgm:spPr/>
      <dgm:t>
        <a:bodyPr/>
        <a:lstStyle/>
        <a:p>
          <a:endParaRPr lang="en-US"/>
        </a:p>
      </dgm:t>
    </dgm:pt>
    <dgm:pt modelId="{1A954D6B-589F-4F58-904D-C3D6CC03D056}" type="sibTrans" cxnId="{3F7FC7EF-D8D2-49F5-9A48-13988186348C}">
      <dgm:prSet/>
      <dgm:spPr/>
      <dgm:t>
        <a:bodyPr/>
        <a:lstStyle/>
        <a:p>
          <a:endParaRPr lang="en-US"/>
        </a:p>
      </dgm:t>
    </dgm:pt>
    <dgm:pt modelId="{DDC62B27-ADE7-4016-8DB9-1ADFA8FEF8B6}" type="pres">
      <dgm:prSet presAssocID="{4F248000-7DA0-4A99-A892-7DA4C660B370}" presName="Name0" presStyleCnt="0">
        <dgm:presLayoutVars>
          <dgm:dir/>
          <dgm:resizeHandles/>
        </dgm:presLayoutVars>
      </dgm:prSet>
      <dgm:spPr/>
      <dgm:t>
        <a:bodyPr/>
        <a:lstStyle/>
        <a:p>
          <a:endParaRPr lang="en-US"/>
        </a:p>
      </dgm:t>
    </dgm:pt>
    <dgm:pt modelId="{7AB947B8-32F6-4A72-A11C-E6DC341CE74F}" type="pres">
      <dgm:prSet presAssocID="{CDD8B633-A1FF-49FE-9E01-068D76074A65}" presName="compNode" presStyleCnt="0"/>
      <dgm:spPr/>
    </dgm:pt>
    <dgm:pt modelId="{6A6873F9-DB7D-402F-A8A5-33702FF5EA25}" type="pres">
      <dgm:prSet presAssocID="{CDD8B633-A1FF-49FE-9E01-068D76074A65}" presName="dummyConnPt" presStyleCnt="0"/>
      <dgm:spPr/>
    </dgm:pt>
    <dgm:pt modelId="{B2224F71-0809-4433-BCBE-4F61C5728D9D}" type="pres">
      <dgm:prSet presAssocID="{CDD8B633-A1FF-49FE-9E01-068D76074A65}" presName="node" presStyleLbl="node1" presStyleIdx="0" presStyleCnt="9">
        <dgm:presLayoutVars>
          <dgm:bulletEnabled val="1"/>
        </dgm:presLayoutVars>
      </dgm:prSet>
      <dgm:spPr/>
      <dgm:t>
        <a:bodyPr/>
        <a:lstStyle/>
        <a:p>
          <a:endParaRPr lang="en-US"/>
        </a:p>
      </dgm:t>
    </dgm:pt>
    <dgm:pt modelId="{82A4F743-EBDC-4419-A7E9-02C98AA3188B}" type="pres">
      <dgm:prSet presAssocID="{FB3B49B1-C465-45C7-8D7A-7CCBE8E0E51B}" presName="sibTrans" presStyleLbl="bgSibTrans2D1" presStyleIdx="0" presStyleCnt="8"/>
      <dgm:spPr/>
      <dgm:t>
        <a:bodyPr/>
        <a:lstStyle/>
        <a:p>
          <a:endParaRPr lang="en-US"/>
        </a:p>
      </dgm:t>
    </dgm:pt>
    <dgm:pt modelId="{AA933DC2-9256-42DD-864B-D4D2F298CBDA}" type="pres">
      <dgm:prSet presAssocID="{0D4E26C4-874A-4546-9A8A-1BD964510408}" presName="compNode" presStyleCnt="0"/>
      <dgm:spPr/>
    </dgm:pt>
    <dgm:pt modelId="{5A8E9C4B-26AE-4833-A0FA-C5256D2C3542}" type="pres">
      <dgm:prSet presAssocID="{0D4E26C4-874A-4546-9A8A-1BD964510408}" presName="dummyConnPt" presStyleCnt="0"/>
      <dgm:spPr/>
    </dgm:pt>
    <dgm:pt modelId="{0BD43871-8F85-4729-AA95-EE3F46BBDB34}" type="pres">
      <dgm:prSet presAssocID="{0D4E26C4-874A-4546-9A8A-1BD964510408}" presName="node" presStyleLbl="node1" presStyleIdx="1" presStyleCnt="9">
        <dgm:presLayoutVars>
          <dgm:bulletEnabled val="1"/>
        </dgm:presLayoutVars>
      </dgm:prSet>
      <dgm:spPr/>
      <dgm:t>
        <a:bodyPr/>
        <a:lstStyle/>
        <a:p>
          <a:endParaRPr lang="en-US"/>
        </a:p>
      </dgm:t>
    </dgm:pt>
    <dgm:pt modelId="{217983DD-B1A3-4CE5-994D-5EE0B9F2CA28}" type="pres">
      <dgm:prSet presAssocID="{E91590F5-55FF-4A34-97DD-FAB6879D1DA9}" presName="sibTrans" presStyleLbl="bgSibTrans2D1" presStyleIdx="1" presStyleCnt="8"/>
      <dgm:spPr/>
      <dgm:t>
        <a:bodyPr/>
        <a:lstStyle/>
        <a:p>
          <a:endParaRPr lang="en-US"/>
        </a:p>
      </dgm:t>
    </dgm:pt>
    <dgm:pt modelId="{29A3735C-E6DF-46C7-A998-3A46C80DFCE5}" type="pres">
      <dgm:prSet presAssocID="{E719A96A-EA69-4164-A320-423CC0F13F05}" presName="compNode" presStyleCnt="0"/>
      <dgm:spPr/>
    </dgm:pt>
    <dgm:pt modelId="{ABAB44CB-0055-4DE5-A4AC-F9E312D0A2F8}" type="pres">
      <dgm:prSet presAssocID="{E719A96A-EA69-4164-A320-423CC0F13F05}" presName="dummyConnPt" presStyleCnt="0"/>
      <dgm:spPr/>
    </dgm:pt>
    <dgm:pt modelId="{A113826C-E37B-4757-8678-F96714D94794}" type="pres">
      <dgm:prSet presAssocID="{E719A96A-EA69-4164-A320-423CC0F13F05}" presName="node" presStyleLbl="node1" presStyleIdx="2" presStyleCnt="9">
        <dgm:presLayoutVars>
          <dgm:bulletEnabled val="1"/>
        </dgm:presLayoutVars>
      </dgm:prSet>
      <dgm:spPr/>
      <dgm:t>
        <a:bodyPr/>
        <a:lstStyle/>
        <a:p>
          <a:endParaRPr lang="en-US"/>
        </a:p>
      </dgm:t>
    </dgm:pt>
    <dgm:pt modelId="{6A4A9D09-5114-45FB-ADC4-731CAF0807FC}" type="pres">
      <dgm:prSet presAssocID="{623C9C5B-25AB-4652-8771-D3053AF32587}" presName="sibTrans" presStyleLbl="bgSibTrans2D1" presStyleIdx="2" presStyleCnt="8"/>
      <dgm:spPr/>
      <dgm:t>
        <a:bodyPr/>
        <a:lstStyle/>
        <a:p>
          <a:endParaRPr lang="en-US"/>
        </a:p>
      </dgm:t>
    </dgm:pt>
    <dgm:pt modelId="{8F1288C9-007E-4F90-A05A-FEF185A1FF77}" type="pres">
      <dgm:prSet presAssocID="{DF02EAFE-5825-46D2-B949-19180F64195D}" presName="compNode" presStyleCnt="0"/>
      <dgm:spPr/>
    </dgm:pt>
    <dgm:pt modelId="{B6FA911B-5B6F-4578-9D96-94D80B6077F7}" type="pres">
      <dgm:prSet presAssocID="{DF02EAFE-5825-46D2-B949-19180F64195D}" presName="dummyConnPt" presStyleCnt="0"/>
      <dgm:spPr/>
    </dgm:pt>
    <dgm:pt modelId="{C98F3AA9-FFCC-4D65-8667-563CCD2FF347}" type="pres">
      <dgm:prSet presAssocID="{DF02EAFE-5825-46D2-B949-19180F64195D}" presName="node" presStyleLbl="node1" presStyleIdx="3" presStyleCnt="9">
        <dgm:presLayoutVars>
          <dgm:bulletEnabled val="1"/>
        </dgm:presLayoutVars>
      </dgm:prSet>
      <dgm:spPr/>
      <dgm:t>
        <a:bodyPr/>
        <a:lstStyle/>
        <a:p>
          <a:endParaRPr lang="en-US"/>
        </a:p>
      </dgm:t>
    </dgm:pt>
    <dgm:pt modelId="{DDF80879-9857-4F85-B28C-BD6E9D0CB842}" type="pres">
      <dgm:prSet presAssocID="{326D602D-3DF7-4774-9ADB-AE515D908854}" presName="sibTrans" presStyleLbl="bgSibTrans2D1" presStyleIdx="3" presStyleCnt="8"/>
      <dgm:spPr/>
      <dgm:t>
        <a:bodyPr/>
        <a:lstStyle/>
        <a:p>
          <a:endParaRPr lang="en-US"/>
        </a:p>
      </dgm:t>
    </dgm:pt>
    <dgm:pt modelId="{753AB0E5-E5C6-4ED6-96FA-028EB39CB010}" type="pres">
      <dgm:prSet presAssocID="{2D294D89-001B-425D-91AF-1C8597084D49}" presName="compNode" presStyleCnt="0"/>
      <dgm:spPr/>
    </dgm:pt>
    <dgm:pt modelId="{EC13A858-24F5-4B93-B603-F8A4CE2DCE84}" type="pres">
      <dgm:prSet presAssocID="{2D294D89-001B-425D-91AF-1C8597084D49}" presName="dummyConnPt" presStyleCnt="0"/>
      <dgm:spPr/>
    </dgm:pt>
    <dgm:pt modelId="{0FAEDBD9-E83C-4EB1-8D55-A914EDEADEFE}" type="pres">
      <dgm:prSet presAssocID="{2D294D89-001B-425D-91AF-1C8597084D49}" presName="node" presStyleLbl="node1" presStyleIdx="4" presStyleCnt="9">
        <dgm:presLayoutVars>
          <dgm:bulletEnabled val="1"/>
        </dgm:presLayoutVars>
      </dgm:prSet>
      <dgm:spPr/>
      <dgm:t>
        <a:bodyPr/>
        <a:lstStyle/>
        <a:p>
          <a:endParaRPr lang="en-US"/>
        </a:p>
      </dgm:t>
    </dgm:pt>
    <dgm:pt modelId="{6FE6C5C1-BB6B-40B6-A044-D6D7069A6E30}" type="pres">
      <dgm:prSet presAssocID="{C9D189EF-EF96-475D-B0BA-4C8806DBA513}" presName="sibTrans" presStyleLbl="bgSibTrans2D1" presStyleIdx="4" presStyleCnt="8"/>
      <dgm:spPr/>
      <dgm:t>
        <a:bodyPr/>
        <a:lstStyle/>
        <a:p>
          <a:endParaRPr lang="en-US"/>
        </a:p>
      </dgm:t>
    </dgm:pt>
    <dgm:pt modelId="{AD0AC892-3BE2-420A-BBC9-32524B4A57C6}" type="pres">
      <dgm:prSet presAssocID="{35743D26-E199-4865-B68F-49AAB066EDF9}" presName="compNode" presStyleCnt="0"/>
      <dgm:spPr/>
    </dgm:pt>
    <dgm:pt modelId="{38CE93C7-1EF1-4A0E-831A-F887814F5FA1}" type="pres">
      <dgm:prSet presAssocID="{35743D26-E199-4865-B68F-49AAB066EDF9}" presName="dummyConnPt" presStyleCnt="0"/>
      <dgm:spPr/>
    </dgm:pt>
    <dgm:pt modelId="{BFF2D27D-3C86-4D26-B897-19650A6A1BD8}" type="pres">
      <dgm:prSet presAssocID="{35743D26-E199-4865-B68F-49AAB066EDF9}" presName="node" presStyleLbl="node1" presStyleIdx="5" presStyleCnt="9">
        <dgm:presLayoutVars>
          <dgm:bulletEnabled val="1"/>
        </dgm:presLayoutVars>
      </dgm:prSet>
      <dgm:spPr/>
      <dgm:t>
        <a:bodyPr/>
        <a:lstStyle/>
        <a:p>
          <a:endParaRPr lang="en-US"/>
        </a:p>
      </dgm:t>
    </dgm:pt>
    <dgm:pt modelId="{935898BB-B38B-49FC-B720-A18A91A61B2B}" type="pres">
      <dgm:prSet presAssocID="{D79D2A72-FD76-477F-82EF-02CB7F04C05F}" presName="sibTrans" presStyleLbl="bgSibTrans2D1" presStyleIdx="5" presStyleCnt="8"/>
      <dgm:spPr/>
      <dgm:t>
        <a:bodyPr/>
        <a:lstStyle/>
        <a:p>
          <a:endParaRPr lang="en-US"/>
        </a:p>
      </dgm:t>
    </dgm:pt>
    <dgm:pt modelId="{79618CD8-93C3-4B85-99C8-427D90C54597}" type="pres">
      <dgm:prSet presAssocID="{15944C89-9DC3-4A1C-81E1-FEC58512F9F7}" presName="compNode" presStyleCnt="0"/>
      <dgm:spPr/>
    </dgm:pt>
    <dgm:pt modelId="{A56C33EC-3D12-4BFC-B94B-ED046E71BA6E}" type="pres">
      <dgm:prSet presAssocID="{15944C89-9DC3-4A1C-81E1-FEC58512F9F7}" presName="dummyConnPt" presStyleCnt="0"/>
      <dgm:spPr/>
    </dgm:pt>
    <dgm:pt modelId="{E5EDE236-8367-479D-85D8-F249B9C172D9}" type="pres">
      <dgm:prSet presAssocID="{15944C89-9DC3-4A1C-81E1-FEC58512F9F7}" presName="node" presStyleLbl="node1" presStyleIdx="6" presStyleCnt="9">
        <dgm:presLayoutVars>
          <dgm:bulletEnabled val="1"/>
        </dgm:presLayoutVars>
      </dgm:prSet>
      <dgm:spPr/>
      <dgm:t>
        <a:bodyPr/>
        <a:lstStyle/>
        <a:p>
          <a:endParaRPr lang="en-US"/>
        </a:p>
      </dgm:t>
    </dgm:pt>
    <dgm:pt modelId="{81C95C26-0234-4400-8603-B319E14B7169}" type="pres">
      <dgm:prSet presAssocID="{893276B7-E0A4-4A55-A081-63DA4D373635}" presName="sibTrans" presStyleLbl="bgSibTrans2D1" presStyleIdx="6" presStyleCnt="8"/>
      <dgm:spPr/>
      <dgm:t>
        <a:bodyPr/>
        <a:lstStyle/>
        <a:p>
          <a:endParaRPr lang="en-US"/>
        </a:p>
      </dgm:t>
    </dgm:pt>
    <dgm:pt modelId="{7975208F-92A8-4122-AB4E-FF740F6057A7}" type="pres">
      <dgm:prSet presAssocID="{8CF8EBDC-4B6F-4952-8EED-EAFFD843D6FA}" presName="compNode" presStyleCnt="0"/>
      <dgm:spPr/>
    </dgm:pt>
    <dgm:pt modelId="{14402CF9-0537-4582-8980-3D7CC60C7967}" type="pres">
      <dgm:prSet presAssocID="{8CF8EBDC-4B6F-4952-8EED-EAFFD843D6FA}" presName="dummyConnPt" presStyleCnt="0"/>
      <dgm:spPr/>
    </dgm:pt>
    <dgm:pt modelId="{8F3CF838-9F60-4D86-AECA-9BAD0BE3096F}" type="pres">
      <dgm:prSet presAssocID="{8CF8EBDC-4B6F-4952-8EED-EAFFD843D6FA}" presName="node" presStyleLbl="node1" presStyleIdx="7" presStyleCnt="9">
        <dgm:presLayoutVars>
          <dgm:bulletEnabled val="1"/>
        </dgm:presLayoutVars>
      </dgm:prSet>
      <dgm:spPr/>
      <dgm:t>
        <a:bodyPr/>
        <a:lstStyle/>
        <a:p>
          <a:endParaRPr lang="en-US"/>
        </a:p>
      </dgm:t>
    </dgm:pt>
    <dgm:pt modelId="{8FCC1D88-9ED6-46B8-8823-3625DCA81588}" type="pres">
      <dgm:prSet presAssocID="{D4D4C943-0DC3-4262-B4B1-73FEB4CB038B}" presName="sibTrans" presStyleLbl="bgSibTrans2D1" presStyleIdx="7" presStyleCnt="8"/>
      <dgm:spPr/>
      <dgm:t>
        <a:bodyPr/>
        <a:lstStyle/>
        <a:p>
          <a:endParaRPr lang="en-US"/>
        </a:p>
      </dgm:t>
    </dgm:pt>
    <dgm:pt modelId="{E96A6DD9-BA1F-42D2-9065-322D6B789A04}" type="pres">
      <dgm:prSet presAssocID="{38694958-19F1-4CE8-8EF9-CB4340BA82B3}" presName="compNode" presStyleCnt="0"/>
      <dgm:spPr/>
    </dgm:pt>
    <dgm:pt modelId="{721B0851-AF92-4248-93B9-B2E746759E43}" type="pres">
      <dgm:prSet presAssocID="{38694958-19F1-4CE8-8EF9-CB4340BA82B3}" presName="dummyConnPt" presStyleCnt="0"/>
      <dgm:spPr/>
    </dgm:pt>
    <dgm:pt modelId="{8255430A-53FC-492C-849E-3B993629AF12}" type="pres">
      <dgm:prSet presAssocID="{38694958-19F1-4CE8-8EF9-CB4340BA82B3}" presName="node" presStyleLbl="node1" presStyleIdx="8" presStyleCnt="9">
        <dgm:presLayoutVars>
          <dgm:bulletEnabled val="1"/>
        </dgm:presLayoutVars>
      </dgm:prSet>
      <dgm:spPr/>
      <dgm:t>
        <a:bodyPr/>
        <a:lstStyle/>
        <a:p>
          <a:endParaRPr lang="en-US"/>
        </a:p>
      </dgm:t>
    </dgm:pt>
  </dgm:ptLst>
  <dgm:cxnLst>
    <dgm:cxn modelId="{4DC5B03A-D473-4E54-868D-1DEE2C2B20DD}" srcId="{4F248000-7DA0-4A99-A892-7DA4C660B370}" destId="{0D4E26C4-874A-4546-9A8A-1BD964510408}" srcOrd="1" destOrd="0" parTransId="{EEEC09BA-90B8-46DA-A837-9E6A0CD0BBFD}" sibTransId="{E91590F5-55FF-4A34-97DD-FAB6879D1DA9}"/>
    <dgm:cxn modelId="{DC0AA138-AC01-41B7-9C38-453EB4570C83}" type="presOf" srcId="{E719A96A-EA69-4164-A320-423CC0F13F05}" destId="{A113826C-E37B-4757-8678-F96714D94794}" srcOrd="0" destOrd="0" presId="urn:microsoft.com/office/officeart/2005/8/layout/bProcess4"/>
    <dgm:cxn modelId="{E538558E-4E61-44FF-B68E-38C6FBC0FD8D}" srcId="{4F248000-7DA0-4A99-A892-7DA4C660B370}" destId="{15944C89-9DC3-4A1C-81E1-FEC58512F9F7}" srcOrd="6" destOrd="0" parTransId="{1FEC4249-EE46-49E8-9385-322DC338B1E9}" sibTransId="{893276B7-E0A4-4A55-A081-63DA4D373635}"/>
    <dgm:cxn modelId="{1D8EA818-D28B-442F-807B-302D2B866330}" type="presOf" srcId="{2D294D89-001B-425D-91AF-1C8597084D49}" destId="{0FAEDBD9-E83C-4EB1-8D55-A914EDEADEFE}" srcOrd="0" destOrd="0" presId="urn:microsoft.com/office/officeart/2005/8/layout/bProcess4"/>
    <dgm:cxn modelId="{B0D0F60D-6B52-4A92-9E8C-2A9841CD9D63}" type="presOf" srcId="{326D602D-3DF7-4774-9ADB-AE515D908854}" destId="{DDF80879-9857-4F85-B28C-BD6E9D0CB842}" srcOrd="0" destOrd="0" presId="urn:microsoft.com/office/officeart/2005/8/layout/bProcess4"/>
    <dgm:cxn modelId="{3CDE6E2C-7005-4BD4-817F-D6C45B27E622}" srcId="{4F248000-7DA0-4A99-A892-7DA4C660B370}" destId="{CDD8B633-A1FF-49FE-9E01-068D76074A65}" srcOrd="0" destOrd="0" parTransId="{6E2079E1-4676-456D-92F4-E45C8BAE1654}" sibTransId="{FB3B49B1-C465-45C7-8D7A-7CCBE8E0E51B}"/>
    <dgm:cxn modelId="{755DA439-476A-4A45-A98A-78533F153F11}" type="presOf" srcId="{DF02EAFE-5825-46D2-B949-19180F64195D}" destId="{C98F3AA9-FFCC-4D65-8667-563CCD2FF347}" srcOrd="0" destOrd="0" presId="urn:microsoft.com/office/officeart/2005/8/layout/bProcess4"/>
    <dgm:cxn modelId="{6A65D5D0-877F-46A8-A808-A2D6C6542AAA}" type="presOf" srcId="{623C9C5B-25AB-4652-8771-D3053AF32587}" destId="{6A4A9D09-5114-45FB-ADC4-731CAF0807FC}" srcOrd="0" destOrd="0" presId="urn:microsoft.com/office/officeart/2005/8/layout/bProcess4"/>
    <dgm:cxn modelId="{B00884EB-4AAE-46DA-9DD3-CEB8BB5D6E33}" srcId="{4F248000-7DA0-4A99-A892-7DA4C660B370}" destId="{E719A96A-EA69-4164-A320-423CC0F13F05}" srcOrd="2" destOrd="0" parTransId="{BBC0C8FE-6BD2-48B0-8BEC-FD29F2F952BD}" sibTransId="{623C9C5B-25AB-4652-8771-D3053AF32587}"/>
    <dgm:cxn modelId="{3C8A64F7-18EB-4CBE-9CF0-6FC7D0174985}" type="presOf" srcId="{D4D4C943-0DC3-4262-B4B1-73FEB4CB038B}" destId="{8FCC1D88-9ED6-46B8-8823-3625DCA81588}" srcOrd="0" destOrd="0" presId="urn:microsoft.com/office/officeart/2005/8/layout/bProcess4"/>
    <dgm:cxn modelId="{29609376-91D2-4910-BD09-51D0EE05BB08}" type="presOf" srcId="{8CF8EBDC-4B6F-4952-8EED-EAFFD843D6FA}" destId="{8F3CF838-9F60-4D86-AECA-9BAD0BE3096F}" srcOrd="0" destOrd="0" presId="urn:microsoft.com/office/officeart/2005/8/layout/bProcess4"/>
    <dgm:cxn modelId="{D56546E8-C1C3-4E3C-93F2-B15432BFDB73}" type="presOf" srcId="{893276B7-E0A4-4A55-A081-63DA4D373635}" destId="{81C95C26-0234-4400-8603-B319E14B7169}" srcOrd="0" destOrd="0" presId="urn:microsoft.com/office/officeart/2005/8/layout/bProcess4"/>
    <dgm:cxn modelId="{D43011E7-34CB-43EA-9C02-EB9C88A2F26D}" srcId="{4F248000-7DA0-4A99-A892-7DA4C660B370}" destId="{2D294D89-001B-425D-91AF-1C8597084D49}" srcOrd="4" destOrd="0" parTransId="{117ED1BF-E14A-4D58-98F1-1805369ADC45}" sibTransId="{C9D189EF-EF96-475D-B0BA-4C8806DBA513}"/>
    <dgm:cxn modelId="{70024374-FD96-40C7-8322-9BF2917F822D}" srcId="{4F248000-7DA0-4A99-A892-7DA4C660B370}" destId="{35743D26-E199-4865-B68F-49AAB066EDF9}" srcOrd="5" destOrd="0" parTransId="{DE5D58FC-0074-4FCD-89C1-9CEEAB12EF1C}" sibTransId="{D79D2A72-FD76-477F-82EF-02CB7F04C05F}"/>
    <dgm:cxn modelId="{ED5779E9-DE0A-4BED-9655-930C172436A4}" type="presOf" srcId="{CDD8B633-A1FF-49FE-9E01-068D76074A65}" destId="{B2224F71-0809-4433-BCBE-4F61C5728D9D}" srcOrd="0" destOrd="0" presId="urn:microsoft.com/office/officeart/2005/8/layout/bProcess4"/>
    <dgm:cxn modelId="{4011E713-466B-4A84-B82A-701B64517EDD}" srcId="{4F248000-7DA0-4A99-A892-7DA4C660B370}" destId="{DF02EAFE-5825-46D2-B949-19180F64195D}" srcOrd="3" destOrd="0" parTransId="{7ACB1D55-7957-4BB8-86B9-3AB73D4F007F}" sibTransId="{326D602D-3DF7-4774-9ADB-AE515D908854}"/>
    <dgm:cxn modelId="{4F4CAE4C-B759-4DD1-953C-D0E66610262A}" type="presOf" srcId="{FB3B49B1-C465-45C7-8D7A-7CCBE8E0E51B}" destId="{82A4F743-EBDC-4419-A7E9-02C98AA3188B}" srcOrd="0" destOrd="0" presId="urn:microsoft.com/office/officeart/2005/8/layout/bProcess4"/>
    <dgm:cxn modelId="{77F3A46F-4F54-46D0-B3B8-DC58B420AE65}" type="presOf" srcId="{15944C89-9DC3-4A1C-81E1-FEC58512F9F7}" destId="{E5EDE236-8367-479D-85D8-F249B9C172D9}" srcOrd="0" destOrd="0" presId="urn:microsoft.com/office/officeart/2005/8/layout/bProcess4"/>
    <dgm:cxn modelId="{5EB32A90-7D40-4F4A-9FA0-398A8E0CAFBB}" type="presOf" srcId="{0D4E26C4-874A-4546-9A8A-1BD964510408}" destId="{0BD43871-8F85-4729-AA95-EE3F46BBDB34}" srcOrd="0" destOrd="0" presId="urn:microsoft.com/office/officeart/2005/8/layout/bProcess4"/>
    <dgm:cxn modelId="{57FF36AF-B063-40FB-ACC2-E66FA024306E}" type="presOf" srcId="{4F248000-7DA0-4A99-A892-7DA4C660B370}" destId="{DDC62B27-ADE7-4016-8DB9-1ADFA8FEF8B6}" srcOrd="0" destOrd="0" presId="urn:microsoft.com/office/officeart/2005/8/layout/bProcess4"/>
    <dgm:cxn modelId="{3CD1ED8A-3F32-46EA-9F48-E7CB6178579B}" type="presOf" srcId="{35743D26-E199-4865-B68F-49AAB066EDF9}" destId="{BFF2D27D-3C86-4D26-B897-19650A6A1BD8}" srcOrd="0" destOrd="0" presId="urn:microsoft.com/office/officeart/2005/8/layout/bProcess4"/>
    <dgm:cxn modelId="{48023F8B-AE54-40A3-8434-24A9CC1430DC}" type="presOf" srcId="{D79D2A72-FD76-477F-82EF-02CB7F04C05F}" destId="{935898BB-B38B-49FC-B720-A18A91A61B2B}" srcOrd="0" destOrd="0" presId="urn:microsoft.com/office/officeart/2005/8/layout/bProcess4"/>
    <dgm:cxn modelId="{16097B64-4922-49E0-81F9-DEDEC2605C99}" srcId="{4F248000-7DA0-4A99-A892-7DA4C660B370}" destId="{8CF8EBDC-4B6F-4952-8EED-EAFFD843D6FA}" srcOrd="7" destOrd="0" parTransId="{EE3F31A5-9786-4F57-9C94-B9A8FE52E4FE}" sibTransId="{D4D4C943-0DC3-4262-B4B1-73FEB4CB038B}"/>
    <dgm:cxn modelId="{C1EF8D70-0DB5-42F9-B36F-4E02002F4409}" type="presOf" srcId="{E91590F5-55FF-4A34-97DD-FAB6879D1DA9}" destId="{217983DD-B1A3-4CE5-994D-5EE0B9F2CA28}" srcOrd="0" destOrd="0" presId="urn:microsoft.com/office/officeart/2005/8/layout/bProcess4"/>
    <dgm:cxn modelId="{B1DD5600-654F-4F34-A737-3D3A1D350733}" type="presOf" srcId="{38694958-19F1-4CE8-8EF9-CB4340BA82B3}" destId="{8255430A-53FC-492C-849E-3B993629AF12}" srcOrd="0" destOrd="0" presId="urn:microsoft.com/office/officeart/2005/8/layout/bProcess4"/>
    <dgm:cxn modelId="{29A675A0-8974-4442-B4A9-FD8D3FFF4EE8}" type="presOf" srcId="{C9D189EF-EF96-475D-B0BA-4C8806DBA513}" destId="{6FE6C5C1-BB6B-40B6-A044-D6D7069A6E30}" srcOrd="0" destOrd="0" presId="urn:microsoft.com/office/officeart/2005/8/layout/bProcess4"/>
    <dgm:cxn modelId="{3F7FC7EF-D8D2-49F5-9A48-13988186348C}" srcId="{4F248000-7DA0-4A99-A892-7DA4C660B370}" destId="{38694958-19F1-4CE8-8EF9-CB4340BA82B3}" srcOrd="8" destOrd="0" parTransId="{A6ACE8DC-952D-4FB9-B164-29A92382295A}" sibTransId="{1A954D6B-589F-4F58-904D-C3D6CC03D056}"/>
    <dgm:cxn modelId="{AB5A1F4D-078B-4D9C-8DC8-D77E5D00CA48}" type="presParOf" srcId="{DDC62B27-ADE7-4016-8DB9-1ADFA8FEF8B6}" destId="{7AB947B8-32F6-4A72-A11C-E6DC341CE74F}" srcOrd="0" destOrd="0" presId="urn:microsoft.com/office/officeart/2005/8/layout/bProcess4"/>
    <dgm:cxn modelId="{4A79C99B-3132-4DBA-9FF0-4D0036E9BBD4}" type="presParOf" srcId="{7AB947B8-32F6-4A72-A11C-E6DC341CE74F}" destId="{6A6873F9-DB7D-402F-A8A5-33702FF5EA25}" srcOrd="0" destOrd="0" presId="urn:microsoft.com/office/officeart/2005/8/layout/bProcess4"/>
    <dgm:cxn modelId="{A637168C-1B4E-434A-A3F7-772034D26DC3}" type="presParOf" srcId="{7AB947B8-32F6-4A72-A11C-E6DC341CE74F}" destId="{B2224F71-0809-4433-BCBE-4F61C5728D9D}" srcOrd="1" destOrd="0" presId="urn:microsoft.com/office/officeart/2005/8/layout/bProcess4"/>
    <dgm:cxn modelId="{CE16FB23-E19C-4E77-B112-601D7865E2EB}" type="presParOf" srcId="{DDC62B27-ADE7-4016-8DB9-1ADFA8FEF8B6}" destId="{82A4F743-EBDC-4419-A7E9-02C98AA3188B}" srcOrd="1" destOrd="0" presId="urn:microsoft.com/office/officeart/2005/8/layout/bProcess4"/>
    <dgm:cxn modelId="{E383E3D4-2836-468C-B2A9-4DAA71EA8D4A}" type="presParOf" srcId="{DDC62B27-ADE7-4016-8DB9-1ADFA8FEF8B6}" destId="{AA933DC2-9256-42DD-864B-D4D2F298CBDA}" srcOrd="2" destOrd="0" presId="urn:microsoft.com/office/officeart/2005/8/layout/bProcess4"/>
    <dgm:cxn modelId="{F80BD2EC-ADC3-423C-93DE-7B846D89688D}" type="presParOf" srcId="{AA933DC2-9256-42DD-864B-D4D2F298CBDA}" destId="{5A8E9C4B-26AE-4833-A0FA-C5256D2C3542}" srcOrd="0" destOrd="0" presId="urn:microsoft.com/office/officeart/2005/8/layout/bProcess4"/>
    <dgm:cxn modelId="{EE466119-58B5-4A82-9991-A628BB167C7A}" type="presParOf" srcId="{AA933DC2-9256-42DD-864B-D4D2F298CBDA}" destId="{0BD43871-8F85-4729-AA95-EE3F46BBDB34}" srcOrd="1" destOrd="0" presId="urn:microsoft.com/office/officeart/2005/8/layout/bProcess4"/>
    <dgm:cxn modelId="{1C16947F-1ADA-4546-92BF-2D8B26DC0BE2}" type="presParOf" srcId="{DDC62B27-ADE7-4016-8DB9-1ADFA8FEF8B6}" destId="{217983DD-B1A3-4CE5-994D-5EE0B9F2CA28}" srcOrd="3" destOrd="0" presId="urn:microsoft.com/office/officeart/2005/8/layout/bProcess4"/>
    <dgm:cxn modelId="{0507F8CC-1F09-4BD6-8475-E517FD191084}" type="presParOf" srcId="{DDC62B27-ADE7-4016-8DB9-1ADFA8FEF8B6}" destId="{29A3735C-E6DF-46C7-A998-3A46C80DFCE5}" srcOrd="4" destOrd="0" presId="urn:microsoft.com/office/officeart/2005/8/layout/bProcess4"/>
    <dgm:cxn modelId="{E9E3B1AC-2CB2-464F-8D8A-73331419B632}" type="presParOf" srcId="{29A3735C-E6DF-46C7-A998-3A46C80DFCE5}" destId="{ABAB44CB-0055-4DE5-A4AC-F9E312D0A2F8}" srcOrd="0" destOrd="0" presId="urn:microsoft.com/office/officeart/2005/8/layout/bProcess4"/>
    <dgm:cxn modelId="{78F73D8A-9AFE-408C-904D-E0734B48A818}" type="presParOf" srcId="{29A3735C-E6DF-46C7-A998-3A46C80DFCE5}" destId="{A113826C-E37B-4757-8678-F96714D94794}" srcOrd="1" destOrd="0" presId="urn:microsoft.com/office/officeart/2005/8/layout/bProcess4"/>
    <dgm:cxn modelId="{2178B49C-3B29-490F-8807-5D0525417673}" type="presParOf" srcId="{DDC62B27-ADE7-4016-8DB9-1ADFA8FEF8B6}" destId="{6A4A9D09-5114-45FB-ADC4-731CAF0807FC}" srcOrd="5" destOrd="0" presId="urn:microsoft.com/office/officeart/2005/8/layout/bProcess4"/>
    <dgm:cxn modelId="{EA2E2408-8452-41D3-B03E-5639AFA6A807}" type="presParOf" srcId="{DDC62B27-ADE7-4016-8DB9-1ADFA8FEF8B6}" destId="{8F1288C9-007E-4F90-A05A-FEF185A1FF77}" srcOrd="6" destOrd="0" presId="urn:microsoft.com/office/officeart/2005/8/layout/bProcess4"/>
    <dgm:cxn modelId="{84258B45-98FB-46DC-B557-EDF8C050D1DB}" type="presParOf" srcId="{8F1288C9-007E-4F90-A05A-FEF185A1FF77}" destId="{B6FA911B-5B6F-4578-9D96-94D80B6077F7}" srcOrd="0" destOrd="0" presId="urn:microsoft.com/office/officeart/2005/8/layout/bProcess4"/>
    <dgm:cxn modelId="{D61923AB-B417-470D-AD9D-71F9D1C4171D}" type="presParOf" srcId="{8F1288C9-007E-4F90-A05A-FEF185A1FF77}" destId="{C98F3AA9-FFCC-4D65-8667-563CCD2FF347}" srcOrd="1" destOrd="0" presId="urn:microsoft.com/office/officeart/2005/8/layout/bProcess4"/>
    <dgm:cxn modelId="{E5A4599C-5C6F-4940-9878-9B636DEA29F9}" type="presParOf" srcId="{DDC62B27-ADE7-4016-8DB9-1ADFA8FEF8B6}" destId="{DDF80879-9857-4F85-B28C-BD6E9D0CB842}" srcOrd="7" destOrd="0" presId="urn:microsoft.com/office/officeart/2005/8/layout/bProcess4"/>
    <dgm:cxn modelId="{09ABA51C-F8E6-480B-9093-078246963E4B}" type="presParOf" srcId="{DDC62B27-ADE7-4016-8DB9-1ADFA8FEF8B6}" destId="{753AB0E5-E5C6-4ED6-96FA-028EB39CB010}" srcOrd="8" destOrd="0" presId="urn:microsoft.com/office/officeart/2005/8/layout/bProcess4"/>
    <dgm:cxn modelId="{7CDFACF1-0BA0-4F49-81AB-4AF44149DE53}" type="presParOf" srcId="{753AB0E5-E5C6-4ED6-96FA-028EB39CB010}" destId="{EC13A858-24F5-4B93-B603-F8A4CE2DCE84}" srcOrd="0" destOrd="0" presId="urn:microsoft.com/office/officeart/2005/8/layout/bProcess4"/>
    <dgm:cxn modelId="{D102EF63-EFA0-45DD-BB7A-7D6735CBB6D2}" type="presParOf" srcId="{753AB0E5-E5C6-4ED6-96FA-028EB39CB010}" destId="{0FAEDBD9-E83C-4EB1-8D55-A914EDEADEFE}" srcOrd="1" destOrd="0" presId="urn:microsoft.com/office/officeart/2005/8/layout/bProcess4"/>
    <dgm:cxn modelId="{84744A44-8EBC-4D78-BEAB-F30E6114A3BA}" type="presParOf" srcId="{DDC62B27-ADE7-4016-8DB9-1ADFA8FEF8B6}" destId="{6FE6C5C1-BB6B-40B6-A044-D6D7069A6E30}" srcOrd="9" destOrd="0" presId="urn:microsoft.com/office/officeart/2005/8/layout/bProcess4"/>
    <dgm:cxn modelId="{E63A8370-61C3-4574-B384-FB16CB2D623E}" type="presParOf" srcId="{DDC62B27-ADE7-4016-8DB9-1ADFA8FEF8B6}" destId="{AD0AC892-3BE2-420A-BBC9-32524B4A57C6}" srcOrd="10" destOrd="0" presId="urn:microsoft.com/office/officeart/2005/8/layout/bProcess4"/>
    <dgm:cxn modelId="{808617F5-8A00-4278-BCEC-142AD6F7C41A}" type="presParOf" srcId="{AD0AC892-3BE2-420A-BBC9-32524B4A57C6}" destId="{38CE93C7-1EF1-4A0E-831A-F887814F5FA1}" srcOrd="0" destOrd="0" presId="urn:microsoft.com/office/officeart/2005/8/layout/bProcess4"/>
    <dgm:cxn modelId="{D0DEE2EC-048D-4119-9701-A32C38EACFB7}" type="presParOf" srcId="{AD0AC892-3BE2-420A-BBC9-32524B4A57C6}" destId="{BFF2D27D-3C86-4D26-B897-19650A6A1BD8}" srcOrd="1" destOrd="0" presId="urn:microsoft.com/office/officeart/2005/8/layout/bProcess4"/>
    <dgm:cxn modelId="{88ED558F-B7D6-489A-9ECC-8DEC97B308FA}" type="presParOf" srcId="{DDC62B27-ADE7-4016-8DB9-1ADFA8FEF8B6}" destId="{935898BB-B38B-49FC-B720-A18A91A61B2B}" srcOrd="11" destOrd="0" presId="urn:microsoft.com/office/officeart/2005/8/layout/bProcess4"/>
    <dgm:cxn modelId="{ACAE21A0-AF0B-4CE7-BF33-E4ECF2D42723}" type="presParOf" srcId="{DDC62B27-ADE7-4016-8DB9-1ADFA8FEF8B6}" destId="{79618CD8-93C3-4B85-99C8-427D90C54597}" srcOrd="12" destOrd="0" presId="urn:microsoft.com/office/officeart/2005/8/layout/bProcess4"/>
    <dgm:cxn modelId="{5604E3DF-0B01-43AC-B7DE-49DF2D6C3ADC}" type="presParOf" srcId="{79618CD8-93C3-4B85-99C8-427D90C54597}" destId="{A56C33EC-3D12-4BFC-B94B-ED046E71BA6E}" srcOrd="0" destOrd="0" presId="urn:microsoft.com/office/officeart/2005/8/layout/bProcess4"/>
    <dgm:cxn modelId="{09208DD9-C8FD-465B-80F4-07D7CE206358}" type="presParOf" srcId="{79618CD8-93C3-4B85-99C8-427D90C54597}" destId="{E5EDE236-8367-479D-85D8-F249B9C172D9}" srcOrd="1" destOrd="0" presId="urn:microsoft.com/office/officeart/2005/8/layout/bProcess4"/>
    <dgm:cxn modelId="{0EF94D4E-7702-41CB-BE16-7DE70B212A65}" type="presParOf" srcId="{DDC62B27-ADE7-4016-8DB9-1ADFA8FEF8B6}" destId="{81C95C26-0234-4400-8603-B319E14B7169}" srcOrd="13" destOrd="0" presId="urn:microsoft.com/office/officeart/2005/8/layout/bProcess4"/>
    <dgm:cxn modelId="{7B7E28C3-245A-49A4-8FE6-83B29B55720A}" type="presParOf" srcId="{DDC62B27-ADE7-4016-8DB9-1ADFA8FEF8B6}" destId="{7975208F-92A8-4122-AB4E-FF740F6057A7}" srcOrd="14" destOrd="0" presId="urn:microsoft.com/office/officeart/2005/8/layout/bProcess4"/>
    <dgm:cxn modelId="{4B742434-38B7-44D3-A556-393DC2797483}" type="presParOf" srcId="{7975208F-92A8-4122-AB4E-FF740F6057A7}" destId="{14402CF9-0537-4582-8980-3D7CC60C7967}" srcOrd="0" destOrd="0" presId="urn:microsoft.com/office/officeart/2005/8/layout/bProcess4"/>
    <dgm:cxn modelId="{B0003711-C216-4139-A072-5CC0ABB56BDA}" type="presParOf" srcId="{7975208F-92A8-4122-AB4E-FF740F6057A7}" destId="{8F3CF838-9F60-4D86-AECA-9BAD0BE3096F}" srcOrd="1" destOrd="0" presId="urn:microsoft.com/office/officeart/2005/8/layout/bProcess4"/>
    <dgm:cxn modelId="{FE4C96B4-5501-45FA-9AD0-7434E7459005}" type="presParOf" srcId="{DDC62B27-ADE7-4016-8DB9-1ADFA8FEF8B6}" destId="{8FCC1D88-9ED6-46B8-8823-3625DCA81588}" srcOrd="15" destOrd="0" presId="urn:microsoft.com/office/officeart/2005/8/layout/bProcess4"/>
    <dgm:cxn modelId="{ACBCF936-90B3-4616-A4CB-ED31750C6CB9}" type="presParOf" srcId="{DDC62B27-ADE7-4016-8DB9-1ADFA8FEF8B6}" destId="{E96A6DD9-BA1F-42D2-9065-322D6B789A04}" srcOrd="16" destOrd="0" presId="urn:microsoft.com/office/officeart/2005/8/layout/bProcess4"/>
    <dgm:cxn modelId="{8C41CB12-1A66-41CF-AE89-BDE0B0231234}" type="presParOf" srcId="{E96A6DD9-BA1F-42D2-9065-322D6B789A04}" destId="{721B0851-AF92-4248-93B9-B2E746759E43}" srcOrd="0" destOrd="0" presId="urn:microsoft.com/office/officeart/2005/8/layout/bProcess4"/>
    <dgm:cxn modelId="{11D01FC6-DEAA-4C50-A25D-445D09FAF5D4}" type="presParOf" srcId="{E96A6DD9-BA1F-42D2-9065-322D6B789A04}" destId="{8255430A-53FC-492C-849E-3B993629AF12}"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48000-7DA0-4A99-A892-7DA4C660B370}"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CDD8B633-A1FF-49FE-9E01-068D76074A65}">
      <dgm:prSet phldrT="[Text]"/>
      <dgm:spPr/>
      <dgm:t>
        <a:bodyPr/>
        <a:lstStyle/>
        <a:p>
          <a:r>
            <a:rPr lang="en-US" dirty="0"/>
            <a:t>Dashboard</a:t>
          </a:r>
        </a:p>
      </dgm:t>
    </dgm:pt>
    <dgm:pt modelId="{6E2079E1-4676-456D-92F4-E45C8BAE1654}" type="parTrans" cxnId="{3CDE6E2C-7005-4BD4-817F-D6C45B27E622}">
      <dgm:prSet/>
      <dgm:spPr/>
      <dgm:t>
        <a:bodyPr/>
        <a:lstStyle/>
        <a:p>
          <a:endParaRPr lang="en-US"/>
        </a:p>
      </dgm:t>
    </dgm:pt>
    <dgm:pt modelId="{FB3B49B1-C465-45C7-8D7A-7CCBE8E0E51B}" type="sibTrans" cxnId="{3CDE6E2C-7005-4BD4-817F-D6C45B27E622}">
      <dgm:prSet/>
      <dgm:spPr/>
      <dgm:t>
        <a:bodyPr/>
        <a:lstStyle/>
        <a:p>
          <a:endParaRPr lang="en-US"/>
        </a:p>
      </dgm:t>
    </dgm:pt>
    <dgm:pt modelId="{0D4E26C4-874A-4546-9A8A-1BD964510408}">
      <dgm:prSet phldrT="[Text]"/>
      <dgm:spPr/>
      <dgm:t>
        <a:bodyPr/>
        <a:lstStyle/>
        <a:p>
          <a:r>
            <a:rPr lang="en-US" dirty="0"/>
            <a:t>Friends tab and Details</a:t>
          </a:r>
        </a:p>
      </dgm:t>
    </dgm:pt>
    <dgm:pt modelId="{EEEC09BA-90B8-46DA-A837-9E6A0CD0BBFD}" type="parTrans" cxnId="{4DC5B03A-D473-4E54-868D-1DEE2C2B20DD}">
      <dgm:prSet/>
      <dgm:spPr/>
      <dgm:t>
        <a:bodyPr/>
        <a:lstStyle/>
        <a:p>
          <a:endParaRPr lang="en-US"/>
        </a:p>
      </dgm:t>
    </dgm:pt>
    <dgm:pt modelId="{E91590F5-55FF-4A34-97DD-FAB6879D1DA9}" type="sibTrans" cxnId="{4DC5B03A-D473-4E54-868D-1DEE2C2B20DD}">
      <dgm:prSet/>
      <dgm:spPr/>
      <dgm:t>
        <a:bodyPr/>
        <a:lstStyle/>
        <a:p>
          <a:endParaRPr lang="en-US"/>
        </a:p>
      </dgm:t>
    </dgm:pt>
    <dgm:pt modelId="{E719A96A-EA69-4164-A320-423CC0F13F05}">
      <dgm:prSet phldrT="[Text]"/>
      <dgm:spPr/>
      <dgm:t>
        <a:bodyPr/>
        <a:lstStyle/>
        <a:p>
          <a:r>
            <a:rPr lang="en-US" dirty="0"/>
            <a:t>List of </a:t>
          </a:r>
          <a:r>
            <a:rPr lang="en-US" baseline="0" dirty="0"/>
            <a:t>all friends or groups with lent or debts</a:t>
          </a:r>
          <a:endParaRPr lang="en-US" dirty="0"/>
        </a:p>
      </dgm:t>
    </dgm:pt>
    <dgm:pt modelId="{BBC0C8FE-6BD2-48B0-8BEC-FD29F2F952BD}" type="parTrans" cxnId="{B00884EB-4AAE-46DA-9DD3-CEB8BB5D6E33}">
      <dgm:prSet/>
      <dgm:spPr/>
      <dgm:t>
        <a:bodyPr/>
        <a:lstStyle/>
        <a:p>
          <a:endParaRPr lang="en-US"/>
        </a:p>
      </dgm:t>
    </dgm:pt>
    <dgm:pt modelId="{623C9C5B-25AB-4652-8771-D3053AF32587}" type="sibTrans" cxnId="{B00884EB-4AAE-46DA-9DD3-CEB8BB5D6E33}">
      <dgm:prSet/>
      <dgm:spPr/>
      <dgm:t>
        <a:bodyPr/>
        <a:lstStyle/>
        <a:p>
          <a:endParaRPr lang="en-US"/>
        </a:p>
      </dgm:t>
    </dgm:pt>
    <dgm:pt modelId="{DF02EAFE-5825-46D2-B949-19180F64195D}">
      <dgm:prSet phldrT="[Text]"/>
      <dgm:spPr/>
      <dgm:t>
        <a:bodyPr/>
        <a:lstStyle/>
        <a:p>
          <a:r>
            <a:rPr lang="en-US" dirty="0"/>
            <a:t>Settlement option</a:t>
          </a:r>
        </a:p>
      </dgm:t>
    </dgm:pt>
    <dgm:pt modelId="{7ACB1D55-7957-4BB8-86B9-3AB73D4F007F}" type="parTrans" cxnId="{4011E713-466B-4A84-B82A-701B64517EDD}">
      <dgm:prSet/>
      <dgm:spPr/>
      <dgm:t>
        <a:bodyPr/>
        <a:lstStyle/>
        <a:p>
          <a:endParaRPr lang="en-US"/>
        </a:p>
      </dgm:t>
    </dgm:pt>
    <dgm:pt modelId="{326D602D-3DF7-4774-9ADB-AE515D908854}" type="sibTrans" cxnId="{4011E713-466B-4A84-B82A-701B64517EDD}">
      <dgm:prSet/>
      <dgm:spPr/>
      <dgm:t>
        <a:bodyPr/>
        <a:lstStyle/>
        <a:p>
          <a:endParaRPr lang="en-US"/>
        </a:p>
      </dgm:t>
    </dgm:pt>
    <dgm:pt modelId="{2D294D89-001B-425D-91AF-1C8597084D49}">
      <dgm:prSet phldrT="[Text]"/>
      <dgm:spPr/>
      <dgm:t>
        <a:bodyPr/>
        <a:lstStyle/>
        <a:p>
          <a:r>
            <a:rPr lang="en-US" dirty="0"/>
            <a:t>List all expenses with specific person or group</a:t>
          </a:r>
        </a:p>
      </dgm:t>
    </dgm:pt>
    <dgm:pt modelId="{117ED1BF-E14A-4D58-98F1-1805369ADC45}" type="parTrans" cxnId="{D43011E7-34CB-43EA-9C02-EB9C88A2F26D}">
      <dgm:prSet/>
      <dgm:spPr/>
      <dgm:t>
        <a:bodyPr/>
        <a:lstStyle/>
        <a:p>
          <a:endParaRPr lang="en-US"/>
        </a:p>
      </dgm:t>
    </dgm:pt>
    <dgm:pt modelId="{C9D189EF-EF96-475D-B0BA-4C8806DBA513}" type="sibTrans" cxnId="{D43011E7-34CB-43EA-9C02-EB9C88A2F26D}">
      <dgm:prSet/>
      <dgm:spPr/>
      <dgm:t>
        <a:bodyPr/>
        <a:lstStyle/>
        <a:p>
          <a:endParaRPr lang="en-US"/>
        </a:p>
      </dgm:t>
    </dgm:pt>
    <dgm:pt modelId="{35743D26-E199-4865-B68F-49AAB066EDF9}">
      <dgm:prSet phldrT="[Text]"/>
      <dgm:spPr/>
      <dgm:t>
        <a:bodyPr/>
        <a:lstStyle/>
        <a:p>
          <a:r>
            <a:rPr lang="en-US" dirty="0"/>
            <a:t>View</a:t>
          </a:r>
          <a:r>
            <a:rPr lang="en-US" baseline="0" dirty="0"/>
            <a:t> expenses</a:t>
          </a:r>
        </a:p>
        <a:p>
          <a:r>
            <a:rPr lang="en-US" baseline="0" dirty="0"/>
            <a:t> in charts</a:t>
          </a:r>
          <a:endParaRPr lang="en-US" dirty="0"/>
        </a:p>
      </dgm:t>
    </dgm:pt>
    <dgm:pt modelId="{DE5D58FC-0074-4FCD-89C1-9CEEAB12EF1C}" type="parTrans" cxnId="{70024374-FD96-40C7-8322-9BF2917F822D}">
      <dgm:prSet/>
      <dgm:spPr/>
      <dgm:t>
        <a:bodyPr/>
        <a:lstStyle/>
        <a:p>
          <a:endParaRPr lang="en-US"/>
        </a:p>
      </dgm:t>
    </dgm:pt>
    <dgm:pt modelId="{D79D2A72-FD76-477F-82EF-02CB7F04C05F}" type="sibTrans" cxnId="{70024374-FD96-40C7-8322-9BF2917F822D}">
      <dgm:prSet/>
      <dgm:spPr/>
      <dgm:t>
        <a:bodyPr/>
        <a:lstStyle/>
        <a:p>
          <a:endParaRPr lang="en-US"/>
        </a:p>
      </dgm:t>
    </dgm:pt>
    <dgm:pt modelId="{15944C89-9DC3-4A1C-81E1-FEC58512F9F7}">
      <dgm:prSet phldrT="[Text]"/>
      <dgm:spPr/>
      <dgm:t>
        <a:bodyPr/>
        <a:lstStyle/>
        <a:p>
          <a:r>
            <a:rPr lang="en-US" dirty="0"/>
            <a:t>Settle</a:t>
          </a:r>
          <a:r>
            <a:rPr lang="en-US" baseline="0" dirty="0"/>
            <a:t> amount</a:t>
          </a:r>
        </a:p>
        <a:p>
          <a:r>
            <a:rPr lang="en-US" baseline="0" dirty="0"/>
            <a:t>and payment</a:t>
          </a:r>
        </a:p>
        <a:p>
          <a:r>
            <a:rPr lang="en-US" baseline="0" dirty="0"/>
            <a:t>(for debts)</a:t>
          </a:r>
          <a:endParaRPr lang="en-US" dirty="0"/>
        </a:p>
      </dgm:t>
    </dgm:pt>
    <dgm:pt modelId="{1FEC4249-EE46-49E8-9385-322DC338B1E9}" type="parTrans" cxnId="{E538558E-4E61-44FF-B68E-38C6FBC0FD8D}">
      <dgm:prSet/>
      <dgm:spPr/>
      <dgm:t>
        <a:bodyPr/>
        <a:lstStyle/>
        <a:p>
          <a:endParaRPr lang="en-US"/>
        </a:p>
      </dgm:t>
    </dgm:pt>
    <dgm:pt modelId="{893276B7-E0A4-4A55-A081-63DA4D373635}" type="sibTrans" cxnId="{E538558E-4E61-44FF-B68E-38C6FBC0FD8D}">
      <dgm:prSet/>
      <dgm:spPr/>
      <dgm:t>
        <a:bodyPr/>
        <a:lstStyle/>
        <a:p>
          <a:endParaRPr lang="en-US"/>
        </a:p>
      </dgm:t>
    </dgm:pt>
    <dgm:pt modelId="{8CF8EBDC-4B6F-4952-8EED-EAFFD843D6FA}">
      <dgm:prSet phldrT="[Text]"/>
      <dgm:spPr/>
      <dgm:t>
        <a:bodyPr/>
        <a:lstStyle/>
        <a:p>
          <a:r>
            <a:rPr lang="en-US" dirty="0"/>
            <a:t>After successful payment, Auto-update</a:t>
          </a:r>
        </a:p>
      </dgm:t>
    </dgm:pt>
    <dgm:pt modelId="{EE3F31A5-9786-4F57-9C94-B9A8FE52E4FE}" type="parTrans" cxnId="{16097B64-4922-49E0-81F9-DEDEC2605C99}">
      <dgm:prSet/>
      <dgm:spPr/>
      <dgm:t>
        <a:bodyPr/>
        <a:lstStyle/>
        <a:p>
          <a:endParaRPr lang="en-US"/>
        </a:p>
      </dgm:t>
    </dgm:pt>
    <dgm:pt modelId="{D4D4C943-0DC3-4262-B4B1-73FEB4CB038B}" type="sibTrans" cxnId="{16097B64-4922-49E0-81F9-DEDEC2605C99}">
      <dgm:prSet/>
      <dgm:spPr/>
      <dgm:t>
        <a:bodyPr/>
        <a:lstStyle/>
        <a:p>
          <a:endParaRPr lang="en-US"/>
        </a:p>
      </dgm:t>
    </dgm:pt>
    <dgm:pt modelId="{38694958-19F1-4CE8-8EF9-CB4340BA82B3}">
      <dgm:prSet phldrT="[Text]"/>
      <dgm:spPr/>
      <dgm:t>
        <a:bodyPr/>
        <a:lstStyle/>
        <a:p>
          <a:r>
            <a:rPr lang="en-US" dirty="0"/>
            <a:t>View settled expenses</a:t>
          </a:r>
        </a:p>
      </dgm:t>
    </dgm:pt>
    <dgm:pt modelId="{A6ACE8DC-952D-4FB9-B164-29A92382295A}" type="parTrans" cxnId="{3F7FC7EF-D8D2-49F5-9A48-13988186348C}">
      <dgm:prSet/>
      <dgm:spPr/>
      <dgm:t>
        <a:bodyPr/>
        <a:lstStyle/>
        <a:p>
          <a:endParaRPr lang="en-US"/>
        </a:p>
      </dgm:t>
    </dgm:pt>
    <dgm:pt modelId="{1A954D6B-589F-4F58-904D-C3D6CC03D056}" type="sibTrans" cxnId="{3F7FC7EF-D8D2-49F5-9A48-13988186348C}">
      <dgm:prSet/>
      <dgm:spPr/>
      <dgm:t>
        <a:bodyPr/>
        <a:lstStyle/>
        <a:p>
          <a:endParaRPr lang="en-US"/>
        </a:p>
      </dgm:t>
    </dgm:pt>
    <dgm:pt modelId="{DDC62B27-ADE7-4016-8DB9-1ADFA8FEF8B6}" type="pres">
      <dgm:prSet presAssocID="{4F248000-7DA0-4A99-A892-7DA4C660B370}" presName="Name0" presStyleCnt="0">
        <dgm:presLayoutVars>
          <dgm:dir/>
          <dgm:resizeHandles/>
        </dgm:presLayoutVars>
      </dgm:prSet>
      <dgm:spPr/>
      <dgm:t>
        <a:bodyPr/>
        <a:lstStyle/>
        <a:p>
          <a:endParaRPr lang="en-US"/>
        </a:p>
      </dgm:t>
    </dgm:pt>
    <dgm:pt modelId="{7AB947B8-32F6-4A72-A11C-E6DC341CE74F}" type="pres">
      <dgm:prSet presAssocID="{CDD8B633-A1FF-49FE-9E01-068D76074A65}" presName="compNode" presStyleCnt="0"/>
      <dgm:spPr/>
    </dgm:pt>
    <dgm:pt modelId="{6A6873F9-DB7D-402F-A8A5-33702FF5EA25}" type="pres">
      <dgm:prSet presAssocID="{CDD8B633-A1FF-49FE-9E01-068D76074A65}" presName="dummyConnPt" presStyleCnt="0"/>
      <dgm:spPr/>
    </dgm:pt>
    <dgm:pt modelId="{B2224F71-0809-4433-BCBE-4F61C5728D9D}" type="pres">
      <dgm:prSet presAssocID="{CDD8B633-A1FF-49FE-9E01-068D76074A65}" presName="node" presStyleLbl="node1" presStyleIdx="0" presStyleCnt="9">
        <dgm:presLayoutVars>
          <dgm:bulletEnabled val="1"/>
        </dgm:presLayoutVars>
      </dgm:prSet>
      <dgm:spPr/>
      <dgm:t>
        <a:bodyPr/>
        <a:lstStyle/>
        <a:p>
          <a:endParaRPr lang="en-US"/>
        </a:p>
      </dgm:t>
    </dgm:pt>
    <dgm:pt modelId="{82A4F743-EBDC-4419-A7E9-02C98AA3188B}" type="pres">
      <dgm:prSet presAssocID="{FB3B49B1-C465-45C7-8D7A-7CCBE8E0E51B}" presName="sibTrans" presStyleLbl="bgSibTrans2D1" presStyleIdx="0" presStyleCnt="8"/>
      <dgm:spPr/>
      <dgm:t>
        <a:bodyPr/>
        <a:lstStyle/>
        <a:p>
          <a:endParaRPr lang="en-US"/>
        </a:p>
      </dgm:t>
    </dgm:pt>
    <dgm:pt modelId="{AA933DC2-9256-42DD-864B-D4D2F298CBDA}" type="pres">
      <dgm:prSet presAssocID="{0D4E26C4-874A-4546-9A8A-1BD964510408}" presName="compNode" presStyleCnt="0"/>
      <dgm:spPr/>
    </dgm:pt>
    <dgm:pt modelId="{5A8E9C4B-26AE-4833-A0FA-C5256D2C3542}" type="pres">
      <dgm:prSet presAssocID="{0D4E26C4-874A-4546-9A8A-1BD964510408}" presName="dummyConnPt" presStyleCnt="0"/>
      <dgm:spPr/>
    </dgm:pt>
    <dgm:pt modelId="{0BD43871-8F85-4729-AA95-EE3F46BBDB34}" type="pres">
      <dgm:prSet presAssocID="{0D4E26C4-874A-4546-9A8A-1BD964510408}" presName="node" presStyleLbl="node1" presStyleIdx="1" presStyleCnt="9">
        <dgm:presLayoutVars>
          <dgm:bulletEnabled val="1"/>
        </dgm:presLayoutVars>
      </dgm:prSet>
      <dgm:spPr/>
      <dgm:t>
        <a:bodyPr/>
        <a:lstStyle/>
        <a:p>
          <a:endParaRPr lang="en-US"/>
        </a:p>
      </dgm:t>
    </dgm:pt>
    <dgm:pt modelId="{217983DD-B1A3-4CE5-994D-5EE0B9F2CA28}" type="pres">
      <dgm:prSet presAssocID="{E91590F5-55FF-4A34-97DD-FAB6879D1DA9}" presName="sibTrans" presStyleLbl="bgSibTrans2D1" presStyleIdx="1" presStyleCnt="8"/>
      <dgm:spPr/>
      <dgm:t>
        <a:bodyPr/>
        <a:lstStyle/>
        <a:p>
          <a:endParaRPr lang="en-US"/>
        </a:p>
      </dgm:t>
    </dgm:pt>
    <dgm:pt modelId="{29A3735C-E6DF-46C7-A998-3A46C80DFCE5}" type="pres">
      <dgm:prSet presAssocID="{E719A96A-EA69-4164-A320-423CC0F13F05}" presName="compNode" presStyleCnt="0"/>
      <dgm:spPr/>
    </dgm:pt>
    <dgm:pt modelId="{ABAB44CB-0055-4DE5-A4AC-F9E312D0A2F8}" type="pres">
      <dgm:prSet presAssocID="{E719A96A-EA69-4164-A320-423CC0F13F05}" presName="dummyConnPt" presStyleCnt="0"/>
      <dgm:spPr/>
    </dgm:pt>
    <dgm:pt modelId="{A113826C-E37B-4757-8678-F96714D94794}" type="pres">
      <dgm:prSet presAssocID="{E719A96A-EA69-4164-A320-423CC0F13F05}" presName="node" presStyleLbl="node1" presStyleIdx="2" presStyleCnt="9">
        <dgm:presLayoutVars>
          <dgm:bulletEnabled val="1"/>
        </dgm:presLayoutVars>
      </dgm:prSet>
      <dgm:spPr/>
      <dgm:t>
        <a:bodyPr/>
        <a:lstStyle/>
        <a:p>
          <a:endParaRPr lang="en-US"/>
        </a:p>
      </dgm:t>
    </dgm:pt>
    <dgm:pt modelId="{6A4A9D09-5114-45FB-ADC4-731CAF0807FC}" type="pres">
      <dgm:prSet presAssocID="{623C9C5B-25AB-4652-8771-D3053AF32587}" presName="sibTrans" presStyleLbl="bgSibTrans2D1" presStyleIdx="2" presStyleCnt="8"/>
      <dgm:spPr/>
      <dgm:t>
        <a:bodyPr/>
        <a:lstStyle/>
        <a:p>
          <a:endParaRPr lang="en-US"/>
        </a:p>
      </dgm:t>
    </dgm:pt>
    <dgm:pt modelId="{8F1288C9-007E-4F90-A05A-FEF185A1FF77}" type="pres">
      <dgm:prSet presAssocID="{DF02EAFE-5825-46D2-B949-19180F64195D}" presName="compNode" presStyleCnt="0"/>
      <dgm:spPr/>
    </dgm:pt>
    <dgm:pt modelId="{B6FA911B-5B6F-4578-9D96-94D80B6077F7}" type="pres">
      <dgm:prSet presAssocID="{DF02EAFE-5825-46D2-B949-19180F64195D}" presName="dummyConnPt" presStyleCnt="0"/>
      <dgm:spPr/>
    </dgm:pt>
    <dgm:pt modelId="{C98F3AA9-FFCC-4D65-8667-563CCD2FF347}" type="pres">
      <dgm:prSet presAssocID="{DF02EAFE-5825-46D2-B949-19180F64195D}" presName="node" presStyleLbl="node1" presStyleIdx="3" presStyleCnt="9">
        <dgm:presLayoutVars>
          <dgm:bulletEnabled val="1"/>
        </dgm:presLayoutVars>
      </dgm:prSet>
      <dgm:spPr/>
      <dgm:t>
        <a:bodyPr/>
        <a:lstStyle/>
        <a:p>
          <a:endParaRPr lang="en-US"/>
        </a:p>
      </dgm:t>
    </dgm:pt>
    <dgm:pt modelId="{DDF80879-9857-4F85-B28C-BD6E9D0CB842}" type="pres">
      <dgm:prSet presAssocID="{326D602D-3DF7-4774-9ADB-AE515D908854}" presName="sibTrans" presStyleLbl="bgSibTrans2D1" presStyleIdx="3" presStyleCnt="8"/>
      <dgm:spPr/>
      <dgm:t>
        <a:bodyPr/>
        <a:lstStyle/>
        <a:p>
          <a:endParaRPr lang="en-US"/>
        </a:p>
      </dgm:t>
    </dgm:pt>
    <dgm:pt modelId="{753AB0E5-E5C6-4ED6-96FA-028EB39CB010}" type="pres">
      <dgm:prSet presAssocID="{2D294D89-001B-425D-91AF-1C8597084D49}" presName="compNode" presStyleCnt="0"/>
      <dgm:spPr/>
    </dgm:pt>
    <dgm:pt modelId="{EC13A858-24F5-4B93-B603-F8A4CE2DCE84}" type="pres">
      <dgm:prSet presAssocID="{2D294D89-001B-425D-91AF-1C8597084D49}" presName="dummyConnPt" presStyleCnt="0"/>
      <dgm:spPr/>
    </dgm:pt>
    <dgm:pt modelId="{0FAEDBD9-E83C-4EB1-8D55-A914EDEADEFE}" type="pres">
      <dgm:prSet presAssocID="{2D294D89-001B-425D-91AF-1C8597084D49}" presName="node" presStyleLbl="node1" presStyleIdx="4" presStyleCnt="9">
        <dgm:presLayoutVars>
          <dgm:bulletEnabled val="1"/>
        </dgm:presLayoutVars>
      </dgm:prSet>
      <dgm:spPr/>
      <dgm:t>
        <a:bodyPr/>
        <a:lstStyle/>
        <a:p>
          <a:endParaRPr lang="en-US"/>
        </a:p>
      </dgm:t>
    </dgm:pt>
    <dgm:pt modelId="{6FE6C5C1-BB6B-40B6-A044-D6D7069A6E30}" type="pres">
      <dgm:prSet presAssocID="{C9D189EF-EF96-475D-B0BA-4C8806DBA513}" presName="sibTrans" presStyleLbl="bgSibTrans2D1" presStyleIdx="4" presStyleCnt="8"/>
      <dgm:spPr/>
      <dgm:t>
        <a:bodyPr/>
        <a:lstStyle/>
        <a:p>
          <a:endParaRPr lang="en-US"/>
        </a:p>
      </dgm:t>
    </dgm:pt>
    <dgm:pt modelId="{AD0AC892-3BE2-420A-BBC9-32524B4A57C6}" type="pres">
      <dgm:prSet presAssocID="{35743D26-E199-4865-B68F-49AAB066EDF9}" presName="compNode" presStyleCnt="0"/>
      <dgm:spPr/>
    </dgm:pt>
    <dgm:pt modelId="{38CE93C7-1EF1-4A0E-831A-F887814F5FA1}" type="pres">
      <dgm:prSet presAssocID="{35743D26-E199-4865-B68F-49AAB066EDF9}" presName="dummyConnPt" presStyleCnt="0"/>
      <dgm:spPr/>
    </dgm:pt>
    <dgm:pt modelId="{BFF2D27D-3C86-4D26-B897-19650A6A1BD8}" type="pres">
      <dgm:prSet presAssocID="{35743D26-E199-4865-B68F-49AAB066EDF9}" presName="node" presStyleLbl="node1" presStyleIdx="5" presStyleCnt="9">
        <dgm:presLayoutVars>
          <dgm:bulletEnabled val="1"/>
        </dgm:presLayoutVars>
      </dgm:prSet>
      <dgm:spPr/>
      <dgm:t>
        <a:bodyPr/>
        <a:lstStyle/>
        <a:p>
          <a:endParaRPr lang="en-US"/>
        </a:p>
      </dgm:t>
    </dgm:pt>
    <dgm:pt modelId="{935898BB-B38B-49FC-B720-A18A91A61B2B}" type="pres">
      <dgm:prSet presAssocID="{D79D2A72-FD76-477F-82EF-02CB7F04C05F}" presName="sibTrans" presStyleLbl="bgSibTrans2D1" presStyleIdx="5" presStyleCnt="8"/>
      <dgm:spPr/>
      <dgm:t>
        <a:bodyPr/>
        <a:lstStyle/>
        <a:p>
          <a:endParaRPr lang="en-US"/>
        </a:p>
      </dgm:t>
    </dgm:pt>
    <dgm:pt modelId="{79618CD8-93C3-4B85-99C8-427D90C54597}" type="pres">
      <dgm:prSet presAssocID="{15944C89-9DC3-4A1C-81E1-FEC58512F9F7}" presName="compNode" presStyleCnt="0"/>
      <dgm:spPr/>
    </dgm:pt>
    <dgm:pt modelId="{A56C33EC-3D12-4BFC-B94B-ED046E71BA6E}" type="pres">
      <dgm:prSet presAssocID="{15944C89-9DC3-4A1C-81E1-FEC58512F9F7}" presName="dummyConnPt" presStyleCnt="0"/>
      <dgm:spPr/>
    </dgm:pt>
    <dgm:pt modelId="{E5EDE236-8367-479D-85D8-F249B9C172D9}" type="pres">
      <dgm:prSet presAssocID="{15944C89-9DC3-4A1C-81E1-FEC58512F9F7}" presName="node" presStyleLbl="node1" presStyleIdx="6" presStyleCnt="9">
        <dgm:presLayoutVars>
          <dgm:bulletEnabled val="1"/>
        </dgm:presLayoutVars>
      </dgm:prSet>
      <dgm:spPr/>
      <dgm:t>
        <a:bodyPr/>
        <a:lstStyle/>
        <a:p>
          <a:endParaRPr lang="en-US"/>
        </a:p>
      </dgm:t>
    </dgm:pt>
    <dgm:pt modelId="{81C95C26-0234-4400-8603-B319E14B7169}" type="pres">
      <dgm:prSet presAssocID="{893276B7-E0A4-4A55-A081-63DA4D373635}" presName="sibTrans" presStyleLbl="bgSibTrans2D1" presStyleIdx="6" presStyleCnt="8"/>
      <dgm:spPr/>
      <dgm:t>
        <a:bodyPr/>
        <a:lstStyle/>
        <a:p>
          <a:endParaRPr lang="en-US"/>
        </a:p>
      </dgm:t>
    </dgm:pt>
    <dgm:pt modelId="{7975208F-92A8-4122-AB4E-FF740F6057A7}" type="pres">
      <dgm:prSet presAssocID="{8CF8EBDC-4B6F-4952-8EED-EAFFD843D6FA}" presName="compNode" presStyleCnt="0"/>
      <dgm:spPr/>
    </dgm:pt>
    <dgm:pt modelId="{14402CF9-0537-4582-8980-3D7CC60C7967}" type="pres">
      <dgm:prSet presAssocID="{8CF8EBDC-4B6F-4952-8EED-EAFFD843D6FA}" presName="dummyConnPt" presStyleCnt="0"/>
      <dgm:spPr/>
    </dgm:pt>
    <dgm:pt modelId="{8F3CF838-9F60-4D86-AECA-9BAD0BE3096F}" type="pres">
      <dgm:prSet presAssocID="{8CF8EBDC-4B6F-4952-8EED-EAFFD843D6FA}" presName="node" presStyleLbl="node1" presStyleIdx="7" presStyleCnt="9">
        <dgm:presLayoutVars>
          <dgm:bulletEnabled val="1"/>
        </dgm:presLayoutVars>
      </dgm:prSet>
      <dgm:spPr/>
      <dgm:t>
        <a:bodyPr/>
        <a:lstStyle/>
        <a:p>
          <a:endParaRPr lang="en-US"/>
        </a:p>
      </dgm:t>
    </dgm:pt>
    <dgm:pt modelId="{8FCC1D88-9ED6-46B8-8823-3625DCA81588}" type="pres">
      <dgm:prSet presAssocID="{D4D4C943-0DC3-4262-B4B1-73FEB4CB038B}" presName="sibTrans" presStyleLbl="bgSibTrans2D1" presStyleIdx="7" presStyleCnt="8"/>
      <dgm:spPr/>
      <dgm:t>
        <a:bodyPr/>
        <a:lstStyle/>
        <a:p>
          <a:endParaRPr lang="en-US"/>
        </a:p>
      </dgm:t>
    </dgm:pt>
    <dgm:pt modelId="{E96A6DD9-BA1F-42D2-9065-322D6B789A04}" type="pres">
      <dgm:prSet presAssocID="{38694958-19F1-4CE8-8EF9-CB4340BA82B3}" presName="compNode" presStyleCnt="0"/>
      <dgm:spPr/>
    </dgm:pt>
    <dgm:pt modelId="{721B0851-AF92-4248-93B9-B2E746759E43}" type="pres">
      <dgm:prSet presAssocID="{38694958-19F1-4CE8-8EF9-CB4340BA82B3}" presName="dummyConnPt" presStyleCnt="0"/>
      <dgm:spPr/>
    </dgm:pt>
    <dgm:pt modelId="{8255430A-53FC-492C-849E-3B993629AF12}" type="pres">
      <dgm:prSet presAssocID="{38694958-19F1-4CE8-8EF9-CB4340BA82B3}" presName="node" presStyleLbl="node1" presStyleIdx="8" presStyleCnt="9">
        <dgm:presLayoutVars>
          <dgm:bulletEnabled val="1"/>
        </dgm:presLayoutVars>
      </dgm:prSet>
      <dgm:spPr/>
      <dgm:t>
        <a:bodyPr/>
        <a:lstStyle/>
        <a:p>
          <a:endParaRPr lang="en-US"/>
        </a:p>
      </dgm:t>
    </dgm:pt>
  </dgm:ptLst>
  <dgm:cxnLst>
    <dgm:cxn modelId="{4DC5B03A-D473-4E54-868D-1DEE2C2B20DD}" srcId="{4F248000-7DA0-4A99-A892-7DA4C660B370}" destId="{0D4E26C4-874A-4546-9A8A-1BD964510408}" srcOrd="1" destOrd="0" parTransId="{EEEC09BA-90B8-46DA-A837-9E6A0CD0BBFD}" sibTransId="{E91590F5-55FF-4A34-97DD-FAB6879D1DA9}"/>
    <dgm:cxn modelId="{DC0AA138-AC01-41B7-9C38-453EB4570C83}" type="presOf" srcId="{E719A96A-EA69-4164-A320-423CC0F13F05}" destId="{A113826C-E37B-4757-8678-F96714D94794}" srcOrd="0" destOrd="0" presId="urn:microsoft.com/office/officeart/2005/8/layout/bProcess4"/>
    <dgm:cxn modelId="{E538558E-4E61-44FF-B68E-38C6FBC0FD8D}" srcId="{4F248000-7DA0-4A99-A892-7DA4C660B370}" destId="{15944C89-9DC3-4A1C-81E1-FEC58512F9F7}" srcOrd="6" destOrd="0" parTransId="{1FEC4249-EE46-49E8-9385-322DC338B1E9}" sibTransId="{893276B7-E0A4-4A55-A081-63DA4D373635}"/>
    <dgm:cxn modelId="{1D8EA818-D28B-442F-807B-302D2B866330}" type="presOf" srcId="{2D294D89-001B-425D-91AF-1C8597084D49}" destId="{0FAEDBD9-E83C-4EB1-8D55-A914EDEADEFE}" srcOrd="0" destOrd="0" presId="urn:microsoft.com/office/officeart/2005/8/layout/bProcess4"/>
    <dgm:cxn modelId="{B0D0F60D-6B52-4A92-9E8C-2A9841CD9D63}" type="presOf" srcId="{326D602D-3DF7-4774-9ADB-AE515D908854}" destId="{DDF80879-9857-4F85-B28C-BD6E9D0CB842}" srcOrd="0" destOrd="0" presId="urn:microsoft.com/office/officeart/2005/8/layout/bProcess4"/>
    <dgm:cxn modelId="{3CDE6E2C-7005-4BD4-817F-D6C45B27E622}" srcId="{4F248000-7DA0-4A99-A892-7DA4C660B370}" destId="{CDD8B633-A1FF-49FE-9E01-068D76074A65}" srcOrd="0" destOrd="0" parTransId="{6E2079E1-4676-456D-92F4-E45C8BAE1654}" sibTransId="{FB3B49B1-C465-45C7-8D7A-7CCBE8E0E51B}"/>
    <dgm:cxn modelId="{755DA439-476A-4A45-A98A-78533F153F11}" type="presOf" srcId="{DF02EAFE-5825-46D2-B949-19180F64195D}" destId="{C98F3AA9-FFCC-4D65-8667-563CCD2FF347}" srcOrd="0" destOrd="0" presId="urn:microsoft.com/office/officeart/2005/8/layout/bProcess4"/>
    <dgm:cxn modelId="{6A65D5D0-877F-46A8-A808-A2D6C6542AAA}" type="presOf" srcId="{623C9C5B-25AB-4652-8771-D3053AF32587}" destId="{6A4A9D09-5114-45FB-ADC4-731CAF0807FC}" srcOrd="0" destOrd="0" presId="urn:microsoft.com/office/officeart/2005/8/layout/bProcess4"/>
    <dgm:cxn modelId="{B00884EB-4AAE-46DA-9DD3-CEB8BB5D6E33}" srcId="{4F248000-7DA0-4A99-A892-7DA4C660B370}" destId="{E719A96A-EA69-4164-A320-423CC0F13F05}" srcOrd="2" destOrd="0" parTransId="{BBC0C8FE-6BD2-48B0-8BEC-FD29F2F952BD}" sibTransId="{623C9C5B-25AB-4652-8771-D3053AF32587}"/>
    <dgm:cxn modelId="{3C8A64F7-18EB-4CBE-9CF0-6FC7D0174985}" type="presOf" srcId="{D4D4C943-0DC3-4262-B4B1-73FEB4CB038B}" destId="{8FCC1D88-9ED6-46B8-8823-3625DCA81588}" srcOrd="0" destOrd="0" presId="urn:microsoft.com/office/officeart/2005/8/layout/bProcess4"/>
    <dgm:cxn modelId="{29609376-91D2-4910-BD09-51D0EE05BB08}" type="presOf" srcId="{8CF8EBDC-4B6F-4952-8EED-EAFFD843D6FA}" destId="{8F3CF838-9F60-4D86-AECA-9BAD0BE3096F}" srcOrd="0" destOrd="0" presId="urn:microsoft.com/office/officeart/2005/8/layout/bProcess4"/>
    <dgm:cxn modelId="{D56546E8-C1C3-4E3C-93F2-B15432BFDB73}" type="presOf" srcId="{893276B7-E0A4-4A55-A081-63DA4D373635}" destId="{81C95C26-0234-4400-8603-B319E14B7169}" srcOrd="0" destOrd="0" presId="urn:microsoft.com/office/officeart/2005/8/layout/bProcess4"/>
    <dgm:cxn modelId="{D43011E7-34CB-43EA-9C02-EB9C88A2F26D}" srcId="{4F248000-7DA0-4A99-A892-7DA4C660B370}" destId="{2D294D89-001B-425D-91AF-1C8597084D49}" srcOrd="4" destOrd="0" parTransId="{117ED1BF-E14A-4D58-98F1-1805369ADC45}" sibTransId="{C9D189EF-EF96-475D-B0BA-4C8806DBA513}"/>
    <dgm:cxn modelId="{70024374-FD96-40C7-8322-9BF2917F822D}" srcId="{4F248000-7DA0-4A99-A892-7DA4C660B370}" destId="{35743D26-E199-4865-B68F-49AAB066EDF9}" srcOrd="5" destOrd="0" parTransId="{DE5D58FC-0074-4FCD-89C1-9CEEAB12EF1C}" sibTransId="{D79D2A72-FD76-477F-82EF-02CB7F04C05F}"/>
    <dgm:cxn modelId="{ED5779E9-DE0A-4BED-9655-930C172436A4}" type="presOf" srcId="{CDD8B633-A1FF-49FE-9E01-068D76074A65}" destId="{B2224F71-0809-4433-BCBE-4F61C5728D9D}" srcOrd="0" destOrd="0" presId="urn:microsoft.com/office/officeart/2005/8/layout/bProcess4"/>
    <dgm:cxn modelId="{4011E713-466B-4A84-B82A-701B64517EDD}" srcId="{4F248000-7DA0-4A99-A892-7DA4C660B370}" destId="{DF02EAFE-5825-46D2-B949-19180F64195D}" srcOrd="3" destOrd="0" parTransId="{7ACB1D55-7957-4BB8-86B9-3AB73D4F007F}" sibTransId="{326D602D-3DF7-4774-9ADB-AE515D908854}"/>
    <dgm:cxn modelId="{4F4CAE4C-B759-4DD1-953C-D0E66610262A}" type="presOf" srcId="{FB3B49B1-C465-45C7-8D7A-7CCBE8E0E51B}" destId="{82A4F743-EBDC-4419-A7E9-02C98AA3188B}" srcOrd="0" destOrd="0" presId="urn:microsoft.com/office/officeart/2005/8/layout/bProcess4"/>
    <dgm:cxn modelId="{77F3A46F-4F54-46D0-B3B8-DC58B420AE65}" type="presOf" srcId="{15944C89-9DC3-4A1C-81E1-FEC58512F9F7}" destId="{E5EDE236-8367-479D-85D8-F249B9C172D9}" srcOrd="0" destOrd="0" presId="urn:microsoft.com/office/officeart/2005/8/layout/bProcess4"/>
    <dgm:cxn modelId="{5EB32A90-7D40-4F4A-9FA0-398A8E0CAFBB}" type="presOf" srcId="{0D4E26C4-874A-4546-9A8A-1BD964510408}" destId="{0BD43871-8F85-4729-AA95-EE3F46BBDB34}" srcOrd="0" destOrd="0" presId="urn:microsoft.com/office/officeart/2005/8/layout/bProcess4"/>
    <dgm:cxn modelId="{57FF36AF-B063-40FB-ACC2-E66FA024306E}" type="presOf" srcId="{4F248000-7DA0-4A99-A892-7DA4C660B370}" destId="{DDC62B27-ADE7-4016-8DB9-1ADFA8FEF8B6}" srcOrd="0" destOrd="0" presId="urn:microsoft.com/office/officeart/2005/8/layout/bProcess4"/>
    <dgm:cxn modelId="{3CD1ED8A-3F32-46EA-9F48-E7CB6178579B}" type="presOf" srcId="{35743D26-E199-4865-B68F-49AAB066EDF9}" destId="{BFF2D27D-3C86-4D26-B897-19650A6A1BD8}" srcOrd="0" destOrd="0" presId="urn:microsoft.com/office/officeart/2005/8/layout/bProcess4"/>
    <dgm:cxn modelId="{48023F8B-AE54-40A3-8434-24A9CC1430DC}" type="presOf" srcId="{D79D2A72-FD76-477F-82EF-02CB7F04C05F}" destId="{935898BB-B38B-49FC-B720-A18A91A61B2B}" srcOrd="0" destOrd="0" presId="urn:microsoft.com/office/officeart/2005/8/layout/bProcess4"/>
    <dgm:cxn modelId="{16097B64-4922-49E0-81F9-DEDEC2605C99}" srcId="{4F248000-7DA0-4A99-A892-7DA4C660B370}" destId="{8CF8EBDC-4B6F-4952-8EED-EAFFD843D6FA}" srcOrd="7" destOrd="0" parTransId="{EE3F31A5-9786-4F57-9C94-B9A8FE52E4FE}" sibTransId="{D4D4C943-0DC3-4262-B4B1-73FEB4CB038B}"/>
    <dgm:cxn modelId="{C1EF8D70-0DB5-42F9-B36F-4E02002F4409}" type="presOf" srcId="{E91590F5-55FF-4A34-97DD-FAB6879D1DA9}" destId="{217983DD-B1A3-4CE5-994D-5EE0B9F2CA28}" srcOrd="0" destOrd="0" presId="urn:microsoft.com/office/officeart/2005/8/layout/bProcess4"/>
    <dgm:cxn modelId="{B1DD5600-654F-4F34-A737-3D3A1D350733}" type="presOf" srcId="{38694958-19F1-4CE8-8EF9-CB4340BA82B3}" destId="{8255430A-53FC-492C-849E-3B993629AF12}" srcOrd="0" destOrd="0" presId="urn:microsoft.com/office/officeart/2005/8/layout/bProcess4"/>
    <dgm:cxn modelId="{29A675A0-8974-4442-B4A9-FD8D3FFF4EE8}" type="presOf" srcId="{C9D189EF-EF96-475D-B0BA-4C8806DBA513}" destId="{6FE6C5C1-BB6B-40B6-A044-D6D7069A6E30}" srcOrd="0" destOrd="0" presId="urn:microsoft.com/office/officeart/2005/8/layout/bProcess4"/>
    <dgm:cxn modelId="{3F7FC7EF-D8D2-49F5-9A48-13988186348C}" srcId="{4F248000-7DA0-4A99-A892-7DA4C660B370}" destId="{38694958-19F1-4CE8-8EF9-CB4340BA82B3}" srcOrd="8" destOrd="0" parTransId="{A6ACE8DC-952D-4FB9-B164-29A92382295A}" sibTransId="{1A954D6B-589F-4F58-904D-C3D6CC03D056}"/>
    <dgm:cxn modelId="{AB5A1F4D-078B-4D9C-8DC8-D77E5D00CA48}" type="presParOf" srcId="{DDC62B27-ADE7-4016-8DB9-1ADFA8FEF8B6}" destId="{7AB947B8-32F6-4A72-A11C-E6DC341CE74F}" srcOrd="0" destOrd="0" presId="urn:microsoft.com/office/officeart/2005/8/layout/bProcess4"/>
    <dgm:cxn modelId="{4A79C99B-3132-4DBA-9FF0-4D0036E9BBD4}" type="presParOf" srcId="{7AB947B8-32F6-4A72-A11C-E6DC341CE74F}" destId="{6A6873F9-DB7D-402F-A8A5-33702FF5EA25}" srcOrd="0" destOrd="0" presId="urn:microsoft.com/office/officeart/2005/8/layout/bProcess4"/>
    <dgm:cxn modelId="{A637168C-1B4E-434A-A3F7-772034D26DC3}" type="presParOf" srcId="{7AB947B8-32F6-4A72-A11C-E6DC341CE74F}" destId="{B2224F71-0809-4433-BCBE-4F61C5728D9D}" srcOrd="1" destOrd="0" presId="urn:microsoft.com/office/officeart/2005/8/layout/bProcess4"/>
    <dgm:cxn modelId="{CE16FB23-E19C-4E77-B112-601D7865E2EB}" type="presParOf" srcId="{DDC62B27-ADE7-4016-8DB9-1ADFA8FEF8B6}" destId="{82A4F743-EBDC-4419-A7E9-02C98AA3188B}" srcOrd="1" destOrd="0" presId="urn:microsoft.com/office/officeart/2005/8/layout/bProcess4"/>
    <dgm:cxn modelId="{E383E3D4-2836-468C-B2A9-4DAA71EA8D4A}" type="presParOf" srcId="{DDC62B27-ADE7-4016-8DB9-1ADFA8FEF8B6}" destId="{AA933DC2-9256-42DD-864B-D4D2F298CBDA}" srcOrd="2" destOrd="0" presId="urn:microsoft.com/office/officeart/2005/8/layout/bProcess4"/>
    <dgm:cxn modelId="{F80BD2EC-ADC3-423C-93DE-7B846D89688D}" type="presParOf" srcId="{AA933DC2-9256-42DD-864B-D4D2F298CBDA}" destId="{5A8E9C4B-26AE-4833-A0FA-C5256D2C3542}" srcOrd="0" destOrd="0" presId="urn:microsoft.com/office/officeart/2005/8/layout/bProcess4"/>
    <dgm:cxn modelId="{EE466119-58B5-4A82-9991-A628BB167C7A}" type="presParOf" srcId="{AA933DC2-9256-42DD-864B-D4D2F298CBDA}" destId="{0BD43871-8F85-4729-AA95-EE3F46BBDB34}" srcOrd="1" destOrd="0" presId="urn:microsoft.com/office/officeart/2005/8/layout/bProcess4"/>
    <dgm:cxn modelId="{1C16947F-1ADA-4546-92BF-2D8B26DC0BE2}" type="presParOf" srcId="{DDC62B27-ADE7-4016-8DB9-1ADFA8FEF8B6}" destId="{217983DD-B1A3-4CE5-994D-5EE0B9F2CA28}" srcOrd="3" destOrd="0" presId="urn:microsoft.com/office/officeart/2005/8/layout/bProcess4"/>
    <dgm:cxn modelId="{0507F8CC-1F09-4BD6-8475-E517FD191084}" type="presParOf" srcId="{DDC62B27-ADE7-4016-8DB9-1ADFA8FEF8B6}" destId="{29A3735C-E6DF-46C7-A998-3A46C80DFCE5}" srcOrd="4" destOrd="0" presId="urn:microsoft.com/office/officeart/2005/8/layout/bProcess4"/>
    <dgm:cxn modelId="{E9E3B1AC-2CB2-464F-8D8A-73331419B632}" type="presParOf" srcId="{29A3735C-E6DF-46C7-A998-3A46C80DFCE5}" destId="{ABAB44CB-0055-4DE5-A4AC-F9E312D0A2F8}" srcOrd="0" destOrd="0" presId="urn:microsoft.com/office/officeart/2005/8/layout/bProcess4"/>
    <dgm:cxn modelId="{78F73D8A-9AFE-408C-904D-E0734B48A818}" type="presParOf" srcId="{29A3735C-E6DF-46C7-A998-3A46C80DFCE5}" destId="{A113826C-E37B-4757-8678-F96714D94794}" srcOrd="1" destOrd="0" presId="urn:microsoft.com/office/officeart/2005/8/layout/bProcess4"/>
    <dgm:cxn modelId="{2178B49C-3B29-490F-8807-5D0525417673}" type="presParOf" srcId="{DDC62B27-ADE7-4016-8DB9-1ADFA8FEF8B6}" destId="{6A4A9D09-5114-45FB-ADC4-731CAF0807FC}" srcOrd="5" destOrd="0" presId="urn:microsoft.com/office/officeart/2005/8/layout/bProcess4"/>
    <dgm:cxn modelId="{EA2E2408-8452-41D3-B03E-5639AFA6A807}" type="presParOf" srcId="{DDC62B27-ADE7-4016-8DB9-1ADFA8FEF8B6}" destId="{8F1288C9-007E-4F90-A05A-FEF185A1FF77}" srcOrd="6" destOrd="0" presId="urn:microsoft.com/office/officeart/2005/8/layout/bProcess4"/>
    <dgm:cxn modelId="{84258B45-98FB-46DC-B557-EDF8C050D1DB}" type="presParOf" srcId="{8F1288C9-007E-4F90-A05A-FEF185A1FF77}" destId="{B6FA911B-5B6F-4578-9D96-94D80B6077F7}" srcOrd="0" destOrd="0" presId="urn:microsoft.com/office/officeart/2005/8/layout/bProcess4"/>
    <dgm:cxn modelId="{D61923AB-B417-470D-AD9D-71F9D1C4171D}" type="presParOf" srcId="{8F1288C9-007E-4F90-A05A-FEF185A1FF77}" destId="{C98F3AA9-FFCC-4D65-8667-563CCD2FF347}" srcOrd="1" destOrd="0" presId="urn:microsoft.com/office/officeart/2005/8/layout/bProcess4"/>
    <dgm:cxn modelId="{E5A4599C-5C6F-4940-9878-9B636DEA29F9}" type="presParOf" srcId="{DDC62B27-ADE7-4016-8DB9-1ADFA8FEF8B6}" destId="{DDF80879-9857-4F85-B28C-BD6E9D0CB842}" srcOrd="7" destOrd="0" presId="urn:microsoft.com/office/officeart/2005/8/layout/bProcess4"/>
    <dgm:cxn modelId="{09ABA51C-F8E6-480B-9093-078246963E4B}" type="presParOf" srcId="{DDC62B27-ADE7-4016-8DB9-1ADFA8FEF8B6}" destId="{753AB0E5-E5C6-4ED6-96FA-028EB39CB010}" srcOrd="8" destOrd="0" presId="urn:microsoft.com/office/officeart/2005/8/layout/bProcess4"/>
    <dgm:cxn modelId="{7CDFACF1-0BA0-4F49-81AB-4AF44149DE53}" type="presParOf" srcId="{753AB0E5-E5C6-4ED6-96FA-028EB39CB010}" destId="{EC13A858-24F5-4B93-B603-F8A4CE2DCE84}" srcOrd="0" destOrd="0" presId="urn:microsoft.com/office/officeart/2005/8/layout/bProcess4"/>
    <dgm:cxn modelId="{D102EF63-EFA0-45DD-BB7A-7D6735CBB6D2}" type="presParOf" srcId="{753AB0E5-E5C6-4ED6-96FA-028EB39CB010}" destId="{0FAEDBD9-E83C-4EB1-8D55-A914EDEADEFE}" srcOrd="1" destOrd="0" presId="urn:microsoft.com/office/officeart/2005/8/layout/bProcess4"/>
    <dgm:cxn modelId="{84744A44-8EBC-4D78-BEAB-F30E6114A3BA}" type="presParOf" srcId="{DDC62B27-ADE7-4016-8DB9-1ADFA8FEF8B6}" destId="{6FE6C5C1-BB6B-40B6-A044-D6D7069A6E30}" srcOrd="9" destOrd="0" presId="urn:microsoft.com/office/officeart/2005/8/layout/bProcess4"/>
    <dgm:cxn modelId="{E63A8370-61C3-4574-B384-FB16CB2D623E}" type="presParOf" srcId="{DDC62B27-ADE7-4016-8DB9-1ADFA8FEF8B6}" destId="{AD0AC892-3BE2-420A-BBC9-32524B4A57C6}" srcOrd="10" destOrd="0" presId="urn:microsoft.com/office/officeart/2005/8/layout/bProcess4"/>
    <dgm:cxn modelId="{808617F5-8A00-4278-BCEC-142AD6F7C41A}" type="presParOf" srcId="{AD0AC892-3BE2-420A-BBC9-32524B4A57C6}" destId="{38CE93C7-1EF1-4A0E-831A-F887814F5FA1}" srcOrd="0" destOrd="0" presId="urn:microsoft.com/office/officeart/2005/8/layout/bProcess4"/>
    <dgm:cxn modelId="{D0DEE2EC-048D-4119-9701-A32C38EACFB7}" type="presParOf" srcId="{AD0AC892-3BE2-420A-BBC9-32524B4A57C6}" destId="{BFF2D27D-3C86-4D26-B897-19650A6A1BD8}" srcOrd="1" destOrd="0" presId="urn:microsoft.com/office/officeart/2005/8/layout/bProcess4"/>
    <dgm:cxn modelId="{88ED558F-B7D6-489A-9ECC-8DEC97B308FA}" type="presParOf" srcId="{DDC62B27-ADE7-4016-8DB9-1ADFA8FEF8B6}" destId="{935898BB-B38B-49FC-B720-A18A91A61B2B}" srcOrd="11" destOrd="0" presId="urn:microsoft.com/office/officeart/2005/8/layout/bProcess4"/>
    <dgm:cxn modelId="{ACAE21A0-AF0B-4CE7-BF33-E4ECF2D42723}" type="presParOf" srcId="{DDC62B27-ADE7-4016-8DB9-1ADFA8FEF8B6}" destId="{79618CD8-93C3-4B85-99C8-427D90C54597}" srcOrd="12" destOrd="0" presId="urn:microsoft.com/office/officeart/2005/8/layout/bProcess4"/>
    <dgm:cxn modelId="{5604E3DF-0B01-43AC-B7DE-49DF2D6C3ADC}" type="presParOf" srcId="{79618CD8-93C3-4B85-99C8-427D90C54597}" destId="{A56C33EC-3D12-4BFC-B94B-ED046E71BA6E}" srcOrd="0" destOrd="0" presId="urn:microsoft.com/office/officeart/2005/8/layout/bProcess4"/>
    <dgm:cxn modelId="{09208DD9-C8FD-465B-80F4-07D7CE206358}" type="presParOf" srcId="{79618CD8-93C3-4B85-99C8-427D90C54597}" destId="{E5EDE236-8367-479D-85D8-F249B9C172D9}" srcOrd="1" destOrd="0" presId="urn:microsoft.com/office/officeart/2005/8/layout/bProcess4"/>
    <dgm:cxn modelId="{0EF94D4E-7702-41CB-BE16-7DE70B212A65}" type="presParOf" srcId="{DDC62B27-ADE7-4016-8DB9-1ADFA8FEF8B6}" destId="{81C95C26-0234-4400-8603-B319E14B7169}" srcOrd="13" destOrd="0" presId="urn:microsoft.com/office/officeart/2005/8/layout/bProcess4"/>
    <dgm:cxn modelId="{7B7E28C3-245A-49A4-8FE6-83B29B55720A}" type="presParOf" srcId="{DDC62B27-ADE7-4016-8DB9-1ADFA8FEF8B6}" destId="{7975208F-92A8-4122-AB4E-FF740F6057A7}" srcOrd="14" destOrd="0" presId="urn:microsoft.com/office/officeart/2005/8/layout/bProcess4"/>
    <dgm:cxn modelId="{4B742434-38B7-44D3-A556-393DC2797483}" type="presParOf" srcId="{7975208F-92A8-4122-AB4E-FF740F6057A7}" destId="{14402CF9-0537-4582-8980-3D7CC60C7967}" srcOrd="0" destOrd="0" presId="urn:microsoft.com/office/officeart/2005/8/layout/bProcess4"/>
    <dgm:cxn modelId="{B0003711-C216-4139-A072-5CC0ABB56BDA}" type="presParOf" srcId="{7975208F-92A8-4122-AB4E-FF740F6057A7}" destId="{8F3CF838-9F60-4D86-AECA-9BAD0BE3096F}" srcOrd="1" destOrd="0" presId="urn:microsoft.com/office/officeart/2005/8/layout/bProcess4"/>
    <dgm:cxn modelId="{FE4C96B4-5501-45FA-9AD0-7434E7459005}" type="presParOf" srcId="{DDC62B27-ADE7-4016-8DB9-1ADFA8FEF8B6}" destId="{8FCC1D88-9ED6-46B8-8823-3625DCA81588}" srcOrd="15" destOrd="0" presId="urn:microsoft.com/office/officeart/2005/8/layout/bProcess4"/>
    <dgm:cxn modelId="{ACBCF936-90B3-4616-A4CB-ED31750C6CB9}" type="presParOf" srcId="{DDC62B27-ADE7-4016-8DB9-1ADFA8FEF8B6}" destId="{E96A6DD9-BA1F-42D2-9065-322D6B789A04}" srcOrd="16" destOrd="0" presId="urn:microsoft.com/office/officeart/2005/8/layout/bProcess4"/>
    <dgm:cxn modelId="{8C41CB12-1A66-41CF-AE89-BDE0B0231234}" type="presParOf" srcId="{E96A6DD9-BA1F-42D2-9065-322D6B789A04}" destId="{721B0851-AF92-4248-93B9-B2E746759E43}" srcOrd="0" destOrd="0" presId="urn:microsoft.com/office/officeart/2005/8/layout/bProcess4"/>
    <dgm:cxn modelId="{11D01FC6-DEAA-4C50-A25D-445D09FAF5D4}" type="presParOf" srcId="{E96A6DD9-BA1F-42D2-9065-322D6B789A04}" destId="{8255430A-53FC-492C-849E-3B993629AF12}"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4F743-EBDC-4419-A7E9-02C98AA3188B}">
      <dsp:nvSpPr>
        <dsp:cNvPr id="0" name=""/>
        <dsp:cNvSpPr/>
      </dsp:nvSpPr>
      <dsp:spPr>
        <a:xfrm rot="5400000">
          <a:off x="-278290" y="1080171"/>
          <a:ext cx="1238097" cy="149750"/>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224F71-0809-4433-BCBE-4F61C5728D9D}">
      <dsp:nvSpPr>
        <dsp:cNvPr id="0" name=""/>
        <dsp:cNvSpPr/>
      </dsp:nvSpPr>
      <dsp:spPr>
        <a:xfrm>
          <a:off x="3065" y="284906"/>
          <a:ext cx="1663898" cy="9983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Dashboard</a:t>
          </a:r>
        </a:p>
      </dsp:txBody>
      <dsp:txXfrm>
        <a:off x="32305" y="314146"/>
        <a:ext cx="1605418" cy="939859"/>
      </dsp:txXfrm>
    </dsp:sp>
    <dsp:sp modelId="{217983DD-B1A3-4CE5-994D-5EE0B9F2CA28}">
      <dsp:nvSpPr>
        <dsp:cNvPr id="0" name=""/>
        <dsp:cNvSpPr/>
      </dsp:nvSpPr>
      <dsp:spPr>
        <a:xfrm rot="5400000">
          <a:off x="-278290" y="2328095"/>
          <a:ext cx="1238097" cy="149750"/>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D43871-8F85-4729-AA95-EE3F46BBDB34}">
      <dsp:nvSpPr>
        <dsp:cNvPr id="0" name=""/>
        <dsp:cNvSpPr/>
      </dsp:nvSpPr>
      <dsp:spPr>
        <a:xfrm>
          <a:off x="3065" y="1532830"/>
          <a:ext cx="1663898" cy="99833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Create group</a:t>
          </a:r>
        </a:p>
      </dsp:txBody>
      <dsp:txXfrm>
        <a:off x="32305" y="1562070"/>
        <a:ext cx="1605418" cy="939859"/>
      </dsp:txXfrm>
    </dsp:sp>
    <dsp:sp modelId="{6A4A9D09-5114-45FB-ADC4-731CAF0807FC}">
      <dsp:nvSpPr>
        <dsp:cNvPr id="0" name=""/>
        <dsp:cNvSpPr/>
      </dsp:nvSpPr>
      <dsp:spPr>
        <a:xfrm>
          <a:off x="345671" y="2952057"/>
          <a:ext cx="2203158" cy="149750"/>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13826C-E37B-4757-8678-F96714D94794}">
      <dsp:nvSpPr>
        <dsp:cNvPr id="0" name=""/>
        <dsp:cNvSpPr/>
      </dsp:nvSpPr>
      <dsp:spPr>
        <a:xfrm>
          <a:off x="3065" y="2780754"/>
          <a:ext cx="1663898" cy="9983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Select people for sharing</a:t>
          </a:r>
        </a:p>
      </dsp:txBody>
      <dsp:txXfrm>
        <a:off x="32305" y="2809994"/>
        <a:ext cx="1605418" cy="939859"/>
      </dsp:txXfrm>
    </dsp:sp>
    <dsp:sp modelId="{DDF80879-9857-4F85-B28C-BD6E9D0CB842}">
      <dsp:nvSpPr>
        <dsp:cNvPr id="0" name=""/>
        <dsp:cNvSpPr/>
      </dsp:nvSpPr>
      <dsp:spPr>
        <a:xfrm rot="16200000">
          <a:off x="1934694" y="2328095"/>
          <a:ext cx="1238097" cy="149750"/>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8F3AA9-FFCC-4D65-8667-563CCD2FF347}">
      <dsp:nvSpPr>
        <dsp:cNvPr id="0" name=""/>
        <dsp:cNvSpPr/>
      </dsp:nvSpPr>
      <dsp:spPr>
        <a:xfrm>
          <a:off x="2216050" y="2780754"/>
          <a:ext cx="1663898" cy="99833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Spilt amount using different methods</a:t>
          </a:r>
        </a:p>
      </dsp:txBody>
      <dsp:txXfrm>
        <a:off x="2245290" y="2809994"/>
        <a:ext cx="1605418" cy="939859"/>
      </dsp:txXfrm>
    </dsp:sp>
    <dsp:sp modelId="{6FE6C5C1-BB6B-40B6-A044-D6D7069A6E30}">
      <dsp:nvSpPr>
        <dsp:cNvPr id="0" name=""/>
        <dsp:cNvSpPr/>
      </dsp:nvSpPr>
      <dsp:spPr>
        <a:xfrm rot="16200000">
          <a:off x="1934694" y="1080171"/>
          <a:ext cx="1238097" cy="149750"/>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AEDBD9-E83C-4EB1-8D55-A914EDEADEFE}">
      <dsp:nvSpPr>
        <dsp:cNvPr id="0" name=""/>
        <dsp:cNvSpPr/>
      </dsp:nvSpPr>
      <dsp:spPr>
        <a:xfrm>
          <a:off x="2216050" y="1532830"/>
          <a:ext cx="1663898" cy="99833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Send notification to peoples for confirmation</a:t>
          </a:r>
        </a:p>
      </dsp:txBody>
      <dsp:txXfrm>
        <a:off x="2245290" y="1562070"/>
        <a:ext cx="1605418" cy="939859"/>
      </dsp:txXfrm>
    </dsp:sp>
    <dsp:sp modelId="{935898BB-B38B-49FC-B720-A18A91A61B2B}">
      <dsp:nvSpPr>
        <dsp:cNvPr id="0" name=""/>
        <dsp:cNvSpPr/>
      </dsp:nvSpPr>
      <dsp:spPr>
        <a:xfrm>
          <a:off x="2558656" y="456209"/>
          <a:ext cx="2203158" cy="149750"/>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F2D27D-3C86-4D26-B897-19650A6A1BD8}">
      <dsp:nvSpPr>
        <dsp:cNvPr id="0" name=""/>
        <dsp:cNvSpPr/>
      </dsp:nvSpPr>
      <dsp:spPr>
        <a:xfrm>
          <a:off x="2216050" y="284906"/>
          <a:ext cx="1663898" cy="9983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Enter amount and choose payer(s)</a:t>
          </a:r>
        </a:p>
      </dsp:txBody>
      <dsp:txXfrm>
        <a:off x="2245290" y="314146"/>
        <a:ext cx="1605418" cy="939859"/>
      </dsp:txXfrm>
    </dsp:sp>
    <dsp:sp modelId="{81C95C26-0234-4400-8603-B319E14B7169}">
      <dsp:nvSpPr>
        <dsp:cNvPr id="0" name=""/>
        <dsp:cNvSpPr/>
      </dsp:nvSpPr>
      <dsp:spPr>
        <a:xfrm rot="5400000">
          <a:off x="4147679" y="1080171"/>
          <a:ext cx="1238097" cy="149750"/>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EDE236-8367-479D-85D8-F249B9C172D9}">
      <dsp:nvSpPr>
        <dsp:cNvPr id="0" name=""/>
        <dsp:cNvSpPr/>
      </dsp:nvSpPr>
      <dsp:spPr>
        <a:xfrm>
          <a:off x="4429035" y="284906"/>
          <a:ext cx="1663898" cy="99833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Settle</a:t>
          </a:r>
          <a:r>
            <a:rPr lang="en-US" sz="1500" kern="1200" baseline="0" dirty="0"/>
            <a:t> amount</a:t>
          </a:r>
        </a:p>
        <a:p>
          <a:pPr lvl="0" algn="ctr" defTabSz="666750">
            <a:lnSpc>
              <a:spcPct val="90000"/>
            </a:lnSpc>
            <a:spcBef>
              <a:spcPct val="0"/>
            </a:spcBef>
            <a:spcAft>
              <a:spcPct val="35000"/>
            </a:spcAft>
          </a:pPr>
          <a:r>
            <a:rPr lang="en-US" sz="1500" kern="1200" baseline="0" dirty="0"/>
            <a:t>and payment</a:t>
          </a:r>
        </a:p>
        <a:p>
          <a:pPr lvl="0" algn="ctr" defTabSz="666750">
            <a:lnSpc>
              <a:spcPct val="90000"/>
            </a:lnSpc>
            <a:spcBef>
              <a:spcPct val="0"/>
            </a:spcBef>
            <a:spcAft>
              <a:spcPct val="35000"/>
            </a:spcAft>
          </a:pPr>
          <a:r>
            <a:rPr lang="en-US" sz="1500" kern="1200" baseline="0" dirty="0"/>
            <a:t>(for debts)</a:t>
          </a:r>
          <a:endParaRPr lang="en-US" sz="1500" kern="1200" dirty="0"/>
        </a:p>
      </dsp:txBody>
      <dsp:txXfrm>
        <a:off x="4458275" y="314146"/>
        <a:ext cx="1605418" cy="939859"/>
      </dsp:txXfrm>
    </dsp:sp>
    <dsp:sp modelId="{8FCC1D88-9ED6-46B8-8823-3625DCA81588}">
      <dsp:nvSpPr>
        <dsp:cNvPr id="0" name=""/>
        <dsp:cNvSpPr/>
      </dsp:nvSpPr>
      <dsp:spPr>
        <a:xfrm rot="5400000">
          <a:off x="4147679" y="2328095"/>
          <a:ext cx="1238097" cy="149750"/>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3CF838-9F60-4D86-AECA-9BAD0BE3096F}">
      <dsp:nvSpPr>
        <dsp:cNvPr id="0" name=""/>
        <dsp:cNvSpPr/>
      </dsp:nvSpPr>
      <dsp:spPr>
        <a:xfrm>
          <a:off x="4429035" y="1532830"/>
          <a:ext cx="1663898" cy="9983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After successful payment, Auto-update</a:t>
          </a:r>
        </a:p>
      </dsp:txBody>
      <dsp:txXfrm>
        <a:off x="4458275" y="1562070"/>
        <a:ext cx="1605418" cy="939859"/>
      </dsp:txXfrm>
    </dsp:sp>
    <dsp:sp modelId="{8255430A-53FC-492C-849E-3B993629AF12}">
      <dsp:nvSpPr>
        <dsp:cNvPr id="0" name=""/>
        <dsp:cNvSpPr/>
      </dsp:nvSpPr>
      <dsp:spPr>
        <a:xfrm>
          <a:off x="4429035" y="2780754"/>
          <a:ext cx="1663898" cy="99833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View settled expenses</a:t>
          </a:r>
        </a:p>
      </dsp:txBody>
      <dsp:txXfrm>
        <a:off x="4458275" y="2809994"/>
        <a:ext cx="1605418" cy="939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4F743-EBDC-4419-A7E9-02C98AA3188B}">
      <dsp:nvSpPr>
        <dsp:cNvPr id="0" name=""/>
        <dsp:cNvSpPr/>
      </dsp:nvSpPr>
      <dsp:spPr>
        <a:xfrm rot="5400000">
          <a:off x="-278290" y="1080171"/>
          <a:ext cx="1238097" cy="149750"/>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224F71-0809-4433-BCBE-4F61C5728D9D}">
      <dsp:nvSpPr>
        <dsp:cNvPr id="0" name=""/>
        <dsp:cNvSpPr/>
      </dsp:nvSpPr>
      <dsp:spPr>
        <a:xfrm>
          <a:off x="3065" y="284906"/>
          <a:ext cx="1663898" cy="9983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Dashboard</a:t>
          </a:r>
        </a:p>
      </dsp:txBody>
      <dsp:txXfrm>
        <a:off x="32305" y="314146"/>
        <a:ext cx="1605418" cy="939859"/>
      </dsp:txXfrm>
    </dsp:sp>
    <dsp:sp modelId="{217983DD-B1A3-4CE5-994D-5EE0B9F2CA28}">
      <dsp:nvSpPr>
        <dsp:cNvPr id="0" name=""/>
        <dsp:cNvSpPr/>
      </dsp:nvSpPr>
      <dsp:spPr>
        <a:xfrm rot="5400000">
          <a:off x="-278290" y="2328095"/>
          <a:ext cx="1238097" cy="149750"/>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D43871-8F85-4729-AA95-EE3F46BBDB34}">
      <dsp:nvSpPr>
        <dsp:cNvPr id="0" name=""/>
        <dsp:cNvSpPr/>
      </dsp:nvSpPr>
      <dsp:spPr>
        <a:xfrm>
          <a:off x="3065" y="1532830"/>
          <a:ext cx="1663898" cy="99833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Friends tab and Details</a:t>
          </a:r>
        </a:p>
      </dsp:txBody>
      <dsp:txXfrm>
        <a:off x="32305" y="1562070"/>
        <a:ext cx="1605418" cy="939859"/>
      </dsp:txXfrm>
    </dsp:sp>
    <dsp:sp modelId="{6A4A9D09-5114-45FB-ADC4-731CAF0807FC}">
      <dsp:nvSpPr>
        <dsp:cNvPr id="0" name=""/>
        <dsp:cNvSpPr/>
      </dsp:nvSpPr>
      <dsp:spPr>
        <a:xfrm>
          <a:off x="345671" y="2952057"/>
          <a:ext cx="2203158" cy="149750"/>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13826C-E37B-4757-8678-F96714D94794}">
      <dsp:nvSpPr>
        <dsp:cNvPr id="0" name=""/>
        <dsp:cNvSpPr/>
      </dsp:nvSpPr>
      <dsp:spPr>
        <a:xfrm>
          <a:off x="3065" y="2780754"/>
          <a:ext cx="1663898" cy="9983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List of </a:t>
          </a:r>
          <a:r>
            <a:rPr lang="en-US" sz="1500" kern="1200" baseline="0" dirty="0"/>
            <a:t>all friends or groups with lent or debts</a:t>
          </a:r>
          <a:endParaRPr lang="en-US" sz="1500" kern="1200" dirty="0"/>
        </a:p>
      </dsp:txBody>
      <dsp:txXfrm>
        <a:off x="32305" y="2809994"/>
        <a:ext cx="1605418" cy="939859"/>
      </dsp:txXfrm>
    </dsp:sp>
    <dsp:sp modelId="{DDF80879-9857-4F85-B28C-BD6E9D0CB842}">
      <dsp:nvSpPr>
        <dsp:cNvPr id="0" name=""/>
        <dsp:cNvSpPr/>
      </dsp:nvSpPr>
      <dsp:spPr>
        <a:xfrm rot="16200000">
          <a:off x="1934694" y="2328095"/>
          <a:ext cx="1238097" cy="149750"/>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8F3AA9-FFCC-4D65-8667-563CCD2FF347}">
      <dsp:nvSpPr>
        <dsp:cNvPr id="0" name=""/>
        <dsp:cNvSpPr/>
      </dsp:nvSpPr>
      <dsp:spPr>
        <a:xfrm>
          <a:off x="2216050" y="2780754"/>
          <a:ext cx="1663898" cy="99833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Settlement option</a:t>
          </a:r>
        </a:p>
      </dsp:txBody>
      <dsp:txXfrm>
        <a:off x="2245290" y="2809994"/>
        <a:ext cx="1605418" cy="939859"/>
      </dsp:txXfrm>
    </dsp:sp>
    <dsp:sp modelId="{6FE6C5C1-BB6B-40B6-A044-D6D7069A6E30}">
      <dsp:nvSpPr>
        <dsp:cNvPr id="0" name=""/>
        <dsp:cNvSpPr/>
      </dsp:nvSpPr>
      <dsp:spPr>
        <a:xfrm rot="16200000">
          <a:off x="1934694" y="1080171"/>
          <a:ext cx="1238097" cy="149750"/>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AEDBD9-E83C-4EB1-8D55-A914EDEADEFE}">
      <dsp:nvSpPr>
        <dsp:cNvPr id="0" name=""/>
        <dsp:cNvSpPr/>
      </dsp:nvSpPr>
      <dsp:spPr>
        <a:xfrm>
          <a:off x="2216050" y="1532830"/>
          <a:ext cx="1663898" cy="99833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List all expenses with specific person or group</a:t>
          </a:r>
        </a:p>
      </dsp:txBody>
      <dsp:txXfrm>
        <a:off x="2245290" y="1562070"/>
        <a:ext cx="1605418" cy="939859"/>
      </dsp:txXfrm>
    </dsp:sp>
    <dsp:sp modelId="{935898BB-B38B-49FC-B720-A18A91A61B2B}">
      <dsp:nvSpPr>
        <dsp:cNvPr id="0" name=""/>
        <dsp:cNvSpPr/>
      </dsp:nvSpPr>
      <dsp:spPr>
        <a:xfrm>
          <a:off x="2558656" y="456209"/>
          <a:ext cx="2203158" cy="149750"/>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F2D27D-3C86-4D26-B897-19650A6A1BD8}">
      <dsp:nvSpPr>
        <dsp:cNvPr id="0" name=""/>
        <dsp:cNvSpPr/>
      </dsp:nvSpPr>
      <dsp:spPr>
        <a:xfrm>
          <a:off x="2216050" y="284906"/>
          <a:ext cx="1663898" cy="9983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View</a:t>
          </a:r>
          <a:r>
            <a:rPr lang="en-US" sz="1500" kern="1200" baseline="0" dirty="0"/>
            <a:t> expenses</a:t>
          </a:r>
        </a:p>
        <a:p>
          <a:pPr lvl="0" algn="ctr" defTabSz="666750">
            <a:lnSpc>
              <a:spcPct val="90000"/>
            </a:lnSpc>
            <a:spcBef>
              <a:spcPct val="0"/>
            </a:spcBef>
            <a:spcAft>
              <a:spcPct val="35000"/>
            </a:spcAft>
          </a:pPr>
          <a:r>
            <a:rPr lang="en-US" sz="1500" kern="1200" baseline="0" dirty="0"/>
            <a:t> in charts</a:t>
          </a:r>
          <a:endParaRPr lang="en-US" sz="1500" kern="1200" dirty="0"/>
        </a:p>
      </dsp:txBody>
      <dsp:txXfrm>
        <a:off x="2245290" y="314146"/>
        <a:ext cx="1605418" cy="939859"/>
      </dsp:txXfrm>
    </dsp:sp>
    <dsp:sp modelId="{81C95C26-0234-4400-8603-B319E14B7169}">
      <dsp:nvSpPr>
        <dsp:cNvPr id="0" name=""/>
        <dsp:cNvSpPr/>
      </dsp:nvSpPr>
      <dsp:spPr>
        <a:xfrm rot="5400000">
          <a:off x="4147679" y="1080171"/>
          <a:ext cx="1238097" cy="149750"/>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EDE236-8367-479D-85D8-F249B9C172D9}">
      <dsp:nvSpPr>
        <dsp:cNvPr id="0" name=""/>
        <dsp:cNvSpPr/>
      </dsp:nvSpPr>
      <dsp:spPr>
        <a:xfrm>
          <a:off x="4429035" y="284906"/>
          <a:ext cx="1663898" cy="99833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Settle</a:t>
          </a:r>
          <a:r>
            <a:rPr lang="en-US" sz="1500" kern="1200" baseline="0" dirty="0"/>
            <a:t> amount</a:t>
          </a:r>
        </a:p>
        <a:p>
          <a:pPr lvl="0" algn="ctr" defTabSz="666750">
            <a:lnSpc>
              <a:spcPct val="90000"/>
            </a:lnSpc>
            <a:spcBef>
              <a:spcPct val="0"/>
            </a:spcBef>
            <a:spcAft>
              <a:spcPct val="35000"/>
            </a:spcAft>
          </a:pPr>
          <a:r>
            <a:rPr lang="en-US" sz="1500" kern="1200" baseline="0" dirty="0"/>
            <a:t>and payment</a:t>
          </a:r>
        </a:p>
        <a:p>
          <a:pPr lvl="0" algn="ctr" defTabSz="666750">
            <a:lnSpc>
              <a:spcPct val="90000"/>
            </a:lnSpc>
            <a:spcBef>
              <a:spcPct val="0"/>
            </a:spcBef>
            <a:spcAft>
              <a:spcPct val="35000"/>
            </a:spcAft>
          </a:pPr>
          <a:r>
            <a:rPr lang="en-US" sz="1500" kern="1200" baseline="0" dirty="0"/>
            <a:t>(for debts)</a:t>
          </a:r>
          <a:endParaRPr lang="en-US" sz="1500" kern="1200" dirty="0"/>
        </a:p>
      </dsp:txBody>
      <dsp:txXfrm>
        <a:off x="4458275" y="314146"/>
        <a:ext cx="1605418" cy="939859"/>
      </dsp:txXfrm>
    </dsp:sp>
    <dsp:sp modelId="{8FCC1D88-9ED6-46B8-8823-3625DCA81588}">
      <dsp:nvSpPr>
        <dsp:cNvPr id="0" name=""/>
        <dsp:cNvSpPr/>
      </dsp:nvSpPr>
      <dsp:spPr>
        <a:xfrm rot="5400000">
          <a:off x="4147679" y="2328095"/>
          <a:ext cx="1238097" cy="149750"/>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3CF838-9F60-4D86-AECA-9BAD0BE3096F}">
      <dsp:nvSpPr>
        <dsp:cNvPr id="0" name=""/>
        <dsp:cNvSpPr/>
      </dsp:nvSpPr>
      <dsp:spPr>
        <a:xfrm>
          <a:off x="4429035" y="1532830"/>
          <a:ext cx="1663898" cy="99833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After successful payment, Auto-update</a:t>
          </a:r>
        </a:p>
      </dsp:txBody>
      <dsp:txXfrm>
        <a:off x="4458275" y="1562070"/>
        <a:ext cx="1605418" cy="939859"/>
      </dsp:txXfrm>
    </dsp:sp>
    <dsp:sp modelId="{8255430A-53FC-492C-849E-3B993629AF12}">
      <dsp:nvSpPr>
        <dsp:cNvPr id="0" name=""/>
        <dsp:cNvSpPr/>
      </dsp:nvSpPr>
      <dsp:spPr>
        <a:xfrm>
          <a:off x="4429035" y="2780754"/>
          <a:ext cx="1663898" cy="99833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View settled expenses</a:t>
          </a:r>
        </a:p>
      </dsp:txBody>
      <dsp:txXfrm>
        <a:off x="4458275" y="28099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5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400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018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209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59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200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814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13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48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57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33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373981" y="2571750"/>
            <a:ext cx="6396038" cy="1951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latin typeface="+mj-lt"/>
              </a:rPr>
              <a:t>Final Year IDP Project</a:t>
            </a:r>
            <a:br>
              <a:rPr lang="en-IN" sz="2800" dirty="0">
                <a:latin typeface="+mj-lt"/>
              </a:rPr>
            </a:br>
            <a:r>
              <a:rPr lang="en-IN" sz="2800" dirty="0">
                <a:latin typeface="+mj-lt"/>
              </a:rPr>
              <a:t>at</a:t>
            </a:r>
            <a:br>
              <a:rPr lang="en-IN" sz="2800" dirty="0">
                <a:latin typeface="+mj-lt"/>
              </a:rPr>
            </a:br>
            <a:r>
              <a:rPr lang="en-IN" sz="2800" dirty="0">
                <a:latin typeface="+mj-lt"/>
              </a:rPr>
              <a:t> INEXTURE Solutions LLP, A 'bad.</a:t>
            </a:r>
            <a:br>
              <a:rPr lang="en-IN" sz="2800" dirty="0">
                <a:latin typeface="+mj-lt"/>
              </a:rPr>
            </a:br>
            <a:r>
              <a:rPr lang="en-IN" sz="2800" dirty="0">
                <a:latin typeface="+mj-lt"/>
              </a:rPr>
              <a:t> </a:t>
            </a:r>
            <a:endParaRPr sz="2800" dirty="0">
              <a:latin typeface="+mj-lt"/>
            </a:endParaRPr>
          </a:p>
        </p:txBody>
      </p:sp>
      <p:pic>
        <p:nvPicPr>
          <p:cNvPr id="3" name="Picture 2">
            <a:extLst>
              <a:ext uri="{FF2B5EF4-FFF2-40B4-BE49-F238E27FC236}">
                <a16:creationId xmlns:a16="http://schemas.microsoft.com/office/drawing/2014/main" id="{DF444639-8AE5-412B-AAC8-3AF3C01AF62D}"/>
              </a:ext>
            </a:extLst>
          </p:cNvPr>
          <p:cNvPicPr>
            <a:picLocks noChangeAspect="1"/>
          </p:cNvPicPr>
          <p:nvPr/>
        </p:nvPicPr>
        <p:blipFill>
          <a:blip r:embed="rId3"/>
          <a:stretch>
            <a:fillRect/>
          </a:stretch>
        </p:blipFill>
        <p:spPr>
          <a:xfrm>
            <a:off x="2695348" y="207171"/>
            <a:ext cx="3753304" cy="1471758"/>
          </a:xfrm>
          <a:prstGeom prst="rect">
            <a:avLst/>
          </a:prstGeom>
        </p:spPr>
      </p:pic>
      <p:sp>
        <p:nvSpPr>
          <p:cNvPr id="4" name="TextBox 3">
            <a:extLst>
              <a:ext uri="{FF2B5EF4-FFF2-40B4-BE49-F238E27FC236}">
                <a16:creationId xmlns:a16="http://schemas.microsoft.com/office/drawing/2014/main" id="{106D3D03-F0C8-4E9A-A060-6F62F0026C52}"/>
              </a:ext>
            </a:extLst>
          </p:cNvPr>
          <p:cNvSpPr txBox="1"/>
          <p:nvPr/>
        </p:nvSpPr>
        <p:spPr>
          <a:xfrm>
            <a:off x="517921" y="4479772"/>
            <a:ext cx="8108157" cy="307777"/>
          </a:xfrm>
          <a:prstGeom prst="rect">
            <a:avLst/>
          </a:prstGeom>
          <a:noFill/>
        </p:spPr>
        <p:txBody>
          <a:bodyPr wrap="square" rtlCol="0">
            <a:spAutoFit/>
          </a:bodyPr>
          <a:lstStyle/>
          <a:p>
            <a:pPr algn="ctr"/>
            <a:r>
              <a:rPr lang="en-IN" dirty="0">
                <a:solidFill>
                  <a:schemeClr val="bg1"/>
                </a:solidFill>
              </a:rPr>
              <a:t>Guided By:  Dr. Nimisha Patel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Rectangle 2"/>
          <p:cNvSpPr/>
          <p:nvPr/>
        </p:nvSpPr>
        <p:spPr>
          <a:xfrm>
            <a:off x="834332" y="469461"/>
            <a:ext cx="7648248" cy="3847207"/>
          </a:xfrm>
          <a:prstGeom prst="rect">
            <a:avLst/>
          </a:prstGeom>
        </p:spPr>
        <p:txBody>
          <a:bodyPr wrap="none">
            <a:spAutoFit/>
          </a:bodyPr>
          <a:lstStyle/>
          <a:p>
            <a:pPr lvl="0" algn="ctr" eaLnBrk="0" fontAlgn="base" hangingPunct="0">
              <a:spcBef>
                <a:spcPct val="0"/>
              </a:spcBef>
              <a:spcAft>
                <a:spcPct val="0"/>
              </a:spcAft>
              <a:buClrTx/>
            </a:pPr>
            <a:r>
              <a:rPr lang="en-US" altLang="en-US" sz="2000" b="1" dirty="0">
                <a:solidFill>
                  <a:schemeClr val="accent2"/>
                </a:solidFill>
                <a:latin typeface="+mj-lt"/>
                <a:sym typeface="Oswald"/>
              </a:rPr>
              <a:t>Problems with current systems:</a:t>
            </a:r>
            <a:endParaRPr lang="en-US" altLang="en-US" b="1" dirty="0">
              <a:solidFill>
                <a:schemeClr val="accent2"/>
              </a:solidFill>
              <a:latin typeface="+mj-lt"/>
              <a:sym typeface="Oswald"/>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Problem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Scenario: Let’s say two friends went to supermarket for 5 peoples. One friend focuses on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buying beverages and other Friend focuses on buying vegetables and households.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After purchasing they checkout separately, Now they want splitting as follows:</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Fruits and vegetables must be split equally among all.</a:t>
            </a: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Beverages must be split among some people let say 3 people equally.</a:t>
            </a: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Two person who went for shopping had their personal items.</a:t>
            </a: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Some items are shared between some people let say protein powder is to be shared among</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       only 2 persons.</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Then this will become complicated for them to calculate money.</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Current systems only provides single split means they can either go with equally split or can go with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Shares split or can go with certain specific split.</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8986131C-BF35-4691-A81B-83AC6B94F098}"/>
              </a:ext>
            </a:extLst>
          </p:cNvPr>
          <p:cNvPicPr>
            <a:picLocks noChangeAspect="1"/>
          </p:cNvPicPr>
          <p:nvPr/>
        </p:nvPicPr>
        <p:blipFill>
          <a:blip r:embed="rId2"/>
          <a:stretch>
            <a:fillRect/>
          </a:stretch>
        </p:blipFill>
        <p:spPr>
          <a:xfrm>
            <a:off x="8058150" y="138987"/>
            <a:ext cx="883747" cy="346538"/>
          </a:xfrm>
          <a:prstGeom prst="rect">
            <a:avLst/>
          </a:prstGeom>
        </p:spPr>
      </p:pic>
    </p:spTree>
    <p:extLst>
      <p:ext uri="{BB962C8B-B14F-4D97-AF65-F5344CB8AC3E}">
        <p14:creationId xmlns:p14="http://schemas.microsoft.com/office/powerpoint/2010/main" val="197427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Rectangle 2"/>
          <p:cNvSpPr/>
          <p:nvPr/>
        </p:nvSpPr>
        <p:spPr>
          <a:xfrm>
            <a:off x="958564" y="469461"/>
            <a:ext cx="7399783" cy="2954655"/>
          </a:xfrm>
          <a:prstGeom prst="rect">
            <a:avLst/>
          </a:prstGeom>
        </p:spPr>
        <p:txBody>
          <a:bodyPr wrap="none">
            <a:spAutoFit/>
          </a:bodyPr>
          <a:lstStyle/>
          <a:p>
            <a:pPr lvl="0" algn="ctr" eaLnBrk="0" fontAlgn="base" hangingPunct="0">
              <a:spcBef>
                <a:spcPct val="0"/>
              </a:spcBef>
              <a:spcAft>
                <a:spcPct val="0"/>
              </a:spcAft>
              <a:buClrTx/>
            </a:pPr>
            <a:r>
              <a:rPr lang="en-US" altLang="en-US" sz="2000" b="1" dirty="0">
                <a:solidFill>
                  <a:schemeClr val="accent2"/>
                </a:solidFill>
                <a:latin typeface="+mj-lt"/>
                <a:sym typeface="Oswald"/>
              </a:rPr>
              <a:t>Problems with current systems:</a:t>
            </a:r>
          </a:p>
          <a:p>
            <a:pPr lvl="0" algn="ctr" eaLnBrk="0" fontAlgn="base" hangingPunct="0">
              <a:spcBef>
                <a:spcPct val="0"/>
              </a:spcBef>
              <a:spcAft>
                <a:spcPct val="0"/>
              </a:spcAft>
              <a:buClrTx/>
            </a:pPr>
            <a:endParaRPr lang="en-US" altLang="en-US" sz="2000" b="1" dirty="0">
              <a:solidFill>
                <a:schemeClr val="accent2"/>
              </a:solidFill>
              <a:latin typeface="+mj-lt"/>
              <a:sym typeface="Oswald"/>
            </a:endParaRPr>
          </a:p>
          <a:p>
            <a:pPr lvl="0" algn="ctr" eaLnBrk="0" fontAlgn="base" hangingPunct="0">
              <a:spcBef>
                <a:spcPct val="0"/>
              </a:spcBef>
              <a:spcAft>
                <a:spcPct val="0"/>
              </a:spcAft>
              <a:buClrTx/>
            </a:pPr>
            <a:endParaRPr lang="en-US" altLang="en-US" sz="2000" b="1" dirty="0">
              <a:solidFill>
                <a:schemeClr val="accent2"/>
              </a:solidFill>
              <a:latin typeface="+mj-lt"/>
              <a:sym typeface="Oswald"/>
            </a:endParaRPr>
          </a:p>
          <a:p>
            <a:pPr lvl="0" algn="ctr" eaLnBrk="0" fontAlgn="base" hangingPunct="0">
              <a:spcBef>
                <a:spcPct val="0"/>
              </a:spcBef>
              <a:spcAft>
                <a:spcPct val="0"/>
              </a:spcAft>
              <a:buClrTx/>
            </a:pPr>
            <a:endParaRPr lang="en-US" altLang="en-US" b="1" dirty="0">
              <a:solidFill>
                <a:schemeClr val="accent2"/>
              </a:solidFill>
              <a:latin typeface="+mj-lt"/>
              <a:sym typeface="Oswald"/>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Current system also don’t provide easy UI for user to understand quickly by watching tags and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Advance features like recording each payments, reminder for lent's and debts to be payed, etc.</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After successfully splitting bills, one need to make payments. So here many systems uses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Old traditional card payments, while we can use latest ongoing solutions - UPIs like </a:t>
            </a:r>
            <a:r>
              <a:rPr lang="en-US" altLang="en-US" dirty="0" err="1">
                <a:solidFill>
                  <a:schemeClr val="dk1"/>
                </a:solidFill>
                <a:latin typeface="Source Sans Pro"/>
                <a:ea typeface="Source Sans Pro"/>
                <a:sym typeface="Source Sans Pro"/>
              </a:rPr>
              <a:t>Gpays</a:t>
            </a:r>
            <a:r>
              <a:rPr lang="en-US" altLang="en-US" dirty="0">
                <a:solidFill>
                  <a:schemeClr val="dk1"/>
                </a:solidFill>
                <a:latin typeface="Source Sans Pro"/>
                <a:ea typeface="Source Sans Pro"/>
                <a:sym typeface="Source Sans Pro"/>
              </a:rPr>
              <a:t> and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3rd party wallets like </a:t>
            </a:r>
            <a:r>
              <a:rPr lang="en-US" altLang="en-US" dirty="0" err="1">
                <a:solidFill>
                  <a:schemeClr val="dk1"/>
                </a:solidFill>
                <a:latin typeface="Source Sans Pro"/>
                <a:ea typeface="Source Sans Pro"/>
                <a:sym typeface="Source Sans Pro"/>
              </a:rPr>
              <a:t>paytm</a:t>
            </a:r>
            <a:r>
              <a:rPr lang="en-US" altLang="en-US" dirty="0">
                <a:solidFill>
                  <a:schemeClr val="dk1"/>
                </a:solidFill>
                <a:latin typeface="Source Sans Pro"/>
                <a:ea typeface="Source Sans Pro"/>
                <a:sym typeface="Source Sans Pro"/>
              </a:rPr>
              <a:t>.</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9636639B-0AE0-439E-A194-8AA1EB3C8190}"/>
              </a:ext>
            </a:extLst>
          </p:cNvPr>
          <p:cNvPicPr>
            <a:picLocks noChangeAspect="1"/>
          </p:cNvPicPr>
          <p:nvPr/>
        </p:nvPicPr>
        <p:blipFill>
          <a:blip r:embed="rId2"/>
          <a:stretch>
            <a:fillRect/>
          </a:stretch>
        </p:blipFill>
        <p:spPr>
          <a:xfrm>
            <a:off x="8058150" y="138987"/>
            <a:ext cx="883747" cy="346538"/>
          </a:xfrm>
          <a:prstGeom prst="rect">
            <a:avLst/>
          </a:prstGeom>
        </p:spPr>
      </p:pic>
    </p:spTree>
    <p:extLst>
      <p:ext uri="{BB962C8B-B14F-4D97-AF65-F5344CB8AC3E}">
        <p14:creationId xmlns:p14="http://schemas.microsoft.com/office/powerpoint/2010/main" val="1463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Rectangle 2"/>
          <p:cNvSpPr/>
          <p:nvPr/>
        </p:nvSpPr>
        <p:spPr>
          <a:xfrm>
            <a:off x="535782" y="802035"/>
            <a:ext cx="7488031" cy="3539430"/>
          </a:xfrm>
          <a:prstGeom prst="rect">
            <a:avLst/>
          </a:prstGeom>
        </p:spPr>
        <p:txBody>
          <a:bodyPr wrap="square">
            <a:spAutoFit/>
          </a:bodyPr>
          <a:lstStyle/>
          <a:p>
            <a:pPr marL="342900" indent="-342900">
              <a:buFont typeface="+mj-lt"/>
              <a:buAutoNum type="arabicPeriod"/>
            </a:pPr>
            <a:r>
              <a:rPr lang="en-US" b="1" dirty="0" err="1">
                <a:solidFill>
                  <a:schemeClr val="accent3"/>
                </a:solidFill>
                <a:latin typeface="arial" panose="020B0604020202020204" pitchFamily="34" charset="0"/>
              </a:rPr>
              <a:t>Splitwise</a:t>
            </a:r>
            <a:r>
              <a:rPr lang="en-US" b="1" dirty="0">
                <a:solidFill>
                  <a:schemeClr val="accent3"/>
                </a:solidFill>
                <a:latin typeface="arial" panose="020B0604020202020204" pitchFamily="34" charset="0"/>
              </a:rPr>
              <a:t>:</a:t>
            </a:r>
          </a:p>
          <a:p>
            <a:pPr marL="628650" lvl="5" indent="-285750">
              <a:buFont typeface="Wingdings" panose="05000000000000000000" pitchFamily="2" charset="2"/>
              <a:buChar char="ü"/>
            </a:pPr>
            <a:r>
              <a:rPr lang="en-US" sz="1200" i="1" dirty="0">
                <a:solidFill>
                  <a:schemeClr val="accent3"/>
                </a:solidFill>
                <a:latin typeface="arial" panose="020B0604020202020204" pitchFamily="34" charset="0"/>
              </a:rPr>
              <a:t>Free app</a:t>
            </a:r>
          </a:p>
          <a:p>
            <a:pPr marL="628650" lvl="5" indent="-285750">
              <a:buFont typeface="Wingdings" panose="05000000000000000000" pitchFamily="2" charset="2"/>
              <a:buChar char="ü"/>
            </a:pPr>
            <a:r>
              <a:rPr lang="en-US" sz="1200" i="1" dirty="0">
                <a:solidFill>
                  <a:schemeClr val="accent3"/>
                </a:solidFill>
              </a:rPr>
              <a:t>available for iOS and Android</a:t>
            </a:r>
          </a:p>
          <a:p>
            <a:pPr marL="628650" lvl="5" indent="-285750">
              <a:buFont typeface="Wingdings" panose="05000000000000000000" pitchFamily="2" charset="2"/>
              <a:buChar char="ü"/>
            </a:pPr>
            <a:r>
              <a:rPr lang="en-IN" sz="1200" i="1" dirty="0">
                <a:solidFill>
                  <a:schemeClr val="accent3"/>
                </a:solidFill>
              </a:rPr>
              <a:t>frequently sharing expenses</a:t>
            </a:r>
          </a:p>
          <a:p>
            <a:pPr lvl="3"/>
            <a:endParaRPr lang="en-US" sz="1200" i="1" dirty="0">
              <a:solidFill>
                <a:schemeClr val="accent3"/>
              </a:solidFill>
              <a:latin typeface="arial" panose="020B0604020202020204" pitchFamily="34" charset="0"/>
            </a:endParaRPr>
          </a:p>
          <a:p>
            <a:pPr marL="342900" indent="-342900">
              <a:buFont typeface="+mj-lt"/>
              <a:buAutoNum type="arabicPeriod"/>
            </a:pPr>
            <a:r>
              <a:rPr lang="en-US" b="1" dirty="0" err="1">
                <a:solidFill>
                  <a:schemeClr val="accent3"/>
                </a:solidFill>
                <a:latin typeface="arial" panose="020B0604020202020204" pitchFamily="34" charset="0"/>
              </a:rPr>
              <a:t>Billr</a:t>
            </a:r>
            <a:r>
              <a:rPr lang="en-US" b="1" dirty="0">
                <a:solidFill>
                  <a:schemeClr val="accent3"/>
                </a:solidFill>
                <a:latin typeface="arial" panose="020B0604020202020204" pitchFamily="34" charset="0"/>
              </a:rPr>
              <a:t>: To Share Costs and Itemize in One.</a:t>
            </a:r>
          </a:p>
          <a:p>
            <a:pPr marL="628650" lvl="1" indent="-285750">
              <a:buFont typeface="Wingdings" panose="05000000000000000000" pitchFamily="2" charset="2"/>
              <a:buChar char="ü"/>
            </a:pPr>
            <a:r>
              <a:rPr lang="en-US" sz="1200" i="1" dirty="0">
                <a:solidFill>
                  <a:schemeClr val="accent3"/>
                </a:solidFill>
                <a:latin typeface="arial" panose="020B0604020202020204" pitchFamily="34" charset="0"/>
              </a:rPr>
              <a:t>Not Free app</a:t>
            </a:r>
          </a:p>
          <a:p>
            <a:pPr marL="628650" lvl="1" indent="-285750">
              <a:buFont typeface="Wingdings" panose="05000000000000000000" pitchFamily="2" charset="2"/>
              <a:buChar char="ü"/>
            </a:pPr>
            <a:r>
              <a:rPr lang="en-US" sz="1200" i="1" dirty="0">
                <a:solidFill>
                  <a:schemeClr val="accent3"/>
                </a:solidFill>
              </a:rPr>
              <a:t>Available for iOS only.</a:t>
            </a:r>
          </a:p>
          <a:p>
            <a:pPr marL="628650" lvl="1" indent="-285750">
              <a:buFont typeface="Wingdings" panose="05000000000000000000" pitchFamily="2" charset="2"/>
              <a:buChar char="ü"/>
            </a:pPr>
            <a:r>
              <a:rPr lang="en-IN" sz="1200" i="1" dirty="0">
                <a:solidFill>
                  <a:schemeClr val="accent3"/>
                </a:solidFill>
              </a:rPr>
              <a:t>Instant bill sharing</a:t>
            </a:r>
          </a:p>
          <a:p>
            <a:pPr marL="285750" lvl="1" indent="-285750">
              <a:buFont typeface="Arial" panose="020B0604020202020204" pitchFamily="34" charset="0"/>
              <a:buChar char="•"/>
            </a:pPr>
            <a:endParaRPr lang="en-US" sz="1200" i="1" dirty="0">
              <a:solidFill>
                <a:schemeClr val="accent3"/>
              </a:solidFill>
              <a:latin typeface="arial" panose="020B0604020202020204" pitchFamily="34" charset="0"/>
            </a:endParaRPr>
          </a:p>
          <a:p>
            <a:pPr marL="342900" indent="-342900">
              <a:buFont typeface="+mj-lt"/>
              <a:buAutoNum type="arabicPeriod"/>
            </a:pPr>
            <a:r>
              <a:rPr lang="en-US" b="1" dirty="0">
                <a:solidFill>
                  <a:schemeClr val="accent3"/>
                </a:solidFill>
                <a:latin typeface="arial" panose="020B0604020202020204" pitchFamily="34" charset="0"/>
              </a:rPr>
              <a:t>Divvy: To Snap and Split.</a:t>
            </a:r>
          </a:p>
          <a:p>
            <a:pPr marL="628650" lvl="1" indent="-285750">
              <a:buFont typeface="Wingdings" panose="05000000000000000000" pitchFamily="2" charset="2"/>
              <a:buChar char="ü"/>
            </a:pPr>
            <a:r>
              <a:rPr lang="en-US" sz="1200" i="1" dirty="0">
                <a:solidFill>
                  <a:schemeClr val="accent3"/>
                </a:solidFill>
                <a:latin typeface="arial" panose="020B0604020202020204" pitchFamily="34" charset="0"/>
              </a:rPr>
              <a:t>Not Free app</a:t>
            </a:r>
          </a:p>
          <a:p>
            <a:pPr marL="628650" lvl="1" indent="-285750">
              <a:buFont typeface="Wingdings" panose="05000000000000000000" pitchFamily="2" charset="2"/>
              <a:buChar char="ü"/>
            </a:pPr>
            <a:r>
              <a:rPr lang="en-US" sz="1200" i="1" dirty="0">
                <a:solidFill>
                  <a:schemeClr val="accent3"/>
                </a:solidFill>
              </a:rPr>
              <a:t>available for iOS</a:t>
            </a:r>
          </a:p>
          <a:p>
            <a:pPr marL="628650" lvl="1" indent="-285750">
              <a:buFont typeface="Wingdings" panose="05000000000000000000" pitchFamily="2" charset="2"/>
              <a:buChar char="ü"/>
            </a:pPr>
            <a:r>
              <a:rPr lang="en-IN" sz="1200" i="1" dirty="0">
                <a:solidFill>
                  <a:schemeClr val="accent3"/>
                </a:solidFill>
              </a:rPr>
              <a:t>Snap and drag features</a:t>
            </a:r>
          </a:p>
          <a:p>
            <a:pPr marL="285750" lvl="1" indent="-285750">
              <a:buFont typeface="Arial" panose="020B0604020202020204" pitchFamily="34" charset="0"/>
              <a:buChar char="•"/>
            </a:pPr>
            <a:endParaRPr lang="en-US" sz="1200" i="1" dirty="0">
              <a:solidFill>
                <a:schemeClr val="accent3"/>
              </a:solidFill>
              <a:latin typeface="arial" panose="020B0604020202020204" pitchFamily="34" charset="0"/>
            </a:endParaRPr>
          </a:p>
          <a:p>
            <a:pPr marL="342900" indent="-342900">
              <a:buFont typeface="+mj-lt"/>
              <a:buAutoNum type="arabicPeriod"/>
            </a:pPr>
            <a:r>
              <a:rPr lang="en-US" b="1" dirty="0" err="1">
                <a:solidFill>
                  <a:schemeClr val="accent3"/>
                </a:solidFill>
                <a:latin typeface="arial" panose="020B0604020202020204" pitchFamily="34" charset="0"/>
              </a:rPr>
              <a:t>Venmo</a:t>
            </a:r>
            <a:r>
              <a:rPr lang="en-US" b="1" dirty="0">
                <a:solidFill>
                  <a:schemeClr val="accent3"/>
                </a:solidFill>
                <a:latin typeface="arial" panose="020B0604020202020204" pitchFamily="34" charset="0"/>
              </a:rPr>
              <a:t>: To Remind Your Friends They Owe You</a:t>
            </a:r>
            <a:r>
              <a:rPr lang="en-US" dirty="0">
                <a:solidFill>
                  <a:schemeClr val="accent3"/>
                </a:solidFill>
                <a:latin typeface="arial" panose="020B0604020202020204" pitchFamily="34" charset="0"/>
              </a:rPr>
              <a:t>.</a:t>
            </a:r>
          </a:p>
          <a:p>
            <a:pPr marL="628650" lvl="1" indent="-285750">
              <a:buFont typeface="Wingdings" panose="05000000000000000000" pitchFamily="2" charset="2"/>
              <a:buChar char="ü"/>
            </a:pPr>
            <a:r>
              <a:rPr lang="en-US" sz="1200" i="1" dirty="0">
                <a:solidFill>
                  <a:schemeClr val="accent3"/>
                </a:solidFill>
              </a:rPr>
              <a:t>Available for Android only in US</a:t>
            </a:r>
          </a:p>
          <a:p>
            <a:pPr marL="628650" lvl="1" indent="-285750">
              <a:buFont typeface="Wingdings" panose="05000000000000000000" pitchFamily="2" charset="2"/>
              <a:buChar char="ü"/>
            </a:pPr>
            <a:r>
              <a:rPr lang="en-US" sz="1200" i="1" dirty="0">
                <a:solidFill>
                  <a:schemeClr val="accent3"/>
                </a:solidFill>
                <a:latin typeface="arial" panose="020B0604020202020204" pitchFamily="34" charset="0"/>
              </a:rPr>
              <a:t>Remind lent and debt</a:t>
            </a:r>
          </a:p>
        </p:txBody>
      </p:sp>
      <p:sp>
        <p:nvSpPr>
          <p:cNvPr id="4" name="TextBox 3">
            <a:extLst>
              <a:ext uri="{FF2B5EF4-FFF2-40B4-BE49-F238E27FC236}">
                <a16:creationId xmlns:a16="http://schemas.microsoft.com/office/drawing/2014/main" id="{2D8D319E-B0CC-4B5B-A486-C29810602828}"/>
              </a:ext>
            </a:extLst>
          </p:cNvPr>
          <p:cNvSpPr txBox="1"/>
          <p:nvPr/>
        </p:nvSpPr>
        <p:spPr>
          <a:xfrm>
            <a:off x="750094" y="214313"/>
            <a:ext cx="7736681" cy="615553"/>
          </a:xfrm>
          <a:prstGeom prst="rect">
            <a:avLst/>
          </a:prstGeom>
          <a:noFill/>
        </p:spPr>
        <p:txBody>
          <a:bodyPr wrap="square" rtlCol="0">
            <a:spAutoFit/>
          </a:bodyPr>
          <a:lstStyle/>
          <a:p>
            <a:pPr algn="ctr"/>
            <a:r>
              <a:rPr lang="en-US" sz="2000" b="1" dirty="0">
                <a:solidFill>
                  <a:schemeClr val="accent2"/>
                </a:solidFill>
                <a:latin typeface="+mj-lt"/>
                <a:sym typeface="Oswald"/>
              </a:rPr>
              <a:t>4 Genius Apps for Splitting Bills </a:t>
            </a:r>
          </a:p>
          <a:p>
            <a:endParaRPr lang="en-IN" dirty="0"/>
          </a:p>
        </p:txBody>
      </p:sp>
      <p:pic>
        <p:nvPicPr>
          <p:cNvPr id="6" name="Picture 5">
            <a:extLst>
              <a:ext uri="{FF2B5EF4-FFF2-40B4-BE49-F238E27FC236}">
                <a16:creationId xmlns:a16="http://schemas.microsoft.com/office/drawing/2014/main" id="{637C87F1-8BA1-495A-B4F3-74027ABFF986}"/>
              </a:ext>
            </a:extLst>
          </p:cNvPr>
          <p:cNvPicPr>
            <a:picLocks noChangeAspect="1"/>
          </p:cNvPicPr>
          <p:nvPr/>
        </p:nvPicPr>
        <p:blipFill>
          <a:blip r:embed="rId2"/>
          <a:stretch>
            <a:fillRect/>
          </a:stretch>
        </p:blipFill>
        <p:spPr>
          <a:xfrm>
            <a:off x="5385776" y="1212168"/>
            <a:ext cx="3376226" cy="2719164"/>
          </a:xfrm>
          <a:prstGeom prst="rect">
            <a:avLst/>
          </a:prstGeom>
        </p:spPr>
      </p:pic>
      <p:pic>
        <p:nvPicPr>
          <p:cNvPr id="7" name="Picture 6">
            <a:extLst>
              <a:ext uri="{FF2B5EF4-FFF2-40B4-BE49-F238E27FC236}">
                <a16:creationId xmlns:a16="http://schemas.microsoft.com/office/drawing/2014/main" id="{C95B4CC0-A616-406B-B111-4A732B9BA14B}"/>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392619845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WORKING</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199584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EXPENSE TRACKER </a:t>
            </a:r>
            <a:r>
              <a:rPr lang="en" dirty="0">
                <a:latin typeface="+mj-lt"/>
              </a:rPr>
              <a:t>WORKS IN 3 EASY STEPS</a:t>
            </a:r>
            <a:endParaRPr dirty="0">
              <a:latin typeface="+mj-lt"/>
            </a:endParaRPr>
          </a:p>
        </p:txBody>
      </p:sp>
      <p:sp>
        <p:nvSpPr>
          <p:cNvPr id="618" name="Google Shape;618;p29"/>
          <p:cNvSpPr/>
          <p:nvPr/>
        </p:nvSpPr>
        <p:spPr>
          <a:xfrm>
            <a:off x="579819"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Register</a:t>
            </a: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Log In</a:t>
            </a: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9125" y="2061638"/>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rgbClr val="FFFFFF"/>
                </a:solidFill>
                <a:latin typeface="Source Sans Pro"/>
                <a:ea typeface="Source Sans Pro"/>
                <a:cs typeface="Source Sans Pro"/>
                <a:sym typeface="Source Sans Pro"/>
              </a:rPr>
              <a:t>Create Group</a:t>
            </a: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7" name="Picture 6">
            <a:extLst>
              <a:ext uri="{FF2B5EF4-FFF2-40B4-BE49-F238E27FC236}">
                <a16:creationId xmlns:a16="http://schemas.microsoft.com/office/drawing/2014/main" id="{B3927BE3-A4DB-44A6-A965-9BF8B6E5D99A}"/>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9"/>
                                        </p:tgtEl>
                                        <p:attrNameLst>
                                          <p:attrName>style.visibility</p:attrName>
                                        </p:attrNameLst>
                                      </p:cBhvr>
                                      <p:to>
                                        <p:strVal val="visible"/>
                                      </p:to>
                                    </p:set>
                                    <p:animEffect transition="in" filter="fade">
                                      <p:cBhvr>
                                        <p:cTn id="12" dur="500"/>
                                        <p:tgtEl>
                                          <p:spTgt spid="6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0"/>
                                        </p:tgtEl>
                                        <p:attrNameLst>
                                          <p:attrName>style.visibility</p:attrName>
                                        </p:attrNameLst>
                                      </p:cBhvr>
                                      <p:to>
                                        <p:strVal val="visible"/>
                                      </p:to>
                                    </p:set>
                                    <p:animEffect transition="in" filter="fade">
                                      <p:cBhvr>
                                        <p:cTn id="17" dur="500"/>
                                        <p:tgtEl>
                                          <p:spTgt spid="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0" animBg="1"/>
      <p:bldP spid="619" grpId="0" animBg="1"/>
      <p:bldP spid="6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73700" y="32694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3</a:t>
            </a:r>
            <a:r>
              <a:rPr lang="en" dirty="0"/>
              <a:t> </a:t>
            </a:r>
            <a:r>
              <a:rPr lang="en" dirty="0">
                <a:solidFill>
                  <a:schemeClr val="accent2"/>
                </a:solidFill>
                <a:latin typeface="+mj-lt"/>
              </a:rPr>
              <a:t>Easy Steps</a:t>
            </a:r>
            <a:endParaRPr dirty="0">
              <a:solidFill>
                <a:schemeClr val="accent2"/>
              </a:solidFill>
              <a:latin typeface="+mj-lt"/>
            </a:endParaRPr>
          </a:p>
        </p:txBody>
      </p:sp>
      <p:sp>
        <p:nvSpPr>
          <p:cNvPr id="532" name="Google Shape;532;p21"/>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Registration</a:t>
            </a:r>
            <a:endParaRPr b="1" dirty="0"/>
          </a:p>
          <a:p>
            <a:pPr marL="0" lvl="0" indent="0" algn="l" rtl="0">
              <a:spcBef>
                <a:spcPts val="600"/>
              </a:spcBef>
              <a:spcAft>
                <a:spcPts val="0"/>
              </a:spcAft>
              <a:buNone/>
            </a:pPr>
            <a:r>
              <a:rPr lang="en" dirty="0"/>
              <a:t>In this process, firstly user needs to get registered using valid email address or mobile number.</a:t>
            </a:r>
            <a:endParaRPr dirty="0"/>
          </a:p>
        </p:txBody>
      </p:sp>
      <p:sp>
        <p:nvSpPr>
          <p:cNvPr id="533" name="Google Shape;533;p21"/>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Log In</a:t>
            </a:r>
            <a:endParaRPr b="1" dirty="0"/>
          </a:p>
          <a:p>
            <a:pPr marL="0" lvl="0" indent="0" algn="l" rtl="0">
              <a:spcBef>
                <a:spcPts val="600"/>
              </a:spcBef>
              <a:spcAft>
                <a:spcPts val="0"/>
              </a:spcAft>
              <a:buNone/>
            </a:pPr>
            <a:r>
              <a:rPr lang="en" dirty="0"/>
              <a:t>After completing the registration user is allowed to log in using  his/her valid email address or mobile number and password.</a:t>
            </a:r>
            <a:endParaRPr dirty="0"/>
          </a:p>
        </p:txBody>
      </p:sp>
      <p:sp>
        <p:nvSpPr>
          <p:cNvPr id="534" name="Google Shape;534;p21"/>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Creating Group</a:t>
            </a:r>
            <a:endParaRPr b="1" dirty="0"/>
          </a:p>
          <a:p>
            <a:pPr marL="0" lvl="0" indent="0" algn="l" rtl="0">
              <a:spcBef>
                <a:spcPts val="600"/>
              </a:spcBef>
              <a:spcAft>
                <a:spcPts val="0"/>
              </a:spcAft>
              <a:buNone/>
            </a:pPr>
            <a:r>
              <a:rPr lang="en-IN" dirty="0"/>
              <a:t>Further, user has to Create a group maintain his/her expense record and user also can add members to  group  so it becomes easy to share expenses.</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7" name="Google Shape;1656;p49">
            <a:extLst>
              <a:ext uri="{FF2B5EF4-FFF2-40B4-BE49-F238E27FC236}">
                <a16:creationId xmlns:a16="http://schemas.microsoft.com/office/drawing/2014/main" id="{55F8B2B9-3D26-4786-BE99-2963A699DD92}"/>
              </a:ext>
            </a:extLst>
          </p:cNvPr>
          <p:cNvGrpSpPr/>
          <p:nvPr/>
        </p:nvGrpSpPr>
        <p:grpSpPr>
          <a:xfrm>
            <a:off x="2041345" y="1735931"/>
            <a:ext cx="280936" cy="281038"/>
            <a:chOff x="10914672" y="5489861"/>
            <a:chExt cx="719842" cy="720102"/>
          </a:xfrm>
        </p:grpSpPr>
        <p:sp>
          <p:nvSpPr>
            <p:cNvPr id="8" name="Google Shape;1657;p49">
              <a:extLst>
                <a:ext uri="{FF2B5EF4-FFF2-40B4-BE49-F238E27FC236}">
                  <a16:creationId xmlns:a16="http://schemas.microsoft.com/office/drawing/2014/main" id="{DE5FDE6A-F182-48E0-862E-D422758ADBD5}"/>
                </a:ext>
              </a:extLst>
            </p:cNvPr>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658;p49">
              <a:extLst>
                <a:ext uri="{FF2B5EF4-FFF2-40B4-BE49-F238E27FC236}">
                  <a16:creationId xmlns:a16="http://schemas.microsoft.com/office/drawing/2014/main" id="{EFDA3CC7-D48F-420D-8F5D-021B016945C4}"/>
                </a:ext>
              </a:extLst>
            </p:cNvPr>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659;p49">
              <a:extLst>
                <a:ext uri="{FF2B5EF4-FFF2-40B4-BE49-F238E27FC236}">
                  <a16:creationId xmlns:a16="http://schemas.microsoft.com/office/drawing/2014/main" id="{F73F90E8-12E7-4C83-9CD9-16EE3304C910}"/>
                </a:ext>
              </a:extLst>
            </p:cNvPr>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660;p49">
              <a:extLst>
                <a:ext uri="{FF2B5EF4-FFF2-40B4-BE49-F238E27FC236}">
                  <a16:creationId xmlns:a16="http://schemas.microsoft.com/office/drawing/2014/main" id="{3E568F5D-AEFF-476B-B509-5443FDD53C22}"/>
                </a:ext>
              </a:extLst>
            </p:cNvPr>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661;p49">
              <a:extLst>
                <a:ext uri="{FF2B5EF4-FFF2-40B4-BE49-F238E27FC236}">
                  <a16:creationId xmlns:a16="http://schemas.microsoft.com/office/drawing/2014/main" id="{95D173D7-2C9F-40E6-BFFC-0D40E9BB6A23}"/>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662;p49">
              <a:extLst>
                <a:ext uri="{FF2B5EF4-FFF2-40B4-BE49-F238E27FC236}">
                  <a16:creationId xmlns:a16="http://schemas.microsoft.com/office/drawing/2014/main" id="{8B787AB1-16C2-4C48-8E5F-4F89C3E0991E}"/>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663;p49">
              <a:extLst>
                <a:ext uri="{FF2B5EF4-FFF2-40B4-BE49-F238E27FC236}">
                  <a16:creationId xmlns:a16="http://schemas.microsoft.com/office/drawing/2014/main" id="{8A4EC8B2-CE28-4610-8F01-1C59A3F388C2}"/>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664;p49">
              <a:extLst>
                <a:ext uri="{FF2B5EF4-FFF2-40B4-BE49-F238E27FC236}">
                  <a16:creationId xmlns:a16="http://schemas.microsoft.com/office/drawing/2014/main" id="{88B88296-D688-42C1-9FE8-846C2BC7C532}"/>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665;p49">
              <a:extLst>
                <a:ext uri="{FF2B5EF4-FFF2-40B4-BE49-F238E27FC236}">
                  <a16:creationId xmlns:a16="http://schemas.microsoft.com/office/drawing/2014/main" id="{54209CA8-E30C-4EB4-81B8-EF39BCEA367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666;p49">
              <a:extLst>
                <a:ext uri="{FF2B5EF4-FFF2-40B4-BE49-F238E27FC236}">
                  <a16:creationId xmlns:a16="http://schemas.microsoft.com/office/drawing/2014/main" id="{2D6D99DD-F8B1-4C19-A6BA-BC3B7BC06CF8}"/>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667;p49">
              <a:extLst>
                <a:ext uri="{FF2B5EF4-FFF2-40B4-BE49-F238E27FC236}">
                  <a16:creationId xmlns:a16="http://schemas.microsoft.com/office/drawing/2014/main" id="{3C92EF4D-19F9-4F7D-B5FF-C3020BA3D48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668;p49">
              <a:extLst>
                <a:ext uri="{FF2B5EF4-FFF2-40B4-BE49-F238E27FC236}">
                  <a16:creationId xmlns:a16="http://schemas.microsoft.com/office/drawing/2014/main" id="{17E5F580-1FD8-4BE6-995F-BDCADE0B327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3" name="Google Shape;1656;p49">
            <a:extLst>
              <a:ext uri="{FF2B5EF4-FFF2-40B4-BE49-F238E27FC236}">
                <a16:creationId xmlns:a16="http://schemas.microsoft.com/office/drawing/2014/main" id="{17F5F94F-815A-437C-8CF7-9EBB5CEF0974}"/>
              </a:ext>
            </a:extLst>
          </p:cNvPr>
          <p:cNvGrpSpPr/>
          <p:nvPr/>
        </p:nvGrpSpPr>
        <p:grpSpPr>
          <a:xfrm>
            <a:off x="4093982" y="1757957"/>
            <a:ext cx="280936" cy="281038"/>
            <a:chOff x="10914672" y="5489861"/>
            <a:chExt cx="719842" cy="720102"/>
          </a:xfrm>
        </p:grpSpPr>
        <p:sp>
          <p:nvSpPr>
            <p:cNvPr id="34" name="Google Shape;1657;p49">
              <a:extLst>
                <a:ext uri="{FF2B5EF4-FFF2-40B4-BE49-F238E27FC236}">
                  <a16:creationId xmlns:a16="http://schemas.microsoft.com/office/drawing/2014/main" id="{CCB08AF1-0EDC-46FB-B4D4-E38C5E7C9C73}"/>
                </a:ext>
              </a:extLst>
            </p:cNvPr>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58;p49">
              <a:extLst>
                <a:ext uri="{FF2B5EF4-FFF2-40B4-BE49-F238E27FC236}">
                  <a16:creationId xmlns:a16="http://schemas.microsoft.com/office/drawing/2014/main" id="{17A92256-084A-41E2-BB34-A13386738EEA}"/>
                </a:ext>
              </a:extLst>
            </p:cNvPr>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59;p49">
              <a:extLst>
                <a:ext uri="{FF2B5EF4-FFF2-40B4-BE49-F238E27FC236}">
                  <a16:creationId xmlns:a16="http://schemas.microsoft.com/office/drawing/2014/main" id="{33E5F0BF-6A16-42E9-B582-EF1CED2B2125}"/>
                </a:ext>
              </a:extLst>
            </p:cNvPr>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0;p49">
              <a:extLst>
                <a:ext uri="{FF2B5EF4-FFF2-40B4-BE49-F238E27FC236}">
                  <a16:creationId xmlns:a16="http://schemas.microsoft.com/office/drawing/2014/main" id="{28AE38A5-4451-4FD1-8886-AFBE8EEE16E0}"/>
                </a:ext>
              </a:extLst>
            </p:cNvPr>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1;p49">
              <a:extLst>
                <a:ext uri="{FF2B5EF4-FFF2-40B4-BE49-F238E27FC236}">
                  <a16:creationId xmlns:a16="http://schemas.microsoft.com/office/drawing/2014/main" id="{DC542406-9ECC-4278-8D93-64DE7F0D0FBC}"/>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62;p49">
              <a:extLst>
                <a:ext uri="{FF2B5EF4-FFF2-40B4-BE49-F238E27FC236}">
                  <a16:creationId xmlns:a16="http://schemas.microsoft.com/office/drawing/2014/main" id="{0663E458-6231-4E52-B224-2C5AFD79B39A}"/>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1663;p49">
              <a:extLst>
                <a:ext uri="{FF2B5EF4-FFF2-40B4-BE49-F238E27FC236}">
                  <a16:creationId xmlns:a16="http://schemas.microsoft.com/office/drawing/2014/main" id="{2A94C9BA-745E-4715-89A3-AB99EADF45A5}"/>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1664;p49">
              <a:extLst>
                <a:ext uri="{FF2B5EF4-FFF2-40B4-BE49-F238E27FC236}">
                  <a16:creationId xmlns:a16="http://schemas.microsoft.com/office/drawing/2014/main" id="{2CA1266F-06B2-4AF2-8DF7-0039911120DD}"/>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 name="Google Shape;1665;p49">
              <a:extLst>
                <a:ext uri="{FF2B5EF4-FFF2-40B4-BE49-F238E27FC236}">
                  <a16:creationId xmlns:a16="http://schemas.microsoft.com/office/drawing/2014/main" id="{62091408-8C7B-4841-9666-A34D3B273D9F}"/>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 name="Google Shape;1666;p49">
              <a:extLst>
                <a:ext uri="{FF2B5EF4-FFF2-40B4-BE49-F238E27FC236}">
                  <a16:creationId xmlns:a16="http://schemas.microsoft.com/office/drawing/2014/main" id="{663C6EA2-E0F9-4798-AB9C-653C4F5F7A75}"/>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 name="Google Shape;1667;p49">
              <a:extLst>
                <a:ext uri="{FF2B5EF4-FFF2-40B4-BE49-F238E27FC236}">
                  <a16:creationId xmlns:a16="http://schemas.microsoft.com/office/drawing/2014/main" id="{AB1B43A5-89AA-4E63-9FD4-23BE2522B28C}"/>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 name="Google Shape;1668;p49">
              <a:extLst>
                <a:ext uri="{FF2B5EF4-FFF2-40B4-BE49-F238E27FC236}">
                  <a16:creationId xmlns:a16="http://schemas.microsoft.com/office/drawing/2014/main" id="{15A40F37-997E-4307-B220-99CCB6AE681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 name="Google Shape;1656;p49">
            <a:extLst>
              <a:ext uri="{FF2B5EF4-FFF2-40B4-BE49-F238E27FC236}">
                <a16:creationId xmlns:a16="http://schemas.microsoft.com/office/drawing/2014/main" id="{EAD30A33-EF7E-4004-886F-222D135AAE63}"/>
              </a:ext>
            </a:extLst>
          </p:cNvPr>
          <p:cNvGrpSpPr/>
          <p:nvPr/>
        </p:nvGrpSpPr>
        <p:grpSpPr>
          <a:xfrm>
            <a:off x="7480120" y="1745496"/>
            <a:ext cx="280936" cy="281038"/>
            <a:chOff x="10914672" y="5489861"/>
            <a:chExt cx="719842" cy="720102"/>
          </a:xfrm>
        </p:grpSpPr>
        <p:sp>
          <p:nvSpPr>
            <p:cNvPr id="47" name="Google Shape;1657;p49">
              <a:extLst>
                <a:ext uri="{FF2B5EF4-FFF2-40B4-BE49-F238E27FC236}">
                  <a16:creationId xmlns:a16="http://schemas.microsoft.com/office/drawing/2014/main" id="{9DCFBC65-C7B1-4227-AFC8-9932E1E27DED}"/>
                </a:ext>
              </a:extLst>
            </p:cNvPr>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658;p49">
              <a:extLst>
                <a:ext uri="{FF2B5EF4-FFF2-40B4-BE49-F238E27FC236}">
                  <a16:creationId xmlns:a16="http://schemas.microsoft.com/office/drawing/2014/main" id="{A390EB00-62BA-4BBF-977D-89743A0F63B4}"/>
                </a:ext>
              </a:extLst>
            </p:cNvPr>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1659;p49">
              <a:extLst>
                <a:ext uri="{FF2B5EF4-FFF2-40B4-BE49-F238E27FC236}">
                  <a16:creationId xmlns:a16="http://schemas.microsoft.com/office/drawing/2014/main" id="{F4DF9BE3-FDF6-4393-982F-9EF454B00038}"/>
                </a:ext>
              </a:extLst>
            </p:cNvPr>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1660;p49">
              <a:extLst>
                <a:ext uri="{FF2B5EF4-FFF2-40B4-BE49-F238E27FC236}">
                  <a16:creationId xmlns:a16="http://schemas.microsoft.com/office/drawing/2014/main" id="{55AAFDE5-8F5C-4962-AE1B-DA296BB76002}"/>
                </a:ext>
              </a:extLst>
            </p:cNvPr>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1661;p49">
              <a:extLst>
                <a:ext uri="{FF2B5EF4-FFF2-40B4-BE49-F238E27FC236}">
                  <a16:creationId xmlns:a16="http://schemas.microsoft.com/office/drawing/2014/main" id="{61722026-1DD4-4230-8456-29D26D109598}"/>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 name="Google Shape;1662;p49">
              <a:extLst>
                <a:ext uri="{FF2B5EF4-FFF2-40B4-BE49-F238E27FC236}">
                  <a16:creationId xmlns:a16="http://schemas.microsoft.com/office/drawing/2014/main" id="{03A75E98-9351-41E1-A12F-B014492BADB3}"/>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1663;p49">
              <a:extLst>
                <a:ext uri="{FF2B5EF4-FFF2-40B4-BE49-F238E27FC236}">
                  <a16:creationId xmlns:a16="http://schemas.microsoft.com/office/drawing/2014/main" id="{E759686D-18C7-4337-ADCA-95D499585861}"/>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1664;p49">
              <a:extLst>
                <a:ext uri="{FF2B5EF4-FFF2-40B4-BE49-F238E27FC236}">
                  <a16:creationId xmlns:a16="http://schemas.microsoft.com/office/drawing/2014/main" id="{1C1FE93B-D409-4765-91E3-AC75119F8A18}"/>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 name="Google Shape;1665;p49">
              <a:extLst>
                <a:ext uri="{FF2B5EF4-FFF2-40B4-BE49-F238E27FC236}">
                  <a16:creationId xmlns:a16="http://schemas.microsoft.com/office/drawing/2014/main" id="{9160FF62-73F4-4128-A1BC-91CB8610C5E8}"/>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 name="Google Shape;1666;p49">
              <a:extLst>
                <a:ext uri="{FF2B5EF4-FFF2-40B4-BE49-F238E27FC236}">
                  <a16:creationId xmlns:a16="http://schemas.microsoft.com/office/drawing/2014/main" id="{6F6C9FAE-428F-4FCA-AD34-63A79E3949AB}"/>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 name="Google Shape;1667;p49">
              <a:extLst>
                <a:ext uri="{FF2B5EF4-FFF2-40B4-BE49-F238E27FC236}">
                  <a16:creationId xmlns:a16="http://schemas.microsoft.com/office/drawing/2014/main" id="{CB1E0833-55D3-4A1E-A7C9-70E3BDFF254D}"/>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 name="Google Shape;1668;p49">
              <a:extLst>
                <a:ext uri="{FF2B5EF4-FFF2-40B4-BE49-F238E27FC236}">
                  <a16:creationId xmlns:a16="http://schemas.microsoft.com/office/drawing/2014/main" id="{541A4212-F19D-4BB1-BEDB-97B658A1F6F3}"/>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59" name="Picture 58">
            <a:extLst>
              <a:ext uri="{FF2B5EF4-FFF2-40B4-BE49-F238E27FC236}">
                <a16:creationId xmlns:a16="http://schemas.microsoft.com/office/drawing/2014/main" id="{8073DF88-8064-4D47-8600-1822E947472C}"/>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TECHNOLOGY</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6</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22571958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0"/>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Technologies we’ll be working on!</a:t>
            </a:r>
            <a:endParaRPr dirty="0">
              <a:solidFill>
                <a:schemeClr val="accent2"/>
              </a:solidFill>
              <a:latin typeface="+mj-lt"/>
            </a:endParaRPr>
          </a:p>
        </p:txBody>
      </p:sp>
      <p:sp>
        <p:nvSpPr>
          <p:cNvPr id="627" name="Google Shape;627;p30"/>
          <p:cNvSpPr txBox="1">
            <a:spLocks noGrp="1"/>
          </p:cNvSpPr>
          <p:nvPr>
            <p:ph type="body" idx="1"/>
          </p:nvPr>
        </p:nvSpPr>
        <p:spPr>
          <a:xfrm>
            <a:off x="1101081" y="877322"/>
            <a:ext cx="2227800" cy="14978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dirty="0"/>
              <a:t>HTML</a:t>
            </a:r>
            <a:endParaRPr sz="1100" b="1" dirty="0"/>
          </a:p>
          <a:p>
            <a:pPr marL="0" lvl="0" indent="0" algn="just" rtl="0">
              <a:spcBef>
                <a:spcPts val="600"/>
              </a:spcBef>
              <a:spcAft>
                <a:spcPts val="0"/>
              </a:spcAft>
              <a:buNone/>
            </a:pPr>
            <a:r>
              <a:rPr lang="en-US" sz="1100" dirty="0"/>
              <a:t>HTML is used to structure a web page and its content. For example, content could be structured within a set of paragraphs, a list of bulleted points, or using images and data tables.</a:t>
            </a:r>
            <a:endParaRPr sz="1100" dirty="0"/>
          </a:p>
        </p:txBody>
      </p:sp>
      <p:sp>
        <p:nvSpPr>
          <p:cNvPr id="628" name="Google Shape;628;p30"/>
          <p:cNvSpPr txBox="1">
            <a:spLocks noGrp="1"/>
          </p:cNvSpPr>
          <p:nvPr>
            <p:ph type="body" idx="2"/>
          </p:nvPr>
        </p:nvSpPr>
        <p:spPr>
          <a:xfrm>
            <a:off x="3866694" y="877322"/>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CSS</a:t>
            </a:r>
            <a:endParaRPr sz="1100" b="1" dirty="0"/>
          </a:p>
          <a:p>
            <a:pPr marL="0" lvl="0" indent="0" algn="just" rtl="0">
              <a:spcBef>
                <a:spcPts val="600"/>
              </a:spcBef>
              <a:spcAft>
                <a:spcPts val="0"/>
              </a:spcAft>
              <a:buNone/>
            </a:pPr>
            <a:r>
              <a:rPr lang="en-US" sz="1100" dirty="0"/>
              <a:t>Cascading Style Sheets (CSS) is a stylesheet language used to describe the presentation of a document written in HTML or XML. CSS describes how elements should be rendered on screen, on paper, in speech, or on other media.</a:t>
            </a:r>
            <a:endParaRPr sz="1100" dirty="0"/>
          </a:p>
        </p:txBody>
      </p:sp>
      <p:sp>
        <p:nvSpPr>
          <p:cNvPr id="629" name="Google Shape;629;p30"/>
          <p:cNvSpPr txBox="1">
            <a:spLocks noGrp="1"/>
          </p:cNvSpPr>
          <p:nvPr>
            <p:ph type="body" idx="3"/>
          </p:nvPr>
        </p:nvSpPr>
        <p:spPr>
          <a:xfrm>
            <a:off x="6603325" y="87998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JavaScript</a:t>
            </a:r>
            <a:endParaRPr sz="1100" b="1" dirty="0"/>
          </a:p>
          <a:p>
            <a:pPr marL="0" lvl="0" indent="0" algn="just" rtl="0">
              <a:spcBef>
                <a:spcPts val="600"/>
              </a:spcBef>
              <a:spcAft>
                <a:spcPts val="0"/>
              </a:spcAft>
              <a:buNone/>
            </a:pPr>
            <a:r>
              <a:rPr lang="en-US" sz="1100" dirty="0"/>
              <a:t>JavaScript is a text-based programming language used both on the client-side and server-side that allows you to make web pages interactive.</a:t>
            </a:r>
            <a:endParaRPr sz="1100" dirty="0"/>
          </a:p>
        </p:txBody>
      </p:sp>
      <p:sp>
        <p:nvSpPr>
          <p:cNvPr id="630" name="Google Shape;630;p30"/>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Bootstrap </a:t>
            </a:r>
            <a:endParaRPr sz="1100" b="1" dirty="0"/>
          </a:p>
          <a:p>
            <a:pPr marL="0" lvl="0" indent="0" algn="just" rtl="0">
              <a:spcBef>
                <a:spcPts val="600"/>
              </a:spcBef>
              <a:spcAft>
                <a:spcPts val="0"/>
              </a:spcAft>
              <a:buNone/>
            </a:pPr>
            <a:r>
              <a:rPr lang="en-US" sz="1100" dirty="0"/>
              <a:t>Bootstrap is a Library that focuses on simplifying the development of informative and responsive web pages. </a:t>
            </a:r>
            <a:endParaRPr sz="1100" dirty="0"/>
          </a:p>
        </p:txBody>
      </p:sp>
      <p:sp>
        <p:nvSpPr>
          <p:cNvPr id="631" name="Google Shape;631;p30"/>
          <p:cNvSpPr txBox="1">
            <a:spLocks noGrp="1"/>
          </p:cNvSpPr>
          <p:nvPr>
            <p:ph type="body" idx="2"/>
          </p:nvPr>
        </p:nvSpPr>
        <p:spPr>
          <a:xfrm>
            <a:off x="3845087" y="2895599"/>
            <a:ext cx="2227800" cy="21471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Django</a:t>
            </a:r>
            <a:endParaRPr sz="1100" b="1" dirty="0"/>
          </a:p>
          <a:p>
            <a:pPr marL="0" lvl="0" indent="0" algn="just" rtl="0">
              <a:spcBef>
                <a:spcPts val="600"/>
              </a:spcBef>
              <a:spcAft>
                <a:spcPts val="0"/>
              </a:spcAft>
              <a:buNone/>
            </a:pPr>
            <a:r>
              <a:rPr lang="en-US" sz="1100" dirty="0"/>
              <a:t>Django is a high-level Python web framework that enables rapid development of secure and maintainable websites and databases. </a:t>
            </a:r>
            <a:endParaRPr sz="1100" dirty="0"/>
          </a:p>
        </p:txBody>
      </p:sp>
      <p:sp>
        <p:nvSpPr>
          <p:cNvPr id="632" name="Google Shape;632;p30"/>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dirty="0"/>
              <a:t>jQuery</a:t>
            </a:r>
          </a:p>
          <a:p>
            <a:pPr marL="0" lvl="0" indent="0" algn="just" rtl="0">
              <a:spcBef>
                <a:spcPts val="600"/>
              </a:spcBef>
              <a:spcAft>
                <a:spcPts val="0"/>
              </a:spcAft>
              <a:buNone/>
            </a:pPr>
            <a:r>
              <a:rPr lang="en-IN" sz="1100" dirty="0"/>
              <a:t>jQuery is an open-sourced JavaScript library that simplifies  HTML DOM-manipulation, AJAX and event handling.</a:t>
            </a:r>
          </a:p>
          <a:p>
            <a:pPr marL="0" lvl="0" indent="0" algn="l" rtl="0">
              <a:spcBef>
                <a:spcPts val="600"/>
              </a:spcBef>
              <a:spcAft>
                <a:spcPts val="0"/>
              </a:spcAft>
              <a:buNone/>
            </a:pPr>
            <a:endParaRPr sz="1100" dirty="0"/>
          </a:p>
        </p:txBody>
      </p:sp>
      <p:grpSp>
        <p:nvGrpSpPr>
          <p:cNvPr id="648" name="Google Shape;648;p30"/>
          <p:cNvGrpSpPr/>
          <p:nvPr/>
        </p:nvGrpSpPr>
        <p:grpSpPr>
          <a:xfrm>
            <a:off x="6324184" y="1004958"/>
            <a:ext cx="279141" cy="455052"/>
            <a:chOff x="6730350" y="2315900"/>
            <a:chExt cx="257700" cy="420100"/>
          </a:xfrm>
        </p:grpSpPr>
        <p:sp>
          <p:nvSpPr>
            <p:cNvPr id="649" name="Google Shape;649;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1" name="Google Shape;648;p30">
            <a:extLst>
              <a:ext uri="{FF2B5EF4-FFF2-40B4-BE49-F238E27FC236}">
                <a16:creationId xmlns:a16="http://schemas.microsoft.com/office/drawing/2014/main" id="{F9FA9D20-E530-470E-8FD1-98B146453713}"/>
              </a:ext>
            </a:extLst>
          </p:cNvPr>
          <p:cNvGrpSpPr/>
          <p:nvPr/>
        </p:nvGrpSpPr>
        <p:grpSpPr>
          <a:xfrm>
            <a:off x="3563091" y="1004958"/>
            <a:ext cx="279141" cy="455052"/>
            <a:chOff x="6730350" y="2315900"/>
            <a:chExt cx="257700" cy="420100"/>
          </a:xfrm>
        </p:grpSpPr>
        <p:sp>
          <p:nvSpPr>
            <p:cNvPr id="32" name="Google Shape;649;p30">
              <a:extLst>
                <a:ext uri="{FF2B5EF4-FFF2-40B4-BE49-F238E27FC236}">
                  <a16:creationId xmlns:a16="http://schemas.microsoft.com/office/drawing/2014/main" id="{D790ECE0-BACF-49C0-81B6-16C2A822E05C}"/>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0;p30">
              <a:extLst>
                <a:ext uri="{FF2B5EF4-FFF2-40B4-BE49-F238E27FC236}">
                  <a16:creationId xmlns:a16="http://schemas.microsoft.com/office/drawing/2014/main" id="{A59B0A4E-9263-4CA0-968E-B4E260A39C22}"/>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1;p30">
              <a:extLst>
                <a:ext uri="{FF2B5EF4-FFF2-40B4-BE49-F238E27FC236}">
                  <a16:creationId xmlns:a16="http://schemas.microsoft.com/office/drawing/2014/main" id="{91267FA4-68B2-49B5-9835-CD08A7697D72}"/>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52;p30">
              <a:extLst>
                <a:ext uri="{FF2B5EF4-FFF2-40B4-BE49-F238E27FC236}">
                  <a16:creationId xmlns:a16="http://schemas.microsoft.com/office/drawing/2014/main" id="{1D409310-318F-4624-A482-CC4479EF0898}"/>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53;p30">
              <a:extLst>
                <a:ext uri="{FF2B5EF4-FFF2-40B4-BE49-F238E27FC236}">
                  <a16:creationId xmlns:a16="http://schemas.microsoft.com/office/drawing/2014/main" id="{12533A59-4EA0-44AF-9C84-52284F7CCE14}"/>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648;p30">
            <a:extLst>
              <a:ext uri="{FF2B5EF4-FFF2-40B4-BE49-F238E27FC236}">
                <a16:creationId xmlns:a16="http://schemas.microsoft.com/office/drawing/2014/main" id="{D6B4B937-AE99-4F4C-9296-120F5E660020}"/>
              </a:ext>
            </a:extLst>
          </p:cNvPr>
          <p:cNvGrpSpPr/>
          <p:nvPr/>
        </p:nvGrpSpPr>
        <p:grpSpPr>
          <a:xfrm>
            <a:off x="787389" y="988725"/>
            <a:ext cx="279141" cy="455052"/>
            <a:chOff x="6730350" y="2315900"/>
            <a:chExt cx="257700" cy="420100"/>
          </a:xfrm>
        </p:grpSpPr>
        <p:sp>
          <p:nvSpPr>
            <p:cNvPr id="38" name="Google Shape;649;p30">
              <a:extLst>
                <a:ext uri="{FF2B5EF4-FFF2-40B4-BE49-F238E27FC236}">
                  <a16:creationId xmlns:a16="http://schemas.microsoft.com/office/drawing/2014/main" id="{6F75B4B5-48CD-4654-A030-20EFBC0A89CA}"/>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50;p30">
              <a:extLst>
                <a:ext uri="{FF2B5EF4-FFF2-40B4-BE49-F238E27FC236}">
                  <a16:creationId xmlns:a16="http://schemas.microsoft.com/office/drawing/2014/main" id="{2EE3F7BE-FDCE-4C51-BD53-B1DD95680F5A}"/>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51;p30">
              <a:extLst>
                <a:ext uri="{FF2B5EF4-FFF2-40B4-BE49-F238E27FC236}">
                  <a16:creationId xmlns:a16="http://schemas.microsoft.com/office/drawing/2014/main" id="{D6B2CD3C-E057-4091-83EF-98B3A8DC9275}"/>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52;p30">
              <a:extLst>
                <a:ext uri="{FF2B5EF4-FFF2-40B4-BE49-F238E27FC236}">
                  <a16:creationId xmlns:a16="http://schemas.microsoft.com/office/drawing/2014/main" id="{D260215E-3873-4CF2-84C9-929ECF8F8ACB}"/>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3;p30">
              <a:extLst>
                <a:ext uri="{FF2B5EF4-FFF2-40B4-BE49-F238E27FC236}">
                  <a16:creationId xmlns:a16="http://schemas.microsoft.com/office/drawing/2014/main" id="{475651A0-FCD6-48EF-90B7-EF4C447C5BB9}"/>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648;p30">
            <a:extLst>
              <a:ext uri="{FF2B5EF4-FFF2-40B4-BE49-F238E27FC236}">
                <a16:creationId xmlns:a16="http://schemas.microsoft.com/office/drawing/2014/main" id="{1FB97B2E-1825-404B-8E1D-899818EA8843}"/>
              </a:ext>
            </a:extLst>
          </p:cNvPr>
          <p:cNvGrpSpPr/>
          <p:nvPr/>
        </p:nvGrpSpPr>
        <p:grpSpPr>
          <a:xfrm>
            <a:off x="6324183" y="3047109"/>
            <a:ext cx="279141" cy="455052"/>
            <a:chOff x="6730350" y="2315900"/>
            <a:chExt cx="257700" cy="420100"/>
          </a:xfrm>
        </p:grpSpPr>
        <p:sp>
          <p:nvSpPr>
            <p:cNvPr id="44" name="Google Shape;649;p30">
              <a:extLst>
                <a:ext uri="{FF2B5EF4-FFF2-40B4-BE49-F238E27FC236}">
                  <a16:creationId xmlns:a16="http://schemas.microsoft.com/office/drawing/2014/main" id="{01189A9F-0892-4A36-93A7-FCC365EE290E}"/>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50;p30">
              <a:extLst>
                <a:ext uri="{FF2B5EF4-FFF2-40B4-BE49-F238E27FC236}">
                  <a16:creationId xmlns:a16="http://schemas.microsoft.com/office/drawing/2014/main" id="{2A355A25-B02F-493B-AEB0-BFA03724FB46}"/>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51;p30">
              <a:extLst>
                <a:ext uri="{FF2B5EF4-FFF2-40B4-BE49-F238E27FC236}">
                  <a16:creationId xmlns:a16="http://schemas.microsoft.com/office/drawing/2014/main" id="{02A81E86-2C98-43B5-A515-071DA480F3A9}"/>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2;p30">
              <a:extLst>
                <a:ext uri="{FF2B5EF4-FFF2-40B4-BE49-F238E27FC236}">
                  <a16:creationId xmlns:a16="http://schemas.microsoft.com/office/drawing/2014/main" id="{6397DDCB-A16B-4D93-989D-A87747E398AC}"/>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53;p30">
              <a:extLst>
                <a:ext uri="{FF2B5EF4-FFF2-40B4-BE49-F238E27FC236}">
                  <a16:creationId xmlns:a16="http://schemas.microsoft.com/office/drawing/2014/main" id="{192CD790-F5C7-496E-ACCA-1967DEAC7B41}"/>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648;p30">
            <a:extLst>
              <a:ext uri="{FF2B5EF4-FFF2-40B4-BE49-F238E27FC236}">
                <a16:creationId xmlns:a16="http://schemas.microsoft.com/office/drawing/2014/main" id="{0444C87B-7C45-4589-8506-79AC3CAFD774}"/>
              </a:ext>
            </a:extLst>
          </p:cNvPr>
          <p:cNvGrpSpPr/>
          <p:nvPr/>
        </p:nvGrpSpPr>
        <p:grpSpPr>
          <a:xfrm>
            <a:off x="3563071" y="3030901"/>
            <a:ext cx="279141" cy="455052"/>
            <a:chOff x="6730350" y="2315900"/>
            <a:chExt cx="257700" cy="420100"/>
          </a:xfrm>
        </p:grpSpPr>
        <p:sp>
          <p:nvSpPr>
            <p:cNvPr id="50" name="Google Shape;649;p30">
              <a:extLst>
                <a:ext uri="{FF2B5EF4-FFF2-40B4-BE49-F238E27FC236}">
                  <a16:creationId xmlns:a16="http://schemas.microsoft.com/office/drawing/2014/main" id="{01C7E984-E6D2-4717-81CB-BD8E10427B5A}"/>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50;p30">
              <a:extLst>
                <a:ext uri="{FF2B5EF4-FFF2-40B4-BE49-F238E27FC236}">
                  <a16:creationId xmlns:a16="http://schemas.microsoft.com/office/drawing/2014/main" id="{198F51CE-53DE-4750-8DA5-1996047614FC}"/>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51;p30">
              <a:extLst>
                <a:ext uri="{FF2B5EF4-FFF2-40B4-BE49-F238E27FC236}">
                  <a16:creationId xmlns:a16="http://schemas.microsoft.com/office/drawing/2014/main" id="{BBFD41FB-F332-44D1-89C8-D657559AB790}"/>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2;p30">
              <a:extLst>
                <a:ext uri="{FF2B5EF4-FFF2-40B4-BE49-F238E27FC236}">
                  <a16:creationId xmlns:a16="http://schemas.microsoft.com/office/drawing/2014/main" id="{159CC5C1-0695-4E47-AD68-ED3670F87EAF}"/>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3;p30">
              <a:extLst>
                <a:ext uri="{FF2B5EF4-FFF2-40B4-BE49-F238E27FC236}">
                  <a16:creationId xmlns:a16="http://schemas.microsoft.com/office/drawing/2014/main" id="{7A0A7859-A0F9-44D4-B10B-2635F351C67E}"/>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648;p30">
            <a:extLst>
              <a:ext uri="{FF2B5EF4-FFF2-40B4-BE49-F238E27FC236}">
                <a16:creationId xmlns:a16="http://schemas.microsoft.com/office/drawing/2014/main" id="{BB7E5BC0-EDAF-4001-8F7F-8C071441CF60}"/>
              </a:ext>
            </a:extLst>
          </p:cNvPr>
          <p:cNvGrpSpPr/>
          <p:nvPr/>
        </p:nvGrpSpPr>
        <p:grpSpPr>
          <a:xfrm>
            <a:off x="787388" y="3030901"/>
            <a:ext cx="279141" cy="455052"/>
            <a:chOff x="6730350" y="2315900"/>
            <a:chExt cx="257700" cy="420100"/>
          </a:xfrm>
        </p:grpSpPr>
        <p:sp>
          <p:nvSpPr>
            <p:cNvPr id="56" name="Google Shape;649;p30">
              <a:extLst>
                <a:ext uri="{FF2B5EF4-FFF2-40B4-BE49-F238E27FC236}">
                  <a16:creationId xmlns:a16="http://schemas.microsoft.com/office/drawing/2014/main" id="{9E8B2BCD-2FCF-467E-A12F-769D88B22A0C}"/>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0;p30">
              <a:extLst>
                <a:ext uri="{FF2B5EF4-FFF2-40B4-BE49-F238E27FC236}">
                  <a16:creationId xmlns:a16="http://schemas.microsoft.com/office/drawing/2014/main" id="{5B983ED9-BC54-437B-99AC-25C62774B9BA}"/>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1;p30">
              <a:extLst>
                <a:ext uri="{FF2B5EF4-FFF2-40B4-BE49-F238E27FC236}">
                  <a16:creationId xmlns:a16="http://schemas.microsoft.com/office/drawing/2014/main" id="{42DE007B-40FE-4F4F-96BB-7EFF909987CE}"/>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2;p30">
              <a:extLst>
                <a:ext uri="{FF2B5EF4-FFF2-40B4-BE49-F238E27FC236}">
                  <a16:creationId xmlns:a16="http://schemas.microsoft.com/office/drawing/2014/main" id="{7CD2CC17-05BC-4E19-A008-C0ECC0A99098}"/>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3;p30">
              <a:extLst>
                <a:ext uri="{FF2B5EF4-FFF2-40B4-BE49-F238E27FC236}">
                  <a16:creationId xmlns:a16="http://schemas.microsoft.com/office/drawing/2014/main" id="{84103241-EDE3-4614-B8BC-360AF07F7297}"/>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 name="Picture 60">
            <a:extLst>
              <a:ext uri="{FF2B5EF4-FFF2-40B4-BE49-F238E27FC236}">
                <a16:creationId xmlns:a16="http://schemas.microsoft.com/office/drawing/2014/main" id="{5D3BB2D5-86BB-40A7-8149-9DCC991A0F29}"/>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FIRST VIEW</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7</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208618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142875" y="2443163"/>
            <a:ext cx="3945505" cy="1485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sz="2800" b="1" dirty="0">
                <a:solidFill>
                  <a:schemeClr val="bg1"/>
                </a:solidFill>
                <a:latin typeface="+mj-lt"/>
                <a:sym typeface="Oswald"/>
              </a:rPr>
              <a:t>Desktop View</a:t>
            </a:r>
          </a:p>
          <a:p>
            <a:pPr marL="0" lvl="0" indent="0" algn="ctr" rtl="0">
              <a:spcBef>
                <a:spcPts val="600"/>
              </a:spcBef>
              <a:spcAft>
                <a:spcPts val="0"/>
              </a:spcAft>
              <a:buNone/>
            </a:pPr>
            <a:r>
              <a:rPr lang="en" sz="2800" b="1" dirty="0">
                <a:solidFill>
                  <a:schemeClr val="bg1"/>
                </a:solidFill>
                <a:latin typeface="+mj-lt"/>
                <a:sym typeface="Oswald"/>
              </a:rPr>
              <a:t> of </a:t>
            </a:r>
          </a:p>
          <a:p>
            <a:pPr marL="0" lvl="0" indent="0" algn="ctr" rtl="0">
              <a:spcBef>
                <a:spcPts val="600"/>
              </a:spcBef>
              <a:spcAft>
                <a:spcPts val="0"/>
              </a:spcAft>
              <a:buNone/>
            </a:pPr>
            <a:r>
              <a:rPr lang="en" sz="2800" b="1" dirty="0">
                <a:solidFill>
                  <a:schemeClr val="accent2"/>
                </a:solidFill>
                <a:latin typeface="+mj-lt"/>
                <a:sym typeface="Oswald"/>
              </a:rPr>
              <a:t>Expense Tracker</a:t>
            </a:r>
            <a:endParaRPr sz="2800" b="1" dirty="0">
              <a:solidFill>
                <a:schemeClr val="accent2"/>
              </a:solidFill>
              <a:latin typeface="+mj-lt"/>
              <a:sym typeface="Oswald"/>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A97AD055-DDF9-4EF8-B400-C4CA63365598}"/>
              </a:ext>
            </a:extLst>
          </p:cNvPr>
          <p:cNvPicPr>
            <a:picLocks noChangeAspect="1"/>
          </p:cNvPicPr>
          <p:nvPr/>
        </p:nvPicPr>
        <p:blipFill>
          <a:blip r:embed="rId3"/>
          <a:stretch>
            <a:fillRect/>
          </a:stretch>
        </p:blipFill>
        <p:spPr>
          <a:xfrm>
            <a:off x="4443414" y="2000250"/>
            <a:ext cx="3536156" cy="2242023"/>
          </a:xfrm>
          <a:prstGeom prst="rect">
            <a:avLst/>
          </a:prstGeom>
        </p:spPr>
      </p:pic>
      <p:pic>
        <p:nvPicPr>
          <p:cNvPr id="10" name="Picture 9">
            <a:extLst>
              <a:ext uri="{FF2B5EF4-FFF2-40B4-BE49-F238E27FC236}">
                <a16:creationId xmlns:a16="http://schemas.microsoft.com/office/drawing/2014/main" id="{F88C3FC6-31AA-4A7E-80CF-C17E5D914A4E}"/>
              </a:ext>
            </a:extLst>
          </p:cNvPr>
          <p:cNvPicPr>
            <a:picLocks noChangeAspect="1"/>
          </p:cNvPicPr>
          <p:nvPr/>
        </p:nvPicPr>
        <p:blipFill>
          <a:blip r:embed="rId4"/>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7">
                                            <p:txEl>
                                              <p:pRg st="0" end="0"/>
                                            </p:txEl>
                                          </p:spTgt>
                                        </p:tgtEl>
                                        <p:attrNameLst>
                                          <p:attrName>style.visibility</p:attrName>
                                        </p:attrNameLst>
                                      </p:cBhvr>
                                      <p:to>
                                        <p:strVal val="visible"/>
                                      </p:to>
                                    </p:set>
                                    <p:animEffect transition="in" filter="fade">
                                      <p:cBhvr>
                                        <p:cTn id="7" dur="500"/>
                                        <p:tgtEl>
                                          <p:spTgt spid="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7">
                                            <p:txEl>
                                              <p:pRg st="1" end="1"/>
                                            </p:txEl>
                                          </p:spTgt>
                                        </p:tgtEl>
                                        <p:attrNameLst>
                                          <p:attrName>style.visibility</p:attrName>
                                        </p:attrNameLst>
                                      </p:cBhvr>
                                      <p:to>
                                        <p:strVal val="visible"/>
                                      </p:to>
                                    </p:set>
                                    <p:animEffect transition="in" filter="fade">
                                      <p:cBhvr>
                                        <p:cTn id="12" dur="500"/>
                                        <p:tgtEl>
                                          <p:spTgt spid="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7">
                                            <p:txEl>
                                              <p:pRg st="2" end="2"/>
                                            </p:txEl>
                                          </p:spTgt>
                                        </p:tgtEl>
                                        <p:attrNameLst>
                                          <p:attrName>style.visibility</p:attrName>
                                        </p:attrNameLst>
                                      </p:cBhvr>
                                      <p:to>
                                        <p:strVal val="visible"/>
                                      </p:to>
                                    </p:set>
                                    <p:animEffect transition="in" filter="fade">
                                      <p:cBhvr>
                                        <p:cTn id="17" dur="500"/>
                                        <p:tgtEl>
                                          <p:spTgt spid="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61550" y="46118"/>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ABOUT</a:t>
            </a:r>
            <a:endParaRPr dirty="0">
              <a:latin typeface="+mj-lt"/>
            </a:endParaRPr>
          </a:p>
        </p:txBody>
      </p:sp>
      <p:sp>
        <p:nvSpPr>
          <p:cNvPr id="472" name="Google Shape;472;p14"/>
          <p:cNvSpPr txBox="1"/>
          <p:nvPr/>
        </p:nvSpPr>
        <p:spPr>
          <a:xfrm>
            <a:off x="797718" y="659442"/>
            <a:ext cx="2881312" cy="3484650"/>
          </a:xfrm>
          <a:prstGeom prst="rect">
            <a:avLst/>
          </a:prstGeom>
          <a:noFill/>
          <a:ln>
            <a:noFill/>
          </a:ln>
        </p:spPr>
        <p:txBody>
          <a:bodyPr spcFirstLastPara="1" wrap="square" lIns="91425" tIns="91425" rIns="91425" bIns="91425" anchor="t" anchorCtr="0">
            <a:noAutofit/>
          </a:bodyPr>
          <a:lstStyle/>
          <a:p>
            <a:pPr lvl="0" algn="just">
              <a:lnSpc>
                <a:spcPct val="150000"/>
              </a:lnSpc>
              <a:spcBef>
                <a:spcPts val="1000"/>
              </a:spcBef>
              <a:spcAft>
                <a:spcPts val="1000"/>
              </a:spcAft>
            </a:pPr>
            <a:r>
              <a:rPr lang="en-US" sz="1800" dirty="0">
                <a:solidFill>
                  <a:schemeClr val="accent2"/>
                </a:solidFill>
                <a:latin typeface="Source Sans Pro"/>
                <a:ea typeface="Source Sans Pro"/>
                <a:cs typeface="Source Sans Pro"/>
                <a:sym typeface="Source Sans Pro"/>
              </a:rPr>
              <a:t>Expense Tracker </a:t>
            </a:r>
            <a:r>
              <a:rPr lang="en-US" sz="1800" dirty="0">
                <a:solidFill>
                  <a:schemeClr val="dk1"/>
                </a:solidFill>
                <a:latin typeface="Source Sans Pro"/>
                <a:ea typeface="Source Sans Pro"/>
                <a:cs typeface="Source Sans Pro"/>
                <a:sym typeface="Source Sans Pro"/>
              </a:rPr>
              <a:t>is a web application for splitting expenses with your friends. It lets you and your friends add various bills and keep track of who owes who, and then it helps you to settle up with each other.</a:t>
            </a:r>
            <a:endParaRPr sz="1800" dirty="0">
              <a:solidFill>
                <a:schemeClr val="dk1"/>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Picture 6">
            <a:extLst>
              <a:ext uri="{FF2B5EF4-FFF2-40B4-BE49-F238E27FC236}">
                <a16:creationId xmlns:a16="http://schemas.microsoft.com/office/drawing/2014/main" id="{73A9481D-0563-4D02-8DB4-0A5830E666E0}"/>
              </a:ext>
            </a:extLst>
          </p:cNvPr>
          <p:cNvPicPr>
            <a:picLocks noChangeAspect="1"/>
          </p:cNvPicPr>
          <p:nvPr/>
        </p:nvPicPr>
        <p:blipFill>
          <a:blip r:embed="rId3"/>
          <a:stretch>
            <a:fillRect/>
          </a:stretch>
        </p:blipFill>
        <p:spPr>
          <a:xfrm>
            <a:off x="8058150" y="138987"/>
            <a:ext cx="883747" cy="346538"/>
          </a:xfrm>
          <a:prstGeom prst="rect">
            <a:avLst/>
          </a:prstGeom>
        </p:spPr>
      </p:pic>
      <p:pic>
        <p:nvPicPr>
          <p:cNvPr id="3" name="Picture 2">
            <a:extLst>
              <a:ext uri="{FF2B5EF4-FFF2-40B4-BE49-F238E27FC236}">
                <a16:creationId xmlns:a16="http://schemas.microsoft.com/office/drawing/2014/main" id="{0EF7320D-00CD-4B63-A6BF-E67ADB04D9A7}"/>
              </a:ext>
            </a:extLst>
          </p:cNvPr>
          <p:cNvPicPr>
            <a:picLocks noChangeAspect="1"/>
          </p:cNvPicPr>
          <p:nvPr/>
        </p:nvPicPr>
        <p:blipFill>
          <a:blip r:embed="rId4"/>
          <a:stretch>
            <a:fillRect/>
          </a:stretch>
        </p:blipFill>
        <p:spPr>
          <a:xfrm>
            <a:off x="4675707" y="1682493"/>
            <a:ext cx="4011093" cy="2067976"/>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500"/>
                                        <p:tgtEl>
                                          <p:spTgt spid="4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2"/>
                                        </p:tgtEl>
                                        <p:attrNameLst>
                                          <p:attrName>style.visibility</p:attrName>
                                        </p:attrNameLst>
                                      </p:cBhvr>
                                      <p:to>
                                        <p:strVal val="visible"/>
                                      </p:to>
                                    </p:set>
                                    <p:animEffect transition="in" filter="fade">
                                      <p:cBhvr>
                                        <p:cTn id="12" dur="500"/>
                                        <p:tgtEl>
                                          <p:spTgt spid="4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p:bldP spid="4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2"/>
          <p:cNvSpPr txBox="1">
            <a:spLocks noGrp="1"/>
          </p:cNvSpPr>
          <p:nvPr>
            <p:ph type="body" idx="4294967295"/>
          </p:nvPr>
        </p:nvSpPr>
        <p:spPr>
          <a:xfrm>
            <a:off x="692944" y="1666500"/>
            <a:ext cx="3575400" cy="25014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US" sz="2800" b="1" dirty="0">
                <a:solidFill>
                  <a:schemeClr val="bg1"/>
                </a:solidFill>
                <a:latin typeface="+mj-lt"/>
                <a:sym typeface="Oswald"/>
              </a:rPr>
              <a:t>Smartphone View</a:t>
            </a:r>
          </a:p>
          <a:p>
            <a:pPr marL="0" lvl="0" indent="0" algn="ctr" rtl="0">
              <a:spcBef>
                <a:spcPts val="600"/>
              </a:spcBef>
              <a:spcAft>
                <a:spcPts val="0"/>
              </a:spcAft>
              <a:buNone/>
            </a:pPr>
            <a:r>
              <a:rPr lang="en-US" sz="2800" b="1" dirty="0">
                <a:solidFill>
                  <a:schemeClr val="bg1"/>
                </a:solidFill>
                <a:latin typeface="+mj-lt"/>
                <a:sym typeface="Oswald"/>
              </a:rPr>
              <a:t> of </a:t>
            </a:r>
          </a:p>
          <a:p>
            <a:pPr marL="0" lvl="0" indent="0" algn="ctr" rtl="0">
              <a:spcBef>
                <a:spcPts val="600"/>
              </a:spcBef>
              <a:spcAft>
                <a:spcPts val="0"/>
              </a:spcAft>
              <a:buNone/>
            </a:pPr>
            <a:r>
              <a:rPr lang="en-US" sz="2800" b="1" dirty="0">
                <a:solidFill>
                  <a:schemeClr val="accent2"/>
                </a:solidFill>
                <a:latin typeface="+mj-lt"/>
                <a:sym typeface="Oswald"/>
              </a:rPr>
              <a:t>Expense Tracker</a:t>
            </a:r>
          </a:p>
          <a:p>
            <a:pPr marL="0" lvl="0" indent="0" algn="l" rtl="0">
              <a:spcBef>
                <a:spcPts val="600"/>
              </a:spcBef>
              <a:spcAft>
                <a:spcPts val="0"/>
              </a:spcAft>
              <a:buNone/>
            </a:pPr>
            <a:endParaRPr dirty="0"/>
          </a:p>
        </p:txBody>
      </p:sp>
      <p:sp>
        <p:nvSpPr>
          <p:cNvPr id="684" name="Google Shape;684;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685" name="Google Shape;685;p32"/>
          <p:cNvGrpSpPr/>
          <p:nvPr/>
        </p:nvGrpSpPr>
        <p:grpSpPr>
          <a:xfrm>
            <a:off x="5414963" y="414339"/>
            <a:ext cx="2000250" cy="4570562"/>
            <a:chOff x="2547150" y="238125"/>
            <a:chExt cx="2525675" cy="5238750"/>
          </a:xfrm>
        </p:grpSpPr>
        <p:sp>
          <p:nvSpPr>
            <p:cNvPr id="686" name="Google Shape;68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7A06E27-A1CB-48B4-BA99-FB2E4E944F63}"/>
              </a:ext>
            </a:extLst>
          </p:cNvPr>
          <p:cNvPicPr>
            <a:picLocks noChangeAspect="1"/>
          </p:cNvPicPr>
          <p:nvPr/>
        </p:nvPicPr>
        <p:blipFill>
          <a:blip r:embed="rId3"/>
          <a:stretch>
            <a:fillRect/>
          </a:stretch>
        </p:blipFill>
        <p:spPr>
          <a:xfrm>
            <a:off x="5465961" y="834446"/>
            <a:ext cx="1896768" cy="3731983"/>
          </a:xfrm>
          <a:prstGeom prst="rect">
            <a:avLst/>
          </a:prstGeom>
        </p:spPr>
      </p:pic>
      <p:pic>
        <p:nvPicPr>
          <p:cNvPr id="10" name="Picture 9">
            <a:extLst>
              <a:ext uri="{FF2B5EF4-FFF2-40B4-BE49-F238E27FC236}">
                <a16:creationId xmlns:a16="http://schemas.microsoft.com/office/drawing/2014/main" id="{597642EE-A91D-46BA-B6CC-804178DA2993}"/>
              </a:ext>
            </a:extLst>
          </p:cNvPr>
          <p:cNvPicPr>
            <a:picLocks noChangeAspect="1"/>
          </p:cNvPicPr>
          <p:nvPr/>
        </p:nvPicPr>
        <p:blipFill>
          <a:blip r:embed="rId4"/>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3">
                                            <p:txEl>
                                              <p:pRg st="0" end="0"/>
                                            </p:txEl>
                                          </p:spTgt>
                                        </p:tgtEl>
                                        <p:attrNameLst>
                                          <p:attrName>style.visibility</p:attrName>
                                        </p:attrNameLst>
                                      </p:cBhvr>
                                      <p:to>
                                        <p:strVal val="visible"/>
                                      </p:to>
                                    </p:set>
                                    <p:animEffect transition="in" filter="fade">
                                      <p:cBhvr>
                                        <p:cTn id="7" dur="500"/>
                                        <p:tgtEl>
                                          <p:spTgt spid="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3">
                                            <p:txEl>
                                              <p:pRg st="1" end="1"/>
                                            </p:txEl>
                                          </p:spTgt>
                                        </p:tgtEl>
                                        <p:attrNameLst>
                                          <p:attrName>style.visibility</p:attrName>
                                        </p:attrNameLst>
                                      </p:cBhvr>
                                      <p:to>
                                        <p:strVal val="visible"/>
                                      </p:to>
                                    </p:set>
                                    <p:animEffect transition="in" filter="fade">
                                      <p:cBhvr>
                                        <p:cTn id="12" dur="500"/>
                                        <p:tgtEl>
                                          <p:spTgt spid="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3">
                                            <p:txEl>
                                              <p:pRg st="2" end="2"/>
                                            </p:txEl>
                                          </p:spTgt>
                                        </p:tgtEl>
                                        <p:attrNameLst>
                                          <p:attrName>style.visibility</p:attrName>
                                        </p:attrNameLst>
                                      </p:cBhvr>
                                      <p:to>
                                        <p:strVal val="visible"/>
                                      </p:to>
                                    </p:set>
                                    <p:animEffect transition="in" filter="fade">
                                      <p:cBhvr>
                                        <p:cTn id="17" dur="500"/>
                                        <p:tgtEl>
                                          <p:spTgt spid="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Progress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8</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361201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73700" y="326944"/>
            <a:ext cx="6996600" cy="409027"/>
          </a:xfrm>
          <a:prstGeom prst="rect">
            <a:avLst/>
          </a:prstGeom>
        </p:spPr>
        <p:txBody>
          <a:bodyPr spcFirstLastPara="1" wrap="square" lIns="91425" tIns="91425" rIns="91425" bIns="91425" anchor="b" anchorCtr="0">
            <a:noAutofit/>
          </a:bodyPr>
          <a:lstStyle/>
          <a:p>
            <a:pPr lvl="0"/>
            <a:r>
              <a:rPr lang="en" dirty="0">
                <a:solidFill>
                  <a:srgbClr val="3C78D8"/>
                </a:solidFill>
                <a:latin typeface="Arial"/>
              </a:rPr>
              <a:t>Application Flow</a:t>
            </a:r>
            <a:endParaRPr dirty="0">
              <a:solidFill>
                <a:schemeClr val="accent2"/>
              </a:solidFill>
              <a:latin typeface="+mj-lt"/>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59" name="Picture 58">
            <a:extLst>
              <a:ext uri="{FF2B5EF4-FFF2-40B4-BE49-F238E27FC236}">
                <a16:creationId xmlns:a16="http://schemas.microsoft.com/office/drawing/2014/main" id="{8073DF88-8064-4D47-8600-1822E947472C}"/>
              </a:ext>
            </a:extLst>
          </p:cNvPr>
          <p:cNvPicPr>
            <a:picLocks noChangeAspect="1"/>
          </p:cNvPicPr>
          <p:nvPr/>
        </p:nvPicPr>
        <p:blipFill>
          <a:blip r:embed="rId3"/>
          <a:stretch>
            <a:fillRect/>
          </a:stretch>
        </p:blipFill>
        <p:spPr>
          <a:xfrm>
            <a:off x="8058150" y="138987"/>
            <a:ext cx="883747" cy="346538"/>
          </a:xfrm>
          <a:prstGeom prst="rect">
            <a:avLst/>
          </a:prstGeom>
        </p:spPr>
      </p:pic>
      <p:graphicFrame>
        <p:nvGraphicFramePr>
          <p:cNvPr id="5" name="Diagram 4"/>
          <p:cNvGraphicFramePr/>
          <p:nvPr>
            <p:extLst>
              <p:ext uri="{D42A27DB-BD31-4B8C-83A1-F6EECF244321}">
                <p14:modId xmlns:p14="http://schemas.microsoft.com/office/powerpoint/2010/main" val="3199089162"/>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943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73700" y="326944"/>
            <a:ext cx="6996600" cy="4090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Application Flow</a:t>
            </a:r>
            <a:endParaRPr dirty="0">
              <a:solidFill>
                <a:schemeClr val="accent2"/>
              </a:solidFill>
              <a:latin typeface="+mj-lt"/>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59" name="Picture 58">
            <a:extLst>
              <a:ext uri="{FF2B5EF4-FFF2-40B4-BE49-F238E27FC236}">
                <a16:creationId xmlns:a16="http://schemas.microsoft.com/office/drawing/2014/main" id="{8073DF88-8064-4D47-8600-1822E947472C}"/>
              </a:ext>
            </a:extLst>
          </p:cNvPr>
          <p:cNvPicPr>
            <a:picLocks noChangeAspect="1"/>
          </p:cNvPicPr>
          <p:nvPr/>
        </p:nvPicPr>
        <p:blipFill>
          <a:blip r:embed="rId3"/>
          <a:stretch>
            <a:fillRect/>
          </a:stretch>
        </p:blipFill>
        <p:spPr>
          <a:xfrm>
            <a:off x="8058150" y="138987"/>
            <a:ext cx="883747" cy="346538"/>
          </a:xfrm>
          <a:prstGeom prst="rect">
            <a:avLst/>
          </a:prstGeom>
        </p:spPr>
      </p:pic>
      <p:graphicFrame>
        <p:nvGraphicFramePr>
          <p:cNvPr id="5" name="Diagram 4"/>
          <p:cNvGraphicFramePr/>
          <p:nvPr>
            <p:extLst>
              <p:ext uri="{D42A27DB-BD31-4B8C-83A1-F6EECF244321}">
                <p14:modId xmlns:p14="http://schemas.microsoft.com/office/powerpoint/2010/main" val="2201529794"/>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9435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1484756016"/>
              </p:ext>
            </p:extLst>
          </p:nvPr>
        </p:nvGraphicFramePr>
        <p:xfrm>
          <a:off x="1509713" y="1121569"/>
          <a:ext cx="6096000" cy="2529840"/>
        </p:xfrm>
        <a:graphic>
          <a:graphicData uri="http://schemas.openxmlformats.org/drawingml/2006/table">
            <a:tbl>
              <a:tblPr firstRow="1" bandRow="1">
                <a:tableStyleId>{F2DE63D5-997A-4646-A377-4702673A728D}</a:tableStyleId>
              </a:tblPr>
              <a:tblGrid>
                <a:gridCol w="1524000">
                  <a:extLst>
                    <a:ext uri="{9D8B030D-6E8A-4147-A177-3AD203B41FA5}">
                      <a16:colId xmlns:a16="http://schemas.microsoft.com/office/drawing/2014/main" val="3630114450"/>
                    </a:ext>
                  </a:extLst>
                </a:gridCol>
                <a:gridCol w="1524000">
                  <a:extLst>
                    <a:ext uri="{9D8B030D-6E8A-4147-A177-3AD203B41FA5}">
                      <a16:colId xmlns:a16="http://schemas.microsoft.com/office/drawing/2014/main" val="4092616580"/>
                    </a:ext>
                  </a:extLst>
                </a:gridCol>
                <a:gridCol w="1524000">
                  <a:extLst>
                    <a:ext uri="{9D8B030D-6E8A-4147-A177-3AD203B41FA5}">
                      <a16:colId xmlns:a16="http://schemas.microsoft.com/office/drawing/2014/main" val="4166384656"/>
                    </a:ext>
                  </a:extLst>
                </a:gridCol>
                <a:gridCol w="1524000">
                  <a:extLst>
                    <a:ext uri="{9D8B030D-6E8A-4147-A177-3AD203B41FA5}">
                      <a16:colId xmlns:a16="http://schemas.microsoft.com/office/drawing/2014/main" val="3136693308"/>
                    </a:ext>
                  </a:extLst>
                </a:gridCol>
              </a:tblGrid>
              <a:tr h="203359">
                <a:tc gridSpan="4">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Users</a:t>
                      </a:r>
                      <a:endParaRPr lang="en-IN" dirty="0" smtClean="0"/>
                    </a:p>
                  </a:txBody>
                  <a:tcPr/>
                </a:tc>
                <a:tc hMerge="1">
                  <a:txBody>
                    <a:bodyPr/>
                    <a:lstStyle/>
                    <a:p>
                      <a:pPr algn="ctr"/>
                      <a:endParaRPr lang="en-IN" dirty="0"/>
                    </a:p>
                  </a:txBody>
                  <a:tcPr/>
                </a:tc>
                <a:tc hMerge="1">
                  <a:txBody>
                    <a:bodyPr/>
                    <a:lstStyle/>
                    <a:p>
                      <a:pPr algn="ctr"/>
                      <a:endParaRPr lang="en-IN" dirty="0"/>
                    </a:p>
                  </a:txBody>
                  <a:tcPr/>
                </a:tc>
                <a:tc hMerge="1">
                  <a:txBody>
                    <a:bodyPr/>
                    <a:lstStyle/>
                    <a:p>
                      <a:endParaRPr lang="en-IN"/>
                    </a:p>
                  </a:txBody>
                  <a:tcPr/>
                </a:tc>
                <a:extLst>
                  <a:ext uri="{0D108BD9-81ED-4DB2-BD59-A6C34878D82A}">
                    <a16:rowId xmlns:a16="http://schemas.microsoft.com/office/drawing/2014/main" val="1434997554"/>
                  </a:ext>
                </a:extLst>
              </a:tr>
              <a:tr h="370840">
                <a:tc>
                  <a:txBody>
                    <a:bodyPr/>
                    <a:lstStyle/>
                    <a:p>
                      <a:r>
                        <a:rPr lang="en-US" b="1" dirty="0" smtClean="0"/>
                        <a:t>Field Name</a:t>
                      </a:r>
                      <a:endParaRPr lang="en-IN" b="1" dirty="0"/>
                    </a:p>
                  </a:txBody>
                  <a:tcPr/>
                </a:tc>
                <a:tc>
                  <a:txBody>
                    <a:bodyPr/>
                    <a:lstStyle/>
                    <a:p>
                      <a:r>
                        <a:rPr lang="en-US" b="1" dirty="0" smtClean="0"/>
                        <a:t>Data Type</a:t>
                      </a:r>
                      <a:endParaRPr lang="en-IN" b="1" dirty="0"/>
                    </a:p>
                  </a:txBody>
                  <a:tcPr/>
                </a:tc>
                <a:tc>
                  <a:txBody>
                    <a:bodyPr/>
                    <a:lstStyle/>
                    <a:p>
                      <a:r>
                        <a:rPr lang="en-US" b="1" dirty="0" smtClean="0"/>
                        <a:t>Size</a:t>
                      </a:r>
                      <a:endParaRPr lang="en-IN" b="1" dirty="0"/>
                    </a:p>
                  </a:txBody>
                  <a:tcPr/>
                </a:tc>
                <a:tc>
                  <a:txBody>
                    <a:bodyPr/>
                    <a:lstStyle/>
                    <a:p>
                      <a:r>
                        <a:rPr lang="en-US" b="1" dirty="0" smtClean="0"/>
                        <a:t>Key</a:t>
                      </a:r>
                      <a:endParaRPr lang="en-IN" b="1" dirty="0"/>
                    </a:p>
                  </a:txBody>
                  <a:tcPr/>
                </a:tc>
                <a:extLst>
                  <a:ext uri="{0D108BD9-81ED-4DB2-BD59-A6C34878D82A}">
                    <a16:rowId xmlns:a16="http://schemas.microsoft.com/office/drawing/2014/main" val="1230653244"/>
                  </a:ext>
                </a:extLst>
              </a:tr>
              <a:tr h="370840">
                <a:tc>
                  <a:txBody>
                    <a:bodyPr/>
                    <a:lstStyle/>
                    <a:p>
                      <a:r>
                        <a:rPr lang="en-US" baseline="0" dirty="0" smtClean="0"/>
                        <a:t>id</a:t>
                      </a:r>
                      <a:endParaRPr lang="en-IN" dirty="0"/>
                    </a:p>
                  </a:txBody>
                  <a:tcPr/>
                </a:tc>
                <a:tc>
                  <a:txBody>
                    <a:bodyPr/>
                    <a:lstStyle/>
                    <a:p>
                      <a:r>
                        <a:rPr lang="en-US" dirty="0" err="1" smtClean="0"/>
                        <a:t>IntegerField</a:t>
                      </a:r>
                      <a:endParaRPr lang="en-IN" dirty="0"/>
                    </a:p>
                  </a:txBody>
                  <a:tcPr/>
                </a:tc>
                <a:tc>
                  <a:txBody>
                    <a:bodyPr/>
                    <a:lstStyle/>
                    <a:p>
                      <a:r>
                        <a:rPr lang="en-US" dirty="0" smtClean="0"/>
                        <a:t>Auto-increment</a:t>
                      </a:r>
                      <a:endParaRPr lang="en-IN" dirty="0"/>
                    </a:p>
                  </a:txBody>
                  <a:tcPr/>
                </a:tc>
                <a:tc>
                  <a:txBody>
                    <a:bodyPr/>
                    <a:lstStyle/>
                    <a:p>
                      <a:r>
                        <a:rPr lang="en-US" dirty="0" smtClean="0"/>
                        <a:t>PK</a:t>
                      </a:r>
                      <a:endParaRPr lang="en-IN" dirty="0"/>
                    </a:p>
                  </a:txBody>
                  <a:tcPr/>
                </a:tc>
                <a:extLst>
                  <a:ext uri="{0D108BD9-81ED-4DB2-BD59-A6C34878D82A}">
                    <a16:rowId xmlns:a16="http://schemas.microsoft.com/office/drawing/2014/main" val="2932134171"/>
                  </a:ext>
                </a:extLst>
              </a:tr>
              <a:tr h="370840">
                <a:tc>
                  <a:txBody>
                    <a:bodyPr/>
                    <a:lstStyle/>
                    <a:p>
                      <a:r>
                        <a:rPr lang="en-US" dirty="0" smtClean="0"/>
                        <a:t>username</a:t>
                      </a:r>
                      <a:endParaRPr lang="en-IN" dirty="0"/>
                    </a:p>
                  </a:txBody>
                  <a:tcPr/>
                </a:tc>
                <a:tc>
                  <a:txBody>
                    <a:bodyPr/>
                    <a:lstStyle/>
                    <a:p>
                      <a:r>
                        <a:rPr lang="en-US" dirty="0" err="1" smtClean="0"/>
                        <a:t>CharField</a:t>
                      </a:r>
                      <a:endParaRPr lang="en-IN" dirty="0"/>
                    </a:p>
                  </a:txBody>
                  <a:tcPr/>
                </a:tc>
                <a:tc>
                  <a:txBody>
                    <a:bodyPr/>
                    <a:lstStyle/>
                    <a:p>
                      <a:r>
                        <a:rPr lang="en-US" dirty="0" smtClean="0"/>
                        <a:t>30</a:t>
                      </a:r>
                      <a:endParaRPr lang="en-IN" dirty="0"/>
                    </a:p>
                  </a:txBody>
                  <a:tcPr/>
                </a:tc>
                <a:tc>
                  <a:txBody>
                    <a:bodyPr/>
                    <a:lstStyle/>
                    <a:p>
                      <a:r>
                        <a:rPr lang="en-US" dirty="0" smtClean="0"/>
                        <a:t>-</a:t>
                      </a:r>
                      <a:endParaRPr lang="en-IN" dirty="0"/>
                    </a:p>
                  </a:txBody>
                  <a:tcPr/>
                </a:tc>
                <a:extLst>
                  <a:ext uri="{0D108BD9-81ED-4DB2-BD59-A6C34878D82A}">
                    <a16:rowId xmlns:a16="http://schemas.microsoft.com/office/drawing/2014/main" val="1163703538"/>
                  </a:ext>
                </a:extLst>
              </a:tr>
              <a:tr h="370840">
                <a:tc>
                  <a:txBody>
                    <a:bodyPr/>
                    <a:lstStyle/>
                    <a:p>
                      <a:r>
                        <a:rPr lang="en-US" dirty="0" err="1" smtClean="0"/>
                        <a:t>email_address</a:t>
                      </a:r>
                      <a:endParaRPr lang="en-IN" dirty="0"/>
                    </a:p>
                  </a:txBody>
                  <a:tcPr/>
                </a:tc>
                <a:tc>
                  <a:txBody>
                    <a:bodyPr/>
                    <a:lstStyle/>
                    <a:p>
                      <a:r>
                        <a:rPr lang="en-US" dirty="0" err="1" smtClean="0"/>
                        <a:t>EmailField</a:t>
                      </a:r>
                      <a:endParaRPr lang="en-IN" dirty="0"/>
                    </a:p>
                  </a:txBody>
                  <a:tcPr/>
                </a:tc>
                <a:tc>
                  <a:txBody>
                    <a:bodyPr/>
                    <a:lstStyle/>
                    <a:p>
                      <a:r>
                        <a:rPr lang="en-US" dirty="0" smtClean="0"/>
                        <a:t>30</a:t>
                      </a:r>
                      <a:endParaRPr lang="en-IN" dirty="0"/>
                    </a:p>
                  </a:txBody>
                  <a:tcPr/>
                </a:tc>
                <a:tc>
                  <a:txBody>
                    <a:bodyPr/>
                    <a:lstStyle/>
                    <a:p>
                      <a:r>
                        <a:rPr lang="en-US" dirty="0" smtClean="0"/>
                        <a:t>-</a:t>
                      </a:r>
                    </a:p>
                  </a:txBody>
                  <a:tcPr/>
                </a:tc>
                <a:extLst>
                  <a:ext uri="{0D108BD9-81ED-4DB2-BD59-A6C34878D82A}">
                    <a16:rowId xmlns:a16="http://schemas.microsoft.com/office/drawing/2014/main" val="3901594398"/>
                  </a:ext>
                </a:extLst>
              </a:tr>
              <a:tr h="370840">
                <a:tc>
                  <a:txBody>
                    <a:bodyPr/>
                    <a:lstStyle/>
                    <a:p>
                      <a:r>
                        <a:rPr lang="en-US" dirty="0" smtClean="0"/>
                        <a:t>phone</a:t>
                      </a:r>
                      <a:endParaRPr lang="en-IN" dirty="0"/>
                    </a:p>
                  </a:txBody>
                  <a:tcPr/>
                </a:tc>
                <a:tc>
                  <a:txBody>
                    <a:bodyPr/>
                    <a:lstStyle/>
                    <a:p>
                      <a:r>
                        <a:rPr lang="en-IN" dirty="0" err="1" smtClean="0"/>
                        <a:t>BigIntegerField</a:t>
                      </a:r>
                      <a:endParaRPr lang="en-IN" dirty="0"/>
                    </a:p>
                  </a:txBody>
                  <a:tcPr/>
                </a:tc>
                <a:tc>
                  <a:txBody>
                    <a:bodyPr/>
                    <a:lstStyle/>
                    <a:p>
                      <a:r>
                        <a:rPr lang="en-US" dirty="0" smtClean="0"/>
                        <a:t>-</a:t>
                      </a:r>
                      <a:endParaRPr lang="en-IN" dirty="0"/>
                    </a:p>
                  </a:txBody>
                  <a:tcPr/>
                </a:tc>
                <a:tc>
                  <a:txBody>
                    <a:bodyPr/>
                    <a:lstStyle/>
                    <a:p>
                      <a:r>
                        <a:rPr lang="en-US" dirty="0" smtClean="0"/>
                        <a:t>-</a:t>
                      </a:r>
                    </a:p>
                  </a:txBody>
                  <a:tcPr/>
                </a:tc>
                <a:extLst>
                  <a:ext uri="{0D108BD9-81ED-4DB2-BD59-A6C34878D82A}">
                    <a16:rowId xmlns:a16="http://schemas.microsoft.com/office/drawing/2014/main" val="126622138"/>
                  </a:ext>
                </a:extLst>
              </a:tr>
              <a:tr h="370840">
                <a:tc>
                  <a:txBody>
                    <a:bodyPr/>
                    <a:lstStyle/>
                    <a:p>
                      <a:r>
                        <a:rPr lang="en-US" dirty="0" smtClean="0"/>
                        <a:t>password</a:t>
                      </a:r>
                      <a:endParaRPr lang="en-IN" dirty="0"/>
                    </a:p>
                  </a:txBody>
                  <a:tcPr/>
                </a:tc>
                <a:tc>
                  <a:txBody>
                    <a:bodyPr/>
                    <a:lstStyle/>
                    <a:p>
                      <a:r>
                        <a:rPr lang="en-US" dirty="0" err="1" smtClean="0"/>
                        <a:t>CharField</a:t>
                      </a:r>
                      <a:endParaRPr lang="en-IN" dirty="0"/>
                    </a:p>
                  </a:txBody>
                  <a:tcPr/>
                </a:tc>
                <a:tc>
                  <a:txBody>
                    <a:bodyPr/>
                    <a:lstStyle/>
                    <a:p>
                      <a:r>
                        <a:rPr lang="en-US" dirty="0" smtClean="0"/>
                        <a:t>20</a:t>
                      </a:r>
                      <a:endParaRPr lang="en-IN" dirty="0"/>
                    </a:p>
                  </a:txBody>
                  <a:tcPr/>
                </a:tc>
                <a:tc>
                  <a:txBody>
                    <a:bodyPr/>
                    <a:lstStyle/>
                    <a:p>
                      <a:r>
                        <a:rPr lang="en-US" dirty="0" smtClean="0"/>
                        <a:t>-</a:t>
                      </a:r>
                      <a:endParaRPr lang="en-US" dirty="0" smtClean="0"/>
                    </a:p>
                  </a:txBody>
                  <a:tcPr/>
                </a:tc>
                <a:extLst>
                  <a:ext uri="{0D108BD9-81ED-4DB2-BD59-A6C34878D82A}">
                    <a16:rowId xmlns:a16="http://schemas.microsoft.com/office/drawing/2014/main" val="2588928892"/>
                  </a:ext>
                </a:extLst>
              </a:tr>
            </a:tbl>
          </a:graphicData>
        </a:graphic>
      </p:graphicFrame>
      <p:sp>
        <p:nvSpPr>
          <p:cNvPr id="4" name="Google Shape;531;p21"/>
          <p:cNvSpPr txBox="1">
            <a:spLocks/>
          </p:cNvSpPr>
          <p:nvPr/>
        </p:nvSpPr>
        <p:spPr>
          <a:xfrm>
            <a:off x="1073700" y="326944"/>
            <a:ext cx="6996600" cy="4090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smtClean="0">
                <a:solidFill>
                  <a:schemeClr val="accent2"/>
                </a:solidFill>
                <a:latin typeface="+mj-lt"/>
              </a:rPr>
              <a:t>Data Dictionary</a:t>
            </a:r>
            <a:endParaRPr lang="en-IN" dirty="0">
              <a:solidFill>
                <a:schemeClr val="accent2"/>
              </a:solidFill>
              <a:latin typeface="+mj-lt"/>
            </a:endParaRPr>
          </a:p>
        </p:txBody>
      </p:sp>
    </p:spTree>
    <p:extLst>
      <p:ext uri="{BB962C8B-B14F-4D97-AF65-F5344CB8AC3E}">
        <p14:creationId xmlns:p14="http://schemas.microsoft.com/office/powerpoint/2010/main" val="430416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3248363764"/>
              </p:ext>
            </p:extLst>
          </p:nvPr>
        </p:nvGraphicFramePr>
        <p:xfrm>
          <a:off x="1509713" y="1121569"/>
          <a:ext cx="6096000" cy="1788160"/>
        </p:xfrm>
        <a:graphic>
          <a:graphicData uri="http://schemas.openxmlformats.org/drawingml/2006/table">
            <a:tbl>
              <a:tblPr firstRow="1" bandRow="1">
                <a:tableStyleId>{F2DE63D5-997A-4646-A377-4702673A728D}</a:tableStyleId>
              </a:tblPr>
              <a:tblGrid>
                <a:gridCol w="1524000">
                  <a:extLst>
                    <a:ext uri="{9D8B030D-6E8A-4147-A177-3AD203B41FA5}">
                      <a16:colId xmlns:a16="http://schemas.microsoft.com/office/drawing/2014/main" val="3630114450"/>
                    </a:ext>
                  </a:extLst>
                </a:gridCol>
                <a:gridCol w="1524000">
                  <a:extLst>
                    <a:ext uri="{9D8B030D-6E8A-4147-A177-3AD203B41FA5}">
                      <a16:colId xmlns:a16="http://schemas.microsoft.com/office/drawing/2014/main" val="4092616580"/>
                    </a:ext>
                  </a:extLst>
                </a:gridCol>
                <a:gridCol w="1524000">
                  <a:extLst>
                    <a:ext uri="{9D8B030D-6E8A-4147-A177-3AD203B41FA5}">
                      <a16:colId xmlns:a16="http://schemas.microsoft.com/office/drawing/2014/main" val="4166384656"/>
                    </a:ext>
                  </a:extLst>
                </a:gridCol>
                <a:gridCol w="1524000">
                  <a:extLst>
                    <a:ext uri="{9D8B030D-6E8A-4147-A177-3AD203B41FA5}">
                      <a16:colId xmlns:a16="http://schemas.microsoft.com/office/drawing/2014/main" val="3136693308"/>
                    </a:ext>
                  </a:extLst>
                </a:gridCol>
              </a:tblGrid>
              <a:tr h="203359">
                <a:tc gridSpan="4">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Users-Bill</a:t>
                      </a:r>
                      <a:endParaRPr lang="en-IN" dirty="0" smtClean="0"/>
                    </a:p>
                  </a:txBody>
                  <a:tcPr/>
                </a:tc>
                <a:tc hMerge="1">
                  <a:txBody>
                    <a:bodyPr/>
                    <a:lstStyle/>
                    <a:p>
                      <a:pPr algn="ctr"/>
                      <a:endParaRPr lang="en-IN" dirty="0"/>
                    </a:p>
                  </a:txBody>
                  <a:tcPr/>
                </a:tc>
                <a:tc hMerge="1">
                  <a:txBody>
                    <a:bodyPr/>
                    <a:lstStyle/>
                    <a:p>
                      <a:pPr algn="ctr"/>
                      <a:endParaRPr lang="en-IN" dirty="0"/>
                    </a:p>
                  </a:txBody>
                  <a:tcPr/>
                </a:tc>
                <a:tc hMerge="1">
                  <a:txBody>
                    <a:bodyPr/>
                    <a:lstStyle/>
                    <a:p>
                      <a:endParaRPr lang="en-IN"/>
                    </a:p>
                  </a:txBody>
                  <a:tcPr/>
                </a:tc>
                <a:extLst>
                  <a:ext uri="{0D108BD9-81ED-4DB2-BD59-A6C34878D82A}">
                    <a16:rowId xmlns:a16="http://schemas.microsoft.com/office/drawing/2014/main" val="1434997554"/>
                  </a:ext>
                </a:extLst>
              </a:tr>
              <a:tr h="370840">
                <a:tc>
                  <a:txBody>
                    <a:bodyPr/>
                    <a:lstStyle/>
                    <a:p>
                      <a:r>
                        <a:rPr lang="en-US" b="1" dirty="0" smtClean="0"/>
                        <a:t>Field Name</a:t>
                      </a:r>
                      <a:endParaRPr lang="en-IN" b="1" dirty="0"/>
                    </a:p>
                  </a:txBody>
                  <a:tcPr/>
                </a:tc>
                <a:tc>
                  <a:txBody>
                    <a:bodyPr/>
                    <a:lstStyle/>
                    <a:p>
                      <a:r>
                        <a:rPr lang="en-US" b="1" dirty="0" smtClean="0"/>
                        <a:t>Data Type</a:t>
                      </a:r>
                      <a:endParaRPr lang="en-IN" b="1" dirty="0"/>
                    </a:p>
                  </a:txBody>
                  <a:tcPr/>
                </a:tc>
                <a:tc>
                  <a:txBody>
                    <a:bodyPr/>
                    <a:lstStyle/>
                    <a:p>
                      <a:r>
                        <a:rPr lang="en-US" b="1" dirty="0" smtClean="0"/>
                        <a:t>Size</a:t>
                      </a:r>
                      <a:endParaRPr lang="en-IN" b="1" dirty="0"/>
                    </a:p>
                  </a:txBody>
                  <a:tcPr/>
                </a:tc>
                <a:tc>
                  <a:txBody>
                    <a:bodyPr/>
                    <a:lstStyle/>
                    <a:p>
                      <a:r>
                        <a:rPr lang="en-US" b="1" dirty="0" smtClean="0"/>
                        <a:t>Key</a:t>
                      </a:r>
                      <a:endParaRPr lang="en-IN" b="1" dirty="0"/>
                    </a:p>
                  </a:txBody>
                  <a:tcPr/>
                </a:tc>
                <a:extLst>
                  <a:ext uri="{0D108BD9-81ED-4DB2-BD59-A6C34878D82A}">
                    <a16:rowId xmlns:a16="http://schemas.microsoft.com/office/drawing/2014/main" val="1230653244"/>
                  </a:ext>
                </a:extLst>
              </a:tr>
              <a:tr h="370840">
                <a:tc>
                  <a:txBody>
                    <a:bodyPr/>
                    <a:lstStyle/>
                    <a:p>
                      <a:r>
                        <a:rPr lang="en-US" dirty="0" err="1" smtClean="0"/>
                        <a:t>user_id</a:t>
                      </a:r>
                      <a:endParaRPr lang="en-IN" dirty="0"/>
                    </a:p>
                  </a:txBody>
                  <a:tcPr/>
                </a:tc>
                <a:tc>
                  <a:txBody>
                    <a:bodyPr/>
                    <a:lstStyle/>
                    <a:p>
                      <a:r>
                        <a:rPr lang="en-US" dirty="0" err="1" smtClean="0"/>
                        <a:t>IntegerField</a:t>
                      </a:r>
                      <a:endParaRPr lang="en-IN" dirty="0"/>
                    </a:p>
                  </a:txBody>
                  <a:tcPr/>
                </a:tc>
                <a:tc>
                  <a:txBody>
                    <a:bodyPr/>
                    <a:lstStyle/>
                    <a:p>
                      <a:r>
                        <a:rPr lang="en-US" dirty="0" smtClean="0"/>
                        <a:t>-</a:t>
                      </a:r>
                      <a:endParaRPr lang="en-IN" dirty="0"/>
                    </a:p>
                  </a:txBody>
                  <a:tcPr/>
                </a:tc>
                <a:tc>
                  <a:txBody>
                    <a:bodyPr/>
                    <a:lstStyle/>
                    <a:p>
                      <a:r>
                        <a:rPr lang="en-US" dirty="0" smtClean="0"/>
                        <a:t>FK</a:t>
                      </a:r>
                      <a:endParaRPr lang="en-IN" dirty="0"/>
                    </a:p>
                  </a:txBody>
                  <a:tcPr/>
                </a:tc>
                <a:extLst>
                  <a:ext uri="{0D108BD9-81ED-4DB2-BD59-A6C34878D82A}">
                    <a16:rowId xmlns:a16="http://schemas.microsoft.com/office/drawing/2014/main" val="1163703538"/>
                  </a:ext>
                </a:extLst>
              </a:tr>
              <a:tr h="370840">
                <a:tc>
                  <a:txBody>
                    <a:bodyPr/>
                    <a:lstStyle/>
                    <a:p>
                      <a:r>
                        <a:rPr lang="en-US" dirty="0" err="1" smtClean="0"/>
                        <a:t>bill_id</a:t>
                      </a:r>
                      <a:endParaRPr lang="en-IN" dirty="0"/>
                    </a:p>
                  </a:txBody>
                  <a:tcPr/>
                </a:tc>
                <a:tc>
                  <a:txBody>
                    <a:bodyPr/>
                    <a:lstStyle/>
                    <a:p>
                      <a:r>
                        <a:rPr lang="en-US" dirty="0" err="1" smtClean="0"/>
                        <a:t>IntegerField</a:t>
                      </a:r>
                      <a:endParaRPr lang="en-IN" dirty="0"/>
                    </a:p>
                  </a:txBody>
                  <a:tcPr/>
                </a:tc>
                <a:tc>
                  <a:txBody>
                    <a:bodyPr/>
                    <a:lstStyle/>
                    <a:p>
                      <a:r>
                        <a:rPr lang="en-US" dirty="0" smtClean="0"/>
                        <a:t>-</a:t>
                      </a:r>
                      <a:endParaRPr lang="en-IN" dirty="0"/>
                    </a:p>
                  </a:txBody>
                  <a:tcPr/>
                </a:tc>
                <a:tc>
                  <a:txBody>
                    <a:bodyPr/>
                    <a:lstStyle/>
                    <a:p>
                      <a:r>
                        <a:rPr lang="en-US" dirty="0" smtClean="0"/>
                        <a:t>FK</a:t>
                      </a:r>
                    </a:p>
                  </a:txBody>
                  <a:tcPr/>
                </a:tc>
                <a:extLst>
                  <a:ext uri="{0D108BD9-81ED-4DB2-BD59-A6C34878D82A}">
                    <a16:rowId xmlns:a16="http://schemas.microsoft.com/office/drawing/2014/main" val="3901594398"/>
                  </a:ext>
                </a:extLst>
              </a:tr>
              <a:tr h="370840">
                <a:tc>
                  <a:txBody>
                    <a:bodyPr/>
                    <a:lstStyle/>
                    <a:p>
                      <a:r>
                        <a:rPr lang="en-US" dirty="0" err="1" smtClean="0"/>
                        <a:t>paid_amount</a:t>
                      </a:r>
                      <a:endParaRPr lang="en-IN" dirty="0"/>
                    </a:p>
                  </a:txBody>
                  <a:tcPr/>
                </a:tc>
                <a:tc>
                  <a:txBody>
                    <a:bodyPr/>
                    <a:lstStyle/>
                    <a:p>
                      <a:r>
                        <a:rPr lang="en-US" dirty="0" err="1" smtClean="0"/>
                        <a:t>IntegerField</a:t>
                      </a:r>
                      <a:endParaRPr lang="en-IN" dirty="0"/>
                    </a:p>
                  </a:txBody>
                  <a:tcPr/>
                </a:tc>
                <a:tc>
                  <a:txBody>
                    <a:bodyPr/>
                    <a:lstStyle/>
                    <a:p>
                      <a:r>
                        <a:rPr lang="en-US" dirty="0" smtClean="0"/>
                        <a:t>-</a:t>
                      </a:r>
                      <a:endParaRPr lang="en-IN" dirty="0"/>
                    </a:p>
                  </a:txBody>
                  <a:tcPr/>
                </a:tc>
                <a:tc>
                  <a:txBody>
                    <a:bodyPr/>
                    <a:lstStyle/>
                    <a:p>
                      <a:r>
                        <a:rPr lang="en-US" dirty="0" smtClean="0"/>
                        <a:t>-</a:t>
                      </a:r>
                    </a:p>
                  </a:txBody>
                  <a:tcPr/>
                </a:tc>
                <a:extLst>
                  <a:ext uri="{0D108BD9-81ED-4DB2-BD59-A6C34878D82A}">
                    <a16:rowId xmlns:a16="http://schemas.microsoft.com/office/drawing/2014/main" val="126622138"/>
                  </a:ext>
                </a:extLst>
              </a:tr>
            </a:tbl>
          </a:graphicData>
        </a:graphic>
      </p:graphicFrame>
      <p:sp>
        <p:nvSpPr>
          <p:cNvPr id="4" name="Google Shape;531;p21"/>
          <p:cNvSpPr txBox="1">
            <a:spLocks/>
          </p:cNvSpPr>
          <p:nvPr/>
        </p:nvSpPr>
        <p:spPr>
          <a:xfrm>
            <a:off x="1073700" y="326944"/>
            <a:ext cx="6996600" cy="4090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2"/>
                </a:solidFill>
              </a:rPr>
              <a:t>Data Dictionary</a:t>
            </a:r>
          </a:p>
        </p:txBody>
      </p:sp>
    </p:spTree>
    <p:extLst>
      <p:ext uri="{BB962C8B-B14F-4D97-AF65-F5344CB8AC3E}">
        <p14:creationId xmlns:p14="http://schemas.microsoft.com/office/powerpoint/2010/main" val="568872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1774549368"/>
              </p:ext>
            </p:extLst>
          </p:nvPr>
        </p:nvGraphicFramePr>
        <p:xfrm>
          <a:off x="1509713" y="1121569"/>
          <a:ext cx="6096000" cy="2900680"/>
        </p:xfrm>
        <a:graphic>
          <a:graphicData uri="http://schemas.openxmlformats.org/drawingml/2006/table">
            <a:tbl>
              <a:tblPr firstRow="1" bandRow="1">
                <a:tableStyleId>{F2DE63D5-997A-4646-A377-4702673A728D}</a:tableStyleId>
              </a:tblPr>
              <a:tblGrid>
                <a:gridCol w="1524000">
                  <a:extLst>
                    <a:ext uri="{9D8B030D-6E8A-4147-A177-3AD203B41FA5}">
                      <a16:colId xmlns:a16="http://schemas.microsoft.com/office/drawing/2014/main" val="3630114450"/>
                    </a:ext>
                  </a:extLst>
                </a:gridCol>
                <a:gridCol w="1524000">
                  <a:extLst>
                    <a:ext uri="{9D8B030D-6E8A-4147-A177-3AD203B41FA5}">
                      <a16:colId xmlns:a16="http://schemas.microsoft.com/office/drawing/2014/main" val="4092616580"/>
                    </a:ext>
                  </a:extLst>
                </a:gridCol>
                <a:gridCol w="1524000">
                  <a:extLst>
                    <a:ext uri="{9D8B030D-6E8A-4147-A177-3AD203B41FA5}">
                      <a16:colId xmlns:a16="http://schemas.microsoft.com/office/drawing/2014/main" val="4166384656"/>
                    </a:ext>
                  </a:extLst>
                </a:gridCol>
                <a:gridCol w="1524000">
                  <a:extLst>
                    <a:ext uri="{9D8B030D-6E8A-4147-A177-3AD203B41FA5}">
                      <a16:colId xmlns:a16="http://schemas.microsoft.com/office/drawing/2014/main" val="3136693308"/>
                    </a:ext>
                  </a:extLst>
                </a:gridCol>
              </a:tblGrid>
              <a:tr h="203359">
                <a:tc gridSpan="4">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Bills</a:t>
                      </a:r>
                      <a:endParaRPr lang="en-IN" dirty="0" smtClean="0"/>
                    </a:p>
                  </a:txBody>
                  <a:tcPr/>
                </a:tc>
                <a:tc hMerge="1">
                  <a:txBody>
                    <a:bodyPr/>
                    <a:lstStyle/>
                    <a:p>
                      <a:pPr algn="ctr"/>
                      <a:endParaRPr lang="en-IN" dirty="0"/>
                    </a:p>
                  </a:txBody>
                  <a:tcPr/>
                </a:tc>
                <a:tc hMerge="1">
                  <a:txBody>
                    <a:bodyPr/>
                    <a:lstStyle/>
                    <a:p>
                      <a:pPr algn="ctr"/>
                      <a:endParaRPr lang="en-IN" dirty="0"/>
                    </a:p>
                  </a:txBody>
                  <a:tcPr/>
                </a:tc>
                <a:tc hMerge="1">
                  <a:txBody>
                    <a:bodyPr/>
                    <a:lstStyle/>
                    <a:p>
                      <a:endParaRPr lang="en-IN"/>
                    </a:p>
                  </a:txBody>
                  <a:tcPr/>
                </a:tc>
                <a:extLst>
                  <a:ext uri="{0D108BD9-81ED-4DB2-BD59-A6C34878D82A}">
                    <a16:rowId xmlns:a16="http://schemas.microsoft.com/office/drawing/2014/main" val="1434997554"/>
                  </a:ext>
                </a:extLst>
              </a:tr>
              <a:tr h="370840">
                <a:tc>
                  <a:txBody>
                    <a:bodyPr/>
                    <a:lstStyle/>
                    <a:p>
                      <a:r>
                        <a:rPr lang="en-US" b="1" dirty="0" smtClean="0"/>
                        <a:t>Field Name</a:t>
                      </a:r>
                      <a:endParaRPr lang="en-IN" b="1" dirty="0"/>
                    </a:p>
                  </a:txBody>
                  <a:tcPr/>
                </a:tc>
                <a:tc>
                  <a:txBody>
                    <a:bodyPr/>
                    <a:lstStyle/>
                    <a:p>
                      <a:r>
                        <a:rPr lang="en-US" b="1" dirty="0" smtClean="0"/>
                        <a:t>Data Type</a:t>
                      </a:r>
                      <a:endParaRPr lang="en-IN" b="1" dirty="0"/>
                    </a:p>
                  </a:txBody>
                  <a:tcPr/>
                </a:tc>
                <a:tc>
                  <a:txBody>
                    <a:bodyPr/>
                    <a:lstStyle/>
                    <a:p>
                      <a:r>
                        <a:rPr lang="en-US" b="1" dirty="0" smtClean="0"/>
                        <a:t>Size</a:t>
                      </a:r>
                      <a:endParaRPr lang="en-IN" b="1" dirty="0"/>
                    </a:p>
                  </a:txBody>
                  <a:tcPr/>
                </a:tc>
                <a:tc>
                  <a:txBody>
                    <a:bodyPr/>
                    <a:lstStyle/>
                    <a:p>
                      <a:r>
                        <a:rPr lang="en-US" b="1" dirty="0" smtClean="0"/>
                        <a:t>Key</a:t>
                      </a:r>
                      <a:endParaRPr lang="en-IN" b="1" dirty="0"/>
                    </a:p>
                  </a:txBody>
                  <a:tcPr/>
                </a:tc>
                <a:extLst>
                  <a:ext uri="{0D108BD9-81ED-4DB2-BD59-A6C34878D82A}">
                    <a16:rowId xmlns:a16="http://schemas.microsoft.com/office/drawing/2014/main" val="1230653244"/>
                  </a:ext>
                </a:extLst>
              </a:tr>
              <a:tr h="370840">
                <a:tc>
                  <a:txBody>
                    <a:bodyPr/>
                    <a:lstStyle/>
                    <a:p>
                      <a:r>
                        <a:rPr lang="en-US" baseline="0" dirty="0" smtClean="0"/>
                        <a:t>id</a:t>
                      </a:r>
                      <a:endParaRPr lang="en-IN" dirty="0"/>
                    </a:p>
                  </a:txBody>
                  <a:tcPr/>
                </a:tc>
                <a:tc>
                  <a:txBody>
                    <a:bodyPr/>
                    <a:lstStyle/>
                    <a:p>
                      <a:r>
                        <a:rPr lang="en-US" dirty="0" err="1" smtClean="0"/>
                        <a:t>IntegerField</a:t>
                      </a:r>
                      <a:endParaRPr lang="en-IN" dirty="0"/>
                    </a:p>
                  </a:txBody>
                  <a:tcPr/>
                </a:tc>
                <a:tc>
                  <a:txBody>
                    <a:bodyPr/>
                    <a:lstStyle/>
                    <a:p>
                      <a:r>
                        <a:rPr lang="en-US" dirty="0" smtClean="0"/>
                        <a:t>Auto-increment</a:t>
                      </a:r>
                      <a:endParaRPr lang="en-IN" dirty="0"/>
                    </a:p>
                  </a:txBody>
                  <a:tcPr/>
                </a:tc>
                <a:tc>
                  <a:txBody>
                    <a:bodyPr/>
                    <a:lstStyle/>
                    <a:p>
                      <a:r>
                        <a:rPr lang="en-US" dirty="0" smtClean="0"/>
                        <a:t>PK</a:t>
                      </a:r>
                      <a:endParaRPr lang="en-IN" dirty="0"/>
                    </a:p>
                  </a:txBody>
                  <a:tcPr/>
                </a:tc>
                <a:extLst>
                  <a:ext uri="{0D108BD9-81ED-4DB2-BD59-A6C34878D82A}">
                    <a16:rowId xmlns:a16="http://schemas.microsoft.com/office/drawing/2014/main" val="2932134171"/>
                  </a:ext>
                </a:extLst>
              </a:tr>
              <a:tr h="370840">
                <a:tc>
                  <a:txBody>
                    <a:bodyPr/>
                    <a:lstStyle/>
                    <a:p>
                      <a:r>
                        <a:rPr lang="en-US" dirty="0" err="1" smtClean="0"/>
                        <a:t>bill_amount</a:t>
                      </a:r>
                      <a:r>
                        <a:rPr lang="en-US" dirty="0" smtClean="0"/>
                        <a:t> </a:t>
                      </a:r>
                      <a:endParaRPr lang="en-IN" dirty="0"/>
                    </a:p>
                  </a:txBody>
                  <a:tcPr/>
                </a:tc>
                <a:tc>
                  <a:txBody>
                    <a:bodyPr/>
                    <a:lstStyle/>
                    <a:p>
                      <a:r>
                        <a:rPr lang="en-US" dirty="0" err="1" smtClean="0"/>
                        <a:t>IntegerField</a:t>
                      </a:r>
                      <a:endParaRPr lang="en-IN" dirty="0"/>
                    </a:p>
                  </a:txBody>
                  <a:tcPr/>
                </a:tc>
                <a:tc>
                  <a:txBody>
                    <a:bodyPr/>
                    <a:lstStyle/>
                    <a:p>
                      <a:r>
                        <a:rPr lang="en-US" dirty="0" smtClean="0"/>
                        <a:t>-</a:t>
                      </a:r>
                      <a:endParaRPr lang="en-IN" dirty="0"/>
                    </a:p>
                  </a:txBody>
                  <a:tcPr/>
                </a:tc>
                <a:tc>
                  <a:txBody>
                    <a:bodyPr/>
                    <a:lstStyle/>
                    <a:p>
                      <a:r>
                        <a:rPr lang="en-US" dirty="0" smtClean="0"/>
                        <a:t>-</a:t>
                      </a:r>
                      <a:endParaRPr lang="en-IN" dirty="0"/>
                    </a:p>
                  </a:txBody>
                  <a:tcPr/>
                </a:tc>
                <a:extLst>
                  <a:ext uri="{0D108BD9-81ED-4DB2-BD59-A6C34878D82A}">
                    <a16:rowId xmlns:a16="http://schemas.microsoft.com/office/drawing/2014/main" val="1163703538"/>
                  </a:ext>
                </a:extLst>
              </a:tr>
              <a:tr h="370840">
                <a:tc>
                  <a:txBody>
                    <a:bodyPr/>
                    <a:lstStyle/>
                    <a:p>
                      <a:r>
                        <a:rPr lang="en-IN" dirty="0" err="1" smtClean="0"/>
                        <a:t>created_by</a:t>
                      </a:r>
                      <a:endParaRPr lang="en-IN" dirty="0"/>
                    </a:p>
                  </a:txBody>
                  <a:tcPr/>
                </a:tc>
                <a:tc>
                  <a:txBody>
                    <a:bodyPr/>
                    <a:lstStyle/>
                    <a:p>
                      <a:r>
                        <a:rPr lang="en-US" dirty="0" err="1" smtClean="0"/>
                        <a:t>CharField</a:t>
                      </a:r>
                      <a:endParaRPr lang="en-IN" dirty="0"/>
                    </a:p>
                  </a:txBody>
                  <a:tcPr/>
                </a:tc>
                <a:tc>
                  <a:txBody>
                    <a:bodyPr/>
                    <a:lstStyle/>
                    <a:p>
                      <a:r>
                        <a:rPr lang="en-US" dirty="0" smtClean="0"/>
                        <a:t>30</a:t>
                      </a:r>
                      <a:endParaRPr lang="en-IN" dirty="0"/>
                    </a:p>
                  </a:txBody>
                  <a:tcPr/>
                </a:tc>
                <a:tc>
                  <a:txBody>
                    <a:bodyPr/>
                    <a:lstStyle/>
                    <a:p>
                      <a:r>
                        <a:rPr lang="en-US" dirty="0" smtClean="0"/>
                        <a:t>-</a:t>
                      </a:r>
                    </a:p>
                  </a:txBody>
                  <a:tcPr/>
                </a:tc>
                <a:extLst>
                  <a:ext uri="{0D108BD9-81ED-4DB2-BD59-A6C34878D82A}">
                    <a16:rowId xmlns:a16="http://schemas.microsoft.com/office/drawing/2014/main" val="3901594398"/>
                  </a:ext>
                </a:extLst>
              </a:tr>
              <a:tr h="370840">
                <a:tc>
                  <a:txBody>
                    <a:bodyPr/>
                    <a:lstStyle/>
                    <a:p>
                      <a:r>
                        <a:rPr lang="en-IN" dirty="0" err="1" smtClean="0"/>
                        <a:t>created_on</a:t>
                      </a:r>
                      <a:r>
                        <a:rPr lang="en-IN" dirty="0" smtClean="0"/>
                        <a:t> </a:t>
                      </a:r>
                      <a:endParaRPr lang="en-IN" dirty="0"/>
                    </a:p>
                  </a:txBody>
                  <a:tcPr/>
                </a:tc>
                <a:tc>
                  <a:txBody>
                    <a:bodyPr/>
                    <a:lstStyle/>
                    <a:p>
                      <a:r>
                        <a:rPr lang="en-US" dirty="0" err="1" smtClean="0"/>
                        <a:t>CharField</a:t>
                      </a:r>
                      <a:endParaRPr lang="en-IN" dirty="0"/>
                    </a:p>
                  </a:txBody>
                  <a:tcPr/>
                </a:tc>
                <a:tc>
                  <a:txBody>
                    <a:bodyPr/>
                    <a:lstStyle/>
                    <a:p>
                      <a:r>
                        <a:rPr lang="en-US" dirty="0" smtClean="0"/>
                        <a:t>15</a:t>
                      </a:r>
                      <a:endParaRPr lang="en-IN" dirty="0"/>
                    </a:p>
                  </a:txBody>
                  <a:tcPr/>
                </a:tc>
                <a:tc>
                  <a:txBody>
                    <a:bodyPr/>
                    <a:lstStyle/>
                    <a:p>
                      <a:r>
                        <a:rPr lang="en-US" dirty="0" smtClean="0"/>
                        <a:t>-</a:t>
                      </a:r>
                    </a:p>
                  </a:txBody>
                  <a:tcPr/>
                </a:tc>
                <a:extLst>
                  <a:ext uri="{0D108BD9-81ED-4DB2-BD59-A6C34878D82A}">
                    <a16:rowId xmlns:a16="http://schemas.microsoft.com/office/drawing/2014/main" val="126622138"/>
                  </a:ext>
                </a:extLst>
              </a:tr>
              <a:tr h="370840">
                <a:tc>
                  <a:txBody>
                    <a:bodyPr/>
                    <a:lstStyle/>
                    <a:p>
                      <a:r>
                        <a:rPr lang="en-IN" dirty="0" err="1" smtClean="0"/>
                        <a:t>type_of_split</a:t>
                      </a:r>
                      <a:r>
                        <a:rPr lang="en-IN" dirty="0" smtClean="0"/>
                        <a:t> </a:t>
                      </a:r>
                      <a:endParaRPr lang="en-IN" dirty="0"/>
                    </a:p>
                  </a:txBody>
                  <a:tcPr/>
                </a:tc>
                <a:tc>
                  <a:txBody>
                    <a:bodyPr/>
                    <a:lstStyle/>
                    <a:p>
                      <a:r>
                        <a:rPr lang="en-US" dirty="0" err="1" smtClean="0"/>
                        <a:t>CharField</a:t>
                      </a:r>
                      <a:endParaRPr lang="en-IN" dirty="0"/>
                    </a:p>
                  </a:txBody>
                  <a:tcPr/>
                </a:tc>
                <a:tc>
                  <a:txBody>
                    <a:bodyPr/>
                    <a:lstStyle/>
                    <a:p>
                      <a:r>
                        <a:rPr lang="en-US" dirty="0" smtClean="0"/>
                        <a:t>15</a:t>
                      </a:r>
                      <a:endParaRPr lang="en-IN" dirty="0"/>
                    </a:p>
                  </a:txBody>
                  <a:tcPr/>
                </a:tc>
                <a:tc>
                  <a:txBody>
                    <a:bodyPr/>
                    <a:lstStyle/>
                    <a:p>
                      <a:r>
                        <a:rPr lang="en-US" dirty="0" smtClean="0"/>
                        <a:t>-</a:t>
                      </a:r>
                    </a:p>
                  </a:txBody>
                  <a:tcPr/>
                </a:tc>
                <a:extLst>
                  <a:ext uri="{0D108BD9-81ED-4DB2-BD59-A6C34878D82A}">
                    <a16:rowId xmlns:a16="http://schemas.microsoft.com/office/drawing/2014/main" val="2980154256"/>
                  </a:ext>
                </a:extLst>
              </a:tr>
              <a:tr h="370840">
                <a:tc>
                  <a:txBody>
                    <a:bodyPr/>
                    <a:lstStyle/>
                    <a:p>
                      <a:r>
                        <a:rPr lang="en-IN" dirty="0" smtClean="0"/>
                        <a:t>status</a:t>
                      </a:r>
                      <a:endParaRPr lang="en-IN" dirty="0"/>
                    </a:p>
                  </a:txBody>
                  <a:tcPr/>
                </a:tc>
                <a:tc>
                  <a:txBody>
                    <a:bodyPr/>
                    <a:lstStyle/>
                    <a:p>
                      <a:r>
                        <a:rPr lang="en-US" dirty="0" err="1" smtClean="0"/>
                        <a:t>CharField</a:t>
                      </a:r>
                      <a:endParaRPr lang="en-IN" dirty="0"/>
                    </a:p>
                  </a:txBody>
                  <a:tcPr/>
                </a:tc>
                <a:tc>
                  <a:txBody>
                    <a:bodyPr/>
                    <a:lstStyle/>
                    <a:p>
                      <a:r>
                        <a:rPr lang="en-US" dirty="0" smtClean="0"/>
                        <a:t>15</a:t>
                      </a:r>
                      <a:endParaRPr lang="en-IN" dirty="0"/>
                    </a:p>
                  </a:txBody>
                  <a:tcPr/>
                </a:tc>
                <a:tc>
                  <a:txBody>
                    <a:bodyPr/>
                    <a:lstStyle/>
                    <a:p>
                      <a:r>
                        <a:rPr lang="en-US" dirty="0" smtClean="0"/>
                        <a:t>-</a:t>
                      </a:r>
                    </a:p>
                  </a:txBody>
                  <a:tcPr/>
                </a:tc>
                <a:extLst>
                  <a:ext uri="{0D108BD9-81ED-4DB2-BD59-A6C34878D82A}">
                    <a16:rowId xmlns:a16="http://schemas.microsoft.com/office/drawing/2014/main" val="3411375141"/>
                  </a:ext>
                </a:extLst>
              </a:tr>
            </a:tbl>
          </a:graphicData>
        </a:graphic>
      </p:graphicFrame>
      <p:sp>
        <p:nvSpPr>
          <p:cNvPr id="4" name="Google Shape;531;p21"/>
          <p:cNvSpPr txBox="1">
            <a:spLocks/>
          </p:cNvSpPr>
          <p:nvPr/>
        </p:nvSpPr>
        <p:spPr>
          <a:xfrm>
            <a:off x="1073700" y="326944"/>
            <a:ext cx="6996600" cy="4090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2"/>
                </a:solidFill>
              </a:rPr>
              <a:t>Data Dictionary</a:t>
            </a:r>
          </a:p>
        </p:txBody>
      </p:sp>
    </p:spTree>
    <p:extLst>
      <p:ext uri="{BB962C8B-B14F-4D97-AF65-F5344CB8AC3E}">
        <p14:creationId xmlns:p14="http://schemas.microsoft.com/office/powerpoint/2010/main" val="1612679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878806" y="3031150"/>
            <a:ext cx="5645144"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ER Diagram &amp; Flowchart</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9</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381789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1244D2-D4AD-4BBF-A6F6-47CFA72465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10" name="Picture 9">
            <a:extLst>
              <a:ext uri="{FF2B5EF4-FFF2-40B4-BE49-F238E27FC236}">
                <a16:creationId xmlns:a16="http://schemas.microsoft.com/office/drawing/2014/main" id="{CE2801AF-C02A-4CB3-A009-E60710737335}"/>
              </a:ext>
            </a:extLst>
          </p:cNvPr>
          <p:cNvPicPr>
            <a:picLocks noChangeAspect="1"/>
          </p:cNvPicPr>
          <p:nvPr/>
        </p:nvPicPr>
        <p:blipFill>
          <a:blip r:embed="rId2"/>
          <a:stretch>
            <a:fillRect/>
          </a:stretch>
        </p:blipFill>
        <p:spPr>
          <a:xfrm>
            <a:off x="501512" y="585337"/>
            <a:ext cx="8329613" cy="3972826"/>
          </a:xfrm>
          <a:prstGeom prst="rect">
            <a:avLst/>
          </a:prstGeom>
        </p:spPr>
      </p:pic>
      <p:sp>
        <p:nvSpPr>
          <p:cNvPr id="12" name="TextBox 11">
            <a:extLst>
              <a:ext uri="{FF2B5EF4-FFF2-40B4-BE49-F238E27FC236}">
                <a16:creationId xmlns:a16="http://schemas.microsoft.com/office/drawing/2014/main" id="{006E14C7-ED1F-4021-90FA-63A17258974A}"/>
              </a:ext>
            </a:extLst>
          </p:cNvPr>
          <p:cNvSpPr txBox="1"/>
          <p:nvPr/>
        </p:nvSpPr>
        <p:spPr>
          <a:xfrm>
            <a:off x="2264569" y="277560"/>
            <a:ext cx="4614862" cy="307777"/>
          </a:xfrm>
          <a:prstGeom prst="rect">
            <a:avLst/>
          </a:prstGeom>
          <a:noFill/>
        </p:spPr>
        <p:txBody>
          <a:bodyPr wrap="square">
            <a:spAutoFit/>
          </a:bodyPr>
          <a:lstStyle/>
          <a:p>
            <a:pPr algn="ctr"/>
            <a:r>
              <a:rPr lang="en-IN" dirty="0">
                <a:solidFill>
                  <a:schemeClr val="accent2"/>
                </a:solidFill>
                <a:latin typeface="+mj-lt"/>
              </a:rPr>
              <a:t>ER Diagram</a:t>
            </a:r>
          </a:p>
        </p:txBody>
      </p:sp>
    </p:spTree>
    <p:extLst>
      <p:ext uri="{BB962C8B-B14F-4D97-AF65-F5344CB8AC3E}">
        <p14:creationId xmlns:p14="http://schemas.microsoft.com/office/powerpoint/2010/main" val="4015793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C11B04-1B12-4F52-821D-582E4DB729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4" name="Picture 3">
            <a:extLst>
              <a:ext uri="{FF2B5EF4-FFF2-40B4-BE49-F238E27FC236}">
                <a16:creationId xmlns:a16="http://schemas.microsoft.com/office/drawing/2014/main" id="{65B3D12C-2095-4F8C-9E67-A30BFB654724}"/>
              </a:ext>
            </a:extLst>
          </p:cNvPr>
          <p:cNvPicPr>
            <a:picLocks noChangeAspect="1"/>
          </p:cNvPicPr>
          <p:nvPr/>
        </p:nvPicPr>
        <p:blipFill>
          <a:blip r:embed="rId2"/>
          <a:stretch>
            <a:fillRect/>
          </a:stretch>
        </p:blipFill>
        <p:spPr>
          <a:xfrm>
            <a:off x="278606" y="474206"/>
            <a:ext cx="8586788" cy="4195088"/>
          </a:xfrm>
          <a:prstGeom prst="rect">
            <a:avLst/>
          </a:prstGeom>
        </p:spPr>
      </p:pic>
      <p:sp>
        <p:nvSpPr>
          <p:cNvPr id="6" name="TextBox 5">
            <a:extLst>
              <a:ext uri="{FF2B5EF4-FFF2-40B4-BE49-F238E27FC236}">
                <a16:creationId xmlns:a16="http://schemas.microsoft.com/office/drawing/2014/main" id="{4D4CB64F-156D-43C9-9F71-787715743AE9}"/>
              </a:ext>
            </a:extLst>
          </p:cNvPr>
          <p:cNvSpPr txBox="1"/>
          <p:nvPr/>
        </p:nvSpPr>
        <p:spPr>
          <a:xfrm>
            <a:off x="2264568" y="317299"/>
            <a:ext cx="4614862" cy="307777"/>
          </a:xfrm>
          <a:prstGeom prst="rect">
            <a:avLst/>
          </a:prstGeom>
          <a:noFill/>
        </p:spPr>
        <p:txBody>
          <a:bodyPr wrap="square">
            <a:spAutoFit/>
          </a:bodyPr>
          <a:lstStyle/>
          <a:p>
            <a:pPr algn="ctr"/>
            <a:r>
              <a:rPr lang="en-IN" dirty="0">
                <a:solidFill>
                  <a:schemeClr val="accent2"/>
                </a:solidFill>
                <a:latin typeface="+mj-lt"/>
              </a:rPr>
              <a:t>Flowchart</a:t>
            </a:r>
          </a:p>
        </p:txBody>
      </p:sp>
    </p:spTree>
    <p:extLst>
      <p:ext uri="{BB962C8B-B14F-4D97-AF65-F5344CB8AC3E}">
        <p14:creationId xmlns:p14="http://schemas.microsoft.com/office/powerpoint/2010/main" val="3463679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OUR PROCESS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 YOU!</a:t>
            </a:r>
            <a:endParaRPr sz="10000" dirty="0"/>
          </a:p>
        </p:txBody>
      </p:sp>
      <p:sp>
        <p:nvSpPr>
          <p:cNvPr id="720" name="Google Shape;720;p35"/>
          <p:cNvSpPr txBox="1">
            <a:spLocks noGrp="1"/>
          </p:cNvSpPr>
          <p:nvPr>
            <p:ph type="subTitle" idx="4294967295"/>
          </p:nvPr>
        </p:nvSpPr>
        <p:spPr>
          <a:xfrm>
            <a:off x="1275150" y="2490055"/>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1800" b="1" dirty="0"/>
              <a:t>Presented By:</a:t>
            </a:r>
            <a:endParaRPr sz="1800" b="1" dirty="0"/>
          </a:p>
          <a:p>
            <a:pPr marL="0" lvl="0" indent="0" algn="ctr" rtl="0">
              <a:spcBef>
                <a:spcPts val="600"/>
              </a:spcBef>
              <a:spcAft>
                <a:spcPts val="0"/>
              </a:spcAft>
              <a:buNone/>
            </a:pPr>
            <a:r>
              <a:rPr lang="en-IN" sz="1800" dirty="0"/>
              <a:t>Parth Desai: IU1841230011</a:t>
            </a:r>
          </a:p>
          <a:p>
            <a:pPr marL="0" indent="0" algn="ctr">
              <a:buNone/>
            </a:pPr>
            <a:r>
              <a:rPr lang="en-IN" sz="1800" dirty="0"/>
              <a:t>Yash Kakrecha: IU1841230022</a:t>
            </a:r>
          </a:p>
          <a:p>
            <a:pPr marL="0" indent="0" algn="ctr">
              <a:buNone/>
            </a:pPr>
            <a:r>
              <a:rPr lang="en-IN" sz="1800" dirty="0"/>
              <a:t>Manav Prajapati: IU1841230045</a:t>
            </a:r>
          </a:p>
          <a:p>
            <a:pPr marL="0" lvl="0" indent="0" algn="ctr" rtl="0">
              <a:spcBef>
                <a:spcPts val="600"/>
              </a:spcBef>
              <a:spcAft>
                <a:spcPts val="0"/>
              </a:spcAft>
              <a:buNone/>
            </a:pPr>
            <a:endParaRPr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pic>
        <p:nvPicPr>
          <p:cNvPr id="5" name="Picture 4">
            <a:extLst>
              <a:ext uri="{FF2B5EF4-FFF2-40B4-BE49-F238E27FC236}">
                <a16:creationId xmlns:a16="http://schemas.microsoft.com/office/drawing/2014/main" id="{35455A82-19CA-4C31-9D32-C0182A59494D}"/>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947955" y="13898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OUR PROCESS</a:t>
            </a:r>
            <a:endParaRPr dirty="0">
              <a:latin typeface="+mj-lt"/>
            </a:endParaRPr>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93" name="Google Shape;793;p40"/>
          <p:cNvSpPr/>
          <p:nvPr/>
        </p:nvSpPr>
        <p:spPr>
          <a:xfrm>
            <a:off x="0" y="2348713"/>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4871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Exploring Analyzing the problem</a:t>
            </a:r>
            <a:endParaRPr sz="900" dirty="0">
              <a:solidFill>
                <a:schemeClr val="dk2"/>
              </a:solidFill>
              <a:latin typeface="Source Sans Pro"/>
              <a:ea typeface="Source Sans Pro"/>
              <a:cs typeface="Source Sans Pro"/>
              <a:sym typeface="Source Sans Pro"/>
            </a:endParaRPr>
          </a:p>
        </p:txBody>
      </p:sp>
      <p:sp>
        <p:nvSpPr>
          <p:cNvPr id="814" name="Google Shape;81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Designing  </a:t>
            </a:r>
          </a:p>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User Interface</a:t>
            </a:r>
            <a:endParaRPr sz="900" dirty="0">
              <a:solidFill>
                <a:schemeClr val="dk2"/>
              </a:solidFill>
              <a:latin typeface="Source Sans Pro"/>
              <a:ea typeface="Source Sans Pro"/>
              <a:cs typeface="Source Sans Pro"/>
              <a:sym typeface="Source Sans Pro"/>
            </a:endParaRPr>
          </a:p>
        </p:txBody>
      </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Testing</a:t>
            </a:r>
          </a:p>
        </p:txBody>
      </p:sp>
      <p:sp>
        <p:nvSpPr>
          <p:cNvPr id="816" name="Google Shape;81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Determining the Functionalities &amp; Requirements</a:t>
            </a:r>
          </a:p>
          <a:p>
            <a:pPr marL="0" marR="0" lvl="0" indent="0" algn="ctr" rtl="0">
              <a:lnSpc>
                <a:spcPct val="100000"/>
              </a:lnSpc>
              <a:spcBef>
                <a:spcPts val="0"/>
              </a:spcBef>
              <a:spcAft>
                <a:spcPts val="0"/>
              </a:spcAft>
              <a:buNone/>
            </a:pPr>
            <a:endParaRPr sz="900" dirty="0">
              <a:solidFill>
                <a:schemeClr val="dk2"/>
              </a:solidFill>
              <a:latin typeface="Source Sans Pro"/>
              <a:ea typeface="Source Sans Pro"/>
              <a:cs typeface="Source Sans Pro"/>
              <a:sym typeface="Source Sans Pro"/>
            </a:endParaRPr>
          </a:p>
        </p:txBody>
      </p:sp>
      <p:sp>
        <p:nvSpPr>
          <p:cNvPr id="817" name="Google Shape;81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Development</a:t>
            </a:r>
            <a:endParaRPr sz="900" dirty="0">
              <a:solidFill>
                <a:schemeClr val="dk2"/>
              </a:solidFill>
              <a:latin typeface="Source Sans Pro"/>
              <a:ea typeface="Source Sans Pro"/>
              <a:cs typeface="Source Sans Pro"/>
              <a:sym typeface="Source Sans Pro"/>
            </a:endParaRPr>
          </a:p>
        </p:txBody>
      </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Deployment </a:t>
            </a:r>
          </a:p>
          <a:p>
            <a:pPr marL="0" marR="0" lvl="0" indent="0" algn="ctr" rtl="0">
              <a:lnSpc>
                <a:spcPct val="100000"/>
              </a:lnSpc>
              <a:spcBef>
                <a:spcPts val="0"/>
              </a:spcBef>
              <a:spcAft>
                <a:spcPts val="0"/>
              </a:spcAft>
              <a:buNone/>
            </a:pPr>
            <a:endParaRPr sz="900" dirty="0">
              <a:solidFill>
                <a:schemeClr val="dk2"/>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12EE453D-1F2D-404E-B940-5B5E6156F173}"/>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fade">
                                      <p:cBhvr>
                                        <p:cTn id="7" dur="500"/>
                                        <p:tgtEl>
                                          <p:spTgt spid="7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3"/>
                                        </p:tgtEl>
                                        <p:attrNameLst>
                                          <p:attrName>style.visibility</p:attrName>
                                        </p:attrNameLst>
                                      </p:cBhvr>
                                      <p:to>
                                        <p:strVal val="visible"/>
                                      </p:to>
                                    </p:set>
                                    <p:animEffect transition="in" filter="fade">
                                      <p:cBhvr>
                                        <p:cTn id="12" dur="500"/>
                                        <p:tgtEl>
                                          <p:spTgt spid="8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0"/>
                                        </p:tgtEl>
                                        <p:attrNameLst>
                                          <p:attrName>style.visibility</p:attrName>
                                        </p:attrNameLst>
                                      </p:cBhvr>
                                      <p:to>
                                        <p:strVal val="visible"/>
                                      </p:to>
                                    </p:set>
                                    <p:animEffect transition="in" filter="fade">
                                      <p:cBhvr>
                                        <p:cTn id="17" dur="500"/>
                                        <p:tgtEl>
                                          <p:spTgt spid="8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6"/>
                                        </p:tgtEl>
                                        <p:attrNameLst>
                                          <p:attrName>style.visibility</p:attrName>
                                        </p:attrNameLst>
                                      </p:cBhvr>
                                      <p:to>
                                        <p:strVal val="visible"/>
                                      </p:to>
                                    </p:set>
                                    <p:animEffect transition="in" filter="fade">
                                      <p:cBhvr>
                                        <p:cTn id="22" dur="500"/>
                                        <p:tgtEl>
                                          <p:spTgt spid="8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8"/>
                                        </p:tgtEl>
                                        <p:attrNameLst>
                                          <p:attrName>style.visibility</p:attrName>
                                        </p:attrNameLst>
                                      </p:cBhvr>
                                      <p:to>
                                        <p:strVal val="visible"/>
                                      </p:to>
                                    </p:set>
                                    <p:animEffect transition="in" filter="fade">
                                      <p:cBhvr>
                                        <p:cTn id="27" dur="500"/>
                                        <p:tgtEl>
                                          <p:spTgt spid="7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4"/>
                                        </p:tgtEl>
                                        <p:attrNameLst>
                                          <p:attrName>style.visibility</p:attrName>
                                        </p:attrNameLst>
                                      </p:cBhvr>
                                      <p:to>
                                        <p:strVal val="visible"/>
                                      </p:to>
                                    </p:set>
                                    <p:animEffect transition="in" filter="fade">
                                      <p:cBhvr>
                                        <p:cTn id="32" dur="500"/>
                                        <p:tgtEl>
                                          <p:spTgt spid="8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7"/>
                                        </p:tgtEl>
                                        <p:attrNameLst>
                                          <p:attrName>style.visibility</p:attrName>
                                        </p:attrNameLst>
                                      </p:cBhvr>
                                      <p:to>
                                        <p:strVal val="visible"/>
                                      </p:to>
                                    </p:set>
                                    <p:animEffect transition="in" filter="fade">
                                      <p:cBhvr>
                                        <p:cTn id="37" dur="500"/>
                                        <p:tgtEl>
                                          <p:spTgt spid="80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17"/>
                                        </p:tgtEl>
                                        <p:attrNameLst>
                                          <p:attrName>style.visibility</p:attrName>
                                        </p:attrNameLst>
                                      </p:cBhvr>
                                      <p:to>
                                        <p:strVal val="visible"/>
                                      </p:to>
                                    </p:set>
                                    <p:animEffect transition="in" filter="fade">
                                      <p:cBhvr>
                                        <p:cTn id="42" dur="500"/>
                                        <p:tgtEl>
                                          <p:spTgt spid="8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01"/>
                                        </p:tgtEl>
                                        <p:attrNameLst>
                                          <p:attrName>style.visibility</p:attrName>
                                        </p:attrNameLst>
                                      </p:cBhvr>
                                      <p:to>
                                        <p:strVal val="visible"/>
                                      </p:to>
                                    </p:set>
                                    <p:animEffect transition="in" filter="fade">
                                      <p:cBhvr>
                                        <p:cTn id="47" dur="500"/>
                                        <p:tgtEl>
                                          <p:spTgt spid="80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15"/>
                                        </p:tgtEl>
                                        <p:attrNameLst>
                                          <p:attrName>style.visibility</p:attrName>
                                        </p:attrNameLst>
                                      </p:cBhvr>
                                      <p:to>
                                        <p:strVal val="visible"/>
                                      </p:to>
                                    </p:set>
                                    <p:animEffect transition="in" filter="fade">
                                      <p:cBhvr>
                                        <p:cTn id="52" dur="500"/>
                                        <p:tgtEl>
                                          <p:spTgt spid="8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04"/>
                                        </p:tgtEl>
                                        <p:attrNameLst>
                                          <p:attrName>style.visibility</p:attrName>
                                        </p:attrNameLst>
                                      </p:cBhvr>
                                      <p:to>
                                        <p:strVal val="visible"/>
                                      </p:to>
                                    </p:set>
                                    <p:animEffect transition="in" filter="fade">
                                      <p:cBhvr>
                                        <p:cTn id="57" dur="500"/>
                                        <p:tgtEl>
                                          <p:spTgt spid="80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18"/>
                                        </p:tgtEl>
                                        <p:attrNameLst>
                                          <p:attrName>style.visibility</p:attrName>
                                        </p:attrNameLst>
                                      </p:cBhvr>
                                      <p:to>
                                        <p:strVal val="visible"/>
                                      </p:to>
                                    </p:set>
                                    <p:animEffect transition="in" filter="fade">
                                      <p:cBhvr>
                                        <p:cTn id="62" dur="500"/>
                                        <p:tgtEl>
                                          <p:spTgt spid="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 grpId="0"/>
      <p:bldP spid="814" grpId="0"/>
      <p:bldP spid="815" grpId="0"/>
      <p:bldP spid="816" grpId="0"/>
      <p:bldP spid="817" grpId="0"/>
      <p:bldP spid="8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PROBLEMS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5202533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75850" y="169781"/>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PROBLEMS</a:t>
            </a:r>
            <a:endParaRPr dirty="0">
              <a:solidFill>
                <a:schemeClr val="accent2"/>
              </a:solidFill>
              <a:latin typeface="+mj-lt"/>
            </a:endParaRPr>
          </a:p>
        </p:txBody>
      </p:sp>
      <p:sp>
        <p:nvSpPr>
          <p:cNvPr id="500" name="Google Shape;500;p18"/>
          <p:cNvSpPr txBox="1">
            <a:spLocks noGrp="1"/>
          </p:cNvSpPr>
          <p:nvPr>
            <p:ph type="body" idx="1"/>
          </p:nvPr>
        </p:nvSpPr>
        <p:spPr>
          <a:xfrm>
            <a:off x="332899" y="1214437"/>
            <a:ext cx="5332094" cy="2714625"/>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SzPts val="2000"/>
              <a:buChar char="◉"/>
            </a:pPr>
            <a:r>
              <a:rPr lang="en-IN" dirty="0"/>
              <a:t>Splitting bills on lunch or dinner.</a:t>
            </a:r>
            <a:endParaRPr dirty="0"/>
          </a:p>
          <a:p>
            <a:pPr marL="457200" lvl="0" indent="-355600" algn="l" rtl="0">
              <a:lnSpc>
                <a:spcPct val="150000"/>
              </a:lnSpc>
              <a:spcBef>
                <a:spcPts val="0"/>
              </a:spcBef>
              <a:spcAft>
                <a:spcPts val="0"/>
              </a:spcAft>
              <a:buSzPts val="2000"/>
              <a:buChar char="◉"/>
            </a:pPr>
            <a:r>
              <a:rPr lang="en-IN" dirty="0"/>
              <a:t>Complex calculation for splitting the bill evenly.</a:t>
            </a:r>
            <a:endParaRPr dirty="0"/>
          </a:p>
          <a:p>
            <a:pPr marL="457200" lvl="0" indent="-355600" algn="l" rtl="0">
              <a:lnSpc>
                <a:spcPct val="150000"/>
              </a:lnSpc>
              <a:spcBef>
                <a:spcPts val="0"/>
              </a:spcBef>
              <a:spcAft>
                <a:spcPts val="0"/>
              </a:spcAft>
              <a:buSzPts val="2000"/>
              <a:buChar char="◉"/>
            </a:pPr>
            <a:r>
              <a:rPr lang="en-US" dirty="0"/>
              <a:t>Tough to keep track of debts.</a:t>
            </a:r>
          </a:p>
          <a:p>
            <a:pPr marL="457200" lvl="0" indent="-355600" algn="l" rtl="0">
              <a:lnSpc>
                <a:spcPct val="150000"/>
              </a:lnSpc>
              <a:spcBef>
                <a:spcPts val="0"/>
              </a:spcBef>
              <a:spcAft>
                <a:spcPts val="0"/>
              </a:spcAft>
              <a:buSzPts val="2000"/>
              <a:buChar char="◉"/>
            </a:pPr>
            <a:r>
              <a:rPr lang="en-US" dirty="0"/>
              <a:t>Consumes time for expense calculation.</a:t>
            </a:r>
          </a:p>
          <a:p>
            <a:pPr marL="0" lvl="0" indent="0" algn="l" rtl="0">
              <a:spcBef>
                <a:spcPts val="600"/>
              </a:spcBef>
              <a:spcAft>
                <a:spcPts val="0"/>
              </a:spcAft>
              <a:buNone/>
            </a:pPr>
            <a:endParaRPr lang="en-IN"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B3306983-4E4F-44FD-924A-B7067DCE05A4}"/>
              </a:ext>
            </a:extLst>
          </p:cNvPr>
          <p:cNvPicPr>
            <a:picLocks noChangeAspect="1"/>
          </p:cNvPicPr>
          <p:nvPr/>
        </p:nvPicPr>
        <p:blipFill>
          <a:blip r:embed="rId3"/>
          <a:stretch>
            <a:fillRect/>
          </a:stretch>
        </p:blipFill>
        <p:spPr>
          <a:xfrm>
            <a:off x="5423069" y="1411983"/>
            <a:ext cx="3499475" cy="2182512"/>
          </a:xfrm>
          <a:prstGeom prst="rect">
            <a:avLst/>
          </a:prstGeom>
        </p:spPr>
      </p:pic>
      <p:pic>
        <p:nvPicPr>
          <p:cNvPr id="7" name="Picture 6">
            <a:extLst>
              <a:ext uri="{FF2B5EF4-FFF2-40B4-BE49-F238E27FC236}">
                <a16:creationId xmlns:a16="http://schemas.microsoft.com/office/drawing/2014/main" id="{1D724197-AF90-4B0A-9472-83C5F494024F}"/>
              </a:ext>
            </a:extLst>
          </p:cNvPr>
          <p:cNvPicPr>
            <a:picLocks noChangeAspect="1"/>
          </p:cNvPicPr>
          <p:nvPr/>
        </p:nvPicPr>
        <p:blipFill>
          <a:blip r:embed="rId4"/>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
                                            <p:txEl>
                                              <p:pRg st="0" end="0"/>
                                            </p:txEl>
                                          </p:spTgt>
                                        </p:tgtEl>
                                        <p:attrNameLst>
                                          <p:attrName>style.visibility</p:attrName>
                                        </p:attrNameLst>
                                      </p:cBhvr>
                                      <p:to>
                                        <p:strVal val="visible"/>
                                      </p:to>
                                    </p:set>
                                    <p:animEffect transition="in" filter="fade">
                                      <p:cBhvr>
                                        <p:cTn id="12" dur="500"/>
                                        <p:tgtEl>
                                          <p:spTgt spid="5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
                                            <p:txEl>
                                              <p:pRg st="1" end="1"/>
                                            </p:txEl>
                                          </p:spTgt>
                                        </p:tgtEl>
                                        <p:attrNameLst>
                                          <p:attrName>style.visibility</p:attrName>
                                        </p:attrNameLst>
                                      </p:cBhvr>
                                      <p:to>
                                        <p:strVal val="visible"/>
                                      </p:to>
                                    </p:set>
                                    <p:animEffect transition="in" filter="fade">
                                      <p:cBhvr>
                                        <p:cTn id="17" dur="500"/>
                                        <p:tgtEl>
                                          <p:spTgt spid="50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0">
                                            <p:txEl>
                                              <p:pRg st="2" end="2"/>
                                            </p:txEl>
                                          </p:spTgt>
                                        </p:tgtEl>
                                        <p:attrNameLst>
                                          <p:attrName>style.visibility</p:attrName>
                                        </p:attrNameLst>
                                      </p:cBhvr>
                                      <p:to>
                                        <p:strVal val="visible"/>
                                      </p:to>
                                    </p:set>
                                    <p:animEffect transition="in" filter="fade">
                                      <p:cBhvr>
                                        <p:cTn id="22" dur="500"/>
                                        <p:tgtEl>
                                          <p:spTgt spid="50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0">
                                            <p:txEl>
                                              <p:pRg st="3" end="3"/>
                                            </p:txEl>
                                          </p:spTgt>
                                        </p:tgtEl>
                                        <p:attrNameLst>
                                          <p:attrName>style.visibility</p:attrName>
                                        </p:attrNameLst>
                                      </p:cBhvr>
                                      <p:to>
                                        <p:strVal val="visible"/>
                                      </p:to>
                                    </p:set>
                                    <p:animEffect transition="in" filter="fade">
                                      <p:cBhvr>
                                        <p:cTn id="27" dur="500"/>
                                        <p:tgtEl>
                                          <p:spTgt spid="5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OBJECTIVES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287644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75850" y="169781"/>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OBJECTIVES</a:t>
            </a:r>
            <a:endParaRPr dirty="0">
              <a:solidFill>
                <a:schemeClr val="accent2"/>
              </a:solidFill>
              <a:latin typeface="+mj-lt"/>
            </a:endParaRPr>
          </a:p>
        </p:txBody>
      </p:sp>
      <p:sp>
        <p:nvSpPr>
          <p:cNvPr id="500" name="Google Shape;500;p18"/>
          <p:cNvSpPr txBox="1">
            <a:spLocks noGrp="1"/>
          </p:cNvSpPr>
          <p:nvPr>
            <p:ph type="body" idx="1"/>
          </p:nvPr>
        </p:nvSpPr>
        <p:spPr>
          <a:xfrm>
            <a:off x="3901968" y="1414462"/>
            <a:ext cx="5332094" cy="2714625"/>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SzPts val="2000"/>
              <a:buChar char="◉"/>
            </a:pPr>
            <a:r>
              <a:rPr lang="en-IN" dirty="0"/>
              <a:t>Maintains the record of your expenses.</a:t>
            </a:r>
            <a:endParaRPr dirty="0"/>
          </a:p>
          <a:p>
            <a:pPr marL="457200" lvl="0" indent="-355600" algn="l" rtl="0">
              <a:lnSpc>
                <a:spcPct val="150000"/>
              </a:lnSpc>
              <a:spcBef>
                <a:spcPts val="0"/>
              </a:spcBef>
              <a:spcAft>
                <a:spcPts val="0"/>
              </a:spcAft>
              <a:buSzPts val="2000"/>
              <a:buChar char="◉"/>
            </a:pPr>
            <a:r>
              <a:rPr lang="en-IN" dirty="0"/>
              <a:t>Up to date track record of all debts.</a:t>
            </a:r>
            <a:endParaRPr dirty="0"/>
          </a:p>
          <a:p>
            <a:pPr marL="457200" lvl="0" indent="-355600" algn="l" rtl="0">
              <a:lnSpc>
                <a:spcPct val="150000"/>
              </a:lnSpc>
              <a:spcBef>
                <a:spcPts val="0"/>
              </a:spcBef>
              <a:spcAft>
                <a:spcPts val="0"/>
              </a:spcAft>
              <a:buSzPts val="2000"/>
              <a:buChar char="◉"/>
            </a:pPr>
            <a:r>
              <a:rPr lang="en-US" dirty="0"/>
              <a:t>Transparent and error free split process.</a:t>
            </a:r>
          </a:p>
          <a:p>
            <a:pPr marL="457200" lvl="0" indent="-355600" algn="l" rtl="0">
              <a:lnSpc>
                <a:spcPct val="150000"/>
              </a:lnSpc>
              <a:spcBef>
                <a:spcPts val="0"/>
              </a:spcBef>
              <a:spcAft>
                <a:spcPts val="0"/>
              </a:spcAft>
              <a:buSzPts val="2000"/>
              <a:buChar char="◉"/>
            </a:pPr>
            <a:r>
              <a:rPr lang="en-US" dirty="0"/>
              <a:t>Time saving from complex calculations.</a:t>
            </a:r>
          </a:p>
          <a:p>
            <a:pPr marL="0" lvl="0" indent="0" algn="l" rtl="0">
              <a:spcBef>
                <a:spcPts val="600"/>
              </a:spcBef>
              <a:spcAft>
                <a:spcPts val="0"/>
              </a:spcAft>
              <a:buNone/>
            </a:pPr>
            <a:endParaRPr lang="en-IN"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6">
            <a:extLst>
              <a:ext uri="{FF2B5EF4-FFF2-40B4-BE49-F238E27FC236}">
                <a16:creationId xmlns:a16="http://schemas.microsoft.com/office/drawing/2014/main" id="{1D724197-AF90-4B0A-9472-83C5F494024F}"/>
              </a:ext>
            </a:extLst>
          </p:cNvPr>
          <p:cNvPicPr>
            <a:picLocks noChangeAspect="1"/>
          </p:cNvPicPr>
          <p:nvPr/>
        </p:nvPicPr>
        <p:blipFill>
          <a:blip r:embed="rId3"/>
          <a:stretch>
            <a:fillRect/>
          </a:stretch>
        </p:blipFill>
        <p:spPr>
          <a:xfrm>
            <a:off x="8058150" y="138987"/>
            <a:ext cx="883747" cy="346538"/>
          </a:xfrm>
          <a:prstGeom prst="rect">
            <a:avLst/>
          </a:prstGeom>
        </p:spPr>
      </p:pic>
      <p:pic>
        <p:nvPicPr>
          <p:cNvPr id="4" name="Picture 3">
            <a:extLst>
              <a:ext uri="{FF2B5EF4-FFF2-40B4-BE49-F238E27FC236}">
                <a16:creationId xmlns:a16="http://schemas.microsoft.com/office/drawing/2014/main" id="{68D64080-A604-46FE-AD14-1A2C1E57E803}"/>
              </a:ext>
            </a:extLst>
          </p:cNvPr>
          <p:cNvPicPr>
            <a:picLocks noChangeAspect="1"/>
          </p:cNvPicPr>
          <p:nvPr/>
        </p:nvPicPr>
        <p:blipFill>
          <a:blip r:embed="rId4"/>
          <a:stretch>
            <a:fillRect/>
          </a:stretch>
        </p:blipFill>
        <p:spPr>
          <a:xfrm>
            <a:off x="414020" y="1285875"/>
            <a:ext cx="3375708" cy="2314575"/>
          </a:xfrm>
          <a:prstGeom prst="rect">
            <a:avLst/>
          </a:prstGeom>
        </p:spPr>
      </p:pic>
    </p:spTree>
    <p:extLst>
      <p:ext uri="{BB962C8B-B14F-4D97-AF65-F5344CB8AC3E}">
        <p14:creationId xmlns:p14="http://schemas.microsoft.com/office/powerpoint/2010/main" val="94701557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animEffect transition="in" filter="fade">
                                      <p:cBhvr>
                                        <p:cTn id="7" dur="500"/>
                                        <p:tgtEl>
                                          <p:spTgt spid="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
                                            <p:txEl>
                                              <p:pRg st="1" end="1"/>
                                            </p:txEl>
                                          </p:spTgt>
                                        </p:tgtEl>
                                        <p:attrNameLst>
                                          <p:attrName>style.visibility</p:attrName>
                                        </p:attrNameLst>
                                      </p:cBhvr>
                                      <p:to>
                                        <p:strVal val="visible"/>
                                      </p:to>
                                    </p:set>
                                    <p:animEffect transition="in" filter="fade">
                                      <p:cBhvr>
                                        <p:cTn id="12" dur="500"/>
                                        <p:tgtEl>
                                          <p:spTgt spid="5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
                                            <p:txEl>
                                              <p:pRg st="2" end="2"/>
                                            </p:txEl>
                                          </p:spTgt>
                                        </p:tgtEl>
                                        <p:attrNameLst>
                                          <p:attrName>style.visibility</p:attrName>
                                        </p:attrNameLst>
                                      </p:cBhvr>
                                      <p:to>
                                        <p:strVal val="visible"/>
                                      </p:to>
                                    </p:set>
                                    <p:animEffect transition="in" filter="fade">
                                      <p:cBhvr>
                                        <p:cTn id="17" dur="500"/>
                                        <p:tgtEl>
                                          <p:spTgt spid="5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0">
                                            <p:txEl>
                                              <p:pRg st="3" end="3"/>
                                            </p:txEl>
                                          </p:spTgt>
                                        </p:tgtEl>
                                        <p:attrNameLst>
                                          <p:attrName>style.visibility</p:attrName>
                                        </p:attrNameLst>
                                      </p:cBhvr>
                                      <p:to>
                                        <p:strVal val="visible"/>
                                      </p:to>
                                    </p:set>
                                    <p:animEffect transition="in" filter="fade">
                                      <p:cBhvr>
                                        <p:cTn id="22" dur="500"/>
                                        <p:tgtEl>
                                          <p:spTgt spid="5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ANALYSIS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334604386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832</Words>
  <Application>Microsoft Office PowerPoint</Application>
  <PresentationFormat>On-screen Show (16:9)</PresentationFormat>
  <Paragraphs>255</Paragraphs>
  <Slides>30</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Oswald</vt:lpstr>
      <vt:lpstr>Calibri</vt:lpstr>
      <vt:lpstr>Wingdings</vt:lpstr>
      <vt:lpstr>Arial</vt:lpstr>
      <vt:lpstr>Source Sans Pro</vt:lpstr>
      <vt:lpstr>Quince template</vt:lpstr>
      <vt:lpstr>Final Year IDP Project at  INEXTURE Solutions LLP, A 'bad.  </vt:lpstr>
      <vt:lpstr>ABOUT</vt:lpstr>
      <vt:lpstr>OUR PROCESS</vt:lpstr>
      <vt:lpstr>OUR PROCESS</vt:lpstr>
      <vt:lpstr>PROBLEMS</vt:lpstr>
      <vt:lpstr>PROBLEMS</vt:lpstr>
      <vt:lpstr>OBJECTIVES</vt:lpstr>
      <vt:lpstr>OBJECTIVES</vt:lpstr>
      <vt:lpstr>ANALYSIS</vt:lpstr>
      <vt:lpstr>PowerPoint Presentation</vt:lpstr>
      <vt:lpstr>PowerPoint Presentation</vt:lpstr>
      <vt:lpstr>PowerPoint Presentation</vt:lpstr>
      <vt:lpstr>WORKING</vt:lpstr>
      <vt:lpstr>EXPENSE TRACKER WORKS IN 3 EASY STEPS</vt:lpstr>
      <vt:lpstr>3 Easy Steps</vt:lpstr>
      <vt:lpstr>TECHNOLOGY</vt:lpstr>
      <vt:lpstr>Technologies we’ll be working on!</vt:lpstr>
      <vt:lpstr>FIRST VIEW</vt:lpstr>
      <vt:lpstr>PowerPoint Presentation</vt:lpstr>
      <vt:lpstr>PowerPoint Presentation</vt:lpstr>
      <vt:lpstr>Progress</vt:lpstr>
      <vt:lpstr>Application Flow</vt:lpstr>
      <vt:lpstr>Application Flow</vt:lpstr>
      <vt:lpstr>PowerPoint Presentation</vt:lpstr>
      <vt:lpstr>PowerPoint Presentation</vt:lpstr>
      <vt:lpstr>PowerPoint Presentation</vt:lpstr>
      <vt:lpstr>ER Diagram &amp; Flowchart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Manav</dc:creator>
  <cp:lastModifiedBy>Parth</cp:lastModifiedBy>
  <cp:revision>27</cp:revision>
  <dcterms:modified xsi:type="dcterms:W3CDTF">2022-03-12T12:28:17Z</dcterms:modified>
</cp:coreProperties>
</file>