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5" r:id="rId4"/>
    <p:sldId id="26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49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4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4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7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7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5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9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F08501F-8B4B-4695-A5CD-114B295FC71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809448-27BF-48F4-98AC-07E5BA5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1717441"/>
            <a:ext cx="8991600" cy="1645920"/>
          </a:xfrm>
        </p:spPr>
        <p:txBody>
          <a:bodyPr/>
          <a:lstStyle/>
          <a:p>
            <a:r>
              <a:rPr lang="en-US" dirty="0"/>
              <a:t>Expense tracker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761440"/>
            <a:ext cx="8991601" cy="27807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r>
              <a:rPr lang="en-IN" b="1" dirty="0"/>
              <a:t>IDP FINAL YEAR PROJECT</a:t>
            </a:r>
            <a:endParaRPr lang="en-IN" dirty="0"/>
          </a:p>
          <a:p>
            <a:r>
              <a:rPr lang="en-US" dirty="0"/>
              <a:t> </a:t>
            </a:r>
            <a:r>
              <a:rPr lang="en-US" b="1" dirty="0"/>
              <a:t>Guided By :  Dr. </a:t>
            </a:r>
            <a:r>
              <a:rPr lang="en-US" b="1" dirty="0" err="1"/>
              <a:t>Nimisha</a:t>
            </a:r>
            <a:r>
              <a:rPr lang="en-US" b="1" dirty="0"/>
              <a:t> Patel</a:t>
            </a:r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Presented  by : </a:t>
            </a:r>
          </a:p>
          <a:p>
            <a:r>
              <a:rPr lang="en-US" sz="1800" dirty="0"/>
              <a:t>PARTH DESAI – IU1841230011</a:t>
            </a:r>
          </a:p>
          <a:p>
            <a:r>
              <a:rPr lang="en-US" sz="1800" dirty="0"/>
              <a:t>YASH KAKRECHA – IU1841230022</a:t>
            </a:r>
          </a:p>
          <a:p>
            <a:r>
              <a:rPr lang="en-US" sz="1800" dirty="0"/>
              <a:t>MANAV PRAJAPATI – IU1841230045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81" y="394330"/>
            <a:ext cx="2300840" cy="9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49" y="415028"/>
            <a:ext cx="4494998" cy="1134640"/>
          </a:xfrm>
        </p:spPr>
        <p:txBody>
          <a:bodyPr/>
          <a:lstStyle/>
          <a:p>
            <a:r>
              <a:rPr lang="en-US" dirty="0"/>
              <a:t>Exploration and Analyze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8" r="2497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889" y="1894789"/>
            <a:ext cx="4666557" cy="4449450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/>
              <a:t>- In today’s world, almost everything is shared. Be it a casual dinner or your apartment rent.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/>
              <a:t>- This often arises the question of splitting the bill evenly which, as we all know it, isn’t the most pleasant experience.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/>
              <a:t>- Hard to keep track of debts, even tougher to calculate the expense.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0830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622418"/>
            <a:ext cx="4494998" cy="1134640"/>
          </a:xfrm>
        </p:spPr>
        <p:txBody>
          <a:bodyPr/>
          <a:lstStyle/>
          <a:p>
            <a:r>
              <a:rPr lang="en-IN" dirty="0"/>
              <a:t>Definition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523" y="2036190"/>
            <a:ext cx="4494998" cy="4034672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- </a:t>
            </a:r>
            <a:r>
              <a:rPr lang="en-US" sz="2000" b="1" dirty="0">
                <a:solidFill>
                  <a:srgbClr val="FFFF00"/>
                </a:solidFill>
              </a:rPr>
              <a:t>Expense Tracker</a:t>
            </a:r>
            <a:r>
              <a:rPr lang="en-US" sz="2000" b="1" dirty="0"/>
              <a:t>,  is a systematic web application which helps to maintain and analyze your personal as well as collaborative expenses.</a:t>
            </a:r>
          </a:p>
          <a:p>
            <a:pPr algn="just"/>
            <a:r>
              <a:rPr lang="en-US" sz="2000" b="1" dirty="0"/>
              <a:t>- Splits expenses with your friends and family. </a:t>
            </a:r>
          </a:p>
          <a:p>
            <a:pPr algn="just"/>
            <a:r>
              <a:rPr lang="en-US" sz="2000" b="1" dirty="0"/>
              <a:t>- Keeps the track of various bills and gives genuine calculated output.</a:t>
            </a:r>
          </a:p>
          <a:p>
            <a:pPr algn="just"/>
            <a:r>
              <a:rPr lang="en-US" sz="2000" b="1" dirty="0"/>
              <a:t>- Here's a quick overview of how it works.</a:t>
            </a:r>
          </a:p>
        </p:txBody>
      </p:sp>
    </p:spTree>
    <p:extLst>
      <p:ext uri="{BB962C8B-B14F-4D97-AF65-F5344CB8AC3E}">
        <p14:creationId xmlns:p14="http://schemas.microsoft.com/office/powerpoint/2010/main" val="327771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49" y="518723"/>
            <a:ext cx="4494998" cy="1134640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49" y="2073897"/>
            <a:ext cx="4494997" cy="418550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- To keep an accurate record of your money inflow and outflow. </a:t>
            </a:r>
          </a:p>
          <a:p>
            <a:pPr algn="just"/>
            <a:r>
              <a:rPr lang="en-US" sz="2000" b="1" dirty="0"/>
              <a:t>- Provide an up to date track of all the debts among the members.</a:t>
            </a:r>
          </a:p>
          <a:p>
            <a:pPr algn="just"/>
            <a:r>
              <a:rPr lang="en-US" sz="2000" b="1" dirty="0"/>
              <a:t>- It will make the splitting process transparent and error free. </a:t>
            </a:r>
          </a:p>
          <a:p>
            <a:pPr algn="just"/>
            <a:r>
              <a:rPr lang="en-US" sz="2000" b="1" dirty="0"/>
              <a:t>- To get rid of unnecessary confusion about </a:t>
            </a:r>
            <a:r>
              <a:rPr lang="en-US" sz="2000" b="1" dirty="0" err="1"/>
              <a:t>spliting</a:t>
            </a:r>
            <a:r>
              <a:rPr lang="en-US" sz="2000" b="1" dirty="0"/>
              <a:t> your expense.</a:t>
            </a:r>
          </a:p>
          <a:p>
            <a:pPr algn="just"/>
            <a:r>
              <a:rPr lang="en-US" sz="2000" b="1" dirty="0"/>
              <a:t>- To keep a record for financial goals of user, so it becomes easy to spend money wisely.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099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62" y="2746358"/>
            <a:ext cx="7729728" cy="1188720"/>
          </a:xfrm>
        </p:spPr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4871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69</TotalTime>
  <Words>225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Gill Sans MT</vt:lpstr>
      <vt:lpstr>Parcel</vt:lpstr>
      <vt:lpstr>Expense tracker</vt:lpstr>
      <vt:lpstr>Exploration and Analyze</vt:lpstr>
      <vt:lpstr>Definition</vt:lpstr>
      <vt:lpstr>objectives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</dc:creator>
  <cp:lastModifiedBy>Manav Prajapati</cp:lastModifiedBy>
  <cp:revision>18</cp:revision>
  <dcterms:created xsi:type="dcterms:W3CDTF">2022-01-21T15:27:50Z</dcterms:created>
  <dcterms:modified xsi:type="dcterms:W3CDTF">2022-01-22T03:33:13Z</dcterms:modified>
</cp:coreProperties>
</file>