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57" r:id="rId3"/>
    <p:sldId id="259" r:id="rId4"/>
    <p:sldId id="283" r:id="rId5"/>
    <p:sldId id="296" r:id="rId6"/>
    <p:sldId id="261" r:id="rId7"/>
    <p:sldId id="297" r:id="rId8"/>
    <p:sldId id="295" r:id="rId9"/>
    <p:sldId id="300" r:id="rId10"/>
    <p:sldId id="299" r:id="rId11"/>
    <p:sldId id="302" r:id="rId12"/>
    <p:sldId id="301" r:id="rId13"/>
    <p:sldId id="298" r:id="rId14"/>
    <p:sldId id="272" r:id="rId15"/>
    <p:sldId id="264" r:id="rId16"/>
    <p:sldId id="303" r:id="rId17"/>
    <p:sldId id="273" r:id="rId18"/>
    <p:sldId id="304" r:id="rId19"/>
    <p:sldId id="277" r:id="rId20"/>
    <p:sldId id="275" r:id="rId21"/>
    <p:sldId id="311" r:id="rId22"/>
    <p:sldId id="312" r:id="rId23"/>
    <p:sldId id="307" r:id="rId24"/>
    <p:sldId id="308" r:id="rId25"/>
    <p:sldId id="309" r:id="rId26"/>
    <p:sldId id="310" r:id="rId27"/>
    <p:sldId id="278" r:id="rId28"/>
  </p:sldIdLst>
  <p:sldSz cx="9144000" cy="5143500" type="screen16x9"/>
  <p:notesSz cx="6858000" cy="9144000"/>
  <p:embeddedFontLst>
    <p:embeddedFont>
      <p:font typeface="Source Sans Pro"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Oswald"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v Prajapati" initials="MP" lastIdx="1" clrIdx="0">
    <p:extLst>
      <p:ext uri="{19B8F6BF-5375-455C-9EA6-DF929625EA0E}">
        <p15:presenceInfo xmlns:p15="http://schemas.microsoft.com/office/powerpoint/2012/main" userId="e29a6675332432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48000-7DA0-4A99-A892-7DA4C660B370}"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CDD8B633-A1FF-49FE-9E01-068D76074A65}">
      <dgm:prSet phldrT="[Text]"/>
      <dgm:spPr/>
      <dgm:t>
        <a:bodyPr/>
        <a:lstStyle/>
        <a:p>
          <a:r>
            <a:rPr lang="en-US" dirty="0" smtClean="0"/>
            <a:t>Dashboard</a:t>
          </a:r>
          <a:endParaRPr lang="en-US" dirty="0"/>
        </a:p>
      </dgm:t>
    </dgm:pt>
    <dgm:pt modelId="{6E2079E1-4676-456D-92F4-E45C8BAE1654}" type="parTrans" cxnId="{3CDE6E2C-7005-4BD4-817F-D6C45B27E622}">
      <dgm:prSet/>
      <dgm:spPr/>
      <dgm:t>
        <a:bodyPr/>
        <a:lstStyle/>
        <a:p>
          <a:endParaRPr lang="en-US"/>
        </a:p>
      </dgm:t>
    </dgm:pt>
    <dgm:pt modelId="{FB3B49B1-C465-45C7-8D7A-7CCBE8E0E51B}" type="sibTrans" cxnId="{3CDE6E2C-7005-4BD4-817F-D6C45B27E622}">
      <dgm:prSet/>
      <dgm:spPr/>
      <dgm:t>
        <a:bodyPr/>
        <a:lstStyle/>
        <a:p>
          <a:endParaRPr lang="en-US"/>
        </a:p>
      </dgm:t>
    </dgm:pt>
    <dgm:pt modelId="{0D4E26C4-874A-4546-9A8A-1BD964510408}">
      <dgm:prSet phldrT="[Text]"/>
      <dgm:spPr/>
      <dgm:t>
        <a:bodyPr/>
        <a:lstStyle/>
        <a:p>
          <a:r>
            <a:rPr lang="en-US" dirty="0" smtClean="0"/>
            <a:t>Create group</a:t>
          </a:r>
          <a:endParaRPr lang="en-US" dirty="0"/>
        </a:p>
      </dgm:t>
    </dgm:pt>
    <dgm:pt modelId="{EEEC09BA-90B8-46DA-A837-9E6A0CD0BBFD}" type="parTrans" cxnId="{4DC5B03A-D473-4E54-868D-1DEE2C2B20DD}">
      <dgm:prSet/>
      <dgm:spPr/>
      <dgm:t>
        <a:bodyPr/>
        <a:lstStyle/>
        <a:p>
          <a:endParaRPr lang="en-US"/>
        </a:p>
      </dgm:t>
    </dgm:pt>
    <dgm:pt modelId="{E91590F5-55FF-4A34-97DD-FAB6879D1DA9}" type="sibTrans" cxnId="{4DC5B03A-D473-4E54-868D-1DEE2C2B20DD}">
      <dgm:prSet/>
      <dgm:spPr/>
      <dgm:t>
        <a:bodyPr/>
        <a:lstStyle/>
        <a:p>
          <a:endParaRPr lang="en-US"/>
        </a:p>
      </dgm:t>
    </dgm:pt>
    <dgm:pt modelId="{E719A96A-EA69-4164-A320-423CC0F13F05}">
      <dgm:prSet phldrT="[Text]"/>
      <dgm:spPr/>
      <dgm:t>
        <a:bodyPr/>
        <a:lstStyle/>
        <a:p>
          <a:r>
            <a:rPr lang="en-US" dirty="0" smtClean="0"/>
            <a:t>Select people for sharing</a:t>
          </a:r>
          <a:endParaRPr lang="en-US" dirty="0"/>
        </a:p>
      </dgm:t>
    </dgm:pt>
    <dgm:pt modelId="{BBC0C8FE-6BD2-48B0-8BEC-FD29F2F952BD}" type="parTrans" cxnId="{B00884EB-4AAE-46DA-9DD3-CEB8BB5D6E33}">
      <dgm:prSet/>
      <dgm:spPr/>
      <dgm:t>
        <a:bodyPr/>
        <a:lstStyle/>
        <a:p>
          <a:endParaRPr lang="en-US"/>
        </a:p>
      </dgm:t>
    </dgm:pt>
    <dgm:pt modelId="{623C9C5B-25AB-4652-8771-D3053AF32587}" type="sibTrans" cxnId="{B00884EB-4AAE-46DA-9DD3-CEB8BB5D6E33}">
      <dgm:prSet/>
      <dgm:spPr/>
      <dgm:t>
        <a:bodyPr/>
        <a:lstStyle/>
        <a:p>
          <a:endParaRPr lang="en-US"/>
        </a:p>
      </dgm:t>
    </dgm:pt>
    <dgm:pt modelId="{DF02EAFE-5825-46D2-B949-19180F64195D}">
      <dgm:prSet phldrT="[Text]"/>
      <dgm:spPr/>
      <dgm:t>
        <a:bodyPr/>
        <a:lstStyle/>
        <a:p>
          <a:r>
            <a:rPr lang="en-US" dirty="0" smtClean="0"/>
            <a:t>Enter amount and choose payer(s)</a:t>
          </a:r>
          <a:endParaRPr lang="en-US" dirty="0"/>
        </a:p>
      </dgm:t>
    </dgm:pt>
    <dgm:pt modelId="{7ACB1D55-7957-4BB8-86B9-3AB73D4F007F}" type="parTrans" cxnId="{4011E713-466B-4A84-B82A-701B64517EDD}">
      <dgm:prSet/>
      <dgm:spPr/>
      <dgm:t>
        <a:bodyPr/>
        <a:lstStyle/>
        <a:p>
          <a:endParaRPr lang="en-US"/>
        </a:p>
      </dgm:t>
    </dgm:pt>
    <dgm:pt modelId="{326D602D-3DF7-4774-9ADB-AE515D908854}" type="sibTrans" cxnId="{4011E713-466B-4A84-B82A-701B64517EDD}">
      <dgm:prSet/>
      <dgm:spPr/>
      <dgm:t>
        <a:bodyPr/>
        <a:lstStyle/>
        <a:p>
          <a:endParaRPr lang="en-US"/>
        </a:p>
      </dgm:t>
    </dgm:pt>
    <dgm:pt modelId="{2D294D89-001B-425D-91AF-1C8597084D49}">
      <dgm:prSet phldrT="[Text]"/>
      <dgm:spPr/>
      <dgm:t>
        <a:bodyPr/>
        <a:lstStyle/>
        <a:p>
          <a:r>
            <a:rPr lang="en-US" dirty="0" smtClean="0"/>
            <a:t>Send notification to peoples for confirmation</a:t>
          </a:r>
          <a:endParaRPr lang="en-US" dirty="0"/>
        </a:p>
      </dgm:t>
    </dgm:pt>
    <dgm:pt modelId="{117ED1BF-E14A-4D58-98F1-1805369ADC45}" type="parTrans" cxnId="{D43011E7-34CB-43EA-9C02-EB9C88A2F26D}">
      <dgm:prSet/>
      <dgm:spPr/>
      <dgm:t>
        <a:bodyPr/>
        <a:lstStyle/>
        <a:p>
          <a:endParaRPr lang="en-US"/>
        </a:p>
      </dgm:t>
    </dgm:pt>
    <dgm:pt modelId="{C9D189EF-EF96-475D-B0BA-4C8806DBA513}" type="sibTrans" cxnId="{D43011E7-34CB-43EA-9C02-EB9C88A2F26D}">
      <dgm:prSet/>
      <dgm:spPr/>
      <dgm:t>
        <a:bodyPr/>
        <a:lstStyle/>
        <a:p>
          <a:endParaRPr lang="en-US"/>
        </a:p>
      </dgm:t>
    </dgm:pt>
    <dgm:pt modelId="{35743D26-E199-4865-B68F-49AAB066EDF9}">
      <dgm:prSet phldrT="[Text]"/>
      <dgm:spPr/>
      <dgm:t>
        <a:bodyPr/>
        <a:lstStyle/>
        <a:p>
          <a:r>
            <a:rPr lang="en-US" dirty="0" smtClean="0"/>
            <a:t>Spilt amount using different methods</a:t>
          </a:r>
          <a:endParaRPr lang="en-US" dirty="0"/>
        </a:p>
      </dgm:t>
    </dgm:pt>
    <dgm:pt modelId="{DE5D58FC-0074-4FCD-89C1-9CEEAB12EF1C}" type="parTrans" cxnId="{70024374-FD96-40C7-8322-9BF2917F822D}">
      <dgm:prSet/>
      <dgm:spPr/>
      <dgm:t>
        <a:bodyPr/>
        <a:lstStyle/>
        <a:p>
          <a:endParaRPr lang="en-US"/>
        </a:p>
      </dgm:t>
    </dgm:pt>
    <dgm:pt modelId="{D79D2A72-FD76-477F-82EF-02CB7F04C05F}" type="sibTrans" cxnId="{70024374-FD96-40C7-8322-9BF2917F822D}">
      <dgm:prSet/>
      <dgm:spPr/>
      <dgm:t>
        <a:bodyPr/>
        <a:lstStyle/>
        <a:p>
          <a:endParaRPr lang="en-US"/>
        </a:p>
      </dgm:t>
    </dgm:pt>
    <dgm:pt modelId="{15944C89-9DC3-4A1C-81E1-FEC58512F9F7}">
      <dgm:prSet phldrT="[Text]"/>
      <dgm:spPr/>
      <dgm:t>
        <a:bodyPr/>
        <a:lstStyle/>
        <a:p>
          <a:r>
            <a:rPr lang="en-US" dirty="0" smtClean="0"/>
            <a:t>Settle</a:t>
          </a:r>
          <a:r>
            <a:rPr lang="en-US" baseline="0" dirty="0" smtClean="0"/>
            <a:t> amount</a:t>
          </a:r>
        </a:p>
        <a:p>
          <a:r>
            <a:rPr lang="en-US" baseline="0" dirty="0" smtClean="0"/>
            <a:t>and payment</a:t>
          </a:r>
        </a:p>
        <a:p>
          <a:r>
            <a:rPr lang="en-US" baseline="0" dirty="0" smtClean="0"/>
            <a:t>(for debts)</a:t>
          </a:r>
          <a:endParaRPr lang="en-US" dirty="0"/>
        </a:p>
      </dgm:t>
    </dgm:pt>
    <dgm:pt modelId="{1FEC4249-EE46-49E8-9385-322DC338B1E9}" type="parTrans" cxnId="{E538558E-4E61-44FF-B68E-38C6FBC0FD8D}">
      <dgm:prSet/>
      <dgm:spPr/>
      <dgm:t>
        <a:bodyPr/>
        <a:lstStyle/>
        <a:p>
          <a:endParaRPr lang="en-US"/>
        </a:p>
      </dgm:t>
    </dgm:pt>
    <dgm:pt modelId="{893276B7-E0A4-4A55-A081-63DA4D373635}" type="sibTrans" cxnId="{E538558E-4E61-44FF-B68E-38C6FBC0FD8D}">
      <dgm:prSet/>
      <dgm:spPr/>
      <dgm:t>
        <a:bodyPr/>
        <a:lstStyle/>
        <a:p>
          <a:endParaRPr lang="en-US"/>
        </a:p>
      </dgm:t>
    </dgm:pt>
    <dgm:pt modelId="{8CF8EBDC-4B6F-4952-8EED-EAFFD843D6FA}">
      <dgm:prSet phldrT="[Text]"/>
      <dgm:spPr/>
      <dgm:t>
        <a:bodyPr/>
        <a:lstStyle/>
        <a:p>
          <a:r>
            <a:rPr lang="en-US" dirty="0" smtClean="0"/>
            <a:t>After successful payment, Auto-update</a:t>
          </a:r>
          <a:endParaRPr lang="en-US" dirty="0"/>
        </a:p>
      </dgm:t>
    </dgm:pt>
    <dgm:pt modelId="{EE3F31A5-9786-4F57-9C94-B9A8FE52E4FE}" type="parTrans" cxnId="{16097B64-4922-49E0-81F9-DEDEC2605C99}">
      <dgm:prSet/>
      <dgm:spPr/>
      <dgm:t>
        <a:bodyPr/>
        <a:lstStyle/>
        <a:p>
          <a:endParaRPr lang="en-US"/>
        </a:p>
      </dgm:t>
    </dgm:pt>
    <dgm:pt modelId="{D4D4C943-0DC3-4262-B4B1-73FEB4CB038B}" type="sibTrans" cxnId="{16097B64-4922-49E0-81F9-DEDEC2605C99}">
      <dgm:prSet/>
      <dgm:spPr/>
      <dgm:t>
        <a:bodyPr/>
        <a:lstStyle/>
        <a:p>
          <a:endParaRPr lang="en-US"/>
        </a:p>
      </dgm:t>
    </dgm:pt>
    <dgm:pt modelId="{38694958-19F1-4CE8-8EF9-CB4340BA82B3}">
      <dgm:prSet phldrT="[Text]"/>
      <dgm:spPr/>
      <dgm:t>
        <a:bodyPr/>
        <a:lstStyle/>
        <a:p>
          <a:r>
            <a:rPr lang="en-US" dirty="0" smtClean="0"/>
            <a:t>View settled expenses</a:t>
          </a:r>
          <a:endParaRPr lang="en-US" dirty="0"/>
        </a:p>
      </dgm:t>
    </dgm:pt>
    <dgm:pt modelId="{A6ACE8DC-952D-4FB9-B164-29A92382295A}" type="parTrans" cxnId="{3F7FC7EF-D8D2-49F5-9A48-13988186348C}">
      <dgm:prSet/>
      <dgm:spPr/>
      <dgm:t>
        <a:bodyPr/>
        <a:lstStyle/>
        <a:p>
          <a:endParaRPr lang="en-US"/>
        </a:p>
      </dgm:t>
    </dgm:pt>
    <dgm:pt modelId="{1A954D6B-589F-4F58-904D-C3D6CC03D056}" type="sibTrans" cxnId="{3F7FC7EF-D8D2-49F5-9A48-13988186348C}">
      <dgm:prSet/>
      <dgm:spPr/>
      <dgm:t>
        <a:bodyPr/>
        <a:lstStyle/>
        <a:p>
          <a:endParaRPr lang="en-US"/>
        </a:p>
      </dgm:t>
    </dgm:pt>
    <dgm:pt modelId="{DDC62B27-ADE7-4016-8DB9-1ADFA8FEF8B6}" type="pres">
      <dgm:prSet presAssocID="{4F248000-7DA0-4A99-A892-7DA4C660B370}" presName="Name0" presStyleCnt="0">
        <dgm:presLayoutVars>
          <dgm:dir/>
          <dgm:resizeHandles/>
        </dgm:presLayoutVars>
      </dgm:prSet>
      <dgm:spPr/>
      <dgm:t>
        <a:bodyPr/>
        <a:lstStyle/>
        <a:p>
          <a:endParaRPr lang="en-US"/>
        </a:p>
      </dgm:t>
    </dgm:pt>
    <dgm:pt modelId="{7AB947B8-32F6-4A72-A11C-E6DC341CE74F}" type="pres">
      <dgm:prSet presAssocID="{CDD8B633-A1FF-49FE-9E01-068D76074A65}" presName="compNode" presStyleCnt="0"/>
      <dgm:spPr/>
    </dgm:pt>
    <dgm:pt modelId="{6A6873F9-DB7D-402F-A8A5-33702FF5EA25}" type="pres">
      <dgm:prSet presAssocID="{CDD8B633-A1FF-49FE-9E01-068D76074A65}" presName="dummyConnPt" presStyleCnt="0"/>
      <dgm:spPr/>
    </dgm:pt>
    <dgm:pt modelId="{B2224F71-0809-4433-BCBE-4F61C5728D9D}" type="pres">
      <dgm:prSet presAssocID="{CDD8B633-A1FF-49FE-9E01-068D76074A65}" presName="node" presStyleLbl="node1" presStyleIdx="0" presStyleCnt="9">
        <dgm:presLayoutVars>
          <dgm:bulletEnabled val="1"/>
        </dgm:presLayoutVars>
      </dgm:prSet>
      <dgm:spPr/>
      <dgm:t>
        <a:bodyPr/>
        <a:lstStyle/>
        <a:p>
          <a:endParaRPr lang="en-US"/>
        </a:p>
      </dgm:t>
    </dgm:pt>
    <dgm:pt modelId="{82A4F743-EBDC-4419-A7E9-02C98AA3188B}" type="pres">
      <dgm:prSet presAssocID="{FB3B49B1-C465-45C7-8D7A-7CCBE8E0E51B}" presName="sibTrans" presStyleLbl="bgSibTrans2D1" presStyleIdx="0" presStyleCnt="8"/>
      <dgm:spPr/>
      <dgm:t>
        <a:bodyPr/>
        <a:lstStyle/>
        <a:p>
          <a:endParaRPr lang="en-US"/>
        </a:p>
      </dgm:t>
    </dgm:pt>
    <dgm:pt modelId="{AA933DC2-9256-42DD-864B-D4D2F298CBDA}" type="pres">
      <dgm:prSet presAssocID="{0D4E26C4-874A-4546-9A8A-1BD964510408}" presName="compNode" presStyleCnt="0"/>
      <dgm:spPr/>
    </dgm:pt>
    <dgm:pt modelId="{5A8E9C4B-26AE-4833-A0FA-C5256D2C3542}" type="pres">
      <dgm:prSet presAssocID="{0D4E26C4-874A-4546-9A8A-1BD964510408}" presName="dummyConnPt" presStyleCnt="0"/>
      <dgm:spPr/>
    </dgm:pt>
    <dgm:pt modelId="{0BD43871-8F85-4729-AA95-EE3F46BBDB34}" type="pres">
      <dgm:prSet presAssocID="{0D4E26C4-874A-4546-9A8A-1BD964510408}" presName="node" presStyleLbl="node1" presStyleIdx="1" presStyleCnt="9">
        <dgm:presLayoutVars>
          <dgm:bulletEnabled val="1"/>
        </dgm:presLayoutVars>
      </dgm:prSet>
      <dgm:spPr/>
      <dgm:t>
        <a:bodyPr/>
        <a:lstStyle/>
        <a:p>
          <a:endParaRPr lang="en-US"/>
        </a:p>
      </dgm:t>
    </dgm:pt>
    <dgm:pt modelId="{217983DD-B1A3-4CE5-994D-5EE0B9F2CA28}" type="pres">
      <dgm:prSet presAssocID="{E91590F5-55FF-4A34-97DD-FAB6879D1DA9}" presName="sibTrans" presStyleLbl="bgSibTrans2D1" presStyleIdx="1" presStyleCnt="8"/>
      <dgm:spPr/>
      <dgm:t>
        <a:bodyPr/>
        <a:lstStyle/>
        <a:p>
          <a:endParaRPr lang="en-US"/>
        </a:p>
      </dgm:t>
    </dgm:pt>
    <dgm:pt modelId="{29A3735C-E6DF-46C7-A998-3A46C80DFCE5}" type="pres">
      <dgm:prSet presAssocID="{E719A96A-EA69-4164-A320-423CC0F13F05}" presName="compNode" presStyleCnt="0"/>
      <dgm:spPr/>
    </dgm:pt>
    <dgm:pt modelId="{ABAB44CB-0055-4DE5-A4AC-F9E312D0A2F8}" type="pres">
      <dgm:prSet presAssocID="{E719A96A-EA69-4164-A320-423CC0F13F05}" presName="dummyConnPt" presStyleCnt="0"/>
      <dgm:spPr/>
    </dgm:pt>
    <dgm:pt modelId="{A113826C-E37B-4757-8678-F96714D94794}" type="pres">
      <dgm:prSet presAssocID="{E719A96A-EA69-4164-A320-423CC0F13F05}" presName="node" presStyleLbl="node1" presStyleIdx="2" presStyleCnt="9">
        <dgm:presLayoutVars>
          <dgm:bulletEnabled val="1"/>
        </dgm:presLayoutVars>
      </dgm:prSet>
      <dgm:spPr/>
      <dgm:t>
        <a:bodyPr/>
        <a:lstStyle/>
        <a:p>
          <a:endParaRPr lang="en-US"/>
        </a:p>
      </dgm:t>
    </dgm:pt>
    <dgm:pt modelId="{6A4A9D09-5114-45FB-ADC4-731CAF0807FC}" type="pres">
      <dgm:prSet presAssocID="{623C9C5B-25AB-4652-8771-D3053AF32587}" presName="sibTrans" presStyleLbl="bgSibTrans2D1" presStyleIdx="2" presStyleCnt="8"/>
      <dgm:spPr/>
      <dgm:t>
        <a:bodyPr/>
        <a:lstStyle/>
        <a:p>
          <a:endParaRPr lang="en-US"/>
        </a:p>
      </dgm:t>
    </dgm:pt>
    <dgm:pt modelId="{8F1288C9-007E-4F90-A05A-FEF185A1FF77}" type="pres">
      <dgm:prSet presAssocID="{DF02EAFE-5825-46D2-B949-19180F64195D}" presName="compNode" presStyleCnt="0"/>
      <dgm:spPr/>
    </dgm:pt>
    <dgm:pt modelId="{B6FA911B-5B6F-4578-9D96-94D80B6077F7}" type="pres">
      <dgm:prSet presAssocID="{DF02EAFE-5825-46D2-B949-19180F64195D}" presName="dummyConnPt" presStyleCnt="0"/>
      <dgm:spPr/>
    </dgm:pt>
    <dgm:pt modelId="{C98F3AA9-FFCC-4D65-8667-563CCD2FF347}" type="pres">
      <dgm:prSet presAssocID="{DF02EAFE-5825-46D2-B949-19180F64195D}" presName="node" presStyleLbl="node1" presStyleIdx="3" presStyleCnt="9">
        <dgm:presLayoutVars>
          <dgm:bulletEnabled val="1"/>
        </dgm:presLayoutVars>
      </dgm:prSet>
      <dgm:spPr/>
      <dgm:t>
        <a:bodyPr/>
        <a:lstStyle/>
        <a:p>
          <a:endParaRPr lang="en-US"/>
        </a:p>
      </dgm:t>
    </dgm:pt>
    <dgm:pt modelId="{DDF80879-9857-4F85-B28C-BD6E9D0CB842}" type="pres">
      <dgm:prSet presAssocID="{326D602D-3DF7-4774-9ADB-AE515D908854}" presName="sibTrans" presStyleLbl="bgSibTrans2D1" presStyleIdx="3" presStyleCnt="8"/>
      <dgm:spPr/>
      <dgm:t>
        <a:bodyPr/>
        <a:lstStyle/>
        <a:p>
          <a:endParaRPr lang="en-US"/>
        </a:p>
      </dgm:t>
    </dgm:pt>
    <dgm:pt modelId="{753AB0E5-E5C6-4ED6-96FA-028EB39CB010}" type="pres">
      <dgm:prSet presAssocID="{2D294D89-001B-425D-91AF-1C8597084D49}" presName="compNode" presStyleCnt="0"/>
      <dgm:spPr/>
    </dgm:pt>
    <dgm:pt modelId="{EC13A858-24F5-4B93-B603-F8A4CE2DCE84}" type="pres">
      <dgm:prSet presAssocID="{2D294D89-001B-425D-91AF-1C8597084D49}" presName="dummyConnPt" presStyleCnt="0"/>
      <dgm:spPr/>
    </dgm:pt>
    <dgm:pt modelId="{0FAEDBD9-E83C-4EB1-8D55-A914EDEADEFE}" type="pres">
      <dgm:prSet presAssocID="{2D294D89-001B-425D-91AF-1C8597084D49}" presName="node" presStyleLbl="node1" presStyleIdx="4" presStyleCnt="9">
        <dgm:presLayoutVars>
          <dgm:bulletEnabled val="1"/>
        </dgm:presLayoutVars>
      </dgm:prSet>
      <dgm:spPr/>
      <dgm:t>
        <a:bodyPr/>
        <a:lstStyle/>
        <a:p>
          <a:endParaRPr lang="en-US"/>
        </a:p>
      </dgm:t>
    </dgm:pt>
    <dgm:pt modelId="{6FE6C5C1-BB6B-40B6-A044-D6D7069A6E30}" type="pres">
      <dgm:prSet presAssocID="{C9D189EF-EF96-475D-B0BA-4C8806DBA513}" presName="sibTrans" presStyleLbl="bgSibTrans2D1" presStyleIdx="4" presStyleCnt="8"/>
      <dgm:spPr/>
      <dgm:t>
        <a:bodyPr/>
        <a:lstStyle/>
        <a:p>
          <a:endParaRPr lang="en-US"/>
        </a:p>
      </dgm:t>
    </dgm:pt>
    <dgm:pt modelId="{AD0AC892-3BE2-420A-BBC9-32524B4A57C6}" type="pres">
      <dgm:prSet presAssocID="{35743D26-E199-4865-B68F-49AAB066EDF9}" presName="compNode" presStyleCnt="0"/>
      <dgm:spPr/>
    </dgm:pt>
    <dgm:pt modelId="{38CE93C7-1EF1-4A0E-831A-F887814F5FA1}" type="pres">
      <dgm:prSet presAssocID="{35743D26-E199-4865-B68F-49AAB066EDF9}" presName="dummyConnPt" presStyleCnt="0"/>
      <dgm:spPr/>
    </dgm:pt>
    <dgm:pt modelId="{BFF2D27D-3C86-4D26-B897-19650A6A1BD8}" type="pres">
      <dgm:prSet presAssocID="{35743D26-E199-4865-B68F-49AAB066EDF9}" presName="node" presStyleLbl="node1" presStyleIdx="5" presStyleCnt="9">
        <dgm:presLayoutVars>
          <dgm:bulletEnabled val="1"/>
        </dgm:presLayoutVars>
      </dgm:prSet>
      <dgm:spPr/>
      <dgm:t>
        <a:bodyPr/>
        <a:lstStyle/>
        <a:p>
          <a:endParaRPr lang="en-US"/>
        </a:p>
      </dgm:t>
    </dgm:pt>
    <dgm:pt modelId="{935898BB-B38B-49FC-B720-A18A91A61B2B}" type="pres">
      <dgm:prSet presAssocID="{D79D2A72-FD76-477F-82EF-02CB7F04C05F}" presName="sibTrans" presStyleLbl="bgSibTrans2D1" presStyleIdx="5" presStyleCnt="8"/>
      <dgm:spPr/>
      <dgm:t>
        <a:bodyPr/>
        <a:lstStyle/>
        <a:p>
          <a:endParaRPr lang="en-US"/>
        </a:p>
      </dgm:t>
    </dgm:pt>
    <dgm:pt modelId="{79618CD8-93C3-4B85-99C8-427D90C54597}" type="pres">
      <dgm:prSet presAssocID="{15944C89-9DC3-4A1C-81E1-FEC58512F9F7}" presName="compNode" presStyleCnt="0"/>
      <dgm:spPr/>
    </dgm:pt>
    <dgm:pt modelId="{A56C33EC-3D12-4BFC-B94B-ED046E71BA6E}" type="pres">
      <dgm:prSet presAssocID="{15944C89-9DC3-4A1C-81E1-FEC58512F9F7}" presName="dummyConnPt" presStyleCnt="0"/>
      <dgm:spPr/>
    </dgm:pt>
    <dgm:pt modelId="{E5EDE236-8367-479D-85D8-F249B9C172D9}" type="pres">
      <dgm:prSet presAssocID="{15944C89-9DC3-4A1C-81E1-FEC58512F9F7}" presName="node" presStyleLbl="node1" presStyleIdx="6" presStyleCnt="9">
        <dgm:presLayoutVars>
          <dgm:bulletEnabled val="1"/>
        </dgm:presLayoutVars>
      </dgm:prSet>
      <dgm:spPr/>
      <dgm:t>
        <a:bodyPr/>
        <a:lstStyle/>
        <a:p>
          <a:endParaRPr lang="en-US"/>
        </a:p>
      </dgm:t>
    </dgm:pt>
    <dgm:pt modelId="{81C95C26-0234-4400-8603-B319E14B7169}" type="pres">
      <dgm:prSet presAssocID="{893276B7-E0A4-4A55-A081-63DA4D373635}" presName="sibTrans" presStyleLbl="bgSibTrans2D1" presStyleIdx="6" presStyleCnt="8"/>
      <dgm:spPr/>
      <dgm:t>
        <a:bodyPr/>
        <a:lstStyle/>
        <a:p>
          <a:endParaRPr lang="en-US"/>
        </a:p>
      </dgm:t>
    </dgm:pt>
    <dgm:pt modelId="{7975208F-92A8-4122-AB4E-FF740F6057A7}" type="pres">
      <dgm:prSet presAssocID="{8CF8EBDC-4B6F-4952-8EED-EAFFD843D6FA}" presName="compNode" presStyleCnt="0"/>
      <dgm:spPr/>
    </dgm:pt>
    <dgm:pt modelId="{14402CF9-0537-4582-8980-3D7CC60C7967}" type="pres">
      <dgm:prSet presAssocID="{8CF8EBDC-4B6F-4952-8EED-EAFFD843D6FA}" presName="dummyConnPt" presStyleCnt="0"/>
      <dgm:spPr/>
    </dgm:pt>
    <dgm:pt modelId="{8F3CF838-9F60-4D86-AECA-9BAD0BE3096F}" type="pres">
      <dgm:prSet presAssocID="{8CF8EBDC-4B6F-4952-8EED-EAFFD843D6FA}" presName="node" presStyleLbl="node1" presStyleIdx="7" presStyleCnt="9">
        <dgm:presLayoutVars>
          <dgm:bulletEnabled val="1"/>
        </dgm:presLayoutVars>
      </dgm:prSet>
      <dgm:spPr/>
      <dgm:t>
        <a:bodyPr/>
        <a:lstStyle/>
        <a:p>
          <a:endParaRPr lang="en-US"/>
        </a:p>
      </dgm:t>
    </dgm:pt>
    <dgm:pt modelId="{8FCC1D88-9ED6-46B8-8823-3625DCA81588}" type="pres">
      <dgm:prSet presAssocID="{D4D4C943-0DC3-4262-B4B1-73FEB4CB038B}" presName="sibTrans" presStyleLbl="bgSibTrans2D1" presStyleIdx="7" presStyleCnt="8"/>
      <dgm:spPr/>
      <dgm:t>
        <a:bodyPr/>
        <a:lstStyle/>
        <a:p>
          <a:endParaRPr lang="en-US"/>
        </a:p>
      </dgm:t>
    </dgm:pt>
    <dgm:pt modelId="{E96A6DD9-BA1F-42D2-9065-322D6B789A04}" type="pres">
      <dgm:prSet presAssocID="{38694958-19F1-4CE8-8EF9-CB4340BA82B3}" presName="compNode" presStyleCnt="0"/>
      <dgm:spPr/>
    </dgm:pt>
    <dgm:pt modelId="{721B0851-AF92-4248-93B9-B2E746759E43}" type="pres">
      <dgm:prSet presAssocID="{38694958-19F1-4CE8-8EF9-CB4340BA82B3}" presName="dummyConnPt" presStyleCnt="0"/>
      <dgm:spPr/>
    </dgm:pt>
    <dgm:pt modelId="{8255430A-53FC-492C-849E-3B993629AF12}" type="pres">
      <dgm:prSet presAssocID="{38694958-19F1-4CE8-8EF9-CB4340BA82B3}" presName="node" presStyleLbl="node1" presStyleIdx="8" presStyleCnt="9">
        <dgm:presLayoutVars>
          <dgm:bulletEnabled val="1"/>
        </dgm:presLayoutVars>
      </dgm:prSet>
      <dgm:spPr/>
      <dgm:t>
        <a:bodyPr/>
        <a:lstStyle/>
        <a:p>
          <a:endParaRPr lang="en-US"/>
        </a:p>
      </dgm:t>
    </dgm:pt>
  </dgm:ptLst>
  <dgm:cxnLst>
    <dgm:cxn modelId="{4DC5B03A-D473-4E54-868D-1DEE2C2B20DD}" srcId="{4F248000-7DA0-4A99-A892-7DA4C660B370}" destId="{0D4E26C4-874A-4546-9A8A-1BD964510408}" srcOrd="1" destOrd="0" parTransId="{EEEC09BA-90B8-46DA-A837-9E6A0CD0BBFD}" sibTransId="{E91590F5-55FF-4A34-97DD-FAB6879D1DA9}"/>
    <dgm:cxn modelId="{DC0AA138-AC01-41B7-9C38-453EB4570C83}" type="presOf" srcId="{E719A96A-EA69-4164-A320-423CC0F13F05}" destId="{A113826C-E37B-4757-8678-F96714D94794}" srcOrd="0" destOrd="0" presId="urn:microsoft.com/office/officeart/2005/8/layout/bProcess4"/>
    <dgm:cxn modelId="{E538558E-4E61-44FF-B68E-38C6FBC0FD8D}" srcId="{4F248000-7DA0-4A99-A892-7DA4C660B370}" destId="{15944C89-9DC3-4A1C-81E1-FEC58512F9F7}" srcOrd="6" destOrd="0" parTransId="{1FEC4249-EE46-49E8-9385-322DC338B1E9}" sibTransId="{893276B7-E0A4-4A55-A081-63DA4D373635}"/>
    <dgm:cxn modelId="{1D8EA818-D28B-442F-807B-302D2B866330}" type="presOf" srcId="{2D294D89-001B-425D-91AF-1C8597084D49}" destId="{0FAEDBD9-E83C-4EB1-8D55-A914EDEADEFE}" srcOrd="0" destOrd="0" presId="urn:microsoft.com/office/officeart/2005/8/layout/bProcess4"/>
    <dgm:cxn modelId="{B0D0F60D-6B52-4A92-9E8C-2A9841CD9D63}" type="presOf" srcId="{326D602D-3DF7-4774-9ADB-AE515D908854}" destId="{DDF80879-9857-4F85-B28C-BD6E9D0CB842}" srcOrd="0" destOrd="0" presId="urn:microsoft.com/office/officeart/2005/8/layout/bProcess4"/>
    <dgm:cxn modelId="{3CDE6E2C-7005-4BD4-817F-D6C45B27E622}" srcId="{4F248000-7DA0-4A99-A892-7DA4C660B370}" destId="{CDD8B633-A1FF-49FE-9E01-068D76074A65}" srcOrd="0" destOrd="0" parTransId="{6E2079E1-4676-456D-92F4-E45C8BAE1654}" sibTransId="{FB3B49B1-C465-45C7-8D7A-7CCBE8E0E51B}"/>
    <dgm:cxn modelId="{755DA439-476A-4A45-A98A-78533F153F11}" type="presOf" srcId="{DF02EAFE-5825-46D2-B949-19180F64195D}" destId="{C98F3AA9-FFCC-4D65-8667-563CCD2FF347}" srcOrd="0" destOrd="0" presId="urn:microsoft.com/office/officeart/2005/8/layout/bProcess4"/>
    <dgm:cxn modelId="{6A65D5D0-877F-46A8-A808-A2D6C6542AAA}" type="presOf" srcId="{623C9C5B-25AB-4652-8771-D3053AF32587}" destId="{6A4A9D09-5114-45FB-ADC4-731CAF0807FC}" srcOrd="0" destOrd="0" presId="urn:microsoft.com/office/officeart/2005/8/layout/bProcess4"/>
    <dgm:cxn modelId="{B00884EB-4AAE-46DA-9DD3-CEB8BB5D6E33}" srcId="{4F248000-7DA0-4A99-A892-7DA4C660B370}" destId="{E719A96A-EA69-4164-A320-423CC0F13F05}" srcOrd="2" destOrd="0" parTransId="{BBC0C8FE-6BD2-48B0-8BEC-FD29F2F952BD}" sibTransId="{623C9C5B-25AB-4652-8771-D3053AF32587}"/>
    <dgm:cxn modelId="{3C8A64F7-18EB-4CBE-9CF0-6FC7D0174985}" type="presOf" srcId="{D4D4C943-0DC3-4262-B4B1-73FEB4CB038B}" destId="{8FCC1D88-9ED6-46B8-8823-3625DCA81588}" srcOrd="0" destOrd="0" presId="urn:microsoft.com/office/officeart/2005/8/layout/bProcess4"/>
    <dgm:cxn modelId="{29609376-91D2-4910-BD09-51D0EE05BB08}" type="presOf" srcId="{8CF8EBDC-4B6F-4952-8EED-EAFFD843D6FA}" destId="{8F3CF838-9F60-4D86-AECA-9BAD0BE3096F}" srcOrd="0" destOrd="0" presId="urn:microsoft.com/office/officeart/2005/8/layout/bProcess4"/>
    <dgm:cxn modelId="{D56546E8-C1C3-4E3C-93F2-B15432BFDB73}" type="presOf" srcId="{893276B7-E0A4-4A55-A081-63DA4D373635}" destId="{81C95C26-0234-4400-8603-B319E14B7169}" srcOrd="0" destOrd="0" presId="urn:microsoft.com/office/officeart/2005/8/layout/bProcess4"/>
    <dgm:cxn modelId="{D43011E7-34CB-43EA-9C02-EB9C88A2F26D}" srcId="{4F248000-7DA0-4A99-A892-7DA4C660B370}" destId="{2D294D89-001B-425D-91AF-1C8597084D49}" srcOrd="4" destOrd="0" parTransId="{117ED1BF-E14A-4D58-98F1-1805369ADC45}" sibTransId="{C9D189EF-EF96-475D-B0BA-4C8806DBA513}"/>
    <dgm:cxn modelId="{70024374-FD96-40C7-8322-9BF2917F822D}" srcId="{4F248000-7DA0-4A99-A892-7DA4C660B370}" destId="{35743D26-E199-4865-B68F-49AAB066EDF9}" srcOrd="5" destOrd="0" parTransId="{DE5D58FC-0074-4FCD-89C1-9CEEAB12EF1C}" sibTransId="{D79D2A72-FD76-477F-82EF-02CB7F04C05F}"/>
    <dgm:cxn modelId="{ED5779E9-DE0A-4BED-9655-930C172436A4}" type="presOf" srcId="{CDD8B633-A1FF-49FE-9E01-068D76074A65}" destId="{B2224F71-0809-4433-BCBE-4F61C5728D9D}" srcOrd="0" destOrd="0" presId="urn:microsoft.com/office/officeart/2005/8/layout/bProcess4"/>
    <dgm:cxn modelId="{4011E713-466B-4A84-B82A-701B64517EDD}" srcId="{4F248000-7DA0-4A99-A892-7DA4C660B370}" destId="{DF02EAFE-5825-46D2-B949-19180F64195D}" srcOrd="3" destOrd="0" parTransId="{7ACB1D55-7957-4BB8-86B9-3AB73D4F007F}" sibTransId="{326D602D-3DF7-4774-9ADB-AE515D908854}"/>
    <dgm:cxn modelId="{4F4CAE4C-B759-4DD1-953C-D0E66610262A}" type="presOf" srcId="{FB3B49B1-C465-45C7-8D7A-7CCBE8E0E51B}" destId="{82A4F743-EBDC-4419-A7E9-02C98AA3188B}" srcOrd="0" destOrd="0" presId="urn:microsoft.com/office/officeart/2005/8/layout/bProcess4"/>
    <dgm:cxn modelId="{77F3A46F-4F54-46D0-B3B8-DC58B420AE65}" type="presOf" srcId="{15944C89-9DC3-4A1C-81E1-FEC58512F9F7}" destId="{E5EDE236-8367-479D-85D8-F249B9C172D9}" srcOrd="0" destOrd="0" presId="urn:microsoft.com/office/officeart/2005/8/layout/bProcess4"/>
    <dgm:cxn modelId="{5EB32A90-7D40-4F4A-9FA0-398A8E0CAFBB}" type="presOf" srcId="{0D4E26C4-874A-4546-9A8A-1BD964510408}" destId="{0BD43871-8F85-4729-AA95-EE3F46BBDB34}" srcOrd="0" destOrd="0" presId="urn:microsoft.com/office/officeart/2005/8/layout/bProcess4"/>
    <dgm:cxn modelId="{57FF36AF-B063-40FB-ACC2-E66FA024306E}" type="presOf" srcId="{4F248000-7DA0-4A99-A892-7DA4C660B370}" destId="{DDC62B27-ADE7-4016-8DB9-1ADFA8FEF8B6}" srcOrd="0" destOrd="0" presId="urn:microsoft.com/office/officeart/2005/8/layout/bProcess4"/>
    <dgm:cxn modelId="{3CD1ED8A-3F32-46EA-9F48-E7CB6178579B}" type="presOf" srcId="{35743D26-E199-4865-B68F-49AAB066EDF9}" destId="{BFF2D27D-3C86-4D26-B897-19650A6A1BD8}" srcOrd="0" destOrd="0" presId="urn:microsoft.com/office/officeart/2005/8/layout/bProcess4"/>
    <dgm:cxn modelId="{48023F8B-AE54-40A3-8434-24A9CC1430DC}" type="presOf" srcId="{D79D2A72-FD76-477F-82EF-02CB7F04C05F}" destId="{935898BB-B38B-49FC-B720-A18A91A61B2B}" srcOrd="0" destOrd="0" presId="urn:microsoft.com/office/officeart/2005/8/layout/bProcess4"/>
    <dgm:cxn modelId="{16097B64-4922-49E0-81F9-DEDEC2605C99}" srcId="{4F248000-7DA0-4A99-A892-7DA4C660B370}" destId="{8CF8EBDC-4B6F-4952-8EED-EAFFD843D6FA}" srcOrd="7" destOrd="0" parTransId="{EE3F31A5-9786-4F57-9C94-B9A8FE52E4FE}" sibTransId="{D4D4C943-0DC3-4262-B4B1-73FEB4CB038B}"/>
    <dgm:cxn modelId="{C1EF8D70-0DB5-42F9-B36F-4E02002F4409}" type="presOf" srcId="{E91590F5-55FF-4A34-97DD-FAB6879D1DA9}" destId="{217983DD-B1A3-4CE5-994D-5EE0B9F2CA28}" srcOrd="0" destOrd="0" presId="urn:microsoft.com/office/officeart/2005/8/layout/bProcess4"/>
    <dgm:cxn modelId="{B1DD5600-654F-4F34-A737-3D3A1D350733}" type="presOf" srcId="{38694958-19F1-4CE8-8EF9-CB4340BA82B3}" destId="{8255430A-53FC-492C-849E-3B993629AF12}" srcOrd="0" destOrd="0" presId="urn:microsoft.com/office/officeart/2005/8/layout/bProcess4"/>
    <dgm:cxn modelId="{29A675A0-8974-4442-B4A9-FD8D3FFF4EE8}" type="presOf" srcId="{C9D189EF-EF96-475D-B0BA-4C8806DBA513}" destId="{6FE6C5C1-BB6B-40B6-A044-D6D7069A6E30}" srcOrd="0" destOrd="0" presId="urn:microsoft.com/office/officeart/2005/8/layout/bProcess4"/>
    <dgm:cxn modelId="{3F7FC7EF-D8D2-49F5-9A48-13988186348C}" srcId="{4F248000-7DA0-4A99-A892-7DA4C660B370}" destId="{38694958-19F1-4CE8-8EF9-CB4340BA82B3}" srcOrd="8" destOrd="0" parTransId="{A6ACE8DC-952D-4FB9-B164-29A92382295A}" sibTransId="{1A954D6B-589F-4F58-904D-C3D6CC03D056}"/>
    <dgm:cxn modelId="{AB5A1F4D-078B-4D9C-8DC8-D77E5D00CA48}" type="presParOf" srcId="{DDC62B27-ADE7-4016-8DB9-1ADFA8FEF8B6}" destId="{7AB947B8-32F6-4A72-A11C-E6DC341CE74F}" srcOrd="0" destOrd="0" presId="urn:microsoft.com/office/officeart/2005/8/layout/bProcess4"/>
    <dgm:cxn modelId="{4A79C99B-3132-4DBA-9FF0-4D0036E9BBD4}" type="presParOf" srcId="{7AB947B8-32F6-4A72-A11C-E6DC341CE74F}" destId="{6A6873F9-DB7D-402F-A8A5-33702FF5EA25}" srcOrd="0" destOrd="0" presId="urn:microsoft.com/office/officeart/2005/8/layout/bProcess4"/>
    <dgm:cxn modelId="{A637168C-1B4E-434A-A3F7-772034D26DC3}" type="presParOf" srcId="{7AB947B8-32F6-4A72-A11C-E6DC341CE74F}" destId="{B2224F71-0809-4433-BCBE-4F61C5728D9D}" srcOrd="1" destOrd="0" presId="urn:microsoft.com/office/officeart/2005/8/layout/bProcess4"/>
    <dgm:cxn modelId="{CE16FB23-E19C-4E77-B112-601D7865E2EB}" type="presParOf" srcId="{DDC62B27-ADE7-4016-8DB9-1ADFA8FEF8B6}" destId="{82A4F743-EBDC-4419-A7E9-02C98AA3188B}" srcOrd="1" destOrd="0" presId="urn:microsoft.com/office/officeart/2005/8/layout/bProcess4"/>
    <dgm:cxn modelId="{E383E3D4-2836-468C-B2A9-4DAA71EA8D4A}" type="presParOf" srcId="{DDC62B27-ADE7-4016-8DB9-1ADFA8FEF8B6}" destId="{AA933DC2-9256-42DD-864B-D4D2F298CBDA}" srcOrd="2" destOrd="0" presId="urn:microsoft.com/office/officeart/2005/8/layout/bProcess4"/>
    <dgm:cxn modelId="{F80BD2EC-ADC3-423C-93DE-7B846D89688D}" type="presParOf" srcId="{AA933DC2-9256-42DD-864B-D4D2F298CBDA}" destId="{5A8E9C4B-26AE-4833-A0FA-C5256D2C3542}" srcOrd="0" destOrd="0" presId="urn:microsoft.com/office/officeart/2005/8/layout/bProcess4"/>
    <dgm:cxn modelId="{EE466119-58B5-4A82-9991-A628BB167C7A}" type="presParOf" srcId="{AA933DC2-9256-42DD-864B-D4D2F298CBDA}" destId="{0BD43871-8F85-4729-AA95-EE3F46BBDB34}" srcOrd="1" destOrd="0" presId="urn:microsoft.com/office/officeart/2005/8/layout/bProcess4"/>
    <dgm:cxn modelId="{1C16947F-1ADA-4546-92BF-2D8B26DC0BE2}" type="presParOf" srcId="{DDC62B27-ADE7-4016-8DB9-1ADFA8FEF8B6}" destId="{217983DD-B1A3-4CE5-994D-5EE0B9F2CA28}" srcOrd="3" destOrd="0" presId="urn:microsoft.com/office/officeart/2005/8/layout/bProcess4"/>
    <dgm:cxn modelId="{0507F8CC-1F09-4BD6-8475-E517FD191084}" type="presParOf" srcId="{DDC62B27-ADE7-4016-8DB9-1ADFA8FEF8B6}" destId="{29A3735C-E6DF-46C7-A998-3A46C80DFCE5}" srcOrd="4" destOrd="0" presId="urn:microsoft.com/office/officeart/2005/8/layout/bProcess4"/>
    <dgm:cxn modelId="{E9E3B1AC-2CB2-464F-8D8A-73331419B632}" type="presParOf" srcId="{29A3735C-E6DF-46C7-A998-3A46C80DFCE5}" destId="{ABAB44CB-0055-4DE5-A4AC-F9E312D0A2F8}" srcOrd="0" destOrd="0" presId="urn:microsoft.com/office/officeart/2005/8/layout/bProcess4"/>
    <dgm:cxn modelId="{78F73D8A-9AFE-408C-904D-E0734B48A818}" type="presParOf" srcId="{29A3735C-E6DF-46C7-A998-3A46C80DFCE5}" destId="{A113826C-E37B-4757-8678-F96714D94794}" srcOrd="1" destOrd="0" presId="urn:microsoft.com/office/officeart/2005/8/layout/bProcess4"/>
    <dgm:cxn modelId="{2178B49C-3B29-490F-8807-5D0525417673}" type="presParOf" srcId="{DDC62B27-ADE7-4016-8DB9-1ADFA8FEF8B6}" destId="{6A4A9D09-5114-45FB-ADC4-731CAF0807FC}" srcOrd="5" destOrd="0" presId="urn:microsoft.com/office/officeart/2005/8/layout/bProcess4"/>
    <dgm:cxn modelId="{EA2E2408-8452-41D3-B03E-5639AFA6A807}" type="presParOf" srcId="{DDC62B27-ADE7-4016-8DB9-1ADFA8FEF8B6}" destId="{8F1288C9-007E-4F90-A05A-FEF185A1FF77}" srcOrd="6" destOrd="0" presId="urn:microsoft.com/office/officeart/2005/8/layout/bProcess4"/>
    <dgm:cxn modelId="{84258B45-98FB-46DC-B557-EDF8C050D1DB}" type="presParOf" srcId="{8F1288C9-007E-4F90-A05A-FEF185A1FF77}" destId="{B6FA911B-5B6F-4578-9D96-94D80B6077F7}" srcOrd="0" destOrd="0" presId="urn:microsoft.com/office/officeart/2005/8/layout/bProcess4"/>
    <dgm:cxn modelId="{D61923AB-B417-470D-AD9D-71F9D1C4171D}" type="presParOf" srcId="{8F1288C9-007E-4F90-A05A-FEF185A1FF77}" destId="{C98F3AA9-FFCC-4D65-8667-563CCD2FF347}" srcOrd="1" destOrd="0" presId="urn:microsoft.com/office/officeart/2005/8/layout/bProcess4"/>
    <dgm:cxn modelId="{E5A4599C-5C6F-4940-9878-9B636DEA29F9}" type="presParOf" srcId="{DDC62B27-ADE7-4016-8DB9-1ADFA8FEF8B6}" destId="{DDF80879-9857-4F85-B28C-BD6E9D0CB842}" srcOrd="7" destOrd="0" presId="urn:microsoft.com/office/officeart/2005/8/layout/bProcess4"/>
    <dgm:cxn modelId="{09ABA51C-F8E6-480B-9093-078246963E4B}" type="presParOf" srcId="{DDC62B27-ADE7-4016-8DB9-1ADFA8FEF8B6}" destId="{753AB0E5-E5C6-4ED6-96FA-028EB39CB010}" srcOrd="8" destOrd="0" presId="urn:microsoft.com/office/officeart/2005/8/layout/bProcess4"/>
    <dgm:cxn modelId="{7CDFACF1-0BA0-4F49-81AB-4AF44149DE53}" type="presParOf" srcId="{753AB0E5-E5C6-4ED6-96FA-028EB39CB010}" destId="{EC13A858-24F5-4B93-B603-F8A4CE2DCE84}" srcOrd="0" destOrd="0" presId="urn:microsoft.com/office/officeart/2005/8/layout/bProcess4"/>
    <dgm:cxn modelId="{D102EF63-EFA0-45DD-BB7A-7D6735CBB6D2}" type="presParOf" srcId="{753AB0E5-E5C6-4ED6-96FA-028EB39CB010}" destId="{0FAEDBD9-E83C-4EB1-8D55-A914EDEADEFE}" srcOrd="1" destOrd="0" presId="urn:microsoft.com/office/officeart/2005/8/layout/bProcess4"/>
    <dgm:cxn modelId="{84744A44-8EBC-4D78-BEAB-F30E6114A3BA}" type="presParOf" srcId="{DDC62B27-ADE7-4016-8DB9-1ADFA8FEF8B6}" destId="{6FE6C5C1-BB6B-40B6-A044-D6D7069A6E30}" srcOrd="9" destOrd="0" presId="urn:microsoft.com/office/officeart/2005/8/layout/bProcess4"/>
    <dgm:cxn modelId="{E63A8370-61C3-4574-B384-FB16CB2D623E}" type="presParOf" srcId="{DDC62B27-ADE7-4016-8DB9-1ADFA8FEF8B6}" destId="{AD0AC892-3BE2-420A-BBC9-32524B4A57C6}" srcOrd="10" destOrd="0" presId="urn:microsoft.com/office/officeart/2005/8/layout/bProcess4"/>
    <dgm:cxn modelId="{808617F5-8A00-4278-BCEC-142AD6F7C41A}" type="presParOf" srcId="{AD0AC892-3BE2-420A-BBC9-32524B4A57C6}" destId="{38CE93C7-1EF1-4A0E-831A-F887814F5FA1}" srcOrd="0" destOrd="0" presId="urn:microsoft.com/office/officeart/2005/8/layout/bProcess4"/>
    <dgm:cxn modelId="{D0DEE2EC-048D-4119-9701-A32C38EACFB7}" type="presParOf" srcId="{AD0AC892-3BE2-420A-BBC9-32524B4A57C6}" destId="{BFF2D27D-3C86-4D26-B897-19650A6A1BD8}" srcOrd="1" destOrd="0" presId="urn:microsoft.com/office/officeart/2005/8/layout/bProcess4"/>
    <dgm:cxn modelId="{88ED558F-B7D6-489A-9ECC-8DEC97B308FA}" type="presParOf" srcId="{DDC62B27-ADE7-4016-8DB9-1ADFA8FEF8B6}" destId="{935898BB-B38B-49FC-B720-A18A91A61B2B}" srcOrd="11" destOrd="0" presId="urn:microsoft.com/office/officeart/2005/8/layout/bProcess4"/>
    <dgm:cxn modelId="{ACAE21A0-AF0B-4CE7-BF33-E4ECF2D42723}" type="presParOf" srcId="{DDC62B27-ADE7-4016-8DB9-1ADFA8FEF8B6}" destId="{79618CD8-93C3-4B85-99C8-427D90C54597}" srcOrd="12" destOrd="0" presId="urn:microsoft.com/office/officeart/2005/8/layout/bProcess4"/>
    <dgm:cxn modelId="{5604E3DF-0B01-43AC-B7DE-49DF2D6C3ADC}" type="presParOf" srcId="{79618CD8-93C3-4B85-99C8-427D90C54597}" destId="{A56C33EC-3D12-4BFC-B94B-ED046E71BA6E}" srcOrd="0" destOrd="0" presId="urn:microsoft.com/office/officeart/2005/8/layout/bProcess4"/>
    <dgm:cxn modelId="{09208DD9-C8FD-465B-80F4-07D7CE206358}" type="presParOf" srcId="{79618CD8-93C3-4B85-99C8-427D90C54597}" destId="{E5EDE236-8367-479D-85D8-F249B9C172D9}" srcOrd="1" destOrd="0" presId="urn:microsoft.com/office/officeart/2005/8/layout/bProcess4"/>
    <dgm:cxn modelId="{0EF94D4E-7702-41CB-BE16-7DE70B212A65}" type="presParOf" srcId="{DDC62B27-ADE7-4016-8DB9-1ADFA8FEF8B6}" destId="{81C95C26-0234-4400-8603-B319E14B7169}" srcOrd="13" destOrd="0" presId="urn:microsoft.com/office/officeart/2005/8/layout/bProcess4"/>
    <dgm:cxn modelId="{7B7E28C3-245A-49A4-8FE6-83B29B55720A}" type="presParOf" srcId="{DDC62B27-ADE7-4016-8DB9-1ADFA8FEF8B6}" destId="{7975208F-92A8-4122-AB4E-FF740F6057A7}" srcOrd="14" destOrd="0" presId="urn:microsoft.com/office/officeart/2005/8/layout/bProcess4"/>
    <dgm:cxn modelId="{4B742434-38B7-44D3-A556-393DC2797483}" type="presParOf" srcId="{7975208F-92A8-4122-AB4E-FF740F6057A7}" destId="{14402CF9-0537-4582-8980-3D7CC60C7967}" srcOrd="0" destOrd="0" presId="urn:microsoft.com/office/officeart/2005/8/layout/bProcess4"/>
    <dgm:cxn modelId="{B0003711-C216-4139-A072-5CC0ABB56BDA}" type="presParOf" srcId="{7975208F-92A8-4122-AB4E-FF740F6057A7}" destId="{8F3CF838-9F60-4D86-AECA-9BAD0BE3096F}" srcOrd="1" destOrd="0" presId="urn:microsoft.com/office/officeart/2005/8/layout/bProcess4"/>
    <dgm:cxn modelId="{FE4C96B4-5501-45FA-9AD0-7434E7459005}" type="presParOf" srcId="{DDC62B27-ADE7-4016-8DB9-1ADFA8FEF8B6}" destId="{8FCC1D88-9ED6-46B8-8823-3625DCA81588}" srcOrd="15" destOrd="0" presId="urn:microsoft.com/office/officeart/2005/8/layout/bProcess4"/>
    <dgm:cxn modelId="{ACBCF936-90B3-4616-A4CB-ED31750C6CB9}" type="presParOf" srcId="{DDC62B27-ADE7-4016-8DB9-1ADFA8FEF8B6}" destId="{E96A6DD9-BA1F-42D2-9065-322D6B789A04}" srcOrd="16" destOrd="0" presId="urn:microsoft.com/office/officeart/2005/8/layout/bProcess4"/>
    <dgm:cxn modelId="{8C41CB12-1A66-41CF-AE89-BDE0B0231234}" type="presParOf" srcId="{E96A6DD9-BA1F-42D2-9065-322D6B789A04}" destId="{721B0851-AF92-4248-93B9-B2E746759E43}" srcOrd="0" destOrd="0" presId="urn:microsoft.com/office/officeart/2005/8/layout/bProcess4"/>
    <dgm:cxn modelId="{11D01FC6-DEAA-4C50-A25D-445D09FAF5D4}" type="presParOf" srcId="{E96A6DD9-BA1F-42D2-9065-322D6B789A04}" destId="{8255430A-53FC-492C-849E-3B993629AF12}"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48000-7DA0-4A99-A892-7DA4C660B370}"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CDD8B633-A1FF-49FE-9E01-068D76074A65}">
      <dgm:prSet phldrT="[Text]"/>
      <dgm:spPr/>
      <dgm:t>
        <a:bodyPr/>
        <a:lstStyle/>
        <a:p>
          <a:r>
            <a:rPr lang="en-US" dirty="0" smtClean="0"/>
            <a:t>Dashboard</a:t>
          </a:r>
          <a:endParaRPr lang="en-US" dirty="0"/>
        </a:p>
      </dgm:t>
    </dgm:pt>
    <dgm:pt modelId="{6E2079E1-4676-456D-92F4-E45C8BAE1654}" type="parTrans" cxnId="{3CDE6E2C-7005-4BD4-817F-D6C45B27E622}">
      <dgm:prSet/>
      <dgm:spPr/>
      <dgm:t>
        <a:bodyPr/>
        <a:lstStyle/>
        <a:p>
          <a:endParaRPr lang="en-US"/>
        </a:p>
      </dgm:t>
    </dgm:pt>
    <dgm:pt modelId="{FB3B49B1-C465-45C7-8D7A-7CCBE8E0E51B}" type="sibTrans" cxnId="{3CDE6E2C-7005-4BD4-817F-D6C45B27E622}">
      <dgm:prSet/>
      <dgm:spPr/>
      <dgm:t>
        <a:bodyPr/>
        <a:lstStyle/>
        <a:p>
          <a:endParaRPr lang="en-US"/>
        </a:p>
      </dgm:t>
    </dgm:pt>
    <dgm:pt modelId="{0D4E26C4-874A-4546-9A8A-1BD964510408}">
      <dgm:prSet phldrT="[Text]"/>
      <dgm:spPr/>
      <dgm:t>
        <a:bodyPr/>
        <a:lstStyle/>
        <a:p>
          <a:r>
            <a:rPr lang="en-US" dirty="0" smtClean="0"/>
            <a:t>Friends tab and Details</a:t>
          </a:r>
          <a:endParaRPr lang="en-US" dirty="0"/>
        </a:p>
      </dgm:t>
    </dgm:pt>
    <dgm:pt modelId="{EEEC09BA-90B8-46DA-A837-9E6A0CD0BBFD}" type="parTrans" cxnId="{4DC5B03A-D473-4E54-868D-1DEE2C2B20DD}">
      <dgm:prSet/>
      <dgm:spPr/>
      <dgm:t>
        <a:bodyPr/>
        <a:lstStyle/>
        <a:p>
          <a:endParaRPr lang="en-US"/>
        </a:p>
      </dgm:t>
    </dgm:pt>
    <dgm:pt modelId="{E91590F5-55FF-4A34-97DD-FAB6879D1DA9}" type="sibTrans" cxnId="{4DC5B03A-D473-4E54-868D-1DEE2C2B20DD}">
      <dgm:prSet/>
      <dgm:spPr/>
      <dgm:t>
        <a:bodyPr/>
        <a:lstStyle/>
        <a:p>
          <a:endParaRPr lang="en-US"/>
        </a:p>
      </dgm:t>
    </dgm:pt>
    <dgm:pt modelId="{E719A96A-EA69-4164-A320-423CC0F13F05}">
      <dgm:prSet phldrT="[Text]"/>
      <dgm:spPr/>
      <dgm:t>
        <a:bodyPr/>
        <a:lstStyle/>
        <a:p>
          <a:r>
            <a:rPr lang="en-US" dirty="0" smtClean="0"/>
            <a:t>List of </a:t>
          </a:r>
          <a:r>
            <a:rPr lang="en-US" baseline="0" dirty="0" smtClean="0"/>
            <a:t>all friends or groups with lent or debts</a:t>
          </a:r>
          <a:endParaRPr lang="en-US" dirty="0"/>
        </a:p>
      </dgm:t>
    </dgm:pt>
    <dgm:pt modelId="{BBC0C8FE-6BD2-48B0-8BEC-FD29F2F952BD}" type="parTrans" cxnId="{B00884EB-4AAE-46DA-9DD3-CEB8BB5D6E33}">
      <dgm:prSet/>
      <dgm:spPr/>
      <dgm:t>
        <a:bodyPr/>
        <a:lstStyle/>
        <a:p>
          <a:endParaRPr lang="en-US"/>
        </a:p>
      </dgm:t>
    </dgm:pt>
    <dgm:pt modelId="{623C9C5B-25AB-4652-8771-D3053AF32587}" type="sibTrans" cxnId="{B00884EB-4AAE-46DA-9DD3-CEB8BB5D6E33}">
      <dgm:prSet/>
      <dgm:spPr/>
      <dgm:t>
        <a:bodyPr/>
        <a:lstStyle/>
        <a:p>
          <a:endParaRPr lang="en-US"/>
        </a:p>
      </dgm:t>
    </dgm:pt>
    <dgm:pt modelId="{DF02EAFE-5825-46D2-B949-19180F64195D}">
      <dgm:prSet phldrT="[Text]"/>
      <dgm:spPr/>
      <dgm:t>
        <a:bodyPr/>
        <a:lstStyle/>
        <a:p>
          <a:r>
            <a:rPr lang="en-US" dirty="0" smtClean="0"/>
            <a:t>View</a:t>
          </a:r>
          <a:r>
            <a:rPr lang="en-US" baseline="0" dirty="0" smtClean="0"/>
            <a:t> expenses</a:t>
          </a:r>
        </a:p>
        <a:p>
          <a:r>
            <a:rPr lang="en-US" baseline="0" dirty="0" smtClean="0"/>
            <a:t>in charts</a:t>
          </a:r>
          <a:endParaRPr lang="en-US" dirty="0"/>
        </a:p>
      </dgm:t>
    </dgm:pt>
    <dgm:pt modelId="{7ACB1D55-7957-4BB8-86B9-3AB73D4F007F}" type="parTrans" cxnId="{4011E713-466B-4A84-B82A-701B64517EDD}">
      <dgm:prSet/>
      <dgm:spPr/>
      <dgm:t>
        <a:bodyPr/>
        <a:lstStyle/>
        <a:p>
          <a:endParaRPr lang="en-US"/>
        </a:p>
      </dgm:t>
    </dgm:pt>
    <dgm:pt modelId="{326D602D-3DF7-4774-9ADB-AE515D908854}" type="sibTrans" cxnId="{4011E713-466B-4A84-B82A-701B64517EDD}">
      <dgm:prSet/>
      <dgm:spPr/>
      <dgm:t>
        <a:bodyPr/>
        <a:lstStyle/>
        <a:p>
          <a:endParaRPr lang="en-US"/>
        </a:p>
      </dgm:t>
    </dgm:pt>
    <dgm:pt modelId="{2D294D89-001B-425D-91AF-1C8597084D49}">
      <dgm:prSet phldrT="[Text]"/>
      <dgm:spPr/>
      <dgm:t>
        <a:bodyPr/>
        <a:lstStyle/>
        <a:p>
          <a:r>
            <a:rPr lang="en-US" dirty="0" smtClean="0"/>
            <a:t>List all expenses with specific person or group</a:t>
          </a:r>
          <a:endParaRPr lang="en-US" dirty="0"/>
        </a:p>
      </dgm:t>
    </dgm:pt>
    <dgm:pt modelId="{117ED1BF-E14A-4D58-98F1-1805369ADC45}" type="parTrans" cxnId="{D43011E7-34CB-43EA-9C02-EB9C88A2F26D}">
      <dgm:prSet/>
      <dgm:spPr/>
      <dgm:t>
        <a:bodyPr/>
        <a:lstStyle/>
        <a:p>
          <a:endParaRPr lang="en-US"/>
        </a:p>
      </dgm:t>
    </dgm:pt>
    <dgm:pt modelId="{C9D189EF-EF96-475D-B0BA-4C8806DBA513}" type="sibTrans" cxnId="{D43011E7-34CB-43EA-9C02-EB9C88A2F26D}">
      <dgm:prSet/>
      <dgm:spPr/>
      <dgm:t>
        <a:bodyPr/>
        <a:lstStyle/>
        <a:p>
          <a:endParaRPr lang="en-US"/>
        </a:p>
      </dgm:t>
    </dgm:pt>
    <dgm:pt modelId="{35743D26-E199-4865-B68F-49AAB066EDF9}">
      <dgm:prSet phldrT="[Text]"/>
      <dgm:spPr/>
      <dgm:t>
        <a:bodyPr/>
        <a:lstStyle/>
        <a:p>
          <a:r>
            <a:rPr lang="en-US" dirty="0" smtClean="0"/>
            <a:t>Settlement option</a:t>
          </a:r>
          <a:endParaRPr lang="en-US" dirty="0"/>
        </a:p>
      </dgm:t>
    </dgm:pt>
    <dgm:pt modelId="{DE5D58FC-0074-4FCD-89C1-9CEEAB12EF1C}" type="parTrans" cxnId="{70024374-FD96-40C7-8322-9BF2917F822D}">
      <dgm:prSet/>
      <dgm:spPr/>
      <dgm:t>
        <a:bodyPr/>
        <a:lstStyle/>
        <a:p>
          <a:endParaRPr lang="en-US"/>
        </a:p>
      </dgm:t>
    </dgm:pt>
    <dgm:pt modelId="{D79D2A72-FD76-477F-82EF-02CB7F04C05F}" type="sibTrans" cxnId="{70024374-FD96-40C7-8322-9BF2917F822D}">
      <dgm:prSet/>
      <dgm:spPr/>
      <dgm:t>
        <a:bodyPr/>
        <a:lstStyle/>
        <a:p>
          <a:endParaRPr lang="en-US"/>
        </a:p>
      </dgm:t>
    </dgm:pt>
    <dgm:pt modelId="{15944C89-9DC3-4A1C-81E1-FEC58512F9F7}">
      <dgm:prSet phldrT="[Text]"/>
      <dgm:spPr/>
      <dgm:t>
        <a:bodyPr/>
        <a:lstStyle/>
        <a:p>
          <a:r>
            <a:rPr lang="en-US" dirty="0" smtClean="0"/>
            <a:t>Settle</a:t>
          </a:r>
          <a:r>
            <a:rPr lang="en-US" baseline="0" dirty="0" smtClean="0"/>
            <a:t> amount</a:t>
          </a:r>
        </a:p>
        <a:p>
          <a:r>
            <a:rPr lang="en-US" baseline="0" dirty="0" smtClean="0"/>
            <a:t>and payment</a:t>
          </a:r>
        </a:p>
        <a:p>
          <a:r>
            <a:rPr lang="en-US" baseline="0" dirty="0" smtClean="0"/>
            <a:t>(for debts)</a:t>
          </a:r>
          <a:endParaRPr lang="en-US" dirty="0"/>
        </a:p>
      </dgm:t>
    </dgm:pt>
    <dgm:pt modelId="{1FEC4249-EE46-49E8-9385-322DC338B1E9}" type="parTrans" cxnId="{E538558E-4E61-44FF-B68E-38C6FBC0FD8D}">
      <dgm:prSet/>
      <dgm:spPr/>
      <dgm:t>
        <a:bodyPr/>
        <a:lstStyle/>
        <a:p>
          <a:endParaRPr lang="en-US"/>
        </a:p>
      </dgm:t>
    </dgm:pt>
    <dgm:pt modelId="{893276B7-E0A4-4A55-A081-63DA4D373635}" type="sibTrans" cxnId="{E538558E-4E61-44FF-B68E-38C6FBC0FD8D}">
      <dgm:prSet/>
      <dgm:spPr/>
      <dgm:t>
        <a:bodyPr/>
        <a:lstStyle/>
        <a:p>
          <a:endParaRPr lang="en-US"/>
        </a:p>
      </dgm:t>
    </dgm:pt>
    <dgm:pt modelId="{8CF8EBDC-4B6F-4952-8EED-EAFFD843D6FA}">
      <dgm:prSet phldrT="[Text]"/>
      <dgm:spPr/>
      <dgm:t>
        <a:bodyPr/>
        <a:lstStyle/>
        <a:p>
          <a:r>
            <a:rPr lang="en-US" dirty="0" smtClean="0"/>
            <a:t>After successful payment, Auto-update</a:t>
          </a:r>
          <a:endParaRPr lang="en-US" dirty="0"/>
        </a:p>
      </dgm:t>
    </dgm:pt>
    <dgm:pt modelId="{EE3F31A5-9786-4F57-9C94-B9A8FE52E4FE}" type="parTrans" cxnId="{16097B64-4922-49E0-81F9-DEDEC2605C99}">
      <dgm:prSet/>
      <dgm:spPr/>
      <dgm:t>
        <a:bodyPr/>
        <a:lstStyle/>
        <a:p>
          <a:endParaRPr lang="en-US"/>
        </a:p>
      </dgm:t>
    </dgm:pt>
    <dgm:pt modelId="{D4D4C943-0DC3-4262-B4B1-73FEB4CB038B}" type="sibTrans" cxnId="{16097B64-4922-49E0-81F9-DEDEC2605C99}">
      <dgm:prSet/>
      <dgm:spPr/>
      <dgm:t>
        <a:bodyPr/>
        <a:lstStyle/>
        <a:p>
          <a:endParaRPr lang="en-US"/>
        </a:p>
      </dgm:t>
    </dgm:pt>
    <dgm:pt modelId="{38694958-19F1-4CE8-8EF9-CB4340BA82B3}">
      <dgm:prSet phldrT="[Text]"/>
      <dgm:spPr/>
      <dgm:t>
        <a:bodyPr/>
        <a:lstStyle/>
        <a:p>
          <a:r>
            <a:rPr lang="en-US" dirty="0" smtClean="0"/>
            <a:t>View settled expenses</a:t>
          </a:r>
          <a:endParaRPr lang="en-US" dirty="0"/>
        </a:p>
      </dgm:t>
    </dgm:pt>
    <dgm:pt modelId="{A6ACE8DC-952D-4FB9-B164-29A92382295A}" type="parTrans" cxnId="{3F7FC7EF-D8D2-49F5-9A48-13988186348C}">
      <dgm:prSet/>
      <dgm:spPr/>
      <dgm:t>
        <a:bodyPr/>
        <a:lstStyle/>
        <a:p>
          <a:endParaRPr lang="en-US"/>
        </a:p>
      </dgm:t>
    </dgm:pt>
    <dgm:pt modelId="{1A954D6B-589F-4F58-904D-C3D6CC03D056}" type="sibTrans" cxnId="{3F7FC7EF-D8D2-49F5-9A48-13988186348C}">
      <dgm:prSet/>
      <dgm:spPr/>
      <dgm:t>
        <a:bodyPr/>
        <a:lstStyle/>
        <a:p>
          <a:endParaRPr lang="en-US"/>
        </a:p>
      </dgm:t>
    </dgm:pt>
    <dgm:pt modelId="{DDC62B27-ADE7-4016-8DB9-1ADFA8FEF8B6}" type="pres">
      <dgm:prSet presAssocID="{4F248000-7DA0-4A99-A892-7DA4C660B370}" presName="Name0" presStyleCnt="0">
        <dgm:presLayoutVars>
          <dgm:dir/>
          <dgm:resizeHandles/>
        </dgm:presLayoutVars>
      </dgm:prSet>
      <dgm:spPr/>
      <dgm:t>
        <a:bodyPr/>
        <a:lstStyle/>
        <a:p>
          <a:endParaRPr lang="en-US"/>
        </a:p>
      </dgm:t>
    </dgm:pt>
    <dgm:pt modelId="{7AB947B8-32F6-4A72-A11C-E6DC341CE74F}" type="pres">
      <dgm:prSet presAssocID="{CDD8B633-A1FF-49FE-9E01-068D76074A65}" presName="compNode" presStyleCnt="0"/>
      <dgm:spPr/>
    </dgm:pt>
    <dgm:pt modelId="{6A6873F9-DB7D-402F-A8A5-33702FF5EA25}" type="pres">
      <dgm:prSet presAssocID="{CDD8B633-A1FF-49FE-9E01-068D76074A65}" presName="dummyConnPt" presStyleCnt="0"/>
      <dgm:spPr/>
    </dgm:pt>
    <dgm:pt modelId="{B2224F71-0809-4433-BCBE-4F61C5728D9D}" type="pres">
      <dgm:prSet presAssocID="{CDD8B633-A1FF-49FE-9E01-068D76074A65}" presName="node" presStyleLbl="node1" presStyleIdx="0" presStyleCnt="9">
        <dgm:presLayoutVars>
          <dgm:bulletEnabled val="1"/>
        </dgm:presLayoutVars>
      </dgm:prSet>
      <dgm:spPr/>
      <dgm:t>
        <a:bodyPr/>
        <a:lstStyle/>
        <a:p>
          <a:endParaRPr lang="en-US"/>
        </a:p>
      </dgm:t>
    </dgm:pt>
    <dgm:pt modelId="{82A4F743-EBDC-4419-A7E9-02C98AA3188B}" type="pres">
      <dgm:prSet presAssocID="{FB3B49B1-C465-45C7-8D7A-7CCBE8E0E51B}" presName="sibTrans" presStyleLbl="bgSibTrans2D1" presStyleIdx="0" presStyleCnt="8"/>
      <dgm:spPr/>
      <dgm:t>
        <a:bodyPr/>
        <a:lstStyle/>
        <a:p>
          <a:endParaRPr lang="en-US"/>
        </a:p>
      </dgm:t>
    </dgm:pt>
    <dgm:pt modelId="{AA933DC2-9256-42DD-864B-D4D2F298CBDA}" type="pres">
      <dgm:prSet presAssocID="{0D4E26C4-874A-4546-9A8A-1BD964510408}" presName="compNode" presStyleCnt="0"/>
      <dgm:spPr/>
    </dgm:pt>
    <dgm:pt modelId="{5A8E9C4B-26AE-4833-A0FA-C5256D2C3542}" type="pres">
      <dgm:prSet presAssocID="{0D4E26C4-874A-4546-9A8A-1BD964510408}" presName="dummyConnPt" presStyleCnt="0"/>
      <dgm:spPr/>
    </dgm:pt>
    <dgm:pt modelId="{0BD43871-8F85-4729-AA95-EE3F46BBDB34}" type="pres">
      <dgm:prSet presAssocID="{0D4E26C4-874A-4546-9A8A-1BD964510408}" presName="node" presStyleLbl="node1" presStyleIdx="1" presStyleCnt="9">
        <dgm:presLayoutVars>
          <dgm:bulletEnabled val="1"/>
        </dgm:presLayoutVars>
      </dgm:prSet>
      <dgm:spPr/>
      <dgm:t>
        <a:bodyPr/>
        <a:lstStyle/>
        <a:p>
          <a:endParaRPr lang="en-US"/>
        </a:p>
      </dgm:t>
    </dgm:pt>
    <dgm:pt modelId="{217983DD-B1A3-4CE5-994D-5EE0B9F2CA28}" type="pres">
      <dgm:prSet presAssocID="{E91590F5-55FF-4A34-97DD-FAB6879D1DA9}" presName="sibTrans" presStyleLbl="bgSibTrans2D1" presStyleIdx="1" presStyleCnt="8"/>
      <dgm:spPr/>
      <dgm:t>
        <a:bodyPr/>
        <a:lstStyle/>
        <a:p>
          <a:endParaRPr lang="en-US"/>
        </a:p>
      </dgm:t>
    </dgm:pt>
    <dgm:pt modelId="{29A3735C-E6DF-46C7-A998-3A46C80DFCE5}" type="pres">
      <dgm:prSet presAssocID="{E719A96A-EA69-4164-A320-423CC0F13F05}" presName="compNode" presStyleCnt="0"/>
      <dgm:spPr/>
    </dgm:pt>
    <dgm:pt modelId="{ABAB44CB-0055-4DE5-A4AC-F9E312D0A2F8}" type="pres">
      <dgm:prSet presAssocID="{E719A96A-EA69-4164-A320-423CC0F13F05}" presName="dummyConnPt" presStyleCnt="0"/>
      <dgm:spPr/>
    </dgm:pt>
    <dgm:pt modelId="{A113826C-E37B-4757-8678-F96714D94794}" type="pres">
      <dgm:prSet presAssocID="{E719A96A-EA69-4164-A320-423CC0F13F05}" presName="node" presStyleLbl="node1" presStyleIdx="2" presStyleCnt="9">
        <dgm:presLayoutVars>
          <dgm:bulletEnabled val="1"/>
        </dgm:presLayoutVars>
      </dgm:prSet>
      <dgm:spPr/>
      <dgm:t>
        <a:bodyPr/>
        <a:lstStyle/>
        <a:p>
          <a:endParaRPr lang="en-US"/>
        </a:p>
      </dgm:t>
    </dgm:pt>
    <dgm:pt modelId="{6A4A9D09-5114-45FB-ADC4-731CAF0807FC}" type="pres">
      <dgm:prSet presAssocID="{623C9C5B-25AB-4652-8771-D3053AF32587}" presName="sibTrans" presStyleLbl="bgSibTrans2D1" presStyleIdx="2" presStyleCnt="8"/>
      <dgm:spPr/>
      <dgm:t>
        <a:bodyPr/>
        <a:lstStyle/>
        <a:p>
          <a:endParaRPr lang="en-US"/>
        </a:p>
      </dgm:t>
    </dgm:pt>
    <dgm:pt modelId="{8F1288C9-007E-4F90-A05A-FEF185A1FF77}" type="pres">
      <dgm:prSet presAssocID="{DF02EAFE-5825-46D2-B949-19180F64195D}" presName="compNode" presStyleCnt="0"/>
      <dgm:spPr/>
    </dgm:pt>
    <dgm:pt modelId="{B6FA911B-5B6F-4578-9D96-94D80B6077F7}" type="pres">
      <dgm:prSet presAssocID="{DF02EAFE-5825-46D2-B949-19180F64195D}" presName="dummyConnPt" presStyleCnt="0"/>
      <dgm:spPr/>
    </dgm:pt>
    <dgm:pt modelId="{C98F3AA9-FFCC-4D65-8667-563CCD2FF347}" type="pres">
      <dgm:prSet presAssocID="{DF02EAFE-5825-46D2-B949-19180F64195D}" presName="node" presStyleLbl="node1" presStyleIdx="3" presStyleCnt="9">
        <dgm:presLayoutVars>
          <dgm:bulletEnabled val="1"/>
        </dgm:presLayoutVars>
      </dgm:prSet>
      <dgm:spPr/>
      <dgm:t>
        <a:bodyPr/>
        <a:lstStyle/>
        <a:p>
          <a:endParaRPr lang="en-US"/>
        </a:p>
      </dgm:t>
    </dgm:pt>
    <dgm:pt modelId="{DDF80879-9857-4F85-B28C-BD6E9D0CB842}" type="pres">
      <dgm:prSet presAssocID="{326D602D-3DF7-4774-9ADB-AE515D908854}" presName="sibTrans" presStyleLbl="bgSibTrans2D1" presStyleIdx="3" presStyleCnt="8"/>
      <dgm:spPr/>
      <dgm:t>
        <a:bodyPr/>
        <a:lstStyle/>
        <a:p>
          <a:endParaRPr lang="en-US"/>
        </a:p>
      </dgm:t>
    </dgm:pt>
    <dgm:pt modelId="{753AB0E5-E5C6-4ED6-96FA-028EB39CB010}" type="pres">
      <dgm:prSet presAssocID="{2D294D89-001B-425D-91AF-1C8597084D49}" presName="compNode" presStyleCnt="0"/>
      <dgm:spPr/>
    </dgm:pt>
    <dgm:pt modelId="{EC13A858-24F5-4B93-B603-F8A4CE2DCE84}" type="pres">
      <dgm:prSet presAssocID="{2D294D89-001B-425D-91AF-1C8597084D49}" presName="dummyConnPt" presStyleCnt="0"/>
      <dgm:spPr/>
    </dgm:pt>
    <dgm:pt modelId="{0FAEDBD9-E83C-4EB1-8D55-A914EDEADEFE}" type="pres">
      <dgm:prSet presAssocID="{2D294D89-001B-425D-91AF-1C8597084D49}" presName="node" presStyleLbl="node1" presStyleIdx="4" presStyleCnt="9">
        <dgm:presLayoutVars>
          <dgm:bulletEnabled val="1"/>
        </dgm:presLayoutVars>
      </dgm:prSet>
      <dgm:spPr/>
      <dgm:t>
        <a:bodyPr/>
        <a:lstStyle/>
        <a:p>
          <a:endParaRPr lang="en-US"/>
        </a:p>
      </dgm:t>
    </dgm:pt>
    <dgm:pt modelId="{6FE6C5C1-BB6B-40B6-A044-D6D7069A6E30}" type="pres">
      <dgm:prSet presAssocID="{C9D189EF-EF96-475D-B0BA-4C8806DBA513}" presName="sibTrans" presStyleLbl="bgSibTrans2D1" presStyleIdx="4" presStyleCnt="8"/>
      <dgm:spPr/>
      <dgm:t>
        <a:bodyPr/>
        <a:lstStyle/>
        <a:p>
          <a:endParaRPr lang="en-US"/>
        </a:p>
      </dgm:t>
    </dgm:pt>
    <dgm:pt modelId="{AD0AC892-3BE2-420A-BBC9-32524B4A57C6}" type="pres">
      <dgm:prSet presAssocID="{35743D26-E199-4865-B68F-49AAB066EDF9}" presName="compNode" presStyleCnt="0"/>
      <dgm:spPr/>
    </dgm:pt>
    <dgm:pt modelId="{38CE93C7-1EF1-4A0E-831A-F887814F5FA1}" type="pres">
      <dgm:prSet presAssocID="{35743D26-E199-4865-B68F-49AAB066EDF9}" presName="dummyConnPt" presStyleCnt="0"/>
      <dgm:spPr/>
    </dgm:pt>
    <dgm:pt modelId="{BFF2D27D-3C86-4D26-B897-19650A6A1BD8}" type="pres">
      <dgm:prSet presAssocID="{35743D26-E199-4865-B68F-49AAB066EDF9}" presName="node" presStyleLbl="node1" presStyleIdx="5" presStyleCnt="9">
        <dgm:presLayoutVars>
          <dgm:bulletEnabled val="1"/>
        </dgm:presLayoutVars>
      </dgm:prSet>
      <dgm:spPr/>
      <dgm:t>
        <a:bodyPr/>
        <a:lstStyle/>
        <a:p>
          <a:endParaRPr lang="en-US"/>
        </a:p>
      </dgm:t>
    </dgm:pt>
    <dgm:pt modelId="{935898BB-B38B-49FC-B720-A18A91A61B2B}" type="pres">
      <dgm:prSet presAssocID="{D79D2A72-FD76-477F-82EF-02CB7F04C05F}" presName="sibTrans" presStyleLbl="bgSibTrans2D1" presStyleIdx="5" presStyleCnt="8"/>
      <dgm:spPr/>
      <dgm:t>
        <a:bodyPr/>
        <a:lstStyle/>
        <a:p>
          <a:endParaRPr lang="en-US"/>
        </a:p>
      </dgm:t>
    </dgm:pt>
    <dgm:pt modelId="{79618CD8-93C3-4B85-99C8-427D90C54597}" type="pres">
      <dgm:prSet presAssocID="{15944C89-9DC3-4A1C-81E1-FEC58512F9F7}" presName="compNode" presStyleCnt="0"/>
      <dgm:spPr/>
    </dgm:pt>
    <dgm:pt modelId="{A56C33EC-3D12-4BFC-B94B-ED046E71BA6E}" type="pres">
      <dgm:prSet presAssocID="{15944C89-9DC3-4A1C-81E1-FEC58512F9F7}" presName="dummyConnPt" presStyleCnt="0"/>
      <dgm:spPr/>
    </dgm:pt>
    <dgm:pt modelId="{E5EDE236-8367-479D-85D8-F249B9C172D9}" type="pres">
      <dgm:prSet presAssocID="{15944C89-9DC3-4A1C-81E1-FEC58512F9F7}" presName="node" presStyleLbl="node1" presStyleIdx="6" presStyleCnt="9">
        <dgm:presLayoutVars>
          <dgm:bulletEnabled val="1"/>
        </dgm:presLayoutVars>
      </dgm:prSet>
      <dgm:spPr/>
      <dgm:t>
        <a:bodyPr/>
        <a:lstStyle/>
        <a:p>
          <a:endParaRPr lang="en-US"/>
        </a:p>
      </dgm:t>
    </dgm:pt>
    <dgm:pt modelId="{81C95C26-0234-4400-8603-B319E14B7169}" type="pres">
      <dgm:prSet presAssocID="{893276B7-E0A4-4A55-A081-63DA4D373635}" presName="sibTrans" presStyleLbl="bgSibTrans2D1" presStyleIdx="6" presStyleCnt="8"/>
      <dgm:spPr/>
      <dgm:t>
        <a:bodyPr/>
        <a:lstStyle/>
        <a:p>
          <a:endParaRPr lang="en-US"/>
        </a:p>
      </dgm:t>
    </dgm:pt>
    <dgm:pt modelId="{7975208F-92A8-4122-AB4E-FF740F6057A7}" type="pres">
      <dgm:prSet presAssocID="{8CF8EBDC-4B6F-4952-8EED-EAFFD843D6FA}" presName="compNode" presStyleCnt="0"/>
      <dgm:spPr/>
    </dgm:pt>
    <dgm:pt modelId="{14402CF9-0537-4582-8980-3D7CC60C7967}" type="pres">
      <dgm:prSet presAssocID="{8CF8EBDC-4B6F-4952-8EED-EAFFD843D6FA}" presName="dummyConnPt" presStyleCnt="0"/>
      <dgm:spPr/>
    </dgm:pt>
    <dgm:pt modelId="{8F3CF838-9F60-4D86-AECA-9BAD0BE3096F}" type="pres">
      <dgm:prSet presAssocID="{8CF8EBDC-4B6F-4952-8EED-EAFFD843D6FA}" presName="node" presStyleLbl="node1" presStyleIdx="7" presStyleCnt="9">
        <dgm:presLayoutVars>
          <dgm:bulletEnabled val="1"/>
        </dgm:presLayoutVars>
      </dgm:prSet>
      <dgm:spPr/>
      <dgm:t>
        <a:bodyPr/>
        <a:lstStyle/>
        <a:p>
          <a:endParaRPr lang="en-US"/>
        </a:p>
      </dgm:t>
    </dgm:pt>
    <dgm:pt modelId="{8FCC1D88-9ED6-46B8-8823-3625DCA81588}" type="pres">
      <dgm:prSet presAssocID="{D4D4C943-0DC3-4262-B4B1-73FEB4CB038B}" presName="sibTrans" presStyleLbl="bgSibTrans2D1" presStyleIdx="7" presStyleCnt="8"/>
      <dgm:spPr/>
      <dgm:t>
        <a:bodyPr/>
        <a:lstStyle/>
        <a:p>
          <a:endParaRPr lang="en-US"/>
        </a:p>
      </dgm:t>
    </dgm:pt>
    <dgm:pt modelId="{E96A6DD9-BA1F-42D2-9065-322D6B789A04}" type="pres">
      <dgm:prSet presAssocID="{38694958-19F1-4CE8-8EF9-CB4340BA82B3}" presName="compNode" presStyleCnt="0"/>
      <dgm:spPr/>
    </dgm:pt>
    <dgm:pt modelId="{721B0851-AF92-4248-93B9-B2E746759E43}" type="pres">
      <dgm:prSet presAssocID="{38694958-19F1-4CE8-8EF9-CB4340BA82B3}" presName="dummyConnPt" presStyleCnt="0"/>
      <dgm:spPr/>
    </dgm:pt>
    <dgm:pt modelId="{8255430A-53FC-492C-849E-3B993629AF12}" type="pres">
      <dgm:prSet presAssocID="{38694958-19F1-4CE8-8EF9-CB4340BA82B3}" presName="node" presStyleLbl="node1" presStyleIdx="8" presStyleCnt="9">
        <dgm:presLayoutVars>
          <dgm:bulletEnabled val="1"/>
        </dgm:presLayoutVars>
      </dgm:prSet>
      <dgm:spPr/>
      <dgm:t>
        <a:bodyPr/>
        <a:lstStyle/>
        <a:p>
          <a:endParaRPr lang="en-US"/>
        </a:p>
      </dgm:t>
    </dgm:pt>
  </dgm:ptLst>
  <dgm:cxnLst>
    <dgm:cxn modelId="{4DC5B03A-D473-4E54-868D-1DEE2C2B20DD}" srcId="{4F248000-7DA0-4A99-A892-7DA4C660B370}" destId="{0D4E26C4-874A-4546-9A8A-1BD964510408}" srcOrd="1" destOrd="0" parTransId="{EEEC09BA-90B8-46DA-A837-9E6A0CD0BBFD}" sibTransId="{E91590F5-55FF-4A34-97DD-FAB6879D1DA9}"/>
    <dgm:cxn modelId="{DC0AA138-AC01-41B7-9C38-453EB4570C83}" type="presOf" srcId="{E719A96A-EA69-4164-A320-423CC0F13F05}" destId="{A113826C-E37B-4757-8678-F96714D94794}" srcOrd="0" destOrd="0" presId="urn:microsoft.com/office/officeart/2005/8/layout/bProcess4"/>
    <dgm:cxn modelId="{E538558E-4E61-44FF-B68E-38C6FBC0FD8D}" srcId="{4F248000-7DA0-4A99-A892-7DA4C660B370}" destId="{15944C89-9DC3-4A1C-81E1-FEC58512F9F7}" srcOrd="6" destOrd="0" parTransId="{1FEC4249-EE46-49E8-9385-322DC338B1E9}" sibTransId="{893276B7-E0A4-4A55-A081-63DA4D373635}"/>
    <dgm:cxn modelId="{1D8EA818-D28B-442F-807B-302D2B866330}" type="presOf" srcId="{2D294D89-001B-425D-91AF-1C8597084D49}" destId="{0FAEDBD9-E83C-4EB1-8D55-A914EDEADEFE}" srcOrd="0" destOrd="0" presId="urn:microsoft.com/office/officeart/2005/8/layout/bProcess4"/>
    <dgm:cxn modelId="{B0D0F60D-6B52-4A92-9E8C-2A9841CD9D63}" type="presOf" srcId="{326D602D-3DF7-4774-9ADB-AE515D908854}" destId="{DDF80879-9857-4F85-B28C-BD6E9D0CB842}" srcOrd="0" destOrd="0" presId="urn:microsoft.com/office/officeart/2005/8/layout/bProcess4"/>
    <dgm:cxn modelId="{3CDE6E2C-7005-4BD4-817F-D6C45B27E622}" srcId="{4F248000-7DA0-4A99-A892-7DA4C660B370}" destId="{CDD8B633-A1FF-49FE-9E01-068D76074A65}" srcOrd="0" destOrd="0" parTransId="{6E2079E1-4676-456D-92F4-E45C8BAE1654}" sibTransId="{FB3B49B1-C465-45C7-8D7A-7CCBE8E0E51B}"/>
    <dgm:cxn modelId="{755DA439-476A-4A45-A98A-78533F153F11}" type="presOf" srcId="{DF02EAFE-5825-46D2-B949-19180F64195D}" destId="{C98F3AA9-FFCC-4D65-8667-563CCD2FF347}" srcOrd="0" destOrd="0" presId="urn:microsoft.com/office/officeart/2005/8/layout/bProcess4"/>
    <dgm:cxn modelId="{6A65D5D0-877F-46A8-A808-A2D6C6542AAA}" type="presOf" srcId="{623C9C5B-25AB-4652-8771-D3053AF32587}" destId="{6A4A9D09-5114-45FB-ADC4-731CAF0807FC}" srcOrd="0" destOrd="0" presId="urn:microsoft.com/office/officeart/2005/8/layout/bProcess4"/>
    <dgm:cxn modelId="{B00884EB-4AAE-46DA-9DD3-CEB8BB5D6E33}" srcId="{4F248000-7DA0-4A99-A892-7DA4C660B370}" destId="{E719A96A-EA69-4164-A320-423CC0F13F05}" srcOrd="2" destOrd="0" parTransId="{BBC0C8FE-6BD2-48B0-8BEC-FD29F2F952BD}" sibTransId="{623C9C5B-25AB-4652-8771-D3053AF32587}"/>
    <dgm:cxn modelId="{3C8A64F7-18EB-4CBE-9CF0-6FC7D0174985}" type="presOf" srcId="{D4D4C943-0DC3-4262-B4B1-73FEB4CB038B}" destId="{8FCC1D88-9ED6-46B8-8823-3625DCA81588}" srcOrd="0" destOrd="0" presId="urn:microsoft.com/office/officeart/2005/8/layout/bProcess4"/>
    <dgm:cxn modelId="{29609376-91D2-4910-BD09-51D0EE05BB08}" type="presOf" srcId="{8CF8EBDC-4B6F-4952-8EED-EAFFD843D6FA}" destId="{8F3CF838-9F60-4D86-AECA-9BAD0BE3096F}" srcOrd="0" destOrd="0" presId="urn:microsoft.com/office/officeart/2005/8/layout/bProcess4"/>
    <dgm:cxn modelId="{D56546E8-C1C3-4E3C-93F2-B15432BFDB73}" type="presOf" srcId="{893276B7-E0A4-4A55-A081-63DA4D373635}" destId="{81C95C26-0234-4400-8603-B319E14B7169}" srcOrd="0" destOrd="0" presId="urn:microsoft.com/office/officeart/2005/8/layout/bProcess4"/>
    <dgm:cxn modelId="{D43011E7-34CB-43EA-9C02-EB9C88A2F26D}" srcId="{4F248000-7DA0-4A99-A892-7DA4C660B370}" destId="{2D294D89-001B-425D-91AF-1C8597084D49}" srcOrd="4" destOrd="0" parTransId="{117ED1BF-E14A-4D58-98F1-1805369ADC45}" sibTransId="{C9D189EF-EF96-475D-B0BA-4C8806DBA513}"/>
    <dgm:cxn modelId="{70024374-FD96-40C7-8322-9BF2917F822D}" srcId="{4F248000-7DA0-4A99-A892-7DA4C660B370}" destId="{35743D26-E199-4865-B68F-49AAB066EDF9}" srcOrd="5" destOrd="0" parTransId="{DE5D58FC-0074-4FCD-89C1-9CEEAB12EF1C}" sibTransId="{D79D2A72-FD76-477F-82EF-02CB7F04C05F}"/>
    <dgm:cxn modelId="{ED5779E9-DE0A-4BED-9655-930C172436A4}" type="presOf" srcId="{CDD8B633-A1FF-49FE-9E01-068D76074A65}" destId="{B2224F71-0809-4433-BCBE-4F61C5728D9D}" srcOrd="0" destOrd="0" presId="urn:microsoft.com/office/officeart/2005/8/layout/bProcess4"/>
    <dgm:cxn modelId="{4011E713-466B-4A84-B82A-701B64517EDD}" srcId="{4F248000-7DA0-4A99-A892-7DA4C660B370}" destId="{DF02EAFE-5825-46D2-B949-19180F64195D}" srcOrd="3" destOrd="0" parTransId="{7ACB1D55-7957-4BB8-86B9-3AB73D4F007F}" sibTransId="{326D602D-3DF7-4774-9ADB-AE515D908854}"/>
    <dgm:cxn modelId="{4F4CAE4C-B759-4DD1-953C-D0E66610262A}" type="presOf" srcId="{FB3B49B1-C465-45C7-8D7A-7CCBE8E0E51B}" destId="{82A4F743-EBDC-4419-A7E9-02C98AA3188B}" srcOrd="0" destOrd="0" presId="urn:microsoft.com/office/officeart/2005/8/layout/bProcess4"/>
    <dgm:cxn modelId="{77F3A46F-4F54-46D0-B3B8-DC58B420AE65}" type="presOf" srcId="{15944C89-9DC3-4A1C-81E1-FEC58512F9F7}" destId="{E5EDE236-8367-479D-85D8-F249B9C172D9}" srcOrd="0" destOrd="0" presId="urn:microsoft.com/office/officeart/2005/8/layout/bProcess4"/>
    <dgm:cxn modelId="{5EB32A90-7D40-4F4A-9FA0-398A8E0CAFBB}" type="presOf" srcId="{0D4E26C4-874A-4546-9A8A-1BD964510408}" destId="{0BD43871-8F85-4729-AA95-EE3F46BBDB34}" srcOrd="0" destOrd="0" presId="urn:microsoft.com/office/officeart/2005/8/layout/bProcess4"/>
    <dgm:cxn modelId="{57FF36AF-B063-40FB-ACC2-E66FA024306E}" type="presOf" srcId="{4F248000-7DA0-4A99-A892-7DA4C660B370}" destId="{DDC62B27-ADE7-4016-8DB9-1ADFA8FEF8B6}" srcOrd="0" destOrd="0" presId="urn:microsoft.com/office/officeart/2005/8/layout/bProcess4"/>
    <dgm:cxn modelId="{3CD1ED8A-3F32-46EA-9F48-E7CB6178579B}" type="presOf" srcId="{35743D26-E199-4865-B68F-49AAB066EDF9}" destId="{BFF2D27D-3C86-4D26-B897-19650A6A1BD8}" srcOrd="0" destOrd="0" presId="urn:microsoft.com/office/officeart/2005/8/layout/bProcess4"/>
    <dgm:cxn modelId="{48023F8B-AE54-40A3-8434-24A9CC1430DC}" type="presOf" srcId="{D79D2A72-FD76-477F-82EF-02CB7F04C05F}" destId="{935898BB-B38B-49FC-B720-A18A91A61B2B}" srcOrd="0" destOrd="0" presId="urn:microsoft.com/office/officeart/2005/8/layout/bProcess4"/>
    <dgm:cxn modelId="{16097B64-4922-49E0-81F9-DEDEC2605C99}" srcId="{4F248000-7DA0-4A99-A892-7DA4C660B370}" destId="{8CF8EBDC-4B6F-4952-8EED-EAFFD843D6FA}" srcOrd="7" destOrd="0" parTransId="{EE3F31A5-9786-4F57-9C94-B9A8FE52E4FE}" sibTransId="{D4D4C943-0DC3-4262-B4B1-73FEB4CB038B}"/>
    <dgm:cxn modelId="{C1EF8D70-0DB5-42F9-B36F-4E02002F4409}" type="presOf" srcId="{E91590F5-55FF-4A34-97DD-FAB6879D1DA9}" destId="{217983DD-B1A3-4CE5-994D-5EE0B9F2CA28}" srcOrd="0" destOrd="0" presId="urn:microsoft.com/office/officeart/2005/8/layout/bProcess4"/>
    <dgm:cxn modelId="{B1DD5600-654F-4F34-A737-3D3A1D350733}" type="presOf" srcId="{38694958-19F1-4CE8-8EF9-CB4340BA82B3}" destId="{8255430A-53FC-492C-849E-3B993629AF12}" srcOrd="0" destOrd="0" presId="urn:microsoft.com/office/officeart/2005/8/layout/bProcess4"/>
    <dgm:cxn modelId="{29A675A0-8974-4442-B4A9-FD8D3FFF4EE8}" type="presOf" srcId="{C9D189EF-EF96-475D-B0BA-4C8806DBA513}" destId="{6FE6C5C1-BB6B-40B6-A044-D6D7069A6E30}" srcOrd="0" destOrd="0" presId="urn:microsoft.com/office/officeart/2005/8/layout/bProcess4"/>
    <dgm:cxn modelId="{3F7FC7EF-D8D2-49F5-9A48-13988186348C}" srcId="{4F248000-7DA0-4A99-A892-7DA4C660B370}" destId="{38694958-19F1-4CE8-8EF9-CB4340BA82B3}" srcOrd="8" destOrd="0" parTransId="{A6ACE8DC-952D-4FB9-B164-29A92382295A}" sibTransId="{1A954D6B-589F-4F58-904D-C3D6CC03D056}"/>
    <dgm:cxn modelId="{AB5A1F4D-078B-4D9C-8DC8-D77E5D00CA48}" type="presParOf" srcId="{DDC62B27-ADE7-4016-8DB9-1ADFA8FEF8B6}" destId="{7AB947B8-32F6-4A72-A11C-E6DC341CE74F}" srcOrd="0" destOrd="0" presId="urn:microsoft.com/office/officeart/2005/8/layout/bProcess4"/>
    <dgm:cxn modelId="{4A79C99B-3132-4DBA-9FF0-4D0036E9BBD4}" type="presParOf" srcId="{7AB947B8-32F6-4A72-A11C-E6DC341CE74F}" destId="{6A6873F9-DB7D-402F-A8A5-33702FF5EA25}" srcOrd="0" destOrd="0" presId="urn:microsoft.com/office/officeart/2005/8/layout/bProcess4"/>
    <dgm:cxn modelId="{A637168C-1B4E-434A-A3F7-772034D26DC3}" type="presParOf" srcId="{7AB947B8-32F6-4A72-A11C-E6DC341CE74F}" destId="{B2224F71-0809-4433-BCBE-4F61C5728D9D}" srcOrd="1" destOrd="0" presId="urn:microsoft.com/office/officeart/2005/8/layout/bProcess4"/>
    <dgm:cxn modelId="{CE16FB23-E19C-4E77-B112-601D7865E2EB}" type="presParOf" srcId="{DDC62B27-ADE7-4016-8DB9-1ADFA8FEF8B6}" destId="{82A4F743-EBDC-4419-A7E9-02C98AA3188B}" srcOrd="1" destOrd="0" presId="urn:microsoft.com/office/officeart/2005/8/layout/bProcess4"/>
    <dgm:cxn modelId="{E383E3D4-2836-468C-B2A9-4DAA71EA8D4A}" type="presParOf" srcId="{DDC62B27-ADE7-4016-8DB9-1ADFA8FEF8B6}" destId="{AA933DC2-9256-42DD-864B-D4D2F298CBDA}" srcOrd="2" destOrd="0" presId="urn:microsoft.com/office/officeart/2005/8/layout/bProcess4"/>
    <dgm:cxn modelId="{F80BD2EC-ADC3-423C-93DE-7B846D89688D}" type="presParOf" srcId="{AA933DC2-9256-42DD-864B-D4D2F298CBDA}" destId="{5A8E9C4B-26AE-4833-A0FA-C5256D2C3542}" srcOrd="0" destOrd="0" presId="urn:microsoft.com/office/officeart/2005/8/layout/bProcess4"/>
    <dgm:cxn modelId="{EE466119-58B5-4A82-9991-A628BB167C7A}" type="presParOf" srcId="{AA933DC2-9256-42DD-864B-D4D2F298CBDA}" destId="{0BD43871-8F85-4729-AA95-EE3F46BBDB34}" srcOrd="1" destOrd="0" presId="urn:microsoft.com/office/officeart/2005/8/layout/bProcess4"/>
    <dgm:cxn modelId="{1C16947F-1ADA-4546-92BF-2D8B26DC0BE2}" type="presParOf" srcId="{DDC62B27-ADE7-4016-8DB9-1ADFA8FEF8B6}" destId="{217983DD-B1A3-4CE5-994D-5EE0B9F2CA28}" srcOrd="3" destOrd="0" presId="urn:microsoft.com/office/officeart/2005/8/layout/bProcess4"/>
    <dgm:cxn modelId="{0507F8CC-1F09-4BD6-8475-E517FD191084}" type="presParOf" srcId="{DDC62B27-ADE7-4016-8DB9-1ADFA8FEF8B6}" destId="{29A3735C-E6DF-46C7-A998-3A46C80DFCE5}" srcOrd="4" destOrd="0" presId="urn:microsoft.com/office/officeart/2005/8/layout/bProcess4"/>
    <dgm:cxn modelId="{E9E3B1AC-2CB2-464F-8D8A-73331419B632}" type="presParOf" srcId="{29A3735C-E6DF-46C7-A998-3A46C80DFCE5}" destId="{ABAB44CB-0055-4DE5-A4AC-F9E312D0A2F8}" srcOrd="0" destOrd="0" presId="urn:microsoft.com/office/officeart/2005/8/layout/bProcess4"/>
    <dgm:cxn modelId="{78F73D8A-9AFE-408C-904D-E0734B48A818}" type="presParOf" srcId="{29A3735C-E6DF-46C7-A998-3A46C80DFCE5}" destId="{A113826C-E37B-4757-8678-F96714D94794}" srcOrd="1" destOrd="0" presId="urn:microsoft.com/office/officeart/2005/8/layout/bProcess4"/>
    <dgm:cxn modelId="{2178B49C-3B29-490F-8807-5D0525417673}" type="presParOf" srcId="{DDC62B27-ADE7-4016-8DB9-1ADFA8FEF8B6}" destId="{6A4A9D09-5114-45FB-ADC4-731CAF0807FC}" srcOrd="5" destOrd="0" presId="urn:microsoft.com/office/officeart/2005/8/layout/bProcess4"/>
    <dgm:cxn modelId="{EA2E2408-8452-41D3-B03E-5639AFA6A807}" type="presParOf" srcId="{DDC62B27-ADE7-4016-8DB9-1ADFA8FEF8B6}" destId="{8F1288C9-007E-4F90-A05A-FEF185A1FF77}" srcOrd="6" destOrd="0" presId="urn:microsoft.com/office/officeart/2005/8/layout/bProcess4"/>
    <dgm:cxn modelId="{84258B45-98FB-46DC-B557-EDF8C050D1DB}" type="presParOf" srcId="{8F1288C9-007E-4F90-A05A-FEF185A1FF77}" destId="{B6FA911B-5B6F-4578-9D96-94D80B6077F7}" srcOrd="0" destOrd="0" presId="urn:microsoft.com/office/officeart/2005/8/layout/bProcess4"/>
    <dgm:cxn modelId="{D61923AB-B417-470D-AD9D-71F9D1C4171D}" type="presParOf" srcId="{8F1288C9-007E-4F90-A05A-FEF185A1FF77}" destId="{C98F3AA9-FFCC-4D65-8667-563CCD2FF347}" srcOrd="1" destOrd="0" presId="urn:microsoft.com/office/officeart/2005/8/layout/bProcess4"/>
    <dgm:cxn modelId="{E5A4599C-5C6F-4940-9878-9B636DEA29F9}" type="presParOf" srcId="{DDC62B27-ADE7-4016-8DB9-1ADFA8FEF8B6}" destId="{DDF80879-9857-4F85-B28C-BD6E9D0CB842}" srcOrd="7" destOrd="0" presId="urn:microsoft.com/office/officeart/2005/8/layout/bProcess4"/>
    <dgm:cxn modelId="{09ABA51C-F8E6-480B-9093-078246963E4B}" type="presParOf" srcId="{DDC62B27-ADE7-4016-8DB9-1ADFA8FEF8B6}" destId="{753AB0E5-E5C6-4ED6-96FA-028EB39CB010}" srcOrd="8" destOrd="0" presId="urn:microsoft.com/office/officeart/2005/8/layout/bProcess4"/>
    <dgm:cxn modelId="{7CDFACF1-0BA0-4F49-81AB-4AF44149DE53}" type="presParOf" srcId="{753AB0E5-E5C6-4ED6-96FA-028EB39CB010}" destId="{EC13A858-24F5-4B93-B603-F8A4CE2DCE84}" srcOrd="0" destOrd="0" presId="urn:microsoft.com/office/officeart/2005/8/layout/bProcess4"/>
    <dgm:cxn modelId="{D102EF63-EFA0-45DD-BB7A-7D6735CBB6D2}" type="presParOf" srcId="{753AB0E5-E5C6-4ED6-96FA-028EB39CB010}" destId="{0FAEDBD9-E83C-4EB1-8D55-A914EDEADEFE}" srcOrd="1" destOrd="0" presId="urn:microsoft.com/office/officeart/2005/8/layout/bProcess4"/>
    <dgm:cxn modelId="{84744A44-8EBC-4D78-BEAB-F30E6114A3BA}" type="presParOf" srcId="{DDC62B27-ADE7-4016-8DB9-1ADFA8FEF8B6}" destId="{6FE6C5C1-BB6B-40B6-A044-D6D7069A6E30}" srcOrd="9" destOrd="0" presId="urn:microsoft.com/office/officeart/2005/8/layout/bProcess4"/>
    <dgm:cxn modelId="{E63A8370-61C3-4574-B384-FB16CB2D623E}" type="presParOf" srcId="{DDC62B27-ADE7-4016-8DB9-1ADFA8FEF8B6}" destId="{AD0AC892-3BE2-420A-BBC9-32524B4A57C6}" srcOrd="10" destOrd="0" presId="urn:microsoft.com/office/officeart/2005/8/layout/bProcess4"/>
    <dgm:cxn modelId="{808617F5-8A00-4278-BCEC-142AD6F7C41A}" type="presParOf" srcId="{AD0AC892-3BE2-420A-BBC9-32524B4A57C6}" destId="{38CE93C7-1EF1-4A0E-831A-F887814F5FA1}" srcOrd="0" destOrd="0" presId="urn:microsoft.com/office/officeart/2005/8/layout/bProcess4"/>
    <dgm:cxn modelId="{D0DEE2EC-048D-4119-9701-A32C38EACFB7}" type="presParOf" srcId="{AD0AC892-3BE2-420A-BBC9-32524B4A57C6}" destId="{BFF2D27D-3C86-4D26-B897-19650A6A1BD8}" srcOrd="1" destOrd="0" presId="urn:microsoft.com/office/officeart/2005/8/layout/bProcess4"/>
    <dgm:cxn modelId="{88ED558F-B7D6-489A-9ECC-8DEC97B308FA}" type="presParOf" srcId="{DDC62B27-ADE7-4016-8DB9-1ADFA8FEF8B6}" destId="{935898BB-B38B-49FC-B720-A18A91A61B2B}" srcOrd="11" destOrd="0" presId="urn:microsoft.com/office/officeart/2005/8/layout/bProcess4"/>
    <dgm:cxn modelId="{ACAE21A0-AF0B-4CE7-BF33-E4ECF2D42723}" type="presParOf" srcId="{DDC62B27-ADE7-4016-8DB9-1ADFA8FEF8B6}" destId="{79618CD8-93C3-4B85-99C8-427D90C54597}" srcOrd="12" destOrd="0" presId="urn:microsoft.com/office/officeart/2005/8/layout/bProcess4"/>
    <dgm:cxn modelId="{5604E3DF-0B01-43AC-B7DE-49DF2D6C3ADC}" type="presParOf" srcId="{79618CD8-93C3-4B85-99C8-427D90C54597}" destId="{A56C33EC-3D12-4BFC-B94B-ED046E71BA6E}" srcOrd="0" destOrd="0" presId="urn:microsoft.com/office/officeart/2005/8/layout/bProcess4"/>
    <dgm:cxn modelId="{09208DD9-C8FD-465B-80F4-07D7CE206358}" type="presParOf" srcId="{79618CD8-93C3-4B85-99C8-427D90C54597}" destId="{E5EDE236-8367-479D-85D8-F249B9C172D9}" srcOrd="1" destOrd="0" presId="urn:microsoft.com/office/officeart/2005/8/layout/bProcess4"/>
    <dgm:cxn modelId="{0EF94D4E-7702-41CB-BE16-7DE70B212A65}" type="presParOf" srcId="{DDC62B27-ADE7-4016-8DB9-1ADFA8FEF8B6}" destId="{81C95C26-0234-4400-8603-B319E14B7169}" srcOrd="13" destOrd="0" presId="urn:microsoft.com/office/officeart/2005/8/layout/bProcess4"/>
    <dgm:cxn modelId="{7B7E28C3-245A-49A4-8FE6-83B29B55720A}" type="presParOf" srcId="{DDC62B27-ADE7-4016-8DB9-1ADFA8FEF8B6}" destId="{7975208F-92A8-4122-AB4E-FF740F6057A7}" srcOrd="14" destOrd="0" presId="urn:microsoft.com/office/officeart/2005/8/layout/bProcess4"/>
    <dgm:cxn modelId="{4B742434-38B7-44D3-A556-393DC2797483}" type="presParOf" srcId="{7975208F-92A8-4122-AB4E-FF740F6057A7}" destId="{14402CF9-0537-4582-8980-3D7CC60C7967}" srcOrd="0" destOrd="0" presId="urn:microsoft.com/office/officeart/2005/8/layout/bProcess4"/>
    <dgm:cxn modelId="{B0003711-C216-4139-A072-5CC0ABB56BDA}" type="presParOf" srcId="{7975208F-92A8-4122-AB4E-FF740F6057A7}" destId="{8F3CF838-9F60-4D86-AECA-9BAD0BE3096F}" srcOrd="1" destOrd="0" presId="urn:microsoft.com/office/officeart/2005/8/layout/bProcess4"/>
    <dgm:cxn modelId="{FE4C96B4-5501-45FA-9AD0-7434E7459005}" type="presParOf" srcId="{DDC62B27-ADE7-4016-8DB9-1ADFA8FEF8B6}" destId="{8FCC1D88-9ED6-46B8-8823-3625DCA81588}" srcOrd="15" destOrd="0" presId="urn:microsoft.com/office/officeart/2005/8/layout/bProcess4"/>
    <dgm:cxn modelId="{ACBCF936-90B3-4616-A4CB-ED31750C6CB9}" type="presParOf" srcId="{DDC62B27-ADE7-4016-8DB9-1ADFA8FEF8B6}" destId="{E96A6DD9-BA1F-42D2-9065-322D6B789A04}" srcOrd="16" destOrd="0" presId="urn:microsoft.com/office/officeart/2005/8/layout/bProcess4"/>
    <dgm:cxn modelId="{8C41CB12-1A66-41CF-AE89-BDE0B0231234}" type="presParOf" srcId="{E96A6DD9-BA1F-42D2-9065-322D6B789A04}" destId="{721B0851-AF92-4248-93B9-B2E746759E43}" srcOrd="0" destOrd="0" presId="urn:microsoft.com/office/officeart/2005/8/layout/bProcess4"/>
    <dgm:cxn modelId="{11D01FC6-DEAA-4C50-A25D-445D09FAF5D4}" type="presParOf" srcId="{E96A6DD9-BA1F-42D2-9065-322D6B789A04}" destId="{8255430A-53FC-492C-849E-3B993629AF12}"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2C797A-266E-4BBF-AC8C-0EF25243D31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08E61D0-8523-4887-9D67-4C786281125A}">
      <dgm:prSet phldrT="[Text]" custT="1"/>
      <dgm:spPr/>
      <dgm:t>
        <a:bodyPr/>
        <a:lstStyle/>
        <a:p>
          <a:r>
            <a:rPr lang="en-US" sz="2000" dirty="0" smtClean="0"/>
            <a:t>User</a:t>
          </a:r>
          <a:endParaRPr lang="en-US" sz="2000" dirty="0"/>
        </a:p>
      </dgm:t>
    </dgm:pt>
    <dgm:pt modelId="{92FB8919-8446-4055-A35C-F3B4249EB118}" type="parTrans" cxnId="{BEB25A89-FEF6-49E4-B15C-82A32F066A85}">
      <dgm:prSet/>
      <dgm:spPr/>
      <dgm:t>
        <a:bodyPr/>
        <a:lstStyle/>
        <a:p>
          <a:endParaRPr lang="en-US"/>
        </a:p>
      </dgm:t>
    </dgm:pt>
    <dgm:pt modelId="{1F570876-8924-41BD-9020-A279DE7FCC15}" type="sibTrans" cxnId="{BEB25A89-FEF6-49E4-B15C-82A32F066A85}">
      <dgm:prSet/>
      <dgm:spPr/>
      <dgm:t>
        <a:bodyPr/>
        <a:lstStyle/>
        <a:p>
          <a:endParaRPr lang="en-US"/>
        </a:p>
      </dgm:t>
    </dgm:pt>
    <dgm:pt modelId="{056E5FF5-65F3-4146-BE20-A3057BC152CE}">
      <dgm:prSet phldrT="[Text]" custT="1"/>
      <dgm:spPr/>
      <dgm:t>
        <a:bodyPr/>
        <a:lstStyle/>
        <a:p>
          <a:r>
            <a:rPr lang="en-US" sz="1800" dirty="0" smtClean="0"/>
            <a:t>Id</a:t>
          </a:r>
          <a:endParaRPr lang="en-US" sz="1800" dirty="0"/>
        </a:p>
      </dgm:t>
    </dgm:pt>
    <dgm:pt modelId="{36E0FEAB-9466-4A5C-9C53-4D607B4F957D}" type="parTrans" cxnId="{3289644C-5A2A-4FB8-9AD6-0160671CFB26}">
      <dgm:prSet/>
      <dgm:spPr/>
      <dgm:t>
        <a:bodyPr/>
        <a:lstStyle/>
        <a:p>
          <a:endParaRPr lang="en-US"/>
        </a:p>
      </dgm:t>
    </dgm:pt>
    <dgm:pt modelId="{0A7E1AF5-2E1D-436C-95D8-C79BE257D881}" type="sibTrans" cxnId="{3289644C-5A2A-4FB8-9AD6-0160671CFB26}">
      <dgm:prSet/>
      <dgm:spPr/>
      <dgm:t>
        <a:bodyPr/>
        <a:lstStyle/>
        <a:p>
          <a:endParaRPr lang="en-US"/>
        </a:p>
      </dgm:t>
    </dgm:pt>
    <dgm:pt modelId="{27105B92-BE85-41D7-852D-70AE9355E75D}">
      <dgm:prSet phldrT="[Text]" custT="1"/>
      <dgm:spPr/>
      <dgm:t>
        <a:bodyPr/>
        <a:lstStyle/>
        <a:p>
          <a:r>
            <a:rPr lang="en-US" sz="1800" dirty="0" smtClean="0"/>
            <a:t>Name</a:t>
          </a:r>
          <a:endParaRPr lang="en-US" sz="1800" dirty="0"/>
        </a:p>
      </dgm:t>
    </dgm:pt>
    <dgm:pt modelId="{5D374081-6B64-47B5-A774-7934D58F3BF3}" type="parTrans" cxnId="{A5F55D17-57FB-47E7-A069-80F9D6E38417}">
      <dgm:prSet/>
      <dgm:spPr/>
      <dgm:t>
        <a:bodyPr/>
        <a:lstStyle/>
        <a:p>
          <a:endParaRPr lang="en-US"/>
        </a:p>
      </dgm:t>
    </dgm:pt>
    <dgm:pt modelId="{CBB376A7-8C9D-4D0D-8166-188D0CCAC85F}" type="sibTrans" cxnId="{A5F55D17-57FB-47E7-A069-80F9D6E38417}">
      <dgm:prSet/>
      <dgm:spPr/>
      <dgm:t>
        <a:bodyPr/>
        <a:lstStyle/>
        <a:p>
          <a:endParaRPr lang="en-US"/>
        </a:p>
      </dgm:t>
    </dgm:pt>
    <dgm:pt modelId="{CA6EECB4-75BF-47DD-B2E7-77EBF025EFFD}">
      <dgm:prSet phldrT="[Text]" custT="1"/>
      <dgm:spPr/>
      <dgm:t>
        <a:bodyPr/>
        <a:lstStyle/>
        <a:p>
          <a:r>
            <a:rPr lang="en-US" sz="1800" dirty="0" smtClean="0"/>
            <a:t>Email Address</a:t>
          </a:r>
          <a:endParaRPr lang="en-US" sz="1800" dirty="0"/>
        </a:p>
      </dgm:t>
    </dgm:pt>
    <dgm:pt modelId="{D73F7E1D-105D-420F-BB60-7575E39381FA}" type="parTrans" cxnId="{C69C0757-105C-4C58-B573-A402025F84AD}">
      <dgm:prSet/>
      <dgm:spPr/>
      <dgm:t>
        <a:bodyPr/>
        <a:lstStyle/>
        <a:p>
          <a:endParaRPr lang="en-US"/>
        </a:p>
      </dgm:t>
    </dgm:pt>
    <dgm:pt modelId="{11F852F2-C2A6-47C6-866C-C67609DD6DD7}" type="sibTrans" cxnId="{C69C0757-105C-4C58-B573-A402025F84AD}">
      <dgm:prSet/>
      <dgm:spPr/>
      <dgm:t>
        <a:bodyPr/>
        <a:lstStyle/>
        <a:p>
          <a:endParaRPr lang="en-US"/>
        </a:p>
      </dgm:t>
    </dgm:pt>
    <dgm:pt modelId="{301D7AC8-06C1-4A39-9FF3-2B9981F0A559}">
      <dgm:prSet phldrT="[Text]" custT="1"/>
      <dgm:spPr/>
      <dgm:t>
        <a:bodyPr/>
        <a:lstStyle/>
        <a:p>
          <a:r>
            <a:rPr lang="en-US" sz="1800" dirty="0" smtClean="0"/>
            <a:t>Phone number</a:t>
          </a:r>
          <a:endParaRPr lang="en-US" sz="1800" dirty="0"/>
        </a:p>
      </dgm:t>
    </dgm:pt>
    <dgm:pt modelId="{5F65BC2B-FB77-42E6-B40A-67D5A3332776}" type="parTrans" cxnId="{BCB4ABA4-9EE0-4C33-BEC5-96D3831D3BE8}">
      <dgm:prSet/>
      <dgm:spPr/>
      <dgm:t>
        <a:bodyPr/>
        <a:lstStyle/>
        <a:p>
          <a:endParaRPr lang="en-US"/>
        </a:p>
      </dgm:t>
    </dgm:pt>
    <dgm:pt modelId="{9E67000C-721C-4F21-AB0A-DAC3DB3DA98B}" type="sibTrans" cxnId="{BCB4ABA4-9EE0-4C33-BEC5-96D3831D3BE8}">
      <dgm:prSet/>
      <dgm:spPr/>
      <dgm:t>
        <a:bodyPr/>
        <a:lstStyle/>
        <a:p>
          <a:endParaRPr lang="en-US"/>
        </a:p>
      </dgm:t>
    </dgm:pt>
    <dgm:pt modelId="{730D94CB-7BAA-4F7C-9D8C-1BCBD8C9DA69}" type="pres">
      <dgm:prSet presAssocID="{CA2C797A-266E-4BBF-AC8C-0EF25243D31E}" presName="hierChild1" presStyleCnt="0">
        <dgm:presLayoutVars>
          <dgm:orgChart val="1"/>
          <dgm:chPref val="1"/>
          <dgm:dir/>
          <dgm:animOne val="branch"/>
          <dgm:animLvl val="lvl"/>
          <dgm:resizeHandles/>
        </dgm:presLayoutVars>
      </dgm:prSet>
      <dgm:spPr/>
      <dgm:t>
        <a:bodyPr/>
        <a:lstStyle/>
        <a:p>
          <a:endParaRPr lang="en-US"/>
        </a:p>
      </dgm:t>
    </dgm:pt>
    <dgm:pt modelId="{646594B2-89DD-4D0A-AD8C-33B880350DDB}" type="pres">
      <dgm:prSet presAssocID="{F08E61D0-8523-4887-9D67-4C786281125A}" presName="hierRoot1" presStyleCnt="0">
        <dgm:presLayoutVars>
          <dgm:hierBranch val="init"/>
        </dgm:presLayoutVars>
      </dgm:prSet>
      <dgm:spPr/>
    </dgm:pt>
    <dgm:pt modelId="{1AFB3BA7-E7C8-45D4-9535-A1D2B4C7B6C1}" type="pres">
      <dgm:prSet presAssocID="{F08E61D0-8523-4887-9D67-4C786281125A}" presName="rootComposite1" presStyleCnt="0"/>
      <dgm:spPr/>
    </dgm:pt>
    <dgm:pt modelId="{BD6381F0-75F9-48CE-BD50-79F5A54455E5}" type="pres">
      <dgm:prSet presAssocID="{F08E61D0-8523-4887-9D67-4C786281125A}" presName="rootText1" presStyleLbl="node0" presStyleIdx="0" presStyleCnt="1">
        <dgm:presLayoutVars>
          <dgm:chPref val="3"/>
        </dgm:presLayoutVars>
      </dgm:prSet>
      <dgm:spPr/>
      <dgm:t>
        <a:bodyPr/>
        <a:lstStyle/>
        <a:p>
          <a:endParaRPr lang="en-US"/>
        </a:p>
      </dgm:t>
    </dgm:pt>
    <dgm:pt modelId="{7EAE72AE-202E-46B3-A740-E94815726360}" type="pres">
      <dgm:prSet presAssocID="{F08E61D0-8523-4887-9D67-4C786281125A}" presName="rootConnector1" presStyleLbl="node1" presStyleIdx="0" presStyleCnt="0"/>
      <dgm:spPr/>
      <dgm:t>
        <a:bodyPr/>
        <a:lstStyle/>
        <a:p>
          <a:endParaRPr lang="en-US"/>
        </a:p>
      </dgm:t>
    </dgm:pt>
    <dgm:pt modelId="{7641C58A-7DF8-4FC1-A1C7-20FDEF145D5E}" type="pres">
      <dgm:prSet presAssocID="{F08E61D0-8523-4887-9D67-4C786281125A}" presName="hierChild2" presStyleCnt="0"/>
      <dgm:spPr/>
    </dgm:pt>
    <dgm:pt modelId="{526146CE-5F0D-47F4-A572-8BC86024E7CF}" type="pres">
      <dgm:prSet presAssocID="{36E0FEAB-9466-4A5C-9C53-4D607B4F957D}" presName="Name37" presStyleLbl="parChTrans1D2" presStyleIdx="0" presStyleCnt="4"/>
      <dgm:spPr/>
      <dgm:t>
        <a:bodyPr/>
        <a:lstStyle/>
        <a:p>
          <a:endParaRPr lang="en-US"/>
        </a:p>
      </dgm:t>
    </dgm:pt>
    <dgm:pt modelId="{231DC241-3E75-416F-848B-37F2116460E6}" type="pres">
      <dgm:prSet presAssocID="{056E5FF5-65F3-4146-BE20-A3057BC152CE}" presName="hierRoot2" presStyleCnt="0">
        <dgm:presLayoutVars>
          <dgm:hierBranch val="init"/>
        </dgm:presLayoutVars>
      </dgm:prSet>
      <dgm:spPr/>
    </dgm:pt>
    <dgm:pt modelId="{E179C42C-2424-49E7-B75A-8C24D2FD37DF}" type="pres">
      <dgm:prSet presAssocID="{056E5FF5-65F3-4146-BE20-A3057BC152CE}" presName="rootComposite" presStyleCnt="0"/>
      <dgm:spPr/>
    </dgm:pt>
    <dgm:pt modelId="{6C96E762-606C-436E-9A5C-7030F7016695}" type="pres">
      <dgm:prSet presAssocID="{056E5FF5-65F3-4146-BE20-A3057BC152CE}" presName="rootText" presStyleLbl="node2" presStyleIdx="0" presStyleCnt="4">
        <dgm:presLayoutVars>
          <dgm:chPref val="3"/>
        </dgm:presLayoutVars>
      </dgm:prSet>
      <dgm:spPr/>
      <dgm:t>
        <a:bodyPr/>
        <a:lstStyle/>
        <a:p>
          <a:endParaRPr lang="en-US"/>
        </a:p>
      </dgm:t>
    </dgm:pt>
    <dgm:pt modelId="{EBCEF1FC-8302-4843-BD17-6A5F768CB1CD}" type="pres">
      <dgm:prSet presAssocID="{056E5FF5-65F3-4146-BE20-A3057BC152CE}" presName="rootConnector" presStyleLbl="node2" presStyleIdx="0" presStyleCnt="4"/>
      <dgm:spPr/>
      <dgm:t>
        <a:bodyPr/>
        <a:lstStyle/>
        <a:p>
          <a:endParaRPr lang="en-US"/>
        </a:p>
      </dgm:t>
    </dgm:pt>
    <dgm:pt modelId="{2DE2AAFD-37BE-453B-ADFD-1F1A0854D479}" type="pres">
      <dgm:prSet presAssocID="{056E5FF5-65F3-4146-BE20-A3057BC152CE}" presName="hierChild4" presStyleCnt="0"/>
      <dgm:spPr/>
    </dgm:pt>
    <dgm:pt modelId="{0D7AB8D0-D6C3-402B-9680-2CB59DEC89B5}" type="pres">
      <dgm:prSet presAssocID="{056E5FF5-65F3-4146-BE20-A3057BC152CE}" presName="hierChild5" presStyleCnt="0"/>
      <dgm:spPr/>
    </dgm:pt>
    <dgm:pt modelId="{42B0EE5E-D3D6-414F-ADD6-3B40E365DE9B}" type="pres">
      <dgm:prSet presAssocID="{5D374081-6B64-47B5-A774-7934D58F3BF3}" presName="Name37" presStyleLbl="parChTrans1D2" presStyleIdx="1" presStyleCnt="4"/>
      <dgm:spPr/>
      <dgm:t>
        <a:bodyPr/>
        <a:lstStyle/>
        <a:p>
          <a:endParaRPr lang="en-US"/>
        </a:p>
      </dgm:t>
    </dgm:pt>
    <dgm:pt modelId="{65A85F2D-2E12-478F-B6CE-5BF05B301264}" type="pres">
      <dgm:prSet presAssocID="{27105B92-BE85-41D7-852D-70AE9355E75D}" presName="hierRoot2" presStyleCnt="0">
        <dgm:presLayoutVars>
          <dgm:hierBranch val="init"/>
        </dgm:presLayoutVars>
      </dgm:prSet>
      <dgm:spPr/>
    </dgm:pt>
    <dgm:pt modelId="{1636FBB7-8965-4F60-AF40-D12D03D3A200}" type="pres">
      <dgm:prSet presAssocID="{27105B92-BE85-41D7-852D-70AE9355E75D}" presName="rootComposite" presStyleCnt="0"/>
      <dgm:spPr/>
    </dgm:pt>
    <dgm:pt modelId="{723CB62D-DEAD-4B55-BF18-A4D2106EEC81}" type="pres">
      <dgm:prSet presAssocID="{27105B92-BE85-41D7-852D-70AE9355E75D}" presName="rootText" presStyleLbl="node2" presStyleIdx="1" presStyleCnt="4">
        <dgm:presLayoutVars>
          <dgm:chPref val="3"/>
        </dgm:presLayoutVars>
      </dgm:prSet>
      <dgm:spPr/>
      <dgm:t>
        <a:bodyPr/>
        <a:lstStyle/>
        <a:p>
          <a:endParaRPr lang="en-US"/>
        </a:p>
      </dgm:t>
    </dgm:pt>
    <dgm:pt modelId="{E4A188C1-AA23-43CB-B361-F7EB45034DAC}" type="pres">
      <dgm:prSet presAssocID="{27105B92-BE85-41D7-852D-70AE9355E75D}" presName="rootConnector" presStyleLbl="node2" presStyleIdx="1" presStyleCnt="4"/>
      <dgm:spPr/>
      <dgm:t>
        <a:bodyPr/>
        <a:lstStyle/>
        <a:p>
          <a:endParaRPr lang="en-US"/>
        </a:p>
      </dgm:t>
    </dgm:pt>
    <dgm:pt modelId="{3FC884BB-C184-4A70-B09C-1E9E35983F81}" type="pres">
      <dgm:prSet presAssocID="{27105B92-BE85-41D7-852D-70AE9355E75D}" presName="hierChild4" presStyleCnt="0"/>
      <dgm:spPr/>
    </dgm:pt>
    <dgm:pt modelId="{A3436A00-B317-412C-84A5-4368A1AEDB1C}" type="pres">
      <dgm:prSet presAssocID="{27105B92-BE85-41D7-852D-70AE9355E75D}" presName="hierChild5" presStyleCnt="0"/>
      <dgm:spPr/>
    </dgm:pt>
    <dgm:pt modelId="{C36FD613-0278-4CCE-AEBC-0870A3F93E09}" type="pres">
      <dgm:prSet presAssocID="{D73F7E1D-105D-420F-BB60-7575E39381FA}" presName="Name37" presStyleLbl="parChTrans1D2" presStyleIdx="2" presStyleCnt="4"/>
      <dgm:spPr/>
      <dgm:t>
        <a:bodyPr/>
        <a:lstStyle/>
        <a:p>
          <a:endParaRPr lang="en-US"/>
        </a:p>
      </dgm:t>
    </dgm:pt>
    <dgm:pt modelId="{9A576136-9603-41DE-A55F-9EA06C43024A}" type="pres">
      <dgm:prSet presAssocID="{CA6EECB4-75BF-47DD-B2E7-77EBF025EFFD}" presName="hierRoot2" presStyleCnt="0">
        <dgm:presLayoutVars>
          <dgm:hierBranch val="init"/>
        </dgm:presLayoutVars>
      </dgm:prSet>
      <dgm:spPr/>
    </dgm:pt>
    <dgm:pt modelId="{F9DCB76E-8037-4FAA-A35A-A19746B651F5}" type="pres">
      <dgm:prSet presAssocID="{CA6EECB4-75BF-47DD-B2E7-77EBF025EFFD}" presName="rootComposite" presStyleCnt="0"/>
      <dgm:spPr/>
    </dgm:pt>
    <dgm:pt modelId="{80F237B9-B27A-42A5-A54D-C93EADFB5EC0}" type="pres">
      <dgm:prSet presAssocID="{CA6EECB4-75BF-47DD-B2E7-77EBF025EFFD}" presName="rootText" presStyleLbl="node2" presStyleIdx="2" presStyleCnt="4">
        <dgm:presLayoutVars>
          <dgm:chPref val="3"/>
        </dgm:presLayoutVars>
      </dgm:prSet>
      <dgm:spPr/>
      <dgm:t>
        <a:bodyPr/>
        <a:lstStyle/>
        <a:p>
          <a:endParaRPr lang="en-US"/>
        </a:p>
      </dgm:t>
    </dgm:pt>
    <dgm:pt modelId="{75E194EF-21BB-4B86-9161-B356AD569D4E}" type="pres">
      <dgm:prSet presAssocID="{CA6EECB4-75BF-47DD-B2E7-77EBF025EFFD}" presName="rootConnector" presStyleLbl="node2" presStyleIdx="2" presStyleCnt="4"/>
      <dgm:spPr/>
      <dgm:t>
        <a:bodyPr/>
        <a:lstStyle/>
        <a:p>
          <a:endParaRPr lang="en-US"/>
        </a:p>
      </dgm:t>
    </dgm:pt>
    <dgm:pt modelId="{9AD3A8DF-F4B9-4060-A574-0A1B0220D96E}" type="pres">
      <dgm:prSet presAssocID="{CA6EECB4-75BF-47DD-B2E7-77EBF025EFFD}" presName="hierChild4" presStyleCnt="0"/>
      <dgm:spPr/>
    </dgm:pt>
    <dgm:pt modelId="{6E5524A9-8BA6-487D-A95C-CECB208D908A}" type="pres">
      <dgm:prSet presAssocID="{CA6EECB4-75BF-47DD-B2E7-77EBF025EFFD}" presName="hierChild5" presStyleCnt="0"/>
      <dgm:spPr/>
    </dgm:pt>
    <dgm:pt modelId="{BA613EF5-3DA4-411F-B75B-1FEAB39201E2}" type="pres">
      <dgm:prSet presAssocID="{5F65BC2B-FB77-42E6-B40A-67D5A3332776}" presName="Name37" presStyleLbl="parChTrans1D2" presStyleIdx="3" presStyleCnt="4"/>
      <dgm:spPr/>
      <dgm:t>
        <a:bodyPr/>
        <a:lstStyle/>
        <a:p>
          <a:endParaRPr lang="en-US"/>
        </a:p>
      </dgm:t>
    </dgm:pt>
    <dgm:pt modelId="{63C90152-4E6B-4C35-BE12-B4BC9A1B2DDA}" type="pres">
      <dgm:prSet presAssocID="{301D7AC8-06C1-4A39-9FF3-2B9981F0A559}" presName="hierRoot2" presStyleCnt="0">
        <dgm:presLayoutVars>
          <dgm:hierBranch val="init"/>
        </dgm:presLayoutVars>
      </dgm:prSet>
      <dgm:spPr/>
    </dgm:pt>
    <dgm:pt modelId="{75011768-F8D5-474D-A24F-4E62529D02DA}" type="pres">
      <dgm:prSet presAssocID="{301D7AC8-06C1-4A39-9FF3-2B9981F0A559}" presName="rootComposite" presStyleCnt="0"/>
      <dgm:spPr/>
    </dgm:pt>
    <dgm:pt modelId="{C511A1F8-D925-4509-A415-6C744A9A6243}" type="pres">
      <dgm:prSet presAssocID="{301D7AC8-06C1-4A39-9FF3-2B9981F0A559}" presName="rootText" presStyleLbl="node2" presStyleIdx="3" presStyleCnt="4">
        <dgm:presLayoutVars>
          <dgm:chPref val="3"/>
        </dgm:presLayoutVars>
      </dgm:prSet>
      <dgm:spPr/>
      <dgm:t>
        <a:bodyPr/>
        <a:lstStyle/>
        <a:p>
          <a:endParaRPr lang="en-US"/>
        </a:p>
      </dgm:t>
    </dgm:pt>
    <dgm:pt modelId="{F10F7779-3DE8-4EC3-B631-0A229BAA207C}" type="pres">
      <dgm:prSet presAssocID="{301D7AC8-06C1-4A39-9FF3-2B9981F0A559}" presName="rootConnector" presStyleLbl="node2" presStyleIdx="3" presStyleCnt="4"/>
      <dgm:spPr/>
      <dgm:t>
        <a:bodyPr/>
        <a:lstStyle/>
        <a:p>
          <a:endParaRPr lang="en-US"/>
        </a:p>
      </dgm:t>
    </dgm:pt>
    <dgm:pt modelId="{CD599794-86AC-4A48-B6D6-8744BC3E8BCE}" type="pres">
      <dgm:prSet presAssocID="{301D7AC8-06C1-4A39-9FF3-2B9981F0A559}" presName="hierChild4" presStyleCnt="0"/>
      <dgm:spPr/>
    </dgm:pt>
    <dgm:pt modelId="{60936761-7234-4918-A25E-E097AFC67BF9}" type="pres">
      <dgm:prSet presAssocID="{301D7AC8-06C1-4A39-9FF3-2B9981F0A559}" presName="hierChild5" presStyleCnt="0"/>
      <dgm:spPr/>
    </dgm:pt>
    <dgm:pt modelId="{FAA250A0-912A-4396-9485-82B833CA5A1D}" type="pres">
      <dgm:prSet presAssocID="{F08E61D0-8523-4887-9D67-4C786281125A}" presName="hierChild3" presStyleCnt="0"/>
      <dgm:spPr/>
    </dgm:pt>
  </dgm:ptLst>
  <dgm:cxnLst>
    <dgm:cxn modelId="{BCB4ABA4-9EE0-4C33-BEC5-96D3831D3BE8}" srcId="{F08E61D0-8523-4887-9D67-4C786281125A}" destId="{301D7AC8-06C1-4A39-9FF3-2B9981F0A559}" srcOrd="3" destOrd="0" parTransId="{5F65BC2B-FB77-42E6-B40A-67D5A3332776}" sibTransId="{9E67000C-721C-4F21-AB0A-DAC3DB3DA98B}"/>
    <dgm:cxn modelId="{2F6940FD-1E6A-4F20-9A31-8E882AE48B50}" type="presOf" srcId="{056E5FF5-65F3-4146-BE20-A3057BC152CE}" destId="{6C96E762-606C-436E-9A5C-7030F7016695}" srcOrd="0" destOrd="0" presId="urn:microsoft.com/office/officeart/2005/8/layout/orgChart1"/>
    <dgm:cxn modelId="{BEB25A89-FEF6-49E4-B15C-82A32F066A85}" srcId="{CA2C797A-266E-4BBF-AC8C-0EF25243D31E}" destId="{F08E61D0-8523-4887-9D67-4C786281125A}" srcOrd="0" destOrd="0" parTransId="{92FB8919-8446-4055-A35C-F3B4249EB118}" sibTransId="{1F570876-8924-41BD-9020-A279DE7FCC15}"/>
    <dgm:cxn modelId="{6D44AB31-11E7-4FB5-A98B-740529776446}" type="presOf" srcId="{5D374081-6B64-47B5-A774-7934D58F3BF3}" destId="{42B0EE5E-D3D6-414F-ADD6-3B40E365DE9B}" srcOrd="0" destOrd="0" presId="urn:microsoft.com/office/officeart/2005/8/layout/orgChart1"/>
    <dgm:cxn modelId="{98C5FDAF-FBC3-460A-A6DD-BBA7AB4D5979}" type="presOf" srcId="{F08E61D0-8523-4887-9D67-4C786281125A}" destId="{7EAE72AE-202E-46B3-A740-E94815726360}" srcOrd="1" destOrd="0" presId="urn:microsoft.com/office/officeart/2005/8/layout/orgChart1"/>
    <dgm:cxn modelId="{165D2CBD-A5C0-4390-9A07-4100A619561A}" type="presOf" srcId="{301D7AC8-06C1-4A39-9FF3-2B9981F0A559}" destId="{F10F7779-3DE8-4EC3-B631-0A229BAA207C}" srcOrd="1" destOrd="0" presId="urn:microsoft.com/office/officeart/2005/8/layout/orgChart1"/>
    <dgm:cxn modelId="{3289644C-5A2A-4FB8-9AD6-0160671CFB26}" srcId="{F08E61D0-8523-4887-9D67-4C786281125A}" destId="{056E5FF5-65F3-4146-BE20-A3057BC152CE}" srcOrd="0" destOrd="0" parTransId="{36E0FEAB-9466-4A5C-9C53-4D607B4F957D}" sibTransId="{0A7E1AF5-2E1D-436C-95D8-C79BE257D881}"/>
    <dgm:cxn modelId="{BD19EE79-C510-4CE2-BDE5-EAE4F7E42EB8}" type="presOf" srcId="{D73F7E1D-105D-420F-BB60-7575E39381FA}" destId="{C36FD613-0278-4CCE-AEBC-0870A3F93E09}" srcOrd="0" destOrd="0" presId="urn:microsoft.com/office/officeart/2005/8/layout/orgChart1"/>
    <dgm:cxn modelId="{77C7D2FD-7154-40EC-B431-8BD69244FF17}" type="presOf" srcId="{056E5FF5-65F3-4146-BE20-A3057BC152CE}" destId="{EBCEF1FC-8302-4843-BD17-6A5F768CB1CD}" srcOrd="1" destOrd="0" presId="urn:microsoft.com/office/officeart/2005/8/layout/orgChart1"/>
    <dgm:cxn modelId="{D68FAEDE-0151-4959-B0EF-5B45C1D46832}" type="presOf" srcId="{27105B92-BE85-41D7-852D-70AE9355E75D}" destId="{723CB62D-DEAD-4B55-BF18-A4D2106EEC81}" srcOrd="0" destOrd="0" presId="urn:microsoft.com/office/officeart/2005/8/layout/orgChart1"/>
    <dgm:cxn modelId="{CBA79A12-BE5C-4AC8-9C61-098D778C3291}" type="presOf" srcId="{F08E61D0-8523-4887-9D67-4C786281125A}" destId="{BD6381F0-75F9-48CE-BD50-79F5A54455E5}" srcOrd="0" destOrd="0" presId="urn:microsoft.com/office/officeart/2005/8/layout/orgChart1"/>
    <dgm:cxn modelId="{E17BEB08-8B01-44A6-8399-E5E8C51626B7}" type="presOf" srcId="{5F65BC2B-FB77-42E6-B40A-67D5A3332776}" destId="{BA613EF5-3DA4-411F-B75B-1FEAB39201E2}" srcOrd="0" destOrd="0" presId="urn:microsoft.com/office/officeart/2005/8/layout/orgChart1"/>
    <dgm:cxn modelId="{2BE85620-A856-4EF0-9B76-76D352270087}" type="presOf" srcId="{CA6EECB4-75BF-47DD-B2E7-77EBF025EFFD}" destId="{80F237B9-B27A-42A5-A54D-C93EADFB5EC0}" srcOrd="0" destOrd="0" presId="urn:microsoft.com/office/officeart/2005/8/layout/orgChart1"/>
    <dgm:cxn modelId="{8557D47F-CF0E-4B18-B3C7-5FB0C9643744}" type="presOf" srcId="{CA2C797A-266E-4BBF-AC8C-0EF25243D31E}" destId="{730D94CB-7BAA-4F7C-9D8C-1BCBD8C9DA69}" srcOrd="0" destOrd="0" presId="urn:microsoft.com/office/officeart/2005/8/layout/orgChart1"/>
    <dgm:cxn modelId="{7B0E8EAE-10BA-4803-A5AB-3E912B81DF5C}" type="presOf" srcId="{301D7AC8-06C1-4A39-9FF3-2B9981F0A559}" destId="{C511A1F8-D925-4509-A415-6C744A9A6243}" srcOrd="0" destOrd="0" presId="urn:microsoft.com/office/officeart/2005/8/layout/orgChart1"/>
    <dgm:cxn modelId="{47D73069-B16D-4E33-814C-F41969E593FC}" type="presOf" srcId="{CA6EECB4-75BF-47DD-B2E7-77EBF025EFFD}" destId="{75E194EF-21BB-4B86-9161-B356AD569D4E}" srcOrd="1" destOrd="0" presId="urn:microsoft.com/office/officeart/2005/8/layout/orgChart1"/>
    <dgm:cxn modelId="{0EBDB603-FE1F-48B5-AE1F-B354AB645BF8}" type="presOf" srcId="{36E0FEAB-9466-4A5C-9C53-4D607B4F957D}" destId="{526146CE-5F0D-47F4-A572-8BC86024E7CF}" srcOrd="0" destOrd="0" presId="urn:microsoft.com/office/officeart/2005/8/layout/orgChart1"/>
    <dgm:cxn modelId="{A5F55D17-57FB-47E7-A069-80F9D6E38417}" srcId="{F08E61D0-8523-4887-9D67-4C786281125A}" destId="{27105B92-BE85-41D7-852D-70AE9355E75D}" srcOrd="1" destOrd="0" parTransId="{5D374081-6B64-47B5-A774-7934D58F3BF3}" sibTransId="{CBB376A7-8C9D-4D0D-8166-188D0CCAC85F}"/>
    <dgm:cxn modelId="{C69C0757-105C-4C58-B573-A402025F84AD}" srcId="{F08E61D0-8523-4887-9D67-4C786281125A}" destId="{CA6EECB4-75BF-47DD-B2E7-77EBF025EFFD}" srcOrd="2" destOrd="0" parTransId="{D73F7E1D-105D-420F-BB60-7575E39381FA}" sibTransId="{11F852F2-C2A6-47C6-866C-C67609DD6DD7}"/>
    <dgm:cxn modelId="{505E472B-3FCA-4371-8E4F-3B61C604224E}" type="presOf" srcId="{27105B92-BE85-41D7-852D-70AE9355E75D}" destId="{E4A188C1-AA23-43CB-B361-F7EB45034DAC}" srcOrd="1" destOrd="0" presId="urn:microsoft.com/office/officeart/2005/8/layout/orgChart1"/>
    <dgm:cxn modelId="{02F3B1D3-8BCC-4773-B20B-7417FF581020}" type="presParOf" srcId="{730D94CB-7BAA-4F7C-9D8C-1BCBD8C9DA69}" destId="{646594B2-89DD-4D0A-AD8C-33B880350DDB}" srcOrd="0" destOrd="0" presId="urn:microsoft.com/office/officeart/2005/8/layout/orgChart1"/>
    <dgm:cxn modelId="{71986413-2109-4E0A-85D2-A5B5201AD1EF}" type="presParOf" srcId="{646594B2-89DD-4D0A-AD8C-33B880350DDB}" destId="{1AFB3BA7-E7C8-45D4-9535-A1D2B4C7B6C1}" srcOrd="0" destOrd="0" presId="urn:microsoft.com/office/officeart/2005/8/layout/orgChart1"/>
    <dgm:cxn modelId="{273D7BC8-7A0D-40F7-80E2-C4601A78E903}" type="presParOf" srcId="{1AFB3BA7-E7C8-45D4-9535-A1D2B4C7B6C1}" destId="{BD6381F0-75F9-48CE-BD50-79F5A54455E5}" srcOrd="0" destOrd="0" presId="urn:microsoft.com/office/officeart/2005/8/layout/orgChart1"/>
    <dgm:cxn modelId="{0D9B7C52-5A72-4A00-9101-F09B2E391D2A}" type="presParOf" srcId="{1AFB3BA7-E7C8-45D4-9535-A1D2B4C7B6C1}" destId="{7EAE72AE-202E-46B3-A740-E94815726360}" srcOrd="1" destOrd="0" presId="urn:microsoft.com/office/officeart/2005/8/layout/orgChart1"/>
    <dgm:cxn modelId="{60C8091A-417D-4C45-B28A-40752E9A097A}" type="presParOf" srcId="{646594B2-89DD-4D0A-AD8C-33B880350DDB}" destId="{7641C58A-7DF8-4FC1-A1C7-20FDEF145D5E}" srcOrd="1" destOrd="0" presId="urn:microsoft.com/office/officeart/2005/8/layout/orgChart1"/>
    <dgm:cxn modelId="{0607E6A1-E716-431A-8DC5-84FE4436D26D}" type="presParOf" srcId="{7641C58A-7DF8-4FC1-A1C7-20FDEF145D5E}" destId="{526146CE-5F0D-47F4-A572-8BC86024E7CF}" srcOrd="0" destOrd="0" presId="urn:microsoft.com/office/officeart/2005/8/layout/orgChart1"/>
    <dgm:cxn modelId="{E53493FE-7403-4A58-B6AB-F4FAEDFD56B0}" type="presParOf" srcId="{7641C58A-7DF8-4FC1-A1C7-20FDEF145D5E}" destId="{231DC241-3E75-416F-848B-37F2116460E6}" srcOrd="1" destOrd="0" presId="urn:microsoft.com/office/officeart/2005/8/layout/orgChart1"/>
    <dgm:cxn modelId="{887630E4-DC73-41C9-BDE0-04CDC05D9165}" type="presParOf" srcId="{231DC241-3E75-416F-848B-37F2116460E6}" destId="{E179C42C-2424-49E7-B75A-8C24D2FD37DF}" srcOrd="0" destOrd="0" presId="urn:microsoft.com/office/officeart/2005/8/layout/orgChart1"/>
    <dgm:cxn modelId="{28826733-C043-4285-86D0-2E73B16CD56F}" type="presParOf" srcId="{E179C42C-2424-49E7-B75A-8C24D2FD37DF}" destId="{6C96E762-606C-436E-9A5C-7030F7016695}" srcOrd="0" destOrd="0" presId="urn:microsoft.com/office/officeart/2005/8/layout/orgChart1"/>
    <dgm:cxn modelId="{287EF6EC-D89F-4361-8548-59E132A81EAD}" type="presParOf" srcId="{E179C42C-2424-49E7-B75A-8C24D2FD37DF}" destId="{EBCEF1FC-8302-4843-BD17-6A5F768CB1CD}" srcOrd="1" destOrd="0" presId="urn:microsoft.com/office/officeart/2005/8/layout/orgChart1"/>
    <dgm:cxn modelId="{92A7F571-69F8-4784-8362-90983C57B7A1}" type="presParOf" srcId="{231DC241-3E75-416F-848B-37F2116460E6}" destId="{2DE2AAFD-37BE-453B-ADFD-1F1A0854D479}" srcOrd="1" destOrd="0" presId="urn:microsoft.com/office/officeart/2005/8/layout/orgChart1"/>
    <dgm:cxn modelId="{3A2767AE-015B-4DFD-B106-AA36CA50C01D}" type="presParOf" srcId="{231DC241-3E75-416F-848B-37F2116460E6}" destId="{0D7AB8D0-D6C3-402B-9680-2CB59DEC89B5}" srcOrd="2" destOrd="0" presId="urn:microsoft.com/office/officeart/2005/8/layout/orgChart1"/>
    <dgm:cxn modelId="{02C7FE13-7B2D-4528-85B8-6A27B668849E}" type="presParOf" srcId="{7641C58A-7DF8-4FC1-A1C7-20FDEF145D5E}" destId="{42B0EE5E-D3D6-414F-ADD6-3B40E365DE9B}" srcOrd="2" destOrd="0" presId="urn:microsoft.com/office/officeart/2005/8/layout/orgChart1"/>
    <dgm:cxn modelId="{8FD8876F-65E8-4595-815A-247FBCE2D86C}" type="presParOf" srcId="{7641C58A-7DF8-4FC1-A1C7-20FDEF145D5E}" destId="{65A85F2D-2E12-478F-B6CE-5BF05B301264}" srcOrd="3" destOrd="0" presId="urn:microsoft.com/office/officeart/2005/8/layout/orgChart1"/>
    <dgm:cxn modelId="{D33EA1FB-03B8-405A-B65F-E378A00EC050}" type="presParOf" srcId="{65A85F2D-2E12-478F-B6CE-5BF05B301264}" destId="{1636FBB7-8965-4F60-AF40-D12D03D3A200}" srcOrd="0" destOrd="0" presId="urn:microsoft.com/office/officeart/2005/8/layout/orgChart1"/>
    <dgm:cxn modelId="{F380C7B8-9842-4FD9-BE06-BF500D4306E1}" type="presParOf" srcId="{1636FBB7-8965-4F60-AF40-D12D03D3A200}" destId="{723CB62D-DEAD-4B55-BF18-A4D2106EEC81}" srcOrd="0" destOrd="0" presId="urn:microsoft.com/office/officeart/2005/8/layout/orgChart1"/>
    <dgm:cxn modelId="{013A461F-F7D2-4E2B-A0CB-1C5CCEC64511}" type="presParOf" srcId="{1636FBB7-8965-4F60-AF40-D12D03D3A200}" destId="{E4A188C1-AA23-43CB-B361-F7EB45034DAC}" srcOrd="1" destOrd="0" presId="urn:microsoft.com/office/officeart/2005/8/layout/orgChart1"/>
    <dgm:cxn modelId="{0F4653AE-E9B1-4D44-B823-0623563A8572}" type="presParOf" srcId="{65A85F2D-2E12-478F-B6CE-5BF05B301264}" destId="{3FC884BB-C184-4A70-B09C-1E9E35983F81}" srcOrd="1" destOrd="0" presId="urn:microsoft.com/office/officeart/2005/8/layout/orgChart1"/>
    <dgm:cxn modelId="{CF598282-F261-4F52-BC23-FDB4B80CF171}" type="presParOf" srcId="{65A85F2D-2E12-478F-B6CE-5BF05B301264}" destId="{A3436A00-B317-412C-84A5-4368A1AEDB1C}" srcOrd="2" destOrd="0" presId="urn:microsoft.com/office/officeart/2005/8/layout/orgChart1"/>
    <dgm:cxn modelId="{2AE4CB88-A21A-46D5-B9CC-DD9061CE7155}" type="presParOf" srcId="{7641C58A-7DF8-4FC1-A1C7-20FDEF145D5E}" destId="{C36FD613-0278-4CCE-AEBC-0870A3F93E09}" srcOrd="4" destOrd="0" presId="urn:microsoft.com/office/officeart/2005/8/layout/orgChart1"/>
    <dgm:cxn modelId="{B05A2657-1266-41B4-8C7E-18B093581A7A}" type="presParOf" srcId="{7641C58A-7DF8-4FC1-A1C7-20FDEF145D5E}" destId="{9A576136-9603-41DE-A55F-9EA06C43024A}" srcOrd="5" destOrd="0" presId="urn:microsoft.com/office/officeart/2005/8/layout/orgChart1"/>
    <dgm:cxn modelId="{64EA29D4-C8EB-4B15-88F4-02F722FF257F}" type="presParOf" srcId="{9A576136-9603-41DE-A55F-9EA06C43024A}" destId="{F9DCB76E-8037-4FAA-A35A-A19746B651F5}" srcOrd="0" destOrd="0" presId="urn:microsoft.com/office/officeart/2005/8/layout/orgChart1"/>
    <dgm:cxn modelId="{921297A0-5313-42C0-9C89-9697FBCD423F}" type="presParOf" srcId="{F9DCB76E-8037-4FAA-A35A-A19746B651F5}" destId="{80F237B9-B27A-42A5-A54D-C93EADFB5EC0}" srcOrd="0" destOrd="0" presId="urn:microsoft.com/office/officeart/2005/8/layout/orgChart1"/>
    <dgm:cxn modelId="{DB33E38E-4564-49B9-A29E-C6FD45BFE64F}" type="presParOf" srcId="{F9DCB76E-8037-4FAA-A35A-A19746B651F5}" destId="{75E194EF-21BB-4B86-9161-B356AD569D4E}" srcOrd="1" destOrd="0" presId="urn:microsoft.com/office/officeart/2005/8/layout/orgChart1"/>
    <dgm:cxn modelId="{2B4302E9-28E4-42DF-ADBB-7339CA5ED03D}" type="presParOf" srcId="{9A576136-9603-41DE-A55F-9EA06C43024A}" destId="{9AD3A8DF-F4B9-4060-A574-0A1B0220D96E}" srcOrd="1" destOrd="0" presId="urn:microsoft.com/office/officeart/2005/8/layout/orgChart1"/>
    <dgm:cxn modelId="{BC20620D-708A-4CDA-8D67-050866865C2C}" type="presParOf" srcId="{9A576136-9603-41DE-A55F-9EA06C43024A}" destId="{6E5524A9-8BA6-487D-A95C-CECB208D908A}" srcOrd="2" destOrd="0" presId="urn:microsoft.com/office/officeart/2005/8/layout/orgChart1"/>
    <dgm:cxn modelId="{B643956B-7632-4B0B-8806-1D18CDE604DD}" type="presParOf" srcId="{7641C58A-7DF8-4FC1-A1C7-20FDEF145D5E}" destId="{BA613EF5-3DA4-411F-B75B-1FEAB39201E2}" srcOrd="6" destOrd="0" presId="urn:microsoft.com/office/officeart/2005/8/layout/orgChart1"/>
    <dgm:cxn modelId="{D3A0DAC8-53B0-4DB1-B401-FAE96CE54947}" type="presParOf" srcId="{7641C58A-7DF8-4FC1-A1C7-20FDEF145D5E}" destId="{63C90152-4E6B-4C35-BE12-B4BC9A1B2DDA}" srcOrd="7" destOrd="0" presId="urn:microsoft.com/office/officeart/2005/8/layout/orgChart1"/>
    <dgm:cxn modelId="{4C91C73C-41B6-4350-A849-B77E0682A42E}" type="presParOf" srcId="{63C90152-4E6B-4C35-BE12-B4BC9A1B2DDA}" destId="{75011768-F8D5-474D-A24F-4E62529D02DA}" srcOrd="0" destOrd="0" presId="urn:microsoft.com/office/officeart/2005/8/layout/orgChart1"/>
    <dgm:cxn modelId="{B6AA17EE-B71A-4AC8-B14B-AB4BA86457E7}" type="presParOf" srcId="{75011768-F8D5-474D-A24F-4E62529D02DA}" destId="{C511A1F8-D925-4509-A415-6C744A9A6243}" srcOrd="0" destOrd="0" presId="urn:microsoft.com/office/officeart/2005/8/layout/orgChart1"/>
    <dgm:cxn modelId="{78645114-B9B9-4C14-8074-837E65D29FE4}" type="presParOf" srcId="{75011768-F8D5-474D-A24F-4E62529D02DA}" destId="{F10F7779-3DE8-4EC3-B631-0A229BAA207C}" srcOrd="1" destOrd="0" presId="urn:microsoft.com/office/officeart/2005/8/layout/orgChart1"/>
    <dgm:cxn modelId="{BA7F0C94-2DB0-4149-AA5A-E073317DD1A1}" type="presParOf" srcId="{63C90152-4E6B-4C35-BE12-B4BC9A1B2DDA}" destId="{CD599794-86AC-4A48-B6D6-8744BC3E8BCE}" srcOrd="1" destOrd="0" presId="urn:microsoft.com/office/officeart/2005/8/layout/orgChart1"/>
    <dgm:cxn modelId="{D31B8E39-0A1C-44E5-BC5C-B12A00C9DCA9}" type="presParOf" srcId="{63C90152-4E6B-4C35-BE12-B4BC9A1B2DDA}" destId="{60936761-7234-4918-A25E-E097AFC67BF9}" srcOrd="2" destOrd="0" presId="urn:microsoft.com/office/officeart/2005/8/layout/orgChart1"/>
    <dgm:cxn modelId="{635FE2E3-9E61-447A-885C-B965A4A53F99}" type="presParOf" srcId="{646594B2-89DD-4D0A-AD8C-33B880350DDB}" destId="{FAA250A0-912A-4396-9485-82B833CA5A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2C797A-266E-4BBF-AC8C-0EF25243D31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08E61D0-8523-4887-9D67-4C786281125A}">
      <dgm:prSet phldrT="[Text]" custT="1"/>
      <dgm:spPr/>
      <dgm:t>
        <a:bodyPr/>
        <a:lstStyle/>
        <a:p>
          <a:r>
            <a:rPr lang="en-US" sz="2000" dirty="0" smtClean="0"/>
            <a:t>User Bills</a:t>
          </a:r>
          <a:endParaRPr lang="en-US" sz="2000" dirty="0"/>
        </a:p>
      </dgm:t>
    </dgm:pt>
    <dgm:pt modelId="{92FB8919-8446-4055-A35C-F3B4249EB118}" type="parTrans" cxnId="{BEB25A89-FEF6-49E4-B15C-82A32F066A85}">
      <dgm:prSet/>
      <dgm:spPr/>
      <dgm:t>
        <a:bodyPr/>
        <a:lstStyle/>
        <a:p>
          <a:endParaRPr lang="en-US"/>
        </a:p>
      </dgm:t>
    </dgm:pt>
    <dgm:pt modelId="{1F570876-8924-41BD-9020-A279DE7FCC15}" type="sibTrans" cxnId="{BEB25A89-FEF6-49E4-B15C-82A32F066A85}">
      <dgm:prSet/>
      <dgm:spPr/>
      <dgm:t>
        <a:bodyPr/>
        <a:lstStyle/>
        <a:p>
          <a:endParaRPr lang="en-US"/>
        </a:p>
      </dgm:t>
    </dgm:pt>
    <dgm:pt modelId="{056E5FF5-65F3-4146-BE20-A3057BC152CE}">
      <dgm:prSet phldrT="[Text]" custT="1"/>
      <dgm:spPr/>
      <dgm:t>
        <a:bodyPr/>
        <a:lstStyle/>
        <a:p>
          <a:r>
            <a:rPr lang="en-US" sz="1600" dirty="0" smtClean="0"/>
            <a:t>User Id</a:t>
          </a:r>
        </a:p>
        <a:p>
          <a:r>
            <a:rPr lang="en-US" sz="1600" dirty="0" smtClean="0"/>
            <a:t>(Foreign key)</a:t>
          </a:r>
          <a:endParaRPr lang="en-US" sz="1600" dirty="0"/>
        </a:p>
      </dgm:t>
    </dgm:pt>
    <dgm:pt modelId="{36E0FEAB-9466-4A5C-9C53-4D607B4F957D}" type="parTrans" cxnId="{3289644C-5A2A-4FB8-9AD6-0160671CFB26}">
      <dgm:prSet/>
      <dgm:spPr/>
      <dgm:t>
        <a:bodyPr/>
        <a:lstStyle/>
        <a:p>
          <a:endParaRPr lang="en-US"/>
        </a:p>
      </dgm:t>
    </dgm:pt>
    <dgm:pt modelId="{0A7E1AF5-2E1D-436C-95D8-C79BE257D881}" type="sibTrans" cxnId="{3289644C-5A2A-4FB8-9AD6-0160671CFB26}">
      <dgm:prSet/>
      <dgm:spPr/>
      <dgm:t>
        <a:bodyPr/>
        <a:lstStyle/>
        <a:p>
          <a:endParaRPr lang="en-US"/>
        </a:p>
      </dgm:t>
    </dgm:pt>
    <dgm:pt modelId="{27105B92-BE85-41D7-852D-70AE9355E75D}">
      <dgm:prSet phldrT="[Text]" custT="1"/>
      <dgm:spPr/>
      <dgm:t>
        <a:bodyPr/>
        <a:lstStyle/>
        <a:p>
          <a:r>
            <a:rPr lang="en-US" sz="1700" dirty="0" smtClean="0"/>
            <a:t>Bill Id (Foreign key)</a:t>
          </a:r>
          <a:endParaRPr lang="en-US" sz="1700" dirty="0"/>
        </a:p>
      </dgm:t>
    </dgm:pt>
    <dgm:pt modelId="{5D374081-6B64-47B5-A774-7934D58F3BF3}" type="parTrans" cxnId="{A5F55D17-57FB-47E7-A069-80F9D6E38417}">
      <dgm:prSet/>
      <dgm:spPr/>
      <dgm:t>
        <a:bodyPr/>
        <a:lstStyle/>
        <a:p>
          <a:endParaRPr lang="en-US"/>
        </a:p>
      </dgm:t>
    </dgm:pt>
    <dgm:pt modelId="{CBB376A7-8C9D-4D0D-8166-188D0CCAC85F}" type="sibTrans" cxnId="{A5F55D17-57FB-47E7-A069-80F9D6E38417}">
      <dgm:prSet/>
      <dgm:spPr/>
      <dgm:t>
        <a:bodyPr/>
        <a:lstStyle/>
        <a:p>
          <a:endParaRPr lang="en-US"/>
        </a:p>
      </dgm:t>
    </dgm:pt>
    <dgm:pt modelId="{CA6EECB4-75BF-47DD-B2E7-77EBF025EFFD}">
      <dgm:prSet phldrT="[Text]" custT="1"/>
      <dgm:spPr/>
      <dgm:t>
        <a:bodyPr/>
        <a:lstStyle/>
        <a:p>
          <a:r>
            <a:rPr lang="en-US" sz="1700" dirty="0" smtClean="0"/>
            <a:t>Paid Amount</a:t>
          </a:r>
          <a:endParaRPr lang="en-US" sz="1700" dirty="0"/>
        </a:p>
      </dgm:t>
    </dgm:pt>
    <dgm:pt modelId="{D73F7E1D-105D-420F-BB60-7575E39381FA}" type="parTrans" cxnId="{C69C0757-105C-4C58-B573-A402025F84AD}">
      <dgm:prSet/>
      <dgm:spPr/>
      <dgm:t>
        <a:bodyPr/>
        <a:lstStyle/>
        <a:p>
          <a:endParaRPr lang="en-US"/>
        </a:p>
      </dgm:t>
    </dgm:pt>
    <dgm:pt modelId="{11F852F2-C2A6-47C6-866C-C67609DD6DD7}" type="sibTrans" cxnId="{C69C0757-105C-4C58-B573-A402025F84AD}">
      <dgm:prSet/>
      <dgm:spPr/>
      <dgm:t>
        <a:bodyPr/>
        <a:lstStyle/>
        <a:p>
          <a:endParaRPr lang="en-US"/>
        </a:p>
      </dgm:t>
    </dgm:pt>
    <dgm:pt modelId="{301D7AC8-06C1-4A39-9FF3-2B9981F0A559}">
      <dgm:prSet phldrT="[Text]" custT="1"/>
      <dgm:spPr/>
      <dgm:t>
        <a:bodyPr/>
        <a:lstStyle/>
        <a:p>
          <a:r>
            <a:rPr lang="en-US" sz="1700" dirty="0" smtClean="0"/>
            <a:t>Bill</a:t>
          </a:r>
          <a:r>
            <a:rPr lang="en-US" sz="1700" baseline="0" dirty="0" smtClean="0"/>
            <a:t> data (optional)</a:t>
          </a:r>
          <a:endParaRPr lang="en-US" sz="1700" dirty="0"/>
        </a:p>
      </dgm:t>
    </dgm:pt>
    <dgm:pt modelId="{5F65BC2B-FB77-42E6-B40A-67D5A3332776}" type="parTrans" cxnId="{BCB4ABA4-9EE0-4C33-BEC5-96D3831D3BE8}">
      <dgm:prSet/>
      <dgm:spPr/>
      <dgm:t>
        <a:bodyPr/>
        <a:lstStyle/>
        <a:p>
          <a:endParaRPr lang="en-US"/>
        </a:p>
      </dgm:t>
    </dgm:pt>
    <dgm:pt modelId="{9E67000C-721C-4F21-AB0A-DAC3DB3DA98B}" type="sibTrans" cxnId="{BCB4ABA4-9EE0-4C33-BEC5-96D3831D3BE8}">
      <dgm:prSet/>
      <dgm:spPr/>
      <dgm:t>
        <a:bodyPr/>
        <a:lstStyle/>
        <a:p>
          <a:endParaRPr lang="en-US"/>
        </a:p>
      </dgm:t>
    </dgm:pt>
    <dgm:pt modelId="{730D94CB-7BAA-4F7C-9D8C-1BCBD8C9DA69}" type="pres">
      <dgm:prSet presAssocID="{CA2C797A-266E-4BBF-AC8C-0EF25243D31E}" presName="hierChild1" presStyleCnt="0">
        <dgm:presLayoutVars>
          <dgm:orgChart val="1"/>
          <dgm:chPref val="1"/>
          <dgm:dir/>
          <dgm:animOne val="branch"/>
          <dgm:animLvl val="lvl"/>
          <dgm:resizeHandles/>
        </dgm:presLayoutVars>
      </dgm:prSet>
      <dgm:spPr/>
      <dgm:t>
        <a:bodyPr/>
        <a:lstStyle/>
        <a:p>
          <a:endParaRPr lang="en-US"/>
        </a:p>
      </dgm:t>
    </dgm:pt>
    <dgm:pt modelId="{646594B2-89DD-4D0A-AD8C-33B880350DDB}" type="pres">
      <dgm:prSet presAssocID="{F08E61D0-8523-4887-9D67-4C786281125A}" presName="hierRoot1" presStyleCnt="0">
        <dgm:presLayoutVars>
          <dgm:hierBranch val="init"/>
        </dgm:presLayoutVars>
      </dgm:prSet>
      <dgm:spPr/>
    </dgm:pt>
    <dgm:pt modelId="{1AFB3BA7-E7C8-45D4-9535-A1D2B4C7B6C1}" type="pres">
      <dgm:prSet presAssocID="{F08E61D0-8523-4887-9D67-4C786281125A}" presName="rootComposite1" presStyleCnt="0"/>
      <dgm:spPr/>
    </dgm:pt>
    <dgm:pt modelId="{BD6381F0-75F9-48CE-BD50-79F5A54455E5}" type="pres">
      <dgm:prSet presAssocID="{F08E61D0-8523-4887-9D67-4C786281125A}" presName="rootText1" presStyleLbl="node0" presStyleIdx="0" presStyleCnt="1">
        <dgm:presLayoutVars>
          <dgm:chPref val="3"/>
        </dgm:presLayoutVars>
      </dgm:prSet>
      <dgm:spPr/>
      <dgm:t>
        <a:bodyPr/>
        <a:lstStyle/>
        <a:p>
          <a:endParaRPr lang="en-US"/>
        </a:p>
      </dgm:t>
    </dgm:pt>
    <dgm:pt modelId="{7EAE72AE-202E-46B3-A740-E94815726360}" type="pres">
      <dgm:prSet presAssocID="{F08E61D0-8523-4887-9D67-4C786281125A}" presName="rootConnector1" presStyleLbl="node1" presStyleIdx="0" presStyleCnt="0"/>
      <dgm:spPr/>
      <dgm:t>
        <a:bodyPr/>
        <a:lstStyle/>
        <a:p>
          <a:endParaRPr lang="en-US"/>
        </a:p>
      </dgm:t>
    </dgm:pt>
    <dgm:pt modelId="{7641C58A-7DF8-4FC1-A1C7-20FDEF145D5E}" type="pres">
      <dgm:prSet presAssocID="{F08E61D0-8523-4887-9D67-4C786281125A}" presName="hierChild2" presStyleCnt="0"/>
      <dgm:spPr/>
    </dgm:pt>
    <dgm:pt modelId="{526146CE-5F0D-47F4-A572-8BC86024E7CF}" type="pres">
      <dgm:prSet presAssocID="{36E0FEAB-9466-4A5C-9C53-4D607B4F957D}" presName="Name37" presStyleLbl="parChTrans1D2" presStyleIdx="0" presStyleCnt="4"/>
      <dgm:spPr/>
      <dgm:t>
        <a:bodyPr/>
        <a:lstStyle/>
        <a:p>
          <a:endParaRPr lang="en-US"/>
        </a:p>
      </dgm:t>
    </dgm:pt>
    <dgm:pt modelId="{231DC241-3E75-416F-848B-37F2116460E6}" type="pres">
      <dgm:prSet presAssocID="{056E5FF5-65F3-4146-BE20-A3057BC152CE}" presName="hierRoot2" presStyleCnt="0">
        <dgm:presLayoutVars>
          <dgm:hierBranch val="init"/>
        </dgm:presLayoutVars>
      </dgm:prSet>
      <dgm:spPr/>
    </dgm:pt>
    <dgm:pt modelId="{E179C42C-2424-49E7-B75A-8C24D2FD37DF}" type="pres">
      <dgm:prSet presAssocID="{056E5FF5-65F3-4146-BE20-A3057BC152CE}" presName="rootComposite" presStyleCnt="0"/>
      <dgm:spPr/>
    </dgm:pt>
    <dgm:pt modelId="{6C96E762-606C-436E-9A5C-7030F7016695}" type="pres">
      <dgm:prSet presAssocID="{056E5FF5-65F3-4146-BE20-A3057BC152CE}" presName="rootText" presStyleLbl="node2" presStyleIdx="0" presStyleCnt="4">
        <dgm:presLayoutVars>
          <dgm:chPref val="3"/>
        </dgm:presLayoutVars>
      </dgm:prSet>
      <dgm:spPr/>
      <dgm:t>
        <a:bodyPr/>
        <a:lstStyle/>
        <a:p>
          <a:endParaRPr lang="en-US"/>
        </a:p>
      </dgm:t>
    </dgm:pt>
    <dgm:pt modelId="{EBCEF1FC-8302-4843-BD17-6A5F768CB1CD}" type="pres">
      <dgm:prSet presAssocID="{056E5FF5-65F3-4146-BE20-A3057BC152CE}" presName="rootConnector" presStyleLbl="node2" presStyleIdx="0" presStyleCnt="4"/>
      <dgm:spPr/>
      <dgm:t>
        <a:bodyPr/>
        <a:lstStyle/>
        <a:p>
          <a:endParaRPr lang="en-US"/>
        </a:p>
      </dgm:t>
    </dgm:pt>
    <dgm:pt modelId="{2DE2AAFD-37BE-453B-ADFD-1F1A0854D479}" type="pres">
      <dgm:prSet presAssocID="{056E5FF5-65F3-4146-BE20-A3057BC152CE}" presName="hierChild4" presStyleCnt="0"/>
      <dgm:spPr/>
    </dgm:pt>
    <dgm:pt modelId="{0D7AB8D0-D6C3-402B-9680-2CB59DEC89B5}" type="pres">
      <dgm:prSet presAssocID="{056E5FF5-65F3-4146-BE20-A3057BC152CE}" presName="hierChild5" presStyleCnt="0"/>
      <dgm:spPr/>
    </dgm:pt>
    <dgm:pt modelId="{42B0EE5E-D3D6-414F-ADD6-3B40E365DE9B}" type="pres">
      <dgm:prSet presAssocID="{5D374081-6B64-47B5-A774-7934D58F3BF3}" presName="Name37" presStyleLbl="parChTrans1D2" presStyleIdx="1" presStyleCnt="4"/>
      <dgm:spPr/>
      <dgm:t>
        <a:bodyPr/>
        <a:lstStyle/>
        <a:p>
          <a:endParaRPr lang="en-US"/>
        </a:p>
      </dgm:t>
    </dgm:pt>
    <dgm:pt modelId="{65A85F2D-2E12-478F-B6CE-5BF05B301264}" type="pres">
      <dgm:prSet presAssocID="{27105B92-BE85-41D7-852D-70AE9355E75D}" presName="hierRoot2" presStyleCnt="0">
        <dgm:presLayoutVars>
          <dgm:hierBranch val="init"/>
        </dgm:presLayoutVars>
      </dgm:prSet>
      <dgm:spPr/>
    </dgm:pt>
    <dgm:pt modelId="{1636FBB7-8965-4F60-AF40-D12D03D3A200}" type="pres">
      <dgm:prSet presAssocID="{27105B92-BE85-41D7-852D-70AE9355E75D}" presName="rootComposite" presStyleCnt="0"/>
      <dgm:spPr/>
    </dgm:pt>
    <dgm:pt modelId="{723CB62D-DEAD-4B55-BF18-A4D2106EEC81}" type="pres">
      <dgm:prSet presAssocID="{27105B92-BE85-41D7-852D-70AE9355E75D}" presName="rootText" presStyleLbl="node2" presStyleIdx="1" presStyleCnt="4">
        <dgm:presLayoutVars>
          <dgm:chPref val="3"/>
        </dgm:presLayoutVars>
      </dgm:prSet>
      <dgm:spPr/>
      <dgm:t>
        <a:bodyPr/>
        <a:lstStyle/>
        <a:p>
          <a:endParaRPr lang="en-US"/>
        </a:p>
      </dgm:t>
    </dgm:pt>
    <dgm:pt modelId="{E4A188C1-AA23-43CB-B361-F7EB45034DAC}" type="pres">
      <dgm:prSet presAssocID="{27105B92-BE85-41D7-852D-70AE9355E75D}" presName="rootConnector" presStyleLbl="node2" presStyleIdx="1" presStyleCnt="4"/>
      <dgm:spPr/>
      <dgm:t>
        <a:bodyPr/>
        <a:lstStyle/>
        <a:p>
          <a:endParaRPr lang="en-US"/>
        </a:p>
      </dgm:t>
    </dgm:pt>
    <dgm:pt modelId="{3FC884BB-C184-4A70-B09C-1E9E35983F81}" type="pres">
      <dgm:prSet presAssocID="{27105B92-BE85-41D7-852D-70AE9355E75D}" presName="hierChild4" presStyleCnt="0"/>
      <dgm:spPr/>
    </dgm:pt>
    <dgm:pt modelId="{A3436A00-B317-412C-84A5-4368A1AEDB1C}" type="pres">
      <dgm:prSet presAssocID="{27105B92-BE85-41D7-852D-70AE9355E75D}" presName="hierChild5" presStyleCnt="0"/>
      <dgm:spPr/>
    </dgm:pt>
    <dgm:pt modelId="{C36FD613-0278-4CCE-AEBC-0870A3F93E09}" type="pres">
      <dgm:prSet presAssocID="{D73F7E1D-105D-420F-BB60-7575E39381FA}" presName="Name37" presStyleLbl="parChTrans1D2" presStyleIdx="2" presStyleCnt="4"/>
      <dgm:spPr/>
      <dgm:t>
        <a:bodyPr/>
        <a:lstStyle/>
        <a:p>
          <a:endParaRPr lang="en-US"/>
        </a:p>
      </dgm:t>
    </dgm:pt>
    <dgm:pt modelId="{9A576136-9603-41DE-A55F-9EA06C43024A}" type="pres">
      <dgm:prSet presAssocID="{CA6EECB4-75BF-47DD-B2E7-77EBF025EFFD}" presName="hierRoot2" presStyleCnt="0">
        <dgm:presLayoutVars>
          <dgm:hierBranch val="init"/>
        </dgm:presLayoutVars>
      </dgm:prSet>
      <dgm:spPr/>
    </dgm:pt>
    <dgm:pt modelId="{F9DCB76E-8037-4FAA-A35A-A19746B651F5}" type="pres">
      <dgm:prSet presAssocID="{CA6EECB4-75BF-47DD-B2E7-77EBF025EFFD}" presName="rootComposite" presStyleCnt="0"/>
      <dgm:spPr/>
    </dgm:pt>
    <dgm:pt modelId="{80F237B9-B27A-42A5-A54D-C93EADFB5EC0}" type="pres">
      <dgm:prSet presAssocID="{CA6EECB4-75BF-47DD-B2E7-77EBF025EFFD}" presName="rootText" presStyleLbl="node2" presStyleIdx="2" presStyleCnt="4">
        <dgm:presLayoutVars>
          <dgm:chPref val="3"/>
        </dgm:presLayoutVars>
      </dgm:prSet>
      <dgm:spPr/>
      <dgm:t>
        <a:bodyPr/>
        <a:lstStyle/>
        <a:p>
          <a:endParaRPr lang="en-US"/>
        </a:p>
      </dgm:t>
    </dgm:pt>
    <dgm:pt modelId="{75E194EF-21BB-4B86-9161-B356AD569D4E}" type="pres">
      <dgm:prSet presAssocID="{CA6EECB4-75BF-47DD-B2E7-77EBF025EFFD}" presName="rootConnector" presStyleLbl="node2" presStyleIdx="2" presStyleCnt="4"/>
      <dgm:spPr/>
      <dgm:t>
        <a:bodyPr/>
        <a:lstStyle/>
        <a:p>
          <a:endParaRPr lang="en-US"/>
        </a:p>
      </dgm:t>
    </dgm:pt>
    <dgm:pt modelId="{9AD3A8DF-F4B9-4060-A574-0A1B0220D96E}" type="pres">
      <dgm:prSet presAssocID="{CA6EECB4-75BF-47DD-B2E7-77EBF025EFFD}" presName="hierChild4" presStyleCnt="0"/>
      <dgm:spPr/>
    </dgm:pt>
    <dgm:pt modelId="{6E5524A9-8BA6-487D-A95C-CECB208D908A}" type="pres">
      <dgm:prSet presAssocID="{CA6EECB4-75BF-47DD-B2E7-77EBF025EFFD}" presName="hierChild5" presStyleCnt="0"/>
      <dgm:spPr/>
    </dgm:pt>
    <dgm:pt modelId="{BA613EF5-3DA4-411F-B75B-1FEAB39201E2}" type="pres">
      <dgm:prSet presAssocID="{5F65BC2B-FB77-42E6-B40A-67D5A3332776}" presName="Name37" presStyleLbl="parChTrans1D2" presStyleIdx="3" presStyleCnt="4"/>
      <dgm:spPr/>
      <dgm:t>
        <a:bodyPr/>
        <a:lstStyle/>
        <a:p>
          <a:endParaRPr lang="en-US"/>
        </a:p>
      </dgm:t>
    </dgm:pt>
    <dgm:pt modelId="{63C90152-4E6B-4C35-BE12-B4BC9A1B2DDA}" type="pres">
      <dgm:prSet presAssocID="{301D7AC8-06C1-4A39-9FF3-2B9981F0A559}" presName="hierRoot2" presStyleCnt="0">
        <dgm:presLayoutVars>
          <dgm:hierBranch val="init"/>
        </dgm:presLayoutVars>
      </dgm:prSet>
      <dgm:spPr/>
    </dgm:pt>
    <dgm:pt modelId="{75011768-F8D5-474D-A24F-4E62529D02DA}" type="pres">
      <dgm:prSet presAssocID="{301D7AC8-06C1-4A39-9FF3-2B9981F0A559}" presName="rootComposite" presStyleCnt="0"/>
      <dgm:spPr/>
    </dgm:pt>
    <dgm:pt modelId="{C511A1F8-D925-4509-A415-6C744A9A6243}" type="pres">
      <dgm:prSet presAssocID="{301D7AC8-06C1-4A39-9FF3-2B9981F0A559}" presName="rootText" presStyleLbl="node2" presStyleIdx="3" presStyleCnt="4">
        <dgm:presLayoutVars>
          <dgm:chPref val="3"/>
        </dgm:presLayoutVars>
      </dgm:prSet>
      <dgm:spPr/>
      <dgm:t>
        <a:bodyPr/>
        <a:lstStyle/>
        <a:p>
          <a:endParaRPr lang="en-US"/>
        </a:p>
      </dgm:t>
    </dgm:pt>
    <dgm:pt modelId="{F10F7779-3DE8-4EC3-B631-0A229BAA207C}" type="pres">
      <dgm:prSet presAssocID="{301D7AC8-06C1-4A39-9FF3-2B9981F0A559}" presName="rootConnector" presStyleLbl="node2" presStyleIdx="3" presStyleCnt="4"/>
      <dgm:spPr/>
      <dgm:t>
        <a:bodyPr/>
        <a:lstStyle/>
        <a:p>
          <a:endParaRPr lang="en-US"/>
        </a:p>
      </dgm:t>
    </dgm:pt>
    <dgm:pt modelId="{CD599794-86AC-4A48-B6D6-8744BC3E8BCE}" type="pres">
      <dgm:prSet presAssocID="{301D7AC8-06C1-4A39-9FF3-2B9981F0A559}" presName="hierChild4" presStyleCnt="0"/>
      <dgm:spPr/>
    </dgm:pt>
    <dgm:pt modelId="{60936761-7234-4918-A25E-E097AFC67BF9}" type="pres">
      <dgm:prSet presAssocID="{301D7AC8-06C1-4A39-9FF3-2B9981F0A559}" presName="hierChild5" presStyleCnt="0"/>
      <dgm:spPr/>
    </dgm:pt>
    <dgm:pt modelId="{FAA250A0-912A-4396-9485-82B833CA5A1D}" type="pres">
      <dgm:prSet presAssocID="{F08E61D0-8523-4887-9D67-4C786281125A}" presName="hierChild3" presStyleCnt="0"/>
      <dgm:spPr/>
    </dgm:pt>
  </dgm:ptLst>
  <dgm:cxnLst>
    <dgm:cxn modelId="{BCB4ABA4-9EE0-4C33-BEC5-96D3831D3BE8}" srcId="{F08E61D0-8523-4887-9D67-4C786281125A}" destId="{301D7AC8-06C1-4A39-9FF3-2B9981F0A559}" srcOrd="3" destOrd="0" parTransId="{5F65BC2B-FB77-42E6-B40A-67D5A3332776}" sibTransId="{9E67000C-721C-4F21-AB0A-DAC3DB3DA98B}"/>
    <dgm:cxn modelId="{2F6940FD-1E6A-4F20-9A31-8E882AE48B50}" type="presOf" srcId="{056E5FF5-65F3-4146-BE20-A3057BC152CE}" destId="{6C96E762-606C-436E-9A5C-7030F7016695}" srcOrd="0" destOrd="0" presId="urn:microsoft.com/office/officeart/2005/8/layout/orgChart1"/>
    <dgm:cxn modelId="{BEB25A89-FEF6-49E4-B15C-82A32F066A85}" srcId="{CA2C797A-266E-4BBF-AC8C-0EF25243D31E}" destId="{F08E61D0-8523-4887-9D67-4C786281125A}" srcOrd="0" destOrd="0" parTransId="{92FB8919-8446-4055-A35C-F3B4249EB118}" sibTransId="{1F570876-8924-41BD-9020-A279DE7FCC15}"/>
    <dgm:cxn modelId="{6D44AB31-11E7-4FB5-A98B-740529776446}" type="presOf" srcId="{5D374081-6B64-47B5-A774-7934D58F3BF3}" destId="{42B0EE5E-D3D6-414F-ADD6-3B40E365DE9B}" srcOrd="0" destOrd="0" presId="urn:microsoft.com/office/officeart/2005/8/layout/orgChart1"/>
    <dgm:cxn modelId="{98C5FDAF-FBC3-460A-A6DD-BBA7AB4D5979}" type="presOf" srcId="{F08E61D0-8523-4887-9D67-4C786281125A}" destId="{7EAE72AE-202E-46B3-A740-E94815726360}" srcOrd="1" destOrd="0" presId="urn:microsoft.com/office/officeart/2005/8/layout/orgChart1"/>
    <dgm:cxn modelId="{165D2CBD-A5C0-4390-9A07-4100A619561A}" type="presOf" srcId="{301D7AC8-06C1-4A39-9FF3-2B9981F0A559}" destId="{F10F7779-3DE8-4EC3-B631-0A229BAA207C}" srcOrd="1" destOrd="0" presId="urn:microsoft.com/office/officeart/2005/8/layout/orgChart1"/>
    <dgm:cxn modelId="{3289644C-5A2A-4FB8-9AD6-0160671CFB26}" srcId="{F08E61D0-8523-4887-9D67-4C786281125A}" destId="{056E5FF5-65F3-4146-BE20-A3057BC152CE}" srcOrd="0" destOrd="0" parTransId="{36E0FEAB-9466-4A5C-9C53-4D607B4F957D}" sibTransId="{0A7E1AF5-2E1D-436C-95D8-C79BE257D881}"/>
    <dgm:cxn modelId="{BD19EE79-C510-4CE2-BDE5-EAE4F7E42EB8}" type="presOf" srcId="{D73F7E1D-105D-420F-BB60-7575E39381FA}" destId="{C36FD613-0278-4CCE-AEBC-0870A3F93E09}" srcOrd="0" destOrd="0" presId="urn:microsoft.com/office/officeart/2005/8/layout/orgChart1"/>
    <dgm:cxn modelId="{77C7D2FD-7154-40EC-B431-8BD69244FF17}" type="presOf" srcId="{056E5FF5-65F3-4146-BE20-A3057BC152CE}" destId="{EBCEF1FC-8302-4843-BD17-6A5F768CB1CD}" srcOrd="1" destOrd="0" presId="urn:microsoft.com/office/officeart/2005/8/layout/orgChart1"/>
    <dgm:cxn modelId="{D68FAEDE-0151-4959-B0EF-5B45C1D46832}" type="presOf" srcId="{27105B92-BE85-41D7-852D-70AE9355E75D}" destId="{723CB62D-DEAD-4B55-BF18-A4D2106EEC81}" srcOrd="0" destOrd="0" presId="urn:microsoft.com/office/officeart/2005/8/layout/orgChart1"/>
    <dgm:cxn modelId="{CBA79A12-BE5C-4AC8-9C61-098D778C3291}" type="presOf" srcId="{F08E61D0-8523-4887-9D67-4C786281125A}" destId="{BD6381F0-75F9-48CE-BD50-79F5A54455E5}" srcOrd="0" destOrd="0" presId="urn:microsoft.com/office/officeart/2005/8/layout/orgChart1"/>
    <dgm:cxn modelId="{E17BEB08-8B01-44A6-8399-E5E8C51626B7}" type="presOf" srcId="{5F65BC2B-FB77-42E6-B40A-67D5A3332776}" destId="{BA613EF5-3DA4-411F-B75B-1FEAB39201E2}" srcOrd="0" destOrd="0" presId="urn:microsoft.com/office/officeart/2005/8/layout/orgChart1"/>
    <dgm:cxn modelId="{2BE85620-A856-4EF0-9B76-76D352270087}" type="presOf" srcId="{CA6EECB4-75BF-47DD-B2E7-77EBF025EFFD}" destId="{80F237B9-B27A-42A5-A54D-C93EADFB5EC0}" srcOrd="0" destOrd="0" presId="urn:microsoft.com/office/officeart/2005/8/layout/orgChart1"/>
    <dgm:cxn modelId="{8557D47F-CF0E-4B18-B3C7-5FB0C9643744}" type="presOf" srcId="{CA2C797A-266E-4BBF-AC8C-0EF25243D31E}" destId="{730D94CB-7BAA-4F7C-9D8C-1BCBD8C9DA69}" srcOrd="0" destOrd="0" presId="urn:microsoft.com/office/officeart/2005/8/layout/orgChart1"/>
    <dgm:cxn modelId="{7B0E8EAE-10BA-4803-A5AB-3E912B81DF5C}" type="presOf" srcId="{301D7AC8-06C1-4A39-9FF3-2B9981F0A559}" destId="{C511A1F8-D925-4509-A415-6C744A9A6243}" srcOrd="0" destOrd="0" presId="urn:microsoft.com/office/officeart/2005/8/layout/orgChart1"/>
    <dgm:cxn modelId="{47D73069-B16D-4E33-814C-F41969E593FC}" type="presOf" srcId="{CA6EECB4-75BF-47DD-B2E7-77EBF025EFFD}" destId="{75E194EF-21BB-4B86-9161-B356AD569D4E}" srcOrd="1" destOrd="0" presId="urn:microsoft.com/office/officeart/2005/8/layout/orgChart1"/>
    <dgm:cxn modelId="{0EBDB603-FE1F-48B5-AE1F-B354AB645BF8}" type="presOf" srcId="{36E0FEAB-9466-4A5C-9C53-4D607B4F957D}" destId="{526146CE-5F0D-47F4-A572-8BC86024E7CF}" srcOrd="0" destOrd="0" presId="urn:microsoft.com/office/officeart/2005/8/layout/orgChart1"/>
    <dgm:cxn modelId="{A5F55D17-57FB-47E7-A069-80F9D6E38417}" srcId="{F08E61D0-8523-4887-9D67-4C786281125A}" destId="{27105B92-BE85-41D7-852D-70AE9355E75D}" srcOrd="1" destOrd="0" parTransId="{5D374081-6B64-47B5-A774-7934D58F3BF3}" sibTransId="{CBB376A7-8C9D-4D0D-8166-188D0CCAC85F}"/>
    <dgm:cxn modelId="{C69C0757-105C-4C58-B573-A402025F84AD}" srcId="{F08E61D0-8523-4887-9D67-4C786281125A}" destId="{CA6EECB4-75BF-47DD-B2E7-77EBF025EFFD}" srcOrd="2" destOrd="0" parTransId="{D73F7E1D-105D-420F-BB60-7575E39381FA}" sibTransId="{11F852F2-C2A6-47C6-866C-C67609DD6DD7}"/>
    <dgm:cxn modelId="{505E472B-3FCA-4371-8E4F-3B61C604224E}" type="presOf" srcId="{27105B92-BE85-41D7-852D-70AE9355E75D}" destId="{E4A188C1-AA23-43CB-B361-F7EB45034DAC}" srcOrd="1" destOrd="0" presId="urn:microsoft.com/office/officeart/2005/8/layout/orgChart1"/>
    <dgm:cxn modelId="{02F3B1D3-8BCC-4773-B20B-7417FF581020}" type="presParOf" srcId="{730D94CB-7BAA-4F7C-9D8C-1BCBD8C9DA69}" destId="{646594B2-89DD-4D0A-AD8C-33B880350DDB}" srcOrd="0" destOrd="0" presId="urn:microsoft.com/office/officeart/2005/8/layout/orgChart1"/>
    <dgm:cxn modelId="{71986413-2109-4E0A-85D2-A5B5201AD1EF}" type="presParOf" srcId="{646594B2-89DD-4D0A-AD8C-33B880350DDB}" destId="{1AFB3BA7-E7C8-45D4-9535-A1D2B4C7B6C1}" srcOrd="0" destOrd="0" presId="urn:microsoft.com/office/officeart/2005/8/layout/orgChart1"/>
    <dgm:cxn modelId="{273D7BC8-7A0D-40F7-80E2-C4601A78E903}" type="presParOf" srcId="{1AFB3BA7-E7C8-45D4-9535-A1D2B4C7B6C1}" destId="{BD6381F0-75F9-48CE-BD50-79F5A54455E5}" srcOrd="0" destOrd="0" presId="urn:microsoft.com/office/officeart/2005/8/layout/orgChart1"/>
    <dgm:cxn modelId="{0D9B7C52-5A72-4A00-9101-F09B2E391D2A}" type="presParOf" srcId="{1AFB3BA7-E7C8-45D4-9535-A1D2B4C7B6C1}" destId="{7EAE72AE-202E-46B3-A740-E94815726360}" srcOrd="1" destOrd="0" presId="urn:microsoft.com/office/officeart/2005/8/layout/orgChart1"/>
    <dgm:cxn modelId="{60C8091A-417D-4C45-B28A-40752E9A097A}" type="presParOf" srcId="{646594B2-89DD-4D0A-AD8C-33B880350DDB}" destId="{7641C58A-7DF8-4FC1-A1C7-20FDEF145D5E}" srcOrd="1" destOrd="0" presId="urn:microsoft.com/office/officeart/2005/8/layout/orgChart1"/>
    <dgm:cxn modelId="{0607E6A1-E716-431A-8DC5-84FE4436D26D}" type="presParOf" srcId="{7641C58A-7DF8-4FC1-A1C7-20FDEF145D5E}" destId="{526146CE-5F0D-47F4-A572-8BC86024E7CF}" srcOrd="0" destOrd="0" presId="urn:microsoft.com/office/officeart/2005/8/layout/orgChart1"/>
    <dgm:cxn modelId="{E53493FE-7403-4A58-B6AB-F4FAEDFD56B0}" type="presParOf" srcId="{7641C58A-7DF8-4FC1-A1C7-20FDEF145D5E}" destId="{231DC241-3E75-416F-848B-37F2116460E6}" srcOrd="1" destOrd="0" presId="urn:microsoft.com/office/officeart/2005/8/layout/orgChart1"/>
    <dgm:cxn modelId="{887630E4-DC73-41C9-BDE0-04CDC05D9165}" type="presParOf" srcId="{231DC241-3E75-416F-848B-37F2116460E6}" destId="{E179C42C-2424-49E7-B75A-8C24D2FD37DF}" srcOrd="0" destOrd="0" presId="urn:microsoft.com/office/officeart/2005/8/layout/orgChart1"/>
    <dgm:cxn modelId="{28826733-C043-4285-86D0-2E73B16CD56F}" type="presParOf" srcId="{E179C42C-2424-49E7-B75A-8C24D2FD37DF}" destId="{6C96E762-606C-436E-9A5C-7030F7016695}" srcOrd="0" destOrd="0" presId="urn:microsoft.com/office/officeart/2005/8/layout/orgChart1"/>
    <dgm:cxn modelId="{287EF6EC-D89F-4361-8548-59E132A81EAD}" type="presParOf" srcId="{E179C42C-2424-49E7-B75A-8C24D2FD37DF}" destId="{EBCEF1FC-8302-4843-BD17-6A5F768CB1CD}" srcOrd="1" destOrd="0" presId="urn:microsoft.com/office/officeart/2005/8/layout/orgChart1"/>
    <dgm:cxn modelId="{92A7F571-69F8-4784-8362-90983C57B7A1}" type="presParOf" srcId="{231DC241-3E75-416F-848B-37F2116460E6}" destId="{2DE2AAFD-37BE-453B-ADFD-1F1A0854D479}" srcOrd="1" destOrd="0" presId="urn:microsoft.com/office/officeart/2005/8/layout/orgChart1"/>
    <dgm:cxn modelId="{3A2767AE-015B-4DFD-B106-AA36CA50C01D}" type="presParOf" srcId="{231DC241-3E75-416F-848B-37F2116460E6}" destId="{0D7AB8D0-D6C3-402B-9680-2CB59DEC89B5}" srcOrd="2" destOrd="0" presId="urn:microsoft.com/office/officeart/2005/8/layout/orgChart1"/>
    <dgm:cxn modelId="{02C7FE13-7B2D-4528-85B8-6A27B668849E}" type="presParOf" srcId="{7641C58A-7DF8-4FC1-A1C7-20FDEF145D5E}" destId="{42B0EE5E-D3D6-414F-ADD6-3B40E365DE9B}" srcOrd="2" destOrd="0" presId="urn:microsoft.com/office/officeart/2005/8/layout/orgChart1"/>
    <dgm:cxn modelId="{8FD8876F-65E8-4595-815A-247FBCE2D86C}" type="presParOf" srcId="{7641C58A-7DF8-4FC1-A1C7-20FDEF145D5E}" destId="{65A85F2D-2E12-478F-B6CE-5BF05B301264}" srcOrd="3" destOrd="0" presId="urn:microsoft.com/office/officeart/2005/8/layout/orgChart1"/>
    <dgm:cxn modelId="{D33EA1FB-03B8-405A-B65F-E378A00EC050}" type="presParOf" srcId="{65A85F2D-2E12-478F-B6CE-5BF05B301264}" destId="{1636FBB7-8965-4F60-AF40-D12D03D3A200}" srcOrd="0" destOrd="0" presId="urn:microsoft.com/office/officeart/2005/8/layout/orgChart1"/>
    <dgm:cxn modelId="{F380C7B8-9842-4FD9-BE06-BF500D4306E1}" type="presParOf" srcId="{1636FBB7-8965-4F60-AF40-D12D03D3A200}" destId="{723CB62D-DEAD-4B55-BF18-A4D2106EEC81}" srcOrd="0" destOrd="0" presId="urn:microsoft.com/office/officeart/2005/8/layout/orgChart1"/>
    <dgm:cxn modelId="{013A461F-F7D2-4E2B-A0CB-1C5CCEC64511}" type="presParOf" srcId="{1636FBB7-8965-4F60-AF40-D12D03D3A200}" destId="{E4A188C1-AA23-43CB-B361-F7EB45034DAC}" srcOrd="1" destOrd="0" presId="urn:microsoft.com/office/officeart/2005/8/layout/orgChart1"/>
    <dgm:cxn modelId="{0F4653AE-E9B1-4D44-B823-0623563A8572}" type="presParOf" srcId="{65A85F2D-2E12-478F-B6CE-5BF05B301264}" destId="{3FC884BB-C184-4A70-B09C-1E9E35983F81}" srcOrd="1" destOrd="0" presId="urn:microsoft.com/office/officeart/2005/8/layout/orgChart1"/>
    <dgm:cxn modelId="{CF598282-F261-4F52-BC23-FDB4B80CF171}" type="presParOf" srcId="{65A85F2D-2E12-478F-B6CE-5BF05B301264}" destId="{A3436A00-B317-412C-84A5-4368A1AEDB1C}" srcOrd="2" destOrd="0" presId="urn:microsoft.com/office/officeart/2005/8/layout/orgChart1"/>
    <dgm:cxn modelId="{2AE4CB88-A21A-46D5-B9CC-DD9061CE7155}" type="presParOf" srcId="{7641C58A-7DF8-4FC1-A1C7-20FDEF145D5E}" destId="{C36FD613-0278-4CCE-AEBC-0870A3F93E09}" srcOrd="4" destOrd="0" presId="urn:microsoft.com/office/officeart/2005/8/layout/orgChart1"/>
    <dgm:cxn modelId="{B05A2657-1266-41B4-8C7E-18B093581A7A}" type="presParOf" srcId="{7641C58A-7DF8-4FC1-A1C7-20FDEF145D5E}" destId="{9A576136-9603-41DE-A55F-9EA06C43024A}" srcOrd="5" destOrd="0" presId="urn:microsoft.com/office/officeart/2005/8/layout/orgChart1"/>
    <dgm:cxn modelId="{64EA29D4-C8EB-4B15-88F4-02F722FF257F}" type="presParOf" srcId="{9A576136-9603-41DE-A55F-9EA06C43024A}" destId="{F9DCB76E-8037-4FAA-A35A-A19746B651F5}" srcOrd="0" destOrd="0" presId="urn:microsoft.com/office/officeart/2005/8/layout/orgChart1"/>
    <dgm:cxn modelId="{921297A0-5313-42C0-9C89-9697FBCD423F}" type="presParOf" srcId="{F9DCB76E-8037-4FAA-A35A-A19746B651F5}" destId="{80F237B9-B27A-42A5-A54D-C93EADFB5EC0}" srcOrd="0" destOrd="0" presId="urn:microsoft.com/office/officeart/2005/8/layout/orgChart1"/>
    <dgm:cxn modelId="{DB33E38E-4564-49B9-A29E-C6FD45BFE64F}" type="presParOf" srcId="{F9DCB76E-8037-4FAA-A35A-A19746B651F5}" destId="{75E194EF-21BB-4B86-9161-B356AD569D4E}" srcOrd="1" destOrd="0" presId="urn:microsoft.com/office/officeart/2005/8/layout/orgChart1"/>
    <dgm:cxn modelId="{2B4302E9-28E4-42DF-ADBB-7339CA5ED03D}" type="presParOf" srcId="{9A576136-9603-41DE-A55F-9EA06C43024A}" destId="{9AD3A8DF-F4B9-4060-A574-0A1B0220D96E}" srcOrd="1" destOrd="0" presId="urn:microsoft.com/office/officeart/2005/8/layout/orgChart1"/>
    <dgm:cxn modelId="{BC20620D-708A-4CDA-8D67-050866865C2C}" type="presParOf" srcId="{9A576136-9603-41DE-A55F-9EA06C43024A}" destId="{6E5524A9-8BA6-487D-A95C-CECB208D908A}" srcOrd="2" destOrd="0" presId="urn:microsoft.com/office/officeart/2005/8/layout/orgChart1"/>
    <dgm:cxn modelId="{B643956B-7632-4B0B-8806-1D18CDE604DD}" type="presParOf" srcId="{7641C58A-7DF8-4FC1-A1C7-20FDEF145D5E}" destId="{BA613EF5-3DA4-411F-B75B-1FEAB39201E2}" srcOrd="6" destOrd="0" presId="urn:microsoft.com/office/officeart/2005/8/layout/orgChart1"/>
    <dgm:cxn modelId="{D3A0DAC8-53B0-4DB1-B401-FAE96CE54947}" type="presParOf" srcId="{7641C58A-7DF8-4FC1-A1C7-20FDEF145D5E}" destId="{63C90152-4E6B-4C35-BE12-B4BC9A1B2DDA}" srcOrd="7" destOrd="0" presId="urn:microsoft.com/office/officeart/2005/8/layout/orgChart1"/>
    <dgm:cxn modelId="{4C91C73C-41B6-4350-A849-B77E0682A42E}" type="presParOf" srcId="{63C90152-4E6B-4C35-BE12-B4BC9A1B2DDA}" destId="{75011768-F8D5-474D-A24F-4E62529D02DA}" srcOrd="0" destOrd="0" presId="urn:microsoft.com/office/officeart/2005/8/layout/orgChart1"/>
    <dgm:cxn modelId="{B6AA17EE-B71A-4AC8-B14B-AB4BA86457E7}" type="presParOf" srcId="{75011768-F8D5-474D-A24F-4E62529D02DA}" destId="{C511A1F8-D925-4509-A415-6C744A9A6243}" srcOrd="0" destOrd="0" presId="urn:microsoft.com/office/officeart/2005/8/layout/orgChart1"/>
    <dgm:cxn modelId="{78645114-B9B9-4C14-8074-837E65D29FE4}" type="presParOf" srcId="{75011768-F8D5-474D-A24F-4E62529D02DA}" destId="{F10F7779-3DE8-4EC3-B631-0A229BAA207C}" srcOrd="1" destOrd="0" presId="urn:microsoft.com/office/officeart/2005/8/layout/orgChart1"/>
    <dgm:cxn modelId="{BA7F0C94-2DB0-4149-AA5A-E073317DD1A1}" type="presParOf" srcId="{63C90152-4E6B-4C35-BE12-B4BC9A1B2DDA}" destId="{CD599794-86AC-4A48-B6D6-8744BC3E8BCE}" srcOrd="1" destOrd="0" presId="urn:microsoft.com/office/officeart/2005/8/layout/orgChart1"/>
    <dgm:cxn modelId="{D31B8E39-0A1C-44E5-BC5C-B12A00C9DCA9}" type="presParOf" srcId="{63C90152-4E6B-4C35-BE12-B4BC9A1B2DDA}" destId="{60936761-7234-4918-A25E-E097AFC67BF9}" srcOrd="2" destOrd="0" presId="urn:microsoft.com/office/officeart/2005/8/layout/orgChart1"/>
    <dgm:cxn modelId="{635FE2E3-9E61-447A-885C-B965A4A53F99}" type="presParOf" srcId="{646594B2-89DD-4D0A-AD8C-33B880350DDB}" destId="{FAA250A0-912A-4396-9485-82B833CA5A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2C797A-266E-4BBF-AC8C-0EF25243D31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08E61D0-8523-4887-9D67-4C786281125A}">
      <dgm:prSet phldrT="[Text]" custT="1"/>
      <dgm:spPr/>
      <dgm:t>
        <a:bodyPr/>
        <a:lstStyle/>
        <a:p>
          <a:r>
            <a:rPr lang="en-US" sz="2000" dirty="0" smtClean="0"/>
            <a:t>Bills</a:t>
          </a:r>
          <a:endParaRPr lang="en-US" sz="2000" dirty="0"/>
        </a:p>
      </dgm:t>
    </dgm:pt>
    <dgm:pt modelId="{92FB8919-8446-4055-A35C-F3B4249EB118}" type="parTrans" cxnId="{BEB25A89-FEF6-49E4-B15C-82A32F066A85}">
      <dgm:prSet/>
      <dgm:spPr/>
      <dgm:t>
        <a:bodyPr/>
        <a:lstStyle/>
        <a:p>
          <a:endParaRPr lang="en-US"/>
        </a:p>
      </dgm:t>
    </dgm:pt>
    <dgm:pt modelId="{1F570876-8924-41BD-9020-A279DE7FCC15}" type="sibTrans" cxnId="{BEB25A89-FEF6-49E4-B15C-82A32F066A85}">
      <dgm:prSet/>
      <dgm:spPr/>
      <dgm:t>
        <a:bodyPr/>
        <a:lstStyle/>
        <a:p>
          <a:endParaRPr lang="en-US"/>
        </a:p>
      </dgm:t>
    </dgm:pt>
    <dgm:pt modelId="{056E5FF5-65F3-4146-BE20-A3057BC152CE}">
      <dgm:prSet phldrT="[Text]" custT="1"/>
      <dgm:spPr/>
      <dgm:t>
        <a:bodyPr/>
        <a:lstStyle/>
        <a:p>
          <a:r>
            <a:rPr lang="en-US" sz="1800" dirty="0" smtClean="0"/>
            <a:t>Id</a:t>
          </a:r>
          <a:endParaRPr lang="en-US" sz="1800" dirty="0"/>
        </a:p>
      </dgm:t>
    </dgm:pt>
    <dgm:pt modelId="{36E0FEAB-9466-4A5C-9C53-4D607B4F957D}" type="parTrans" cxnId="{3289644C-5A2A-4FB8-9AD6-0160671CFB26}">
      <dgm:prSet/>
      <dgm:spPr/>
      <dgm:t>
        <a:bodyPr/>
        <a:lstStyle/>
        <a:p>
          <a:endParaRPr lang="en-US"/>
        </a:p>
      </dgm:t>
    </dgm:pt>
    <dgm:pt modelId="{0A7E1AF5-2E1D-436C-95D8-C79BE257D881}" type="sibTrans" cxnId="{3289644C-5A2A-4FB8-9AD6-0160671CFB26}">
      <dgm:prSet/>
      <dgm:spPr/>
      <dgm:t>
        <a:bodyPr/>
        <a:lstStyle/>
        <a:p>
          <a:endParaRPr lang="en-US"/>
        </a:p>
      </dgm:t>
    </dgm:pt>
    <dgm:pt modelId="{27105B92-BE85-41D7-852D-70AE9355E75D}">
      <dgm:prSet phldrT="[Text]" custT="1"/>
      <dgm:spPr/>
      <dgm:t>
        <a:bodyPr/>
        <a:lstStyle/>
        <a:p>
          <a:r>
            <a:rPr lang="en-US" sz="1800" dirty="0" smtClean="0"/>
            <a:t>Bill</a:t>
          </a:r>
          <a:r>
            <a:rPr lang="en-US" sz="1800" baseline="0" dirty="0" smtClean="0"/>
            <a:t> Amount</a:t>
          </a:r>
          <a:endParaRPr lang="en-US" sz="1800" dirty="0"/>
        </a:p>
      </dgm:t>
    </dgm:pt>
    <dgm:pt modelId="{5D374081-6B64-47B5-A774-7934D58F3BF3}" type="parTrans" cxnId="{A5F55D17-57FB-47E7-A069-80F9D6E38417}">
      <dgm:prSet/>
      <dgm:spPr/>
      <dgm:t>
        <a:bodyPr/>
        <a:lstStyle/>
        <a:p>
          <a:endParaRPr lang="en-US"/>
        </a:p>
      </dgm:t>
    </dgm:pt>
    <dgm:pt modelId="{CBB376A7-8C9D-4D0D-8166-188D0CCAC85F}" type="sibTrans" cxnId="{A5F55D17-57FB-47E7-A069-80F9D6E38417}">
      <dgm:prSet/>
      <dgm:spPr/>
      <dgm:t>
        <a:bodyPr/>
        <a:lstStyle/>
        <a:p>
          <a:endParaRPr lang="en-US"/>
        </a:p>
      </dgm:t>
    </dgm:pt>
    <dgm:pt modelId="{CA6EECB4-75BF-47DD-B2E7-77EBF025EFFD}">
      <dgm:prSet phldrT="[Text]" custT="1"/>
      <dgm:spPr/>
      <dgm:t>
        <a:bodyPr/>
        <a:lstStyle/>
        <a:p>
          <a:r>
            <a:rPr lang="en-US" sz="1800" dirty="0" smtClean="0"/>
            <a:t>Created by</a:t>
          </a:r>
          <a:endParaRPr lang="en-US" sz="1800" dirty="0"/>
        </a:p>
      </dgm:t>
    </dgm:pt>
    <dgm:pt modelId="{D73F7E1D-105D-420F-BB60-7575E39381FA}" type="parTrans" cxnId="{C69C0757-105C-4C58-B573-A402025F84AD}">
      <dgm:prSet/>
      <dgm:spPr/>
      <dgm:t>
        <a:bodyPr/>
        <a:lstStyle/>
        <a:p>
          <a:endParaRPr lang="en-US"/>
        </a:p>
      </dgm:t>
    </dgm:pt>
    <dgm:pt modelId="{11F852F2-C2A6-47C6-866C-C67609DD6DD7}" type="sibTrans" cxnId="{C69C0757-105C-4C58-B573-A402025F84AD}">
      <dgm:prSet/>
      <dgm:spPr/>
      <dgm:t>
        <a:bodyPr/>
        <a:lstStyle/>
        <a:p>
          <a:endParaRPr lang="en-US"/>
        </a:p>
      </dgm:t>
    </dgm:pt>
    <dgm:pt modelId="{301D7AC8-06C1-4A39-9FF3-2B9981F0A559}">
      <dgm:prSet phldrT="[Text]" custT="1"/>
      <dgm:spPr/>
      <dgm:t>
        <a:bodyPr/>
        <a:lstStyle/>
        <a:p>
          <a:r>
            <a:rPr lang="en-US" sz="1800" dirty="0" smtClean="0"/>
            <a:t>Created  on</a:t>
          </a:r>
          <a:endParaRPr lang="en-US" sz="1800" dirty="0"/>
        </a:p>
      </dgm:t>
    </dgm:pt>
    <dgm:pt modelId="{5F65BC2B-FB77-42E6-B40A-67D5A3332776}" type="parTrans" cxnId="{BCB4ABA4-9EE0-4C33-BEC5-96D3831D3BE8}">
      <dgm:prSet/>
      <dgm:spPr/>
      <dgm:t>
        <a:bodyPr/>
        <a:lstStyle/>
        <a:p>
          <a:endParaRPr lang="en-US"/>
        </a:p>
      </dgm:t>
    </dgm:pt>
    <dgm:pt modelId="{9E67000C-721C-4F21-AB0A-DAC3DB3DA98B}" type="sibTrans" cxnId="{BCB4ABA4-9EE0-4C33-BEC5-96D3831D3BE8}">
      <dgm:prSet/>
      <dgm:spPr/>
      <dgm:t>
        <a:bodyPr/>
        <a:lstStyle/>
        <a:p>
          <a:endParaRPr lang="en-US"/>
        </a:p>
      </dgm:t>
    </dgm:pt>
    <dgm:pt modelId="{10525904-FB3E-4E59-B945-40A93956568A}">
      <dgm:prSet phldrT="[Text]" custT="1"/>
      <dgm:spPr/>
      <dgm:t>
        <a:bodyPr/>
        <a:lstStyle/>
        <a:p>
          <a:r>
            <a:rPr lang="en-US" sz="1800" dirty="0" smtClean="0"/>
            <a:t>Type of split</a:t>
          </a:r>
          <a:endParaRPr lang="en-US" sz="1800" dirty="0"/>
        </a:p>
      </dgm:t>
    </dgm:pt>
    <dgm:pt modelId="{0E11A647-6FE4-41C8-9648-5D974CB25F22}" type="parTrans" cxnId="{21E73E05-A178-47C2-AD5C-A0DABF5D61EF}">
      <dgm:prSet/>
      <dgm:spPr/>
      <dgm:t>
        <a:bodyPr/>
        <a:lstStyle/>
        <a:p>
          <a:endParaRPr lang="en-US"/>
        </a:p>
      </dgm:t>
    </dgm:pt>
    <dgm:pt modelId="{ABAFE795-BE4D-431D-8395-CE6C5B5FCF58}" type="sibTrans" cxnId="{21E73E05-A178-47C2-AD5C-A0DABF5D61EF}">
      <dgm:prSet/>
      <dgm:spPr/>
      <dgm:t>
        <a:bodyPr/>
        <a:lstStyle/>
        <a:p>
          <a:endParaRPr lang="en-US"/>
        </a:p>
      </dgm:t>
    </dgm:pt>
    <dgm:pt modelId="{C7CCCF59-594C-4EE5-8430-167D142FD27A}">
      <dgm:prSet phldrT="[Text]" custT="1"/>
      <dgm:spPr/>
      <dgm:t>
        <a:bodyPr/>
        <a:lstStyle/>
        <a:p>
          <a:r>
            <a:rPr lang="en-US" sz="1800" dirty="0" smtClean="0"/>
            <a:t>Status</a:t>
          </a:r>
          <a:endParaRPr lang="en-US" sz="1800" dirty="0"/>
        </a:p>
      </dgm:t>
    </dgm:pt>
    <dgm:pt modelId="{F65BC07A-242B-43F5-BF7C-3FAD2A134317}" type="parTrans" cxnId="{4BF65A84-3EC7-4DC1-BB1C-66778ACB32F2}">
      <dgm:prSet/>
      <dgm:spPr/>
      <dgm:t>
        <a:bodyPr/>
        <a:lstStyle/>
        <a:p>
          <a:endParaRPr lang="en-US"/>
        </a:p>
      </dgm:t>
    </dgm:pt>
    <dgm:pt modelId="{30525DDA-9162-489E-8928-B5ABDB228FDA}" type="sibTrans" cxnId="{4BF65A84-3EC7-4DC1-BB1C-66778ACB32F2}">
      <dgm:prSet/>
      <dgm:spPr/>
      <dgm:t>
        <a:bodyPr/>
        <a:lstStyle/>
        <a:p>
          <a:endParaRPr lang="en-US"/>
        </a:p>
      </dgm:t>
    </dgm:pt>
    <dgm:pt modelId="{730D94CB-7BAA-4F7C-9D8C-1BCBD8C9DA69}" type="pres">
      <dgm:prSet presAssocID="{CA2C797A-266E-4BBF-AC8C-0EF25243D31E}" presName="hierChild1" presStyleCnt="0">
        <dgm:presLayoutVars>
          <dgm:orgChart val="1"/>
          <dgm:chPref val="1"/>
          <dgm:dir/>
          <dgm:animOne val="branch"/>
          <dgm:animLvl val="lvl"/>
          <dgm:resizeHandles/>
        </dgm:presLayoutVars>
      </dgm:prSet>
      <dgm:spPr/>
      <dgm:t>
        <a:bodyPr/>
        <a:lstStyle/>
        <a:p>
          <a:endParaRPr lang="en-US"/>
        </a:p>
      </dgm:t>
    </dgm:pt>
    <dgm:pt modelId="{646594B2-89DD-4D0A-AD8C-33B880350DDB}" type="pres">
      <dgm:prSet presAssocID="{F08E61D0-8523-4887-9D67-4C786281125A}" presName="hierRoot1" presStyleCnt="0">
        <dgm:presLayoutVars>
          <dgm:hierBranch val="init"/>
        </dgm:presLayoutVars>
      </dgm:prSet>
      <dgm:spPr/>
    </dgm:pt>
    <dgm:pt modelId="{1AFB3BA7-E7C8-45D4-9535-A1D2B4C7B6C1}" type="pres">
      <dgm:prSet presAssocID="{F08E61D0-8523-4887-9D67-4C786281125A}" presName="rootComposite1" presStyleCnt="0"/>
      <dgm:spPr/>
    </dgm:pt>
    <dgm:pt modelId="{BD6381F0-75F9-48CE-BD50-79F5A54455E5}" type="pres">
      <dgm:prSet presAssocID="{F08E61D0-8523-4887-9D67-4C786281125A}" presName="rootText1" presStyleLbl="node0" presStyleIdx="0" presStyleCnt="1">
        <dgm:presLayoutVars>
          <dgm:chPref val="3"/>
        </dgm:presLayoutVars>
      </dgm:prSet>
      <dgm:spPr/>
      <dgm:t>
        <a:bodyPr/>
        <a:lstStyle/>
        <a:p>
          <a:endParaRPr lang="en-US"/>
        </a:p>
      </dgm:t>
    </dgm:pt>
    <dgm:pt modelId="{7EAE72AE-202E-46B3-A740-E94815726360}" type="pres">
      <dgm:prSet presAssocID="{F08E61D0-8523-4887-9D67-4C786281125A}" presName="rootConnector1" presStyleLbl="node1" presStyleIdx="0" presStyleCnt="0"/>
      <dgm:spPr/>
      <dgm:t>
        <a:bodyPr/>
        <a:lstStyle/>
        <a:p>
          <a:endParaRPr lang="en-US"/>
        </a:p>
      </dgm:t>
    </dgm:pt>
    <dgm:pt modelId="{7641C58A-7DF8-4FC1-A1C7-20FDEF145D5E}" type="pres">
      <dgm:prSet presAssocID="{F08E61D0-8523-4887-9D67-4C786281125A}" presName="hierChild2" presStyleCnt="0"/>
      <dgm:spPr/>
    </dgm:pt>
    <dgm:pt modelId="{526146CE-5F0D-47F4-A572-8BC86024E7CF}" type="pres">
      <dgm:prSet presAssocID="{36E0FEAB-9466-4A5C-9C53-4D607B4F957D}" presName="Name37" presStyleLbl="parChTrans1D2" presStyleIdx="0" presStyleCnt="6"/>
      <dgm:spPr/>
      <dgm:t>
        <a:bodyPr/>
        <a:lstStyle/>
        <a:p>
          <a:endParaRPr lang="en-US"/>
        </a:p>
      </dgm:t>
    </dgm:pt>
    <dgm:pt modelId="{231DC241-3E75-416F-848B-37F2116460E6}" type="pres">
      <dgm:prSet presAssocID="{056E5FF5-65F3-4146-BE20-A3057BC152CE}" presName="hierRoot2" presStyleCnt="0">
        <dgm:presLayoutVars>
          <dgm:hierBranch val="init"/>
        </dgm:presLayoutVars>
      </dgm:prSet>
      <dgm:spPr/>
    </dgm:pt>
    <dgm:pt modelId="{E179C42C-2424-49E7-B75A-8C24D2FD37DF}" type="pres">
      <dgm:prSet presAssocID="{056E5FF5-65F3-4146-BE20-A3057BC152CE}" presName="rootComposite" presStyleCnt="0"/>
      <dgm:spPr/>
    </dgm:pt>
    <dgm:pt modelId="{6C96E762-606C-436E-9A5C-7030F7016695}" type="pres">
      <dgm:prSet presAssocID="{056E5FF5-65F3-4146-BE20-A3057BC152CE}" presName="rootText" presStyleLbl="node2" presStyleIdx="0" presStyleCnt="6">
        <dgm:presLayoutVars>
          <dgm:chPref val="3"/>
        </dgm:presLayoutVars>
      </dgm:prSet>
      <dgm:spPr/>
      <dgm:t>
        <a:bodyPr/>
        <a:lstStyle/>
        <a:p>
          <a:endParaRPr lang="en-US"/>
        </a:p>
      </dgm:t>
    </dgm:pt>
    <dgm:pt modelId="{EBCEF1FC-8302-4843-BD17-6A5F768CB1CD}" type="pres">
      <dgm:prSet presAssocID="{056E5FF5-65F3-4146-BE20-A3057BC152CE}" presName="rootConnector" presStyleLbl="node2" presStyleIdx="0" presStyleCnt="6"/>
      <dgm:spPr/>
      <dgm:t>
        <a:bodyPr/>
        <a:lstStyle/>
        <a:p>
          <a:endParaRPr lang="en-US"/>
        </a:p>
      </dgm:t>
    </dgm:pt>
    <dgm:pt modelId="{2DE2AAFD-37BE-453B-ADFD-1F1A0854D479}" type="pres">
      <dgm:prSet presAssocID="{056E5FF5-65F3-4146-BE20-A3057BC152CE}" presName="hierChild4" presStyleCnt="0"/>
      <dgm:spPr/>
    </dgm:pt>
    <dgm:pt modelId="{0D7AB8D0-D6C3-402B-9680-2CB59DEC89B5}" type="pres">
      <dgm:prSet presAssocID="{056E5FF5-65F3-4146-BE20-A3057BC152CE}" presName="hierChild5" presStyleCnt="0"/>
      <dgm:spPr/>
    </dgm:pt>
    <dgm:pt modelId="{42B0EE5E-D3D6-414F-ADD6-3B40E365DE9B}" type="pres">
      <dgm:prSet presAssocID="{5D374081-6B64-47B5-A774-7934D58F3BF3}" presName="Name37" presStyleLbl="parChTrans1D2" presStyleIdx="1" presStyleCnt="6"/>
      <dgm:spPr/>
      <dgm:t>
        <a:bodyPr/>
        <a:lstStyle/>
        <a:p>
          <a:endParaRPr lang="en-US"/>
        </a:p>
      </dgm:t>
    </dgm:pt>
    <dgm:pt modelId="{65A85F2D-2E12-478F-B6CE-5BF05B301264}" type="pres">
      <dgm:prSet presAssocID="{27105B92-BE85-41D7-852D-70AE9355E75D}" presName="hierRoot2" presStyleCnt="0">
        <dgm:presLayoutVars>
          <dgm:hierBranch val="init"/>
        </dgm:presLayoutVars>
      </dgm:prSet>
      <dgm:spPr/>
    </dgm:pt>
    <dgm:pt modelId="{1636FBB7-8965-4F60-AF40-D12D03D3A200}" type="pres">
      <dgm:prSet presAssocID="{27105B92-BE85-41D7-852D-70AE9355E75D}" presName="rootComposite" presStyleCnt="0"/>
      <dgm:spPr/>
    </dgm:pt>
    <dgm:pt modelId="{723CB62D-DEAD-4B55-BF18-A4D2106EEC81}" type="pres">
      <dgm:prSet presAssocID="{27105B92-BE85-41D7-852D-70AE9355E75D}" presName="rootText" presStyleLbl="node2" presStyleIdx="1" presStyleCnt="6">
        <dgm:presLayoutVars>
          <dgm:chPref val="3"/>
        </dgm:presLayoutVars>
      </dgm:prSet>
      <dgm:spPr/>
      <dgm:t>
        <a:bodyPr/>
        <a:lstStyle/>
        <a:p>
          <a:endParaRPr lang="en-US"/>
        </a:p>
      </dgm:t>
    </dgm:pt>
    <dgm:pt modelId="{E4A188C1-AA23-43CB-B361-F7EB45034DAC}" type="pres">
      <dgm:prSet presAssocID="{27105B92-BE85-41D7-852D-70AE9355E75D}" presName="rootConnector" presStyleLbl="node2" presStyleIdx="1" presStyleCnt="6"/>
      <dgm:spPr/>
      <dgm:t>
        <a:bodyPr/>
        <a:lstStyle/>
        <a:p>
          <a:endParaRPr lang="en-US"/>
        </a:p>
      </dgm:t>
    </dgm:pt>
    <dgm:pt modelId="{3FC884BB-C184-4A70-B09C-1E9E35983F81}" type="pres">
      <dgm:prSet presAssocID="{27105B92-BE85-41D7-852D-70AE9355E75D}" presName="hierChild4" presStyleCnt="0"/>
      <dgm:spPr/>
    </dgm:pt>
    <dgm:pt modelId="{A3436A00-B317-412C-84A5-4368A1AEDB1C}" type="pres">
      <dgm:prSet presAssocID="{27105B92-BE85-41D7-852D-70AE9355E75D}" presName="hierChild5" presStyleCnt="0"/>
      <dgm:spPr/>
    </dgm:pt>
    <dgm:pt modelId="{C36FD613-0278-4CCE-AEBC-0870A3F93E09}" type="pres">
      <dgm:prSet presAssocID="{D73F7E1D-105D-420F-BB60-7575E39381FA}" presName="Name37" presStyleLbl="parChTrans1D2" presStyleIdx="2" presStyleCnt="6"/>
      <dgm:spPr/>
      <dgm:t>
        <a:bodyPr/>
        <a:lstStyle/>
        <a:p>
          <a:endParaRPr lang="en-US"/>
        </a:p>
      </dgm:t>
    </dgm:pt>
    <dgm:pt modelId="{9A576136-9603-41DE-A55F-9EA06C43024A}" type="pres">
      <dgm:prSet presAssocID="{CA6EECB4-75BF-47DD-B2E7-77EBF025EFFD}" presName="hierRoot2" presStyleCnt="0">
        <dgm:presLayoutVars>
          <dgm:hierBranch val="init"/>
        </dgm:presLayoutVars>
      </dgm:prSet>
      <dgm:spPr/>
    </dgm:pt>
    <dgm:pt modelId="{F9DCB76E-8037-4FAA-A35A-A19746B651F5}" type="pres">
      <dgm:prSet presAssocID="{CA6EECB4-75BF-47DD-B2E7-77EBF025EFFD}" presName="rootComposite" presStyleCnt="0"/>
      <dgm:spPr/>
    </dgm:pt>
    <dgm:pt modelId="{80F237B9-B27A-42A5-A54D-C93EADFB5EC0}" type="pres">
      <dgm:prSet presAssocID="{CA6EECB4-75BF-47DD-B2E7-77EBF025EFFD}" presName="rootText" presStyleLbl="node2" presStyleIdx="2" presStyleCnt="6">
        <dgm:presLayoutVars>
          <dgm:chPref val="3"/>
        </dgm:presLayoutVars>
      </dgm:prSet>
      <dgm:spPr/>
      <dgm:t>
        <a:bodyPr/>
        <a:lstStyle/>
        <a:p>
          <a:endParaRPr lang="en-US"/>
        </a:p>
      </dgm:t>
    </dgm:pt>
    <dgm:pt modelId="{75E194EF-21BB-4B86-9161-B356AD569D4E}" type="pres">
      <dgm:prSet presAssocID="{CA6EECB4-75BF-47DD-B2E7-77EBF025EFFD}" presName="rootConnector" presStyleLbl="node2" presStyleIdx="2" presStyleCnt="6"/>
      <dgm:spPr/>
      <dgm:t>
        <a:bodyPr/>
        <a:lstStyle/>
        <a:p>
          <a:endParaRPr lang="en-US"/>
        </a:p>
      </dgm:t>
    </dgm:pt>
    <dgm:pt modelId="{9AD3A8DF-F4B9-4060-A574-0A1B0220D96E}" type="pres">
      <dgm:prSet presAssocID="{CA6EECB4-75BF-47DD-B2E7-77EBF025EFFD}" presName="hierChild4" presStyleCnt="0"/>
      <dgm:spPr/>
    </dgm:pt>
    <dgm:pt modelId="{6E5524A9-8BA6-487D-A95C-CECB208D908A}" type="pres">
      <dgm:prSet presAssocID="{CA6EECB4-75BF-47DD-B2E7-77EBF025EFFD}" presName="hierChild5" presStyleCnt="0"/>
      <dgm:spPr/>
    </dgm:pt>
    <dgm:pt modelId="{BA613EF5-3DA4-411F-B75B-1FEAB39201E2}" type="pres">
      <dgm:prSet presAssocID="{5F65BC2B-FB77-42E6-B40A-67D5A3332776}" presName="Name37" presStyleLbl="parChTrans1D2" presStyleIdx="3" presStyleCnt="6"/>
      <dgm:spPr/>
      <dgm:t>
        <a:bodyPr/>
        <a:lstStyle/>
        <a:p>
          <a:endParaRPr lang="en-US"/>
        </a:p>
      </dgm:t>
    </dgm:pt>
    <dgm:pt modelId="{63C90152-4E6B-4C35-BE12-B4BC9A1B2DDA}" type="pres">
      <dgm:prSet presAssocID="{301D7AC8-06C1-4A39-9FF3-2B9981F0A559}" presName="hierRoot2" presStyleCnt="0">
        <dgm:presLayoutVars>
          <dgm:hierBranch val="init"/>
        </dgm:presLayoutVars>
      </dgm:prSet>
      <dgm:spPr/>
    </dgm:pt>
    <dgm:pt modelId="{75011768-F8D5-474D-A24F-4E62529D02DA}" type="pres">
      <dgm:prSet presAssocID="{301D7AC8-06C1-4A39-9FF3-2B9981F0A559}" presName="rootComposite" presStyleCnt="0"/>
      <dgm:spPr/>
    </dgm:pt>
    <dgm:pt modelId="{C511A1F8-D925-4509-A415-6C744A9A6243}" type="pres">
      <dgm:prSet presAssocID="{301D7AC8-06C1-4A39-9FF3-2B9981F0A559}" presName="rootText" presStyleLbl="node2" presStyleIdx="3" presStyleCnt="6">
        <dgm:presLayoutVars>
          <dgm:chPref val="3"/>
        </dgm:presLayoutVars>
      </dgm:prSet>
      <dgm:spPr/>
      <dgm:t>
        <a:bodyPr/>
        <a:lstStyle/>
        <a:p>
          <a:endParaRPr lang="en-US"/>
        </a:p>
      </dgm:t>
    </dgm:pt>
    <dgm:pt modelId="{F10F7779-3DE8-4EC3-B631-0A229BAA207C}" type="pres">
      <dgm:prSet presAssocID="{301D7AC8-06C1-4A39-9FF3-2B9981F0A559}" presName="rootConnector" presStyleLbl="node2" presStyleIdx="3" presStyleCnt="6"/>
      <dgm:spPr/>
      <dgm:t>
        <a:bodyPr/>
        <a:lstStyle/>
        <a:p>
          <a:endParaRPr lang="en-US"/>
        </a:p>
      </dgm:t>
    </dgm:pt>
    <dgm:pt modelId="{CD599794-86AC-4A48-B6D6-8744BC3E8BCE}" type="pres">
      <dgm:prSet presAssocID="{301D7AC8-06C1-4A39-9FF3-2B9981F0A559}" presName="hierChild4" presStyleCnt="0"/>
      <dgm:spPr/>
    </dgm:pt>
    <dgm:pt modelId="{60936761-7234-4918-A25E-E097AFC67BF9}" type="pres">
      <dgm:prSet presAssocID="{301D7AC8-06C1-4A39-9FF3-2B9981F0A559}" presName="hierChild5" presStyleCnt="0"/>
      <dgm:spPr/>
    </dgm:pt>
    <dgm:pt modelId="{DBCE358B-791E-4A7B-9863-B90E8923021F}" type="pres">
      <dgm:prSet presAssocID="{0E11A647-6FE4-41C8-9648-5D974CB25F22}" presName="Name37" presStyleLbl="parChTrans1D2" presStyleIdx="4" presStyleCnt="6"/>
      <dgm:spPr/>
      <dgm:t>
        <a:bodyPr/>
        <a:lstStyle/>
        <a:p>
          <a:endParaRPr lang="en-US"/>
        </a:p>
      </dgm:t>
    </dgm:pt>
    <dgm:pt modelId="{E7C6BFBB-03F5-484D-91CB-3E6F41D3EDB8}" type="pres">
      <dgm:prSet presAssocID="{10525904-FB3E-4E59-B945-40A93956568A}" presName="hierRoot2" presStyleCnt="0">
        <dgm:presLayoutVars>
          <dgm:hierBranch val="init"/>
        </dgm:presLayoutVars>
      </dgm:prSet>
      <dgm:spPr/>
    </dgm:pt>
    <dgm:pt modelId="{0635FE57-A4CE-4826-B15D-137C9179D878}" type="pres">
      <dgm:prSet presAssocID="{10525904-FB3E-4E59-B945-40A93956568A}" presName="rootComposite" presStyleCnt="0"/>
      <dgm:spPr/>
    </dgm:pt>
    <dgm:pt modelId="{A66E5301-26E7-43FD-A5A6-730E2443135D}" type="pres">
      <dgm:prSet presAssocID="{10525904-FB3E-4E59-B945-40A93956568A}" presName="rootText" presStyleLbl="node2" presStyleIdx="4" presStyleCnt="6">
        <dgm:presLayoutVars>
          <dgm:chPref val="3"/>
        </dgm:presLayoutVars>
      </dgm:prSet>
      <dgm:spPr/>
      <dgm:t>
        <a:bodyPr/>
        <a:lstStyle/>
        <a:p>
          <a:endParaRPr lang="en-US"/>
        </a:p>
      </dgm:t>
    </dgm:pt>
    <dgm:pt modelId="{44A7F2DA-94D0-4349-AAC9-30FB31083EF9}" type="pres">
      <dgm:prSet presAssocID="{10525904-FB3E-4E59-B945-40A93956568A}" presName="rootConnector" presStyleLbl="node2" presStyleIdx="4" presStyleCnt="6"/>
      <dgm:spPr/>
      <dgm:t>
        <a:bodyPr/>
        <a:lstStyle/>
        <a:p>
          <a:endParaRPr lang="en-US"/>
        </a:p>
      </dgm:t>
    </dgm:pt>
    <dgm:pt modelId="{128EF159-8214-4D9A-81A7-2E39592A515A}" type="pres">
      <dgm:prSet presAssocID="{10525904-FB3E-4E59-B945-40A93956568A}" presName="hierChild4" presStyleCnt="0"/>
      <dgm:spPr/>
    </dgm:pt>
    <dgm:pt modelId="{25B53B52-76E0-433F-BF68-E38B745B2DEC}" type="pres">
      <dgm:prSet presAssocID="{10525904-FB3E-4E59-B945-40A93956568A}" presName="hierChild5" presStyleCnt="0"/>
      <dgm:spPr/>
    </dgm:pt>
    <dgm:pt modelId="{0C4C05F1-D431-4535-AD10-01DA35690898}" type="pres">
      <dgm:prSet presAssocID="{F65BC07A-242B-43F5-BF7C-3FAD2A134317}" presName="Name37" presStyleLbl="parChTrans1D2" presStyleIdx="5" presStyleCnt="6"/>
      <dgm:spPr/>
      <dgm:t>
        <a:bodyPr/>
        <a:lstStyle/>
        <a:p>
          <a:endParaRPr lang="en-US"/>
        </a:p>
      </dgm:t>
    </dgm:pt>
    <dgm:pt modelId="{9F17FC25-5948-42B4-B542-C621B47C25B4}" type="pres">
      <dgm:prSet presAssocID="{C7CCCF59-594C-4EE5-8430-167D142FD27A}" presName="hierRoot2" presStyleCnt="0">
        <dgm:presLayoutVars>
          <dgm:hierBranch val="init"/>
        </dgm:presLayoutVars>
      </dgm:prSet>
      <dgm:spPr/>
    </dgm:pt>
    <dgm:pt modelId="{32E6F608-7176-436D-85A6-B3F32B7C2100}" type="pres">
      <dgm:prSet presAssocID="{C7CCCF59-594C-4EE5-8430-167D142FD27A}" presName="rootComposite" presStyleCnt="0"/>
      <dgm:spPr/>
    </dgm:pt>
    <dgm:pt modelId="{9E8699F4-B4C8-496F-A7BE-6DC93D70E41A}" type="pres">
      <dgm:prSet presAssocID="{C7CCCF59-594C-4EE5-8430-167D142FD27A}" presName="rootText" presStyleLbl="node2" presStyleIdx="5" presStyleCnt="6">
        <dgm:presLayoutVars>
          <dgm:chPref val="3"/>
        </dgm:presLayoutVars>
      </dgm:prSet>
      <dgm:spPr/>
      <dgm:t>
        <a:bodyPr/>
        <a:lstStyle/>
        <a:p>
          <a:endParaRPr lang="en-US"/>
        </a:p>
      </dgm:t>
    </dgm:pt>
    <dgm:pt modelId="{F84FF168-BFB0-477C-821D-00AFB28EDC64}" type="pres">
      <dgm:prSet presAssocID="{C7CCCF59-594C-4EE5-8430-167D142FD27A}" presName="rootConnector" presStyleLbl="node2" presStyleIdx="5" presStyleCnt="6"/>
      <dgm:spPr/>
      <dgm:t>
        <a:bodyPr/>
        <a:lstStyle/>
        <a:p>
          <a:endParaRPr lang="en-US"/>
        </a:p>
      </dgm:t>
    </dgm:pt>
    <dgm:pt modelId="{A69BF861-457C-4FB0-A275-4A5BD887AF4A}" type="pres">
      <dgm:prSet presAssocID="{C7CCCF59-594C-4EE5-8430-167D142FD27A}" presName="hierChild4" presStyleCnt="0"/>
      <dgm:spPr/>
    </dgm:pt>
    <dgm:pt modelId="{EC3982A4-871E-4620-9E84-8706E4FE5DD0}" type="pres">
      <dgm:prSet presAssocID="{C7CCCF59-594C-4EE5-8430-167D142FD27A}" presName="hierChild5" presStyleCnt="0"/>
      <dgm:spPr/>
    </dgm:pt>
    <dgm:pt modelId="{FAA250A0-912A-4396-9485-82B833CA5A1D}" type="pres">
      <dgm:prSet presAssocID="{F08E61D0-8523-4887-9D67-4C786281125A}" presName="hierChild3" presStyleCnt="0"/>
      <dgm:spPr/>
    </dgm:pt>
  </dgm:ptLst>
  <dgm:cxnLst>
    <dgm:cxn modelId="{0EBDB603-FE1F-48B5-AE1F-B354AB645BF8}" type="presOf" srcId="{36E0FEAB-9466-4A5C-9C53-4D607B4F957D}" destId="{526146CE-5F0D-47F4-A572-8BC86024E7CF}" srcOrd="0" destOrd="0" presId="urn:microsoft.com/office/officeart/2005/8/layout/orgChart1"/>
    <dgm:cxn modelId="{3289644C-5A2A-4FB8-9AD6-0160671CFB26}" srcId="{F08E61D0-8523-4887-9D67-4C786281125A}" destId="{056E5FF5-65F3-4146-BE20-A3057BC152CE}" srcOrd="0" destOrd="0" parTransId="{36E0FEAB-9466-4A5C-9C53-4D607B4F957D}" sibTransId="{0A7E1AF5-2E1D-436C-95D8-C79BE257D881}"/>
    <dgm:cxn modelId="{562DC469-F707-4DE9-95B4-060327ED1A8A}" type="presOf" srcId="{10525904-FB3E-4E59-B945-40A93956568A}" destId="{44A7F2DA-94D0-4349-AAC9-30FB31083EF9}" srcOrd="1" destOrd="0" presId="urn:microsoft.com/office/officeart/2005/8/layout/orgChart1"/>
    <dgm:cxn modelId="{98C5FDAF-FBC3-460A-A6DD-BBA7AB4D5979}" type="presOf" srcId="{F08E61D0-8523-4887-9D67-4C786281125A}" destId="{7EAE72AE-202E-46B3-A740-E94815726360}" srcOrd="1" destOrd="0" presId="urn:microsoft.com/office/officeart/2005/8/layout/orgChart1"/>
    <dgm:cxn modelId="{21E73E05-A178-47C2-AD5C-A0DABF5D61EF}" srcId="{F08E61D0-8523-4887-9D67-4C786281125A}" destId="{10525904-FB3E-4E59-B945-40A93956568A}" srcOrd="4" destOrd="0" parTransId="{0E11A647-6FE4-41C8-9648-5D974CB25F22}" sibTransId="{ABAFE795-BE4D-431D-8395-CE6C5B5FCF58}"/>
    <dgm:cxn modelId="{BEB25A89-FEF6-49E4-B15C-82A32F066A85}" srcId="{CA2C797A-266E-4BBF-AC8C-0EF25243D31E}" destId="{F08E61D0-8523-4887-9D67-4C786281125A}" srcOrd="0" destOrd="0" parTransId="{92FB8919-8446-4055-A35C-F3B4249EB118}" sibTransId="{1F570876-8924-41BD-9020-A279DE7FCC15}"/>
    <dgm:cxn modelId="{CBA79A12-BE5C-4AC8-9C61-098D778C3291}" type="presOf" srcId="{F08E61D0-8523-4887-9D67-4C786281125A}" destId="{BD6381F0-75F9-48CE-BD50-79F5A54455E5}" srcOrd="0" destOrd="0" presId="urn:microsoft.com/office/officeart/2005/8/layout/orgChart1"/>
    <dgm:cxn modelId="{6D5DEDEE-6864-4DE6-8485-DED3BDA05E4F}" type="presOf" srcId="{0E11A647-6FE4-41C8-9648-5D974CB25F22}" destId="{DBCE358B-791E-4A7B-9863-B90E8923021F}" srcOrd="0" destOrd="0" presId="urn:microsoft.com/office/officeart/2005/8/layout/orgChart1"/>
    <dgm:cxn modelId="{165D2CBD-A5C0-4390-9A07-4100A619561A}" type="presOf" srcId="{301D7AC8-06C1-4A39-9FF3-2B9981F0A559}" destId="{F10F7779-3DE8-4EC3-B631-0A229BAA207C}" srcOrd="1" destOrd="0" presId="urn:microsoft.com/office/officeart/2005/8/layout/orgChart1"/>
    <dgm:cxn modelId="{8557D47F-CF0E-4B18-B3C7-5FB0C9643744}" type="presOf" srcId="{CA2C797A-266E-4BBF-AC8C-0EF25243D31E}" destId="{730D94CB-7BAA-4F7C-9D8C-1BCBD8C9DA69}" srcOrd="0" destOrd="0" presId="urn:microsoft.com/office/officeart/2005/8/layout/orgChart1"/>
    <dgm:cxn modelId="{BD19EE79-C510-4CE2-BDE5-EAE4F7E42EB8}" type="presOf" srcId="{D73F7E1D-105D-420F-BB60-7575E39381FA}" destId="{C36FD613-0278-4CCE-AEBC-0870A3F93E09}" srcOrd="0" destOrd="0" presId="urn:microsoft.com/office/officeart/2005/8/layout/orgChart1"/>
    <dgm:cxn modelId="{77C7D2FD-7154-40EC-B431-8BD69244FF17}" type="presOf" srcId="{056E5FF5-65F3-4146-BE20-A3057BC152CE}" destId="{EBCEF1FC-8302-4843-BD17-6A5F768CB1CD}" srcOrd="1" destOrd="0" presId="urn:microsoft.com/office/officeart/2005/8/layout/orgChart1"/>
    <dgm:cxn modelId="{BCB4ABA4-9EE0-4C33-BEC5-96D3831D3BE8}" srcId="{F08E61D0-8523-4887-9D67-4C786281125A}" destId="{301D7AC8-06C1-4A39-9FF3-2B9981F0A559}" srcOrd="3" destOrd="0" parTransId="{5F65BC2B-FB77-42E6-B40A-67D5A3332776}" sibTransId="{9E67000C-721C-4F21-AB0A-DAC3DB3DA98B}"/>
    <dgm:cxn modelId="{6D44AB31-11E7-4FB5-A98B-740529776446}" type="presOf" srcId="{5D374081-6B64-47B5-A774-7934D58F3BF3}" destId="{42B0EE5E-D3D6-414F-ADD6-3B40E365DE9B}" srcOrd="0" destOrd="0" presId="urn:microsoft.com/office/officeart/2005/8/layout/orgChart1"/>
    <dgm:cxn modelId="{2BE85620-A856-4EF0-9B76-76D352270087}" type="presOf" srcId="{CA6EECB4-75BF-47DD-B2E7-77EBF025EFFD}" destId="{80F237B9-B27A-42A5-A54D-C93EADFB5EC0}" srcOrd="0" destOrd="0" presId="urn:microsoft.com/office/officeart/2005/8/layout/orgChart1"/>
    <dgm:cxn modelId="{47D73069-B16D-4E33-814C-F41969E593FC}" type="presOf" srcId="{CA6EECB4-75BF-47DD-B2E7-77EBF025EFFD}" destId="{75E194EF-21BB-4B86-9161-B356AD569D4E}" srcOrd="1" destOrd="0" presId="urn:microsoft.com/office/officeart/2005/8/layout/orgChart1"/>
    <dgm:cxn modelId="{87DC275A-1D88-4452-B411-9A514317223C}" type="presOf" srcId="{C7CCCF59-594C-4EE5-8430-167D142FD27A}" destId="{F84FF168-BFB0-477C-821D-00AFB28EDC64}" srcOrd="1" destOrd="0" presId="urn:microsoft.com/office/officeart/2005/8/layout/orgChart1"/>
    <dgm:cxn modelId="{E17BEB08-8B01-44A6-8399-E5E8C51626B7}" type="presOf" srcId="{5F65BC2B-FB77-42E6-B40A-67D5A3332776}" destId="{BA613EF5-3DA4-411F-B75B-1FEAB39201E2}" srcOrd="0" destOrd="0" presId="urn:microsoft.com/office/officeart/2005/8/layout/orgChart1"/>
    <dgm:cxn modelId="{A5F55D17-57FB-47E7-A069-80F9D6E38417}" srcId="{F08E61D0-8523-4887-9D67-4C786281125A}" destId="{27105B92-BE85-41D7-852D-70AE9355E75D}" srcOrd="1" destOrd="0" parTransId="{5D374081-6B64-47B5-A774-7934D58F3BF3}" sibTransId="{CBB376A7-8C9D-4D0D-8166-188D0CCAC85F}"/>
    <dgm:cxn modelId="{7854C79C-CD1E-4A2A-8506-517443C707DA}" type="presOf" srcId="{10525904-FB3E-4E59-B945-40A93956568A}" destId="{A66E5301-26E7-43FD-A5A6-730E2443135D}" srcOrd="0" destOrd="0" presId="urn:microsoft.com/office/officeart/2005/8/layout/orgChart1"/>
    <dgm:cxn modelId="{7B0E8EAE-10BA-4803-A5AB-3E912B81DF5C}" type="presOf" srcId="{301D7AC8-06C1-4A39-9FF3-2B9981F0A559}" destId="{C511A1F8-D925-4509-A415-6C744A9A6243}" srcOrd="0" destOrd="0" presId="urn:microsoft.com/office/officeart/2005/8/layout/orgChart1"/>
    <dgm:cxn modelId="{C69C0757-105C-4C58-B573-A402025F84AD}" srcId="{F08E61D0-8523-4887-9D67-4C786281125A}" destId="{CA6EECB4-75BF-47DD-B2E7-77EBF025EFFD}" srcOrd="2" destOrd="0" parTransId="{D73F7E1D-105D-420F-BB60-7575E39381FA}" sibTransId="{11F852F2-C2A6-47C6-866C-C67609DD6DD7}"/>
    <dgm:cxn modelId="{1571DD37-C3F1-46B0-8B60-B467C50138C5}" type="presOf" srcId="{F65BC07A-242B-43F5-BF7C-3FAD2A134317}" destId="{0C4C05F1-D431-4535-AD10-01DA35690898}" srcOrd="0" destOrd="0" presId="urn:microsoft.com/office/officeart/2005/8/layout/orgChart1"/>
    <dgm:cxn modelId="{2F6940FD-1E6A-4F20-9A31-8E882AE48B50}" type="presOf" srcId="{056E5FF5-65F3-4146-BE20-A3057BC152CE}" destId="{6C96E762-606C-436E-9A5C-7030F7016695}" srcOrd="0" destOrd="0" presId="urn:microsoft.com/office/officeart/2005/8/layout/orgChart1"/>
    <dgm:cxn modelId="{505E472B-3FCA-4371-8E4F-3B61C604224E}" type="presOf" srcId="{27105B92-BE85-41D7-852D-70AE9355E75D}" destId="{E4A188C1-AA23-43CB-B361-F7EB45034DAC}" srcOrd="1" destOrd="0" presId="urn:microsoft.com/office/officeart/2005/8/layout/orgChart1"/>
    <dgm:cxn modelId="{D68FAEDE-0151-4959-B0EF-5B45C1D46832}" type="presOf" srcId="{27105B92-BE85-41D7-852D-70AE9355E75D}" destId="{723CB62D-DEAD-4B55-BF18-A4D2106EEC81}" srcOrd="0" destOrd="0" presId="urn:microsoft.com/office/officeart/2005/8/layout/orgChart1"/>
    <dgm:cxn modelId="{4BF65A84-3EC7-4DC1-BB1C-66778ACB32F2}" srcId="{F08E61D0-8523-4887-9D67-4C786281125A}" destId="{C7CCCF59-594C-4EE5-8430-167D142FD27A}" srcOrd="5" destOrd="0" parTransId="{F65BC07A-242B-43F5-BF7C-3FAD2A134317}" sibTransId="{30525DDA-9162-489E-8928-B5ABDB228FDA}"/>
    <dgm:cxn modelId="{359C9E27-AD95-4489-9F50-E1DA92F776D0}" type="presOf" srcId="{C7CCCF59-594C-4EE5-8430-167D142FD27A}" destId="{9E8699F4-B4C8-496F-A7BE-6DC93D70E41A}" srcOrd="0" destOrd="0" presId="urn:microsoft.com/office/officeart/2005/8/layout/orgChart1"/>
    <dgm:cxn modelId="{02F3B1D3-8BCC-4773-B20B-7417FF581020}" type="presParOf" srcId="{730D94CB-7BAA-4F7C-9D8C-1BCBD8C9DA69}" destId="{646594B2-89DD-4D0A-AD8C-33B880350DDB}" srcOrd="0" destOrd="0" presId="urn:microsoft.com/office/officeart/2005/8/layout/orgChart1"/>
    <dgm:cxn modelId="{71986413-2109-4E0A-85D2-A5B5201AD1EF}" type="presParOf" srcId="{646594B2-89DD-4D0A-AD8C-33B880350DDB}" destId="{1AFB3BA7-E7C8-45D4-9535-A1D2B4C7B6C1}" srcOrd="0" destOrd="0" presId="urn:microsoft.com/office/officeart/2005/8/layout/orgChart1"/>
    <dgm:cxn modelId="{273D7BC8-7A0D-40F7-80E2-C4601A78E903}" type="presParOf" srcId="{1AFB3BA7-E7C8-45D4-9535-A1D2B4C7B6C1}" destId="{BD6381F0-75F9-48CE-BD50-79F5A54455E5}" srcOrd="0" destOrd="0" presId="urn:microsoft.com/office/officeart/2005/8/layout/orgChart1"/>
    <dgm:cxn modelId="{0D9B7C52-5A72-4A00-9101-F09B2E391D2A}" type="presParOf" srcId="{1AFB3BA7-E7C8-45D4-9535-A1D2B4C7B6C1}" destId="{7EAE72AE-202E-46B3-A740-E94815726360}" srcOrd="1" destOrd="0" presId="urn:microsoft.com/office/officeart/2005/8/layout/orgChart1"/>
    <dgm:cxn modelId="{60C8091A-417D-4C45-B28A-40752E9A097A}" type="presParOf" srcId="{646594B2-89DD-4D0A-AD8C-33B880350DDB}" destId="{7641C58A-7DF8-4FC1-A1C7-20FDEF145D5E}" srcOrd="1" destOrd="0" presId="urn:microsoft.com/office/officeart/2005/8/layout/orgChart1"/>
    <dgm:cxn modelId="{0607E6A1-E716-431A-8DC5-84FE4436D26D}" type="presParOf" srcId="{7641C58A-7DF8-4FC1-A1C7-20FDEF145D5E}" destId="{526146CE-5F0D-47F4-A572-8BC86024E7CF}" srcOrd="0" destOrd="0" presId="urn:microsoft.com/office/officeart/2005/8/layout/orgChart1"/>
    <dgm:cxn modelId="{E53493FE-7403-4A58-B6AB-F4FAEDFD56B0}" type="presParOf" srcId="{7641C58A-7DF8-4FC1-A1C7-20FDEF145D5E}" destId="{231DC241-3E75-416F-848B-37F2116460E6}" srcOrd="1" destOrd="0" presId="urn:microsoft.com/office/officeart/2005/8/layout/orgChart1"/>
    <dgm:cxn modelId="{887630E4-DC73-41C9-BDE0-04CDC05D9165}" type="presParOf" srcId="{231DC241-3E75-416F-848B-37F2116460E6}" destId="{E179C42C-2424-49E7-B75A-8C24D2FD37DF}" srcOrd="0" destOrd="0" presId="urn:microsoft.com/office/officeart/2005/8/layout/orgChart1"/>
    <dgm:cxn modelId="{28826733-C043-4285-86D0-2E73B16CD56F}" type="presParOf" srcId="{E179C42C-2424-49E7-B75A-8C24D2FD37DF}" destId="{6C96E762-606C-436E-9A5C-7030F7016695}" srcOrd="0" destOrd="0" presId="urn:microsoft.com/office/officeart/2005/8/layout/orgChart1"/>
    <dgm:cxn modelId="{287EF6EC-D89F-4361-8548-59E132A81EAD}" type="presParOf" srcId="{E179C42C-2424-49E7-B75A-8C24D2FD37DF}" destId="{EBCEF1FC-8302-4843-BD17-6A5F768CB1CD}" srcOrd="1" destOrd="0" presId="urn:microsoft.com/office/officeart/2005/8/layout/orgChart1"/>
    <dgm:cxn modelId="{92A7F571-69F8-4784-8362-90983C57B7A1}" type="presParOf" srcId="{231DC241-3E75-416F-848B-37F2116460E6}" destId="{2DE2AAFD-37BE-453B-ADFD-1F1A0854D479}" srcOrd="1" destOrd="0" presId="urn:microsoft.com/office/officeart/2005/8/layout/orgChart1"/>
    <dgm:cxn modelId="{3A2767AE-015B-4DFD-B106-AA36CA50C01D}" type="presParOf" srcId="{231DC241-3E75-416F-848B-37F2116460E6}" destId="{0D7AB8D0-D6C3-402B-9680-2CB59DEC89B5}" srcOrd="2" destOrd="0" presId="urn:microsoft.com/office/officeart/2005/8/layout/orgChart1"/>
    <dgm:cxn modelId="{02C7FE13-7B2D-4528-85B8-6A27B668849E}" type="presParOf" srcId="{7641C58A-7DF8-4FC1-A1C7-20FDEF145D5E}" destId="{42B0EE5E-D3D6-414F-ADD6-3B40E365DE9B}" srcOrd="2" destOrd="0" presId="urn:microsoft.com/office/officeart/2005/8/layout/orgChart1"/>
    <dgm:cxn modelId="{8FD8876F-65E8-4595-815A-247FBCE2D86C}" type="presParOf" srcId="{7641C58A-7DF8-4FC1-A1C7-20FDEF145D5E}" destId="{65A85F2D-2E12-478F-B6CE-5BF05B301264}" srcOrd="3" destOrd="0" presId="urn:microsoft.com/office/officeart/2005/8/layout/orgChart1"/>
    <dgm:cxn modelId="{D33EA1FB-03B8-405A-B65F-E378A00EC050}" type="presParOf" srcId="{65A85F2D-2E12-478F-B6CE-5BF05B301264}" destId="{1636FBB7-8965-4F60-AF40-D12D03D3A200}" srcOrd="0" destOrd="0" presId="urn:microsoft.com/office/officeart/2005/8/layout/orgChart1"/>
    <dgm:cxn modelId="{F380C7B8-9842-4FD9-BE06-BF500D4306E1}" type="presParOf" srcId="{1636FBB7-8965-4F60-AF40-D12D03D3A200}" destId="{723CB62D-DEAD-4B55-BF18-A4D2106EEC81}" srcOrd="0" destOrd="0" presId="urn:microsoft.com/office/officeart/2005/8/layout/orgChart1"/>
    <dgm:cxn modelId="{013A461F-F7D2-4E2B-A0CB-1C5CCEC64511}" type="presParOf" srcId="{1636FBB7-8965-4F60-AF40-D12D03D3A200}" destId="{E4A188C1-AA23-43CB-B361-F7EB45034DAC}" srcOrd="1" destOrd="0" presId="urn:microsoft.com/office/officeart/2005/8/layout/orgChart1"/>
    <dgm:cxn modelId="{0F4653AE-E9B1-4D44-B823-0623563A8572}" type="presParOf" srcId="{65A85F2D-2E12-478F-B6CE-5BF05B301264}" destId="{3FC884BB-C184-4A70-B09C-1E9E35983F81}" srcOrd="1" destOrd="0" presId="urn:microsoft.com/office/officeart/2005/8/layout/orgChart1"/>
    <dgm:cxn modelId="{CF598282-F261-4F52-BC23-FDB4B80CF171}" type="presParOf" srcId="{65A85F2D-2E12-478F-B6CE-5BF05B301264}" destId="{A3436A00-B317-412C-84A5-4368A1AEDB1C}" srcOrd="2" destOrd="0" presId="urn:microsoft.com/office/officeart/2005/8/layout/orgChart1"/>
    <dgm:cxn modelId="{2AE4CB88-A21A-46D5-B9CC-DD9061CE7155}" type="presParOf" srcId="{7641C58A-7DF8-4FC1-A1C7-20FDEF145D5E}" destId="{C36FD613-0278-4CCE-AEBC-0870A3F93E09}" srcOrd="4" destOrd="0" presId="urn:microsoft.com/office/officeart/2005/8/layout/orgChart1"/>
    <dgm:cxn modelId="{B05A2657-1266-41B4-8C7E-18B093581A7A}" type="presParOf" srcId="{7641C58A-7DF8-4FC1-A1C7-20FDEF145D5E}" destId="{9A576136-9603-41DE-A55F-9EA06C43024A}" srcOrd="5" destOrd="0" presId="urn:microsoft.com/office/officeart/2005/8/layout/orgChart1"/>
    <dgm:cxn modelId="{64EA29D4-C8EB-4B15-88F4-02F722FF257F}" type="presParOf" srcId="{9A576136-9603-41DE-A55F-9EA06C43024A}" destId="{F9DCB76E-8037-4FAA-A35A-A19746B651F5}" srcOrd="0" destOrd="0" presId="urn:microsoft.com/office/officeart/2005/8/layout/orgChart1"/>
    <dgm:cxn modelId="{921297A0-5313-42C0-9C89-9697FBCD423F}" type="presParOf" srcId="{F9DCB76E-8037-4FAA-A35A-A19746B651F5}" destId="{80F237B9-B27A-42A5-A54D-C93EADFB5EC0}" srcOrd="0" destOrd="0" presId="urn:microsoft.com/office/officeart/2005/8/layout/orgChart1"/>
    <dgm:cxn modelId="{DB33E38E-4564-49B9-A29E-C6FD45BFE64F}" type="presParOf" srcId="{F9DCB76E-8037-4FAA-A35A-A19746B651F5}" destId="{75E194EF-21BB-4B86-9161-B356AD569D4E}" srcOrd="1" destOrd="0" presId="urn:microsoft.com/office/officeart/2005/8/layout/orgChart1"/>
    <dgm:cxn modelId="{2B4302E9-28E4-42DF-ADBB-7339CA5ED03D}" type="presParOf" srcId="{9A576136-9603-41DE-A55F-9EA06C43024A}" destId="{9AD3A8DF-F4B9-4060-A574-0A1B0220D96E}" srcOrd="1" destOrd="0" presId="urn:microsoft.com/office/officeart/2005/8/layout/orgChart1"/>
    <dgm:cxn modelId="{BC20620D-708A-4CDA-8D67-050866865C2C}" type="presParOf" srcId="{9A576136-9603-41DE-A55F-9EA06C43024A}" destId="{6E5524A9-8BA6-487D-A95C-CECB208D908A}" srcOrd="2" destOrd="0" presId="urn:microsoft.com/office/officeart/2005/8/layout/orgChart1"/>
    <dgm:cxn modelId="{B643956B-7632-4B0B-8806-1D18CDE604DD}" type="presParOf" srcId="{7641C58A-7DF8-4FC1-A1C7-20FDEF145D5E}" destId="{BA613EF5-3DA4-411F-B75B-1FEAB39201E2}" srcOrd="6" destOrd="0" presId="urn:microsoft.com/office/officeart/2005/8/layout/orgChart1"/>
    <dgm:cxn modelId="{D3A0DAC8-53B0-4DB1-B401-FAE96CE54947}" type="presParOf" srcId="{7641C58A-7DF8-4FC1-A1C7-20FDEF145D5E}" destId="{63C90152-4E6B-4C35-BE12-B4BC9A1B2DDA}" srcOrd="7" destOrd="0" presId="urn:microsoft.com/office/officeart/2005/8/layout/orgChart1"/>
    <dgm:cxn modelId="{4C91C73C-41B6-4350-A849-B77E0682A42E}" type="presParOf" srcId="{63C90152-4E6B-4C35-BE12-B4BC9A1B2DDA}" destId="{75011768-F8D5-474D-A24F-4E62529D02DA}" srcOrd="0" destOrd="0" presId="urn:microsoft.com/office/officeart/2005/8/layout/orgChart1"/>
    <dgm:cxn modelId="{B6AA17EE-B71A-4AC8-B14B-AB4BA86457E7}" type="presParOf" srcId="{75011768-F8D5-474D-A24F-4E62529D02DA}" destId="{C511A1F8-D925-4509-A415-6C744A9A6243}" srcOrd="0" destOrd="0" presId="urn:microsoft.com/office/officeart/2005/8/layout/orgChart1"/>
    <dgm:cxn modelId="{78645114-B9B9-4C14-8074-837E65D29FE4}" type="presParOf" srcId="{75011768-F8D5-474D-A24F-4E62529D02DA}" destId="{F10F7779-3DE8-4EC3-B631-0A229BAA207C}" srcOrd="1" destOrd="0" presId="urn:microsoft.com/office/officeart/2005/8/layout/orgChart1"/>
    <dgm:cxn modelId="{BA7F0C94-2DB0-4149-AA5A-E073317DD1A1}" type="presParOf" srcId="{63C90152-4E6B-4C35-BE12-B4BC9A1B2DDA}" destId="{CD599794-86AC-4A48-B6D6-8744BC3E8BCE}" srcOrd="1" destOrd="0" presId="urn:microsoft.com/office/officeart/2005/8/layout/orgChart1"/>
    <dgm:cxn modelId="{D31B8E39-0A1C-44E5-BC5C-B12A00C9DCA9}" type="presParOf" srcId="{63C90152-4E6B-4C35-BE12-B4BC9A1B2DDA}" destId="{60936761-7234-4918-A25E-E097AFC67BF9}" srcOrd="2" destOrd="0" presId="urn:microsoft.com/office/officeart/2005/8/layout/orgChart1"/>
    <dgm:cxn modelId="{26D77AEE-AD6E-46AE-960A-1F6FB518EF8E}" type="presParOf" srcId="{7641C58A-7DF8-4FC1-A1C7-20FDEF145D5E}" destId="{DBCE358B-791E-4A7B-9863-B90E8923021F}" srcOrd="8" destOrd="0" presId="urn:microsoft.com/office/officeart/2005/8/layout/orgChart1"/>
    <dgm:cxn modelId="{E0766B93-4402-4C44-882F-6CF36258C724}" type="presParOf" srcId="{7641C58A-7DF8-4FC1-A1C7-20FDEF145D5E}" destId="{E7C6BFBB-03F5-484D-91CB-3E6F41D3EDB8}" srcOrd="9" destOrd="0" presId="urn:microsoft.com/office/officeart/2005/8/layout/orgChart1"/>
    <dgm:cxn modelId="{A379E8C4-976E-4896-B35D-CF94188B420E}" type="presParOf" srcId="{E7C6BFBB-03F5-484D-91CB-3E6F41D3EDB8}" destId="{0635FE57-A4CE-4826-B15D-137C9179D878}" srcOrd="0" destOrd="0" presId="urn:microsoft.com/office/officeart/2005/8/layout/orgChart1"/>
    <dgm:cxn modelId="{3B2343B1-76CF-46AE-ACAD-A5F409263101}" type="presParOf" srcId="{0635FE57-A4CE-4826-B15D-137C9179D878}" destId="{A66E5301-26E7-43FD-A5A6-730E2443135D}" srcOrd="0" destOrd="0" presId="urn:microsoft.com/office/officeart/2005/8/layout/orgChart1"/>
    <dgm:cxn modelId="{81BE4ABB-F69F-4C3C-9FBC-23058228A3C2}" type="presParOf" srcId="{0635FE57-A4CE-4826-B15D-137C9179D878}" destId="{44A7F2DA-94D0-4349-AAC9-30FB31083EF9}" srcOrd="1" destOrd="0" presId="urn:microsoft.com/office/officeart/2005/8/layout/orgChart1"/>
    <dgm:cxn modelId="{BC6F2559-E4DE-456D-B4B5-D3DF61CF8A61}" type="presParOf" srcId="{E7C6BFBB-03F5-484D-91CB-3E6F41D3EDB8}" destId="{128EF159-8214-4D9A-81A7-2E39592A515A}" srcOrd="1" destOrd="0" presId="urn:microsoft.com/office/officeart/2005/8/layout/orgChart1"/>
    <dgm:cxn modelId="{4D0714A8-13F8-4FA1-ABDE-5A55970FF9B4}" type="presParOf" srcId="{E7C6BFBB-03F5-484D-91CB-3E6F41D3EDB8}" destId="{25B53B52-76E0-433F-BF68-E38B745B2DEC}" srcOrd="2" destOrd="0" presId="urn:microsoft.com/office/officeart/2005/8/layout/orgChart1"/>
    <dgm:cxn modelId="{26C2DD4D-85D4-449C-9440-79CAA5D9B3BA}" type="presParOf" srcId="{7641C58A-7DF8-4FC1-A1C7-20FDEF145D5E}" destId="{0C4C05F1-D431-4535-AD10-01DA35690898}" srcOrd="10" destOrd="0" presId="urn:microsoft.com/office/officeart/2005/8/layout/orgChart1"/>
    <dgm:cxn modelId="{61AD9F5E-A6F1-4C89-9A31-AFC3D350F59F}" type="presParOf" srcId="{7641C58A-7DF8-4FC1-A1C7-20FDEF145D5E}" destId="{9F17FC25-5948-42B4-B542-C621B47C25B4}" srcOrd="11" destOrd="0" presId="urn:microsoft.com/office/officeart/2005/8/layout/orgChart1"/>
    <dgm:cxn modelId="{12830CEA-F85B-4127-B51B-BE65B03B10A2}" type="presParOf" srcId="{9F17FC25-5948-42B4-B542-C621B47C25B4}" destId="{32E6F608-7176-436D-85A6-B3F32B7C2100}" srcOrd="0" destOrd="0" presId="urn:microsoft.com/office/officeart/2005/8/layout/orgChart1"/>
    <dgm:cxn modelId="{A3D66F6B-C5DD-4D25-A5E3-4591F3AEA550}" type="presParOf" srcId="{32E6F608-7176-436D-85A6-B3F32B7C2100}" destId="{9E8699F4-B4C8-496F-A7BE-6DC93D70E41A}" srcOrd="0" destOrd="0" presId="urn:microsoft.com/office/officeart/2005/8/layout/orgChart1"/>
    <dgm:cxn modelId="{3BA4D48A-20CB-4459-873A-459EE6E83E23}" type="presParOf" srcId="{32E6F608-7176-436D-85A6-B3F32B7C2100}" destId="{F84FF168-BFB0-477C-821D-00AFB28EDC64}" srcOrd="1" destOrd="0" presId="urn:microsoft.com/office/officeart/2005/8/layout/orgChart1"/>
    <dgm:cxn modelId="{42F77D08-E247-47A1-9FC8-3C6B461E3075}" type="presParOf" srcId="{9F17FC25-5948-42B4-B542-C621B47C25B4}" destId="{A69BF861-457C-4FB0-A275-4A5BD887AF4A}" srcOrd="1" destOrd="0" presId="urn:microsoft.com/office/officeart/2005/8/layout/orgChart1"/>
    <dgm:cxn modelId="{A6E0486D-13F9-4DFE-9D99-8868B9B2AC88}" type="presParOf" srcId="{9F17FC25-5948-42B4-B542-C621B47C25B4}" destId="{EC3982A4-871E-4620-9E84-8706E4FE5DD0}" srcOrd="2" destOrd="0" presId="urn:microsoft.com/office/officeart/2005/8/layout/orgChart1"/>
    <dgm:cxn modelId="{635FE2E3-9E61-447A-885C-B965A4A53F99}" type="presParOf" srcId="{646594B2-89DD-4D0A-AD8C-33B880350DDB}" destId="{FAA250A0-912A-4396-9485-82B833CA5A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4F743-EBDC-4419-A7E9-02C98AA3188B}">
      <dsp:nvSpPr>
        <dsp:cNvPr id="0" name=""/>
        <dsp:cNvSpPr/>
      </dsp:nvSpPr>
      <dsp:spPr>
        <a:xfrm rot="5400000">
          <a:off x="-278290" y="1080171"/>
          <a:ext cx="1238097" cy="149750"/>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224F71-0809-4433-BCBE-4F61C5728D9D}">
      <dsp:nvSpPr>
        <dsp:cNvPr id="0" name=""/>
        <dsp:cNvSpPr/>
      </dsp:nvSpPr>
      <dsp:spPr>
        <a:xfrm>
          <a:off x="3065" y="284906"/>
          <a:ext cx="1663898" cy="9983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Dashboard</a:t>
          </a:r>
          <a:endParaRPr lang="en-US" sz="1500" kern="1200" dirty="0"/>
        </a:p>
      </dsp:txBody>
      <dsp:txXfrm>
        <a:off x="32305" y="314146"/>
        <a:ext cx="1605418" cy="939859"/>
      </dsp:txXfrm>
    </dsp:sp>
    <dsp:sp modelId="{217983DD-B1A3-4CE5-994D-5EE0B9F2CA28}">
      <dsp:nvSpPr>
        <dsp:cNvPr id="0" name=""/>
        <dsp:cNvSpPr/>
      </dsp:nvSpPr>
      <dsp:spPr>
        <a:xfrm rot="5400000">
          <a:off x="-278290" y="2328095"/>
          <a:ext cx="1238097" cy="149750"/>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D43871-8F85-4729-AA95-EE3F46BBDB34}">
      <dsp:nvSpPr>
        <dsp:cNvPr id="0" name=""/>
        <dsp:cNvSpPr/>
      </dsp:nvSpPr>
      <dsp:spPr>
        <a:xfrm>
          <a:off x="3065" y="1532830"/>
          <a:ext cx="1663898" cy="9983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Create group</a:t>
          </a:r>
          <a:endParaRPr lang="en-US" sz="1500" kern="1200" dirty="0"/>
        </a:p>
      </dsp:txBody>
      <dsp:txXfrm>
        <a:off x="32305" y="1562070"/>
        <a:ext cx="1605418" cy="939859"/>
      </dsp:txXfrm>
    </dsp:sp>
    <dsp:sp modelId="{6A4A9D09-5114-45FB-ADC4-731CAF0807FC}">
      <dsp:nvSpPr>
        <dsp:cNvPr id="0" name=""/>
        <dsp:cNvSpPr/>
      </dsp:nvSpPr>
      <dsp:spPr>
        <a:xfrm>
          <a:off x="345671" y="2952057"/>
          <a:ext cx="2203158" cy="149750"/>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13826C-E37B-4757-8678-F96714D94794}">
      <dsp:nvSpPr>
        <dsp:cNvPr id="0" name=""/>
        <dsp:cNvSpPr/>
      </dsp:nvSpPr>
      <dsp:spPr>
        <a:xfrm>
          <a:off x="3065" y="2780754"/>
          <a:ext cx="1663898" cy="9983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Select people for sharing</a:t>
          </a:r>
          <a:endParaRPr lang="en-US" sz="1500" kern="1200" dirty="0"/>
        </a:p>
      </dsp:txBody>
      <dsp:txXfrm>
        <a:off x="32305" y="2809994"/>
        <a:ext cx="1605418" cy="939859"/>
      </dsp:txXfrm>
    </dsp:sp>
    <dsp:sp modelId="{DDF80879-9857-4F85-B28C-BD6E9D0CB842}">
      <dsp:nvSpPr>
        <dsp:cNvPr id="0" name=""/>
        <dsp:cNvSpPr/>
      </dsp:nvSpPr>
      <dsp:spPr>
        <a:xfrm rot="16200000">
          <a:off x="1934694" y="2328095"/>
          <a:ext cx="1238097" cy="149750"/>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8F3AA9-FFCC-4D65-8667-563CCD2FF347}">
      <dsp:nvSpPr>
        <dsp:cNvPr id="0" name=""/>
        <dsp:cNvSpPr/>
      </dsp:nvSpPr>
      <dsp:spPr>
        <a:xfrm>
          <a:off x="2216050" y="2780754"/>
          <a:ext cx="1663898" cy="9983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Enter amount and choose payer(s)</a:t>
          </a:r>
          <a:endParaRPr lang="en-US" sz="1500" kern="1200" dirty="0"/>
        </a:p>
      </dsp:txBody>
      <dsp:txXfrm>
        <a:off x="2245290" y="2809994"/>
        <a:ext cx="1605418" cy="939859"/>
      </dsp:txXfrm>
    </dsp:sp>
    <dsp:sp modelId="{6FE6C5C1-BB6B-40B6-A044-D6D7069A6E30}">
      <dsp:nvSpPr>
        <dsp:cNvPr id="0" name=""/>
        <dsp:cNvSpPr/>
      </dsp:nvSpPr>
      <dsp:spPr>
        <a:xfrm rot="16200000">
          <a:off x="1934694" y="1080171"/>
          <a:ext cx="1238097" cy="149750"/>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AEDBD9-E83C-4EB1-8D55-A914EDEADEFE}">
      <dsp:nvSpPr>
        <dsp:cNvPr id="0" name=""/>
        <dsp:cNvSpPr/>
      </dsp:nvSpPr>
      <dsp:spPr>
        <a:xfrm>
          <a:off x="2216050" y="1532830"/>
          <a:ext cx="1663898" cy="99833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Send notification to peoples for confirmation</a:t>
          </a:r>
          <a:endParaRPr lang="en-US" sz="1500" kern="1200" dirty="0"/>
        </a:p>
      </dsp:txBody>
      <dsp:txXfrm>
        <a:off x="2245290" y="1562070"/>
        <a:ext cx="1605418" cy="939859"/>
      </dsp:txXfrm>
    </dsp:sp>
    <dsp:sp modelId="{935898BB-B38B-49FC-B720-A18A91A61B2B}">
      <dsp:nvSpPr>
        <dsp:cNvPr id="0" name=""/>
        <dsp:cNvSpPr/>
      </dsp:nvSpPr>
      <dsp:spPr>
        <a:xfrm>
          <a:off x="2558656" y="456209"/>
          <a:ext cx="2203158" cy="149750"/>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F2D27D-3C86-4D26-B897-19650A6A1BD8}">
      <dsp:nvSpPr>
        <dsp:cNvPr id="0" name=""/>
        <dsp:cNvSpPr/>
      </dsp:nvSpPr>
      <dsp:spPr>
        <a:xfrm>
          <a:off x="2216050" y="284906"/>
          <a:ext cx="1663898" cy="9983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Spilt amount using different methods</a:t>
          </a:r>
          <a:endParaRPr lang="en-US" sz="1500" kern="1200" dirty="0"/>
        </a:p>
      </dsp:txBody>
      <dsp:txXfrm>
        <a:off x="2245290" y="314146"/>
        <a:ext cx="1605418" cy="939859"/>
      </dsp:txXfrm>
    </dsp:sp>
    <dsp:sp modelId="{81C95C26-0234-4400-8603-B319E14B7169}">
      <dsp:nvSpPr>
        <dsp:cNvPr id="0" name=""/>
        <dsp:cNvSpPr/>
      </dsp:nvSpPr>
      <dsp:spPr>
        <a:xfrm rot="5400000">
          <a:off x="4147679" y="1080171"/>
          <a:ext cx="1238097" cy="149750"/>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EDE236-8367-479D-85D8-F249B9C172D9}">
      <dsp:nvSpPr>
        <dsp:cNvPr id="0" name=""/>
        <dsp:cNvSpPr/>
      </dsp:nvSpPr>
      <dsp:spPr>
        <a:xfrm>
          <a:off x="4429035" y="284906"/>
          <a:ext cx="1663898" cy="9983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Settle</a:t>
          </a:r>
          <a:r>
            <a:rPr lang="en-US" sz="1500" kern="1200" baseline="0" dirty="0" smtClean="0"/>
            <a:t> amount</a:t>
          </a:r>
        </a:p>
        <a:p>
          <a:pPr lvl="0" algn="ctr" defTabSz="666750">
            <a:lnSpc>
              <a:spcPct val="90000"/>
            </a:lnSpc>
            <a:spcBef>
              <a:spcPct val="0"/>
            </a:spcBef>
            <a:spcAft>
              <a:spcPct val="35000"/>
            </a:spcAft>
          </a:pPr>
          <a:r>
            <a:rPr lang="en-US" sz="1500" kern="1200" baseline="0" dirty="0" smtClean="0"/>
            <a:t>and payment</a:t>
          </a:r>
        </a:p>
        <a:p>
          <a:pPr lvl="0" algn="ctr" defTabSz="666750">
            <a:lnSpc>
              <a:spcPct val="90000"/>
            </a:lnSpc>
            <a:spcBef>
              <a:spcPct val="0"/>
            </a:spcBef>
            <a:spcAft>
              <a:spcPct val="35000"/>
            </a:spcAft>
          </a:pPr>
          <a:r>
            <a:rPr lang="en-US" sz="1500" kern="1200" baseline="0" dirty="0" smtClean="0"/>
            <a:t>(for debts)</a:t>
          </a:r>
          <a:endParaRPr lang="en-US" sz="1500" kern="1200" dirty="0"/>
        </a:p>
      </dsp:txBody>
      <dsp:txXfrm>
        <a:off x="4458275" y="314146"/>
        <a:ext cx="1605418" cy="939859"/>
      </dsp:txXfrm>
    </dsp:sp>
    <dsp:sp modelId="{8FCC1D88-9ED6-46B8-8823-3625DCA81588}">
      <dsp:nvSpPr>
        <dsp:cNvPr id="0" name=""/>
        <dsp:cNvSpPr/>
      </dsp:nvSpPr>
      <dsp:spPr>
        <a:xfrm rot="5400000">
          <a:off x="4147679" y="2328095"/>
          <a:ext cx="1238097" cy="149750"/>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3CF838-9F60-4D86-AECA-9BAD0BE3096F}">
      <dsp:nvSpPr>
        <dsp:cNvPr id="0" name=""/>
        <dsp:cNvSpPr/>
      </dsp:nvSpPr>
      <dsp:spPr>
        <a:xfrm>
          <a:off x="4429035" y="1532830"/>
          <a:ext cx="1663898" cy="9983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After successful payment, Auto-update</a:t>
          </a:r>
          <a:endParaRPr lang="en-US" sz="1500" kern="1200" dirty="0"/>
        </a:p>
      </dsp:txBody>
      <dsp:txXfrm>
        <a:off x="4458275" y="1562070"/>
        <a:ext cx="1605418" cy="939859"/>
      </dsp:txXfrm>
    </dsp:sp>
    <dsp:sp modelId="{8255430A-53FC-492C-849E-3B993629AF12}">
      <dsp:nvSpPr>
        <dsp:cNvPr id="0" name=""/>
        <dsp:cNvSpPr/>
      </dsp:nvSpPr>
      <dsp:spPr>
        <a:xfrm>
          <a:off x="4429035" y="2780754"/>
          <a:ext cx="1663898" cy="9983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View settled expenses</a:t>
          </a:r>
          <a:endParaRPr lang="en-US" sz="1500" kern="1200" dirty="0"/>
        </a:p>
      </dsp:txBody>
      <dsp:txXfrm>
        <a:off x="4458275" y="2809994"/>
        <a:ext cx="1605418" cy="93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4F743-EBDC-4419-A7E9-02C98AA3188B}">
      <dsp:nvSpPr>
        <dsp:cNvPr id="0" name=""/>
        <dsp:cNvSpPr/>
      </dsp:nvSpPr>
      <dsp:spPr>
        <a:xfrm rot="5400000">
          <a:off x="-278290" y="1080171"/>
          <a:ext cx="1238097" cy="149750"/>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224F71-0809-4433-BCBE-4F61C5728D9D}">
      <dsp:nvSpPr>
        <dsp:cNvPr id="0" name=""/>
        <dsp:cNvSpPr/>
      </dsp:nvSpPr>
      <dsp:spPr>
        <a:xfrm>
          <a:off x="3065" y="284906"/>
          <a:ext cx="1663898" cy="9983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Dashboard</a:t>
          </a:r>
          <a:endParaRPr lang="en-US" sz="1500" kern="1200" dirty="0"/>
        </a:p>
      </dsp:txBody>
      <dsp:txXfrm>
        <a:off x="32305" y="314146"/>
        <a:ext cx="1605418" cy="939859"/>
      </dsp:txXfrm>
    </dsp:sp>
    <dsp:sp modelId="{217983DD-B1A3-4CE5-994D-5EE0B9F2CA28}">
      <dsp:nvSpPr>
        <dsp:cNvPr id="0" name=""/>
        <dsp:cNvSpPr/>
      </dsp:nvSpPr>
      <dsp:spPr>
        <a:xfrm rot="5400000">
          <a:off x="-278290" y="2328095"/>
          <a:ext cx="1238097" cy="149750"/>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D43871-8F85-4729-AA95-EE3F46BBDB34}">
      <dsp:nvSpPr>
        <dsp:cNvPr id="0" name=""/>
        <dsp:cNvSpPr/>
      </dsp:nvSpPr>
      <dsp:spPr>
        <a:xfrm>
          <a:off x="3065" y="1532830"/>
          <a:ext cx="1663898" cy="9983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Friends tab and Details</a:t>
          </a:r>
          <a:endParaRPr lang="en-US" sz="1500" kern="1200" dirty="0"/>
        </a:p>
      </dsp:txBody>
      <dsp:txXfrm>
        <a:off x="32305" y="1562070"/>
        <a:ext cx="1605418" cy="939859"/>
      </dsp:txXfrm>
    </dsp:sp>
    <dsp:sp modelId="{6A4A9D09-5114-45FB-ADC4-731CAF0807FC}">
      <dsp:nvSpPr>
        <dsp:cNvPr id="0" name=""/>
        <dsp:cNvSpPr/>
      </dsp:nvSpPr>
      <dsp:spPr>
        <a:xfrm>
          <a:off x="345671" y="2952057"/>
          <a:ext cx="2203158" cy="149750"/>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13826C-E37B-4757-8678-F96714D94794}">
      <dsp:nvSpPr>
        <dsp:cNvPr id="0" name=""/>
        <dsp:cNvSpPr/>
      </dsp:nvSpPr>
      <dsp:spPr>
        <a:xfrm>
          <a:off x="3065" y="2780754"/>
          <a:ext cx="1663898" cy="9983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List of </a:t>
          </a:r>
          <a:r>
            <a:rPr lang="en-US" sz="1500" kern="1200" baseline="0" dirty="0" smtClean="0"/>
            <a:t>all friends or groups with lent or debts</a:t>
          </a:r>
          <a:endParaRPr lang="en-US" sz="1500" kern="1200" dirty="0"/>
        </a:p>
      </dsp:txBody>
      <dsp:txXfrm>
        <a:off x="32305" y="2809994"/>
        <a:ext cx="1605418" cy="939859"/>
      </dsp:txXfrm>
    </dsp:sp>
    <dsp:sp modelId="{DDF80879-9857-4F85-B28C-BD6E9D0CB842}">
      <dsp:nvSpPr>
        <dsp:cNvPr id="0" name=""/>
        <dsp:cNvSpPr/>
      </dsp:nvSpPr>
      <dsp:spPr>
        <a:xfrm rot="16200000">
          <a:off x="1934694" y="2328095"/>
          <a:ext cx="1238097" cy="149750"/>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8F3AA9-FFCC-4D65-8667-563CCD2FF347}">
      <dsp:nvSpPr>
        <dsp:cNvPr id="0" name=""/>
        <dsp:cNvSpPr/>
      </dsp:nvSpPr>
      <dsp:spPr>
        <a:xfrm>
          <a:off x="2216050" y="2780754"/>
          <a:ext cx="1663898" cy="9983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View</a:t>
          </a:r>
          <a:r>
            <a:rPr lang="en-US" sz="1500" kern="1200" baseline="0" dirty="0" smtClean="0"/>
            <a:t> expenses</a:t>
          </a:r>
        </a:p>
        <a:p>
          <a:pPr lvl="0" algn="ctr" defTabSz="666750">
            <a:lnSpc>
              <a:spcPct val="90000"/>
            </a:lnSpc>
            <a:spcBef>
              <a:spcPct val="0"/>
            </a:spcBef>
            <a:spcAft>
              <a:spcPct val="35000"/>
            </a:spcAft>
          </a:pPr>
          <a:r>
            <a:rPr lang="en-US" sz="1500" kern="1200" baseline="0" dirty="0" smtClean="0"/>
            <a:t>in charts</a:t>
          </a:r>
          <a:endParaRPr lang="en-US" sz="1500" kern="1200" dirty="0"/>
        </a:p>
      </dsp:txBody>
      <dsp:txXfrm>
        <a:off x="2245290" y="2809994"/>
        <a:ext cx="1605418" cy="939859"/>
      </dsp:txXfrm>
    </dsp:sp>
    <dsp:sp modelId="{6FE6C5C1-BB6B-40B6-A044-D6D7069A6E30}">
      <dsp:nvSpPr>
        <dsp:cNvPr id="0" name=""/>
        <dsp:cNvSpPr/>
      </dsp:nvSpPr>
      <dsp:spPr>
        <a:xfrm rot="16200000">
          <a:off x="1934694" y="1080171"/>
          <a:ext cx="1238097" cy="149750"/>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AEDBD9-E83C-4EB1-8D55-A914EDEADEFE}">
      <dsp:nvSpPr>
        <dsp:cNvPr id="0" name=""/>
        <dsp:cNvSpPr/>
      </dsp:nvSpPr>
      <dsp:spPr>
        <a:xfrm>
          <a:off x="2216050" y="1532830"/>
          <a:ext cx="1663898" cy="99833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List all expenses with specific person or group</a:t>
          </a:r>
          <a:endParaRPr lang="en-US" sz="1500" kern="1200" dirty="0"/>
        </a:p>
      </dsp:txBody>
      <dsp:txXfrm>
        <a:off x="2245290" y="1562070"/>
        <a:ext cx="1605418" cy="939859"/>
      </dsp:txXfrm>
    </dsp:sp>
    <dsp:sp modelId="{935898BB-B38B-49FC-B720-A18A91A61B2B}">
      <dsp:nvSpPr>
        <dsp:cNvPr id="0" name=""/>
        <dsp:cNvSpPr/>
      </dsp:nvSpPr>
      <dsp:spPr>
        <a:xfrm>
          <a:off x="2558656" y="456209"/>
          <a:ext cx="2203158" cy="149750"/>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F2D27D-3C86-4D26-B897-19650A6A1BD8}">
      <dsp:nvSpPr>
        <dsp:cNvPr id="0" name=""/>
        <dsp:cNvSpPr/>
      </dsp:nvSpPr>
      <dsp:spPr>
        <a:xfrm>
          <a:off x="2216050" y="284906"/>
          <a:ext cx="1663898" cy="9983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Settlement option</a:t>
          </a:r>
          <a:endParaRPr lang="en-US" sz="1500" kern="1200" dirty="0"/>
        </a:p>
      </dsp:txBody>
      <dsp:txXfrm>
        <a:off x="2245290" y="314146"/>
        <a:ext cx="1605418" cy="939859"/>
      </dsp:txXfrm>
    </dsp:sp>
    <dsp:sp modelId="{81C95C26-0234-4400-8603-B319E14B7169}">
      <dsp:nvSpPr>
        <dsp:cNvPr id="0" name=""/>
        <dsp:cNvSpPr/>
      </dsp:nvSpPr>
      <dsp:spPr>
        <a:xfrm rot="5400000">
          <a:off x="4147679" y="1080171"/>
          <a:ext cx="1238097" cy="149750"/>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EDE236-8367-479D-85D8-F249B9C172D9}">
      <dsp:nvSpPr>
        <dsp:cNvPr id="0" name=""/>
        <dsp:cNvSpPr/>
      </dsp:nvSpPr>
      <dsp:spPr>
        <a:xfrm>
          <a:off x="4429035" y="284906"/>
          <a:ext cx="1663898" cy="9983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Settle</a:t>
          </a:r>
          <a:r>
            <a:rPr lang="en-US" sz="1500" kern="1200" baseline="0" dirty="0" smtClean="0"/>
            <a:t> amount</a:t>
          </a:r>
        </a:p>
        <a:p>
          <a:pPr lvl="0" algn="ctr" defTabSz="666750">
            <a:lnSpc>
              <a:spcPct val="90000"/>
            </a:lnSpc>
            <a:spcBef>
              <a:spcPct val="0"/>
            </a:spcBef>
            <a:spcAft>
              <a:spcPct val="35000"/>
            </a:spcAft>
          </a:pPr>
          <a:r>
            <a:rPr lang="en-US" sz="1500" kern="1200" baseline="0" dirty="0" smtClean="0"/>
            <a:t>and payment</a:t>
          </a:r>
        </a:p>
        <a:p>
          <a:pPr lvl="0" algn="ctr" defTabSz="666750">
            <a:lnSpc>
              <a:spcPct val="90000"/>
            </a:lnSpc>
            <a:spcBef>
              <a:spcPct val="0"/>
            </a:spcBef>
            <a:spcAft>
              <a:spcPct val="35000"/>
            </a:spcAft>
          </a:pPr>
          <a:r>
            <a:rPr lang="en-US" sz="1500" kern="1200" baseline="0" dirty="0" smtClean="0"/>
            <a:t>(for debts)</a:t>
          </a:r>
          <a:endParaRPr lang="en-US" sz="1500" kern="1200" dirty="0"/>
        </a:p>
      </dsp:txBody>
      <dsp:txXfrm>
        <a:off x="4458275" y="314146"/>
        <a:ext cx="1605418" cy="939859"/>
      </dsp:txXfrm>
    </dsp:sp>
    <dsp:sp modelId="{8FCC1D88-9ED6-46B8-8823-3625DCA81588}">
      <dsp:nvSpPr>
        <dsp:cNvPr id="0" name=""/>
        <dsp:cNvSpPr/>
      </dsp:nvSpPr>
      <dsp:spPr>
        <a:xfrm rot="5400000">
          <a:off x="4147679" y="2328095"/>
          <a:ext cx="1238097" cy="149750"/>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3CF838-9F60-4D86-AECA-9BAD0BE3096F}">
      <dsp:nvSpPr>
        <dsp:cNvPr id="0" name=""/>
        <dsp:cNvSpPr/>
      </dsp:nvSpPr>
      <dsp:spPr>
        <a:xfrm>
          <a:off x="4429035" y="1532830"/>
          <a:ext cx="1663898" cy="9983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After successful payment, Auto-update</a:t>
          </a:r>
          <a:endParaRPr lang="en-US" sz="1500" kern="1200" dirty="0"/>
        </a:p>
      </dsp:txBody>
      <dsp:txXfrm>
        <a:off x="4458275" y="1562070"/>
        <a:ext cx="1605418" cy="939859"/>
      </dsp:txXfrm>
    </dsp:sp>
    <dsp:sp modelId="{8255430A-53FC-492C-849E-3B993629AF12}">
      <dsp:nvSpPr>
        <dsp:cNvPr id="0" name=""/>
        <dsp:cNvSpPr/>
      </dsp:nvSpPr>
      <dsp:spPr>
        <a:xfrm>
          <a:off x="4429035" y="2780754"/>
          <a:ext cx="1663898" cy="9983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View settled expenses</a:t>
          </a:r>
          <a:endParaRPr lang="en-US" sz="1500" kern="1200" dirty="0"/>
        </a:p>
      </dsp:txBody>
      <dsp:txXfrm>
        <a:off x="4458275" y="2809994"/>
        <a:ext cx="1605418" cy="939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13EF5-3DA4-411F-B75B-1FEAB39201E2}">
      <dsp:nvSpPr>
        <dsp:cNvPr id="0" name=""/>
        <dsp:cNvSpPr/>
      </dsp:nvSpPr>
      <dsp:spPr>
        <a:xfrm>
          <a:off x="3048000" y="1893896"/>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FD613-0278-4CCE-AEBC-0870A3F93E09}">
      <dsp:nvSpPr>
        <dsp:cNvPr id="0" name=""/>
        <dsp:cNvSpPr/>
      </dsp:nvSpPr>
      <dsp:spPr>
        <a:xfrm>
          <a:off x="3048000" y="1893896"/>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0EE5E-D3D6-414F-ADD6-3B40E365DE9B}">
      <dsp:nvSpPr>
        <dsp:cNvPr id="0" name=""/>
        <dsp:cNvSpPr/>
      </dsp:nvSpPr>
      <dsp:spPr>
        <a:xfrm>
          <a:off x="2252262" y="1893896"/>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6146CE-5F0D-47F4-A572-8BC86024E7CF}">
      <dsp:nvSpPr>
        <dsp:cNvPr id="0" name=""/>
        <dsp:cNvSpPr/>
      </dsp:nvSpPr>
      <dsp:spPr>
        <a:xfrm>
          <a:off x="660787" y="1893896"/>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6381F0-75F9-48CE-BD50-79F5A54455E5}">
      <dsp:nvSpPr>
        <dsp:cNvPr id="0" name=""/>
        <dsp:cNvSpPr/>
      </dsp:nvSpPr>
      <dsp:spPr>
        <a:xfrm>
          <a:off x="2390365" y="1236262"/>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User</a:t>
          </a:r>
          <a:endParaRPr lang="en-US" sz="2000" kern="1200" dirty="0"/>
        </a:p>
      </dsp:txBody>
      <dsp:txXfrm>
        <a:off x="2390365" y="1236262"/>
        <a:ext cx="1315268" cy="657634"/>
      </dsp:txXfrm>
    </dsp:sp>
    <dsp:sp modelId="{6C96E762-606C-436E-9A5C-7030F7016695}">
      <dsp:nvSpPr>
        <dsp:cNvPr id="0" name=""/>
        <dsp:cNvSpPr/>
      </dsp:nvSpPr>
      <dsp:spPr>
        <a:xfrm>
          <a:off x="3153"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Id</a:t>
          </a:r>
          <a:endParaRPr lang="en-US" sz="1800" kern="1200" dirty="0"/>
        </a:p>
      </dsp:txBody>
      <dsp:txXfrm>
        <a:off x="3153" y="2170103"/>
        <a:ext cx="1315268" cy="657634"/>
      </dsp:txXfrm>
    </dsp:sp>
    <dsp:sp modelId="{723CB62D-DEAD-4B55-BF18-A4D2106EEC81}">
      <dsp:nvSpPr>
        <dsp:cNvPr id="0" name=""/>
        <dsp:cNvSpPr/>
      </dsp:nvSpPr>
      <dsp:spPr>
        <a:xfrm>
          <a:off x="1594628"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Name</a:t>
          </a:r>
          <a:endParaRPr lang="en-US" sz="1800" kern="1200" dirty="0"/>
        </a:p>
      </dsp:txBody>
      <dsp:txXfrm>
        <a:off x="1594628" y="2170103"/>
        <a:ext cx="1315268" cy="657634"/>
      </dsp:txXfrm>
    </dsp:sp>
    <dsp:sp modelId="{80F237B9-B27A-42A5-A54D-C93EADFB5EC0}">
      <dsp:nvSpPr>
        <dsp:cNvPr id="0" name=""/>
        <dsp:cNvSpPr/>
      </dsp:nvSpPr>
      <dsp:spPr>
        <a:xfrm>
          <a:off x="3186103"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Email Address</a:t>
          </a:r>
          <a:endParaRPr lang="en-US" sz="1800" kern="1200" dirty="0"/>
        </a:p>
      </dsp:txBody>
      <dsp:txXfrm>
        <a:off x="3186103" y="2170103"/>
        <a:ext cx="1315268" cy="657634"/>
      </dsp:txXfrm>
    </dsp:sp>
    <dsp:sp modelId="{C511A1F8-D925-4509-A415-6C744A9A6243}">
      <dsp:nvSpPr>
        <dsp:cNvPr id="0" name=""/>
        <dsp:cNvSpPr/>
      </dsp:nvSpPr>
      <dsp:spPr>
        <a:xfrm>
          <a:off x="4777578"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Phone number</a:t>
          </a:r>
          <a:endParaRPr lang="en-US" sz="1800" kern="1200" dirty="0"/>
        </a:p>
      </dsp:txBody>
      <dsp:txXfrm>
        <a:off x="4777578" y="2170103"/>
        <a:ext cx="1315268" cy="657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13EF5-3DA4-411F-B75B-1FEAB39201E2}">
      <dsp:nvSpPr>
        <dsp:cNvPr id="0" name=""/>
        <dsp:cNvSpPr/>
      </dsp:nvSpPr>
      <dsp:spPr>
        <a:xfrm>
          <a:off x="3048000" y="1893896"/>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FD613-0278-4CCE-AEBC-0870A3F93E09}">
      <dsp:nvSpPr>
        <dsp:cNvPr id="0" name=""/>
        <dsp:cNvSpPr/>
      </dsp:nvSpPr>
      <dsp:spPr>
        <a:xfrm>
          <a:off x="3048000" y="1893896"/>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0EE5E-D3D6-414F-ADD6-3B40E365DE9B}">
      <dsp:nvSpPr>
        <dsp:cNvPr id="0" name=""/>
        <dsp:cNvSpPr/>
      </dsp:nvSpPr>
      <dsp:spPr>
        <a:xfrm>
          <a:off x="2252262" y="1893896"/>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6146CE-5F0D-47F4-A572-8BC86024E7CF}">
      <dsp:nvSpPr>
        <dsp:cNvPr id="0" name=""/>
        <dsp:cNvSpPr/>
      </dsp:nvSpPr>
      <dsp:spPr>
        <a:xfrm>
          <a:off x="660787" y="1893896"/>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6381F0-75F9-48CE-BD50-79F5A54455E5}">
      <dsp:nvSpPr>
        <dsp:cNvPr id="0" name=""/>
        <dsp:cNvSpPr/>
      </dsp:nvSpPr>
      <dsp:spPr>
        <a:xfrm>
          <a:off x="2390365" y="1236262"/>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User Bills</a:t>
          </a:r>
          <a:endParaRPr lang="en-US" sz="2000" kern="1200" dirty="0"/>
        </a:p>
      </dsp:txBody>
      <dsp:txXfrm>
        <a:off x="2390365" y="1236262"/>
        <a:ext cx="1315268" cy="657634"/>
      </dsp:txXfrm>
    </dsp:sp>
    <dsp:sp modelId="{6C96E762-606C-436E-9A5C-7030F7016695}">
      <dsp:nvSpPr>
        <dsp:cNvPr id="0" name=""/>
        <dsp:cNvSpPr/>
      </dsp:nvSpPr>
      <dsp:spPr>
        <a:xfrm>
          <a:off x="3153"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User Id</a:t>
          </a:r>
        </a:p>
        <a:p>
          <a:pPr lvl="0" algn="ctr" defTabSz="711200">
            <a:lnSpc>
              <a:spcPct val="90000"/>
            </a:lnSpc>
            <a:spcBef>
              <a:spcPct val="0"/>
            </a:spcBef>
            <a:spcAft>
              <a:spcPct val="35000"/>
            </a:spcAft>
          </a:pPr>
          <a:r>
            <a:rPr lang="en-US" sz="1600" kern="1200" dirty="0" smtClean="0"/>
            <a:t>(Foreign key)</a:t>
          </a:r>
          <a:endParaRPr lang="en-US" sz="1600" kern="1200" dirty="0"/>
        </a:p>
      </dsp:txBody>
      <dsp:txXfrm>
        <a:off x="3153" y="2170103"/>
        <a:ext cx="1315268" cy="657634"/>
      </dsp:txXfrm>
    </dsp:sp>
    <dsp:sp modelId="{723CB62D-DEAD-4B55-BF18-A4D2106EEC81}">
      <dsp:nvSpPr>
        <dsp:cNvPr id="0" name=""/>
        <dsp:cNvSpPr/>
      </dsp:nvSpPr>
      <dsp:spPr>
        <a:xfrm>
          <a:off x="1594628"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Bill Id (Foreign key)</a:t>
          </a:r>
          <a:endParaRPr lang="en-US" sz="1700" kern="1200" dirty="0"/>
        </a:p>
      </dsp:txBody>
      <dsp:txXfrm>
        <a:off x="1594628" y="2170103"/>
        <a:ext cx="1315268" cy="657634"/>
      </dsp:txXfrm>
    </dsp:sp>
    <dsp:sp modelId="{80F237B9-B27A-42A5-A54D-C93EADFB5EC0}">
      <dsp:nvSpPr>
        <dsp:cNvPr id="0" name=""/>
        <dsp:cNvSpPr/>
      </dsp:nvSpPr>
      <dsp:spPr>
        <a:xfrm>
          <a:off x="3186103"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Paid Amount</a:t>
          </a:r>
          <a:endParaRPr lang="en-US" sz="1700" kern="1200" dirty="0"/>
        </a:p>
      </dsp:txBody>
      <dsp:txXfrm>
        <a:off x="3186103" y="2170103"/>
        <a:ext cx="1315268" cy="657634"/>
      </dsp:txXfrm>
    </dsp:sp>
    <dsp:sp modelId="{C511A1F8-D925-4509-A415-6C744A9A6243}">
      <dsp:nvSpPr>
        <dsp:cNvPr id="0" name=""/>
        <dsp:cNvSpPr/>
      </dsp:nvSpPr>
      <dsp:spPr>
        <a:xfrm>
          <a:off x="4777578"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Bill</a:t>
          </a:r>
          <a:r>
            <a:rPr lang="en-US" sz="1700" kern="1200" baseline="0" dirty="0" smtClean="0"/>
            <a:t> data (optional)</a:t>
          </a:r>
          <a:endParaRPr lang="en-US" sz="1700" kern="1200" dirty="0"/>
        </a:p>
      </dsp:txBody>
      <dsp:txXfrm>
        <a:off x="4777578" y="2170103"/>
        <a:ext cx="1315268" cy="6576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C05F1-D431-4535-AD10-01DA35690898}">
      <dsp:nvSpPr>
        <dsp:cNvPr id="0" name=""/>
        <dsp:cNvSpPr/>
      </dsp:nvSpPr>
      <dsp:spPr>
        <a:xfrm>
          <a:off x="4232671" y="1999265"/>
          <a:ext cx="3629992" cy="251999"/>
        </a:xfrm>
        <a:custGeom>
          <a:avLst/>
          <a:gdLst/>
          <a:ahLst/>
          <a:cxnLst/>
          <a:rect l="0" t="0" r="0" b="0"/>
          <a:pathLst>
            <a:path>
              <a:moveTo>
                <a:pt x="0" y="0"/>
              </a:moveTo>
              <a:lnTo>
                <a:pt x="0" y="125999"/>
              </a:lnTo>
              <a:lnTo>
                <a:pt x="3629992" y="125999"/>
              </a:lnTo>
              <a:lnTo>
                <a:pt x="3629992" y="251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E358B-791E-4A7B-9863-B90E8923021F}">
      <dsp:nvSpPr>
        <dsp:cNvPr id="0" name=""/>
        <dsp:cNvSpPr/>
      </dsp:nvSpPr>
      <dsp:spPr>
        <a:xfrm>
          <a:off x="4232671" y="1999265"/>
          <a:ext cx="2177995" cy="251999"/>
        </a:xfrm>
        <a:custGeom>
          <a:avLst/>
          <a:gdLst/>
          <a:ahLst/>
          <a:cxnLst/>
          <a:rect l="0" t="0" r="0" b="0"/>
          <a:pathLst>
            <a:path>
              <a:moveTo>
                <a:pt x="0" y="0"/>
              </a:moveTo>
              <a:lnTo>
                <a:pt x="0" y="125999"/>
              </a:lnTo>
              <a:lnTo>
                <a:pt x="2177995" y="125999"/>
              </a:lnTo>
              <a:lnTo>
                <a:pt x="2177995" y="251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613EF5-3DA4-411F-B75B-1FEAB39201E2}">
      <dsp:nvSpPr>
        <dsp:cNvPr id="0" name=""/>
        <dsp:cNvSpPr/>
      </dsp:nvSpPr>
      <dsp:spPr>
        <a:xfrm>
          <a:off x="4232671" y="1999265"/>
          <a:ext cx="725998" cy="251999"/>
        </a:xfrm>
        <a:custGeom>
          <a:avLst/>
          <a:gdLst/>
          <a:ahLst/>
          <a:cxnLst/>
          <a:rect l="0" t="0" r="0" b="0"/>
          <a:pathLst>
            <a:path>
              <a:moveTo>
                <a:pt x="0" y="0"/>
              </a:moveTo>
              <a:lnTo>
                <a:pt x="0" y="125999"/>
              </a:lnTo>
              <a:lnTo>
                <a:pt x="725998" y="125999"/>
              </a:lnTo>
              <a:lnTo>
                <a:pt x="725998" y="251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FD613-0278-4CCE-AEBC-0870A3F93E09}">
      <dsp:nvSpPr>
        <dsp:cNvPr id="0" name=""/>
        <dsp:cNvSpPr/>
      </dsp:nvSpPr>
      <dsp:spPr>
        <a:xfrm>
          <a:off x="3506673" y="1999265"/>
          <a:ext cx="725998" cy="251999"/>
        </a:xfrm>
        <a:custGeom>
          <a:avLst/>
          <a:gdLst/>
          <a:ahLst/>
          <a:cxnLst/>
          <a:rect l="0" t="0" r="0" b="0"/>
          <a:pathLst>
            <a:path>
              <a:moveTo>
                <a:pt x="725998" y="0"/>
              </a:moveTo>
              <a:lnTo>
                <a:pt x="725998" y="125999"/>
              </a:lnTo>
              <a:lnTo>
                <a:pt x="0" y="125999"/>
              </a:lnTo>
              <a:lnTo>
                <a:pt x="0" y="251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0EE5E-D3D6-414F-ADD6-3B40E365DE9B}">
      <dsp:nvSpPr>
        <dsp:cNvPr id="0" name=""/>
        <dsp:cNvSpPr/>
      </dsp:nvSpPr>
      <dsp:spPr>
        <a:xfrm>
          <a:off x="2054676" y="1999265"/>
          <a:ext cx="2177995" cy="251999"/>
        </a:xfrm>
        <a:custGeom>
          <a:avLst/>
          <a:gdLst/>
          <a:ahLst/>
          <a:cxnLst/>
          <a:rect l="0" t="0" r="0" b="0"/>
          <a:pathLst>
            <a:path>
              <a:moveTo>
                <a:pt x="2177995" y="0"/>
              </a:moveTo>
              <a:lnTo>
                <a:pt x="2177995" y="125999"/>
              </a:lnTo>
              <a:lnTo>
                <a:pt x="0" y="125999"/>
              </a:lnTo>
              <a:lnTo>
                <a:pt x="0" y="251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6146CE-5F0D-47F4-A572-8BC86024E7CF}">
      <dsp:nvSpPr>
        <dsp:cNvPr id="0" name=""/>
        <dsp:cNvSpPr/>
      </dsp:nvSpPr>
      <dsp:spPr>
        <a:xfrm>
          <a:off x="602679" y="1999265"/>
          <a:ext cx="3629992" cy="251999"/>
        </a:xfrm>
        <a:custGeom>
          <a:avLst/>
          <a:gdLst/>
          <a:ahLst/>
          <a:cxnLst/>
          <a:rect l="0" t="0" r="0" b="0"/>
          <a:pathLst>
            <a:path>
              <a:moveTo>
                <a:pt x="3629992" y="0"/>
              </a:moveTo>
              <a:lnTo>
                <a:pt x="3629992" y="125999"/>
              </a:lnTo>
              <a:lnTo>
                <a:pt x="0" y="125999"/>
              </a:lnTo>
              <a:lnTo>
                <a:pt x="0" y="251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6381F0-75F9-48CE-BD50-79F5A54455E5}">
      <dsp:nvSpPr>
        <dsp:cNvPr id="0" name=""/>
        <dsp:cNvSpPr/>
      </dsp:nvSpPr>
      <dsp:spPr>
        <a:xfrm>
          <a:off x="3632672" y="1399267"/>
          <a:ext cx="1199997" cy="59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Bills</a:t>
          </a:r>
          <a:endParaRPr lang="en-US" sz="2000" kern="1200" dirty="0"/>
        </a:p>
      </dsp:txBody>
      <dsp:txXfrm>
        <a:off x="3632672" y="1399267"/>
        <a:ext cx="1199997" cy="599998"/>
      </dsp:txXfrm>
    </dsp:sp>
    <dsp:sp modelId="{6C96E762-606C-436E-9A5C-7030F7016695}">
      <dsp:nvSpPr>
        <dsp:cNvPr id="0" name=""/>
        <dsp:cNvSpPr/>
      </dsp:nvSpPr>
      <dsp:spPr>
        <a:xfrm>
          <a:off x="2680" y="2251265"/>
          <a:ext cx="1199997" cy="59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Id</a:t>
          </a:r>
          <a:endParaRPr lang="en-US" sz="1800" kern="1200" dirty="0"/>
        </a:p>
      </dsp:txBody>
      <dsp:txXfrm>
        <a:off x="2680" y="2251265"/>
        <a:ext cx="1199997" cy="599998"/>
      </dsp:txXfrm>
    </dsp:sp>
    <dsp:sp modelId="{723CB62D-DEAD-4B55-BF18-A4D2106EEC81}">
      <dsp:nvSpPr>
        <dsp:cNvPr id="0" name=""/>
        <dsp:cNvSpPr/>
      </dsp:nvSpPr>
      <dsp:spPr>
        <a:xfrm>
          <a:off x="1454677" y="2251265"/>
          <a:ext cx="1199997" cy="59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Bill</a:t>
          </a:r>
          <a:r>
            <a:rPr lang="en-US" sz="1800" kern="1200" baseline="0" dirty="0" smtClean="0"/>
            <a:t> Amount</a:t>
          </a:r>
          <a:endParaRPr lang="en-US" sz="1800" kern="1200" dirty="0"/>
        </a:p>
      </dsp:txBody>
      <dsp:txXfrm>
        <a:off x="1454677" y="2251265"/>
        <a:ext cx="1199997" cy="599998"/>
      </dsp:txXfrm>
    </dsp:sp>
    <dsp:sp modelId="{80F237B9-B27A-42A5-A54D-C93EADFB5EC0}">
      <dsp:nvSpPr>
        <dsp:cNvPr id="0" name=""/>
        <dsp:cNvSpPr/>
      </dsp:nvSpPr>
      <dsp:spPr>
        <a:xfrm>
          <a:off x="2906674" y="2251265"/>
          <a:ext cx="1199997" cy="59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Created by</a:t>
          </a:r>
          <a:endParaRPr lang="en-US" sz="1800" kern="1200" dirty="0"/>
        </a:p>
      </dsp:txBody>
      <dsp:txXfrm>
        <a:off x="2906674" y="2251265"/>
        <a:ext cx="1199997" cy="599998"/>
      </dsp:txXfrm>
    </dsp:sp>
    <dsp:sp modelId="{C511A1F8-D925-4509-A415-6C744A9A6243}">
      <dsp:nvSpPr>
        <dsp:cNvPr id="0" name=""/>
        <dsp:cNvSpPr/>
      </dsp:nvSpPr>
      <dsp:spPr>
        <a:xfrm>
          <a:off x="4358671" y="2251265"/>
          <a:ext cx="1199997" cy="59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Created  on</a:t>
          </a:r>
          <a:endParaRPr lang="en-US" sz="1800" kern="1200" dirty="0"/>
        </a:p>
      </dsp:txBody>
      <dsp:txXfrm>
        <a:off x="4358671" y="2251265"/>
        <a:ext cx="1199997" cy="599998"/>
      </dsp:txXfrm>
    </dsp:sp>
    <dsp:sp modelId="{A66E5301-26E7-43FD-A5A6-730E2443135D}">
      <dsp:nvSpPr>
        <dsp:cNvPr id="0" name=""/>
        <dsp:cNvSpPr/>
      </dsp:nvSpPr>
      <dsp:spPr>
        <a:xfrm>
          <a:off x="5810668" y="2251265"/>
          <a:ext cx="1199997" cy="59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Type of split</a:t>
          </a:r>
          <a:endParaRPr lang="en-US" sz="1800" kern="1200" dirty="0"/>
        </a:p>
      </dsp:txBody>
      <dsp:txXfrm>
        <a:off x="5810668" y="2251265"/>
        <a:ext cx="1199997" cy="599998"/>
      </dsp:txXfrm>
    </dsp:sp>
    <dsp:sp modelId="{9E8699F4-B4C8-496F-A7BE-6DC93D70E41A}">
      <dsp:nvSpPr>
        <dsp:cNvPr id="0" name=""/>
        <dsp:cNvSpPr/>
      </dsp:nvSpPr>
      <dsp:spPr>
        <a:xfrm>
          <a:off x="7262665" y="2251265"/>
          <a:ext cx="1199997" cy="59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Status</a:t>
          </a:r>
          <a:endParaRPr lang="en-US" sz="1800" kern="1200" dirty="0"/>
        </a:p>
      </dsp:txBody>
      <dsp:txXfrm>
        <a:off x="7262665" y="2251265"/>
        <a:ext cx="1199997" cy="59999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5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400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018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209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47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200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13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48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57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3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373981" y="2571750"/>
            <a:ext cx="6396038" cy="1951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latin typeface="+mj-lt"/>
              </a:rPr>
              <a:t>Final Year IDP Project</a:t>
            </a:r>
            <a:br>
              <a:rPr lang="en-IN" sz="2800" dirty="0">
                <a:latin typeface="+mj-lt"/>
              </a:rPr>
            </a:br>
            <a:r>
              <a:rPr lang="en-IN" sz="2800" dirty="0">
                <a:latin typeface="+mj-lt"/>
              </a:rPr>
              <a:t>at</a:t>
            </a:r>
            <a:br>
              <a:rPr lang="en-IN" sz="2800" dirty="0">
                <a:latin typeface="+mj-lt"/>
              </a:rPr>
            </a:br>
            <a:r>
              <a:rPr lang="en-IN" sz="2800" dirty="0">
                <a:latin typeface="+mj-lt"/>
              </a:rPr>
              <a:t> INEXTURE Solutions LLP, A 'bad.</a:t>
            </a:r>
            <a:br>
              <a:rPr lang="en-IN" sz="2800" dirty="0">
                <a:latin typeface="+mj-lt"/>
              </a:rPr>
            </a:br>
            <a:r>
              <a:rPr lang="en-IN" sz="2800" dirty="0">
                <a:latin typeface="+mj-lt"/>
              </a:rPr>
              <a:t> </a:t>
            </a:r>
            <a:endParaRPr sz="2800" dirty="0">
              <a:latin typeface="+mj-lt"/>
            </a:endParaRPr>
          </a:p>
        </p:txBody>
      </p:sp>
      <p:pic>
        <p:nvPicPr>
          <p:cNvPr id="3" name="Picture 2">
            <a:extLst>
              <a:ext uri="{FF2B5EF4-FFF2-40B4-BE49-F238E27FC236}">
                <a16:creationId xmlns:a16="http://schemas.microsoft.com/office/drawing/2014/main" id="{DF444639-8AE5-412B-AAC8-3AF3C01AF62D}"/>
              </a:ext>
            </a:extLst>
          </p:cNvPr>
          <p:cNvPicPr>
            <a:picLocks noChangeAspect="1"/>
          </p:cNvPicPr>
          <p:nvPr/>
        </p:nvPicPr>
        <p:blipFill>
          <a:blip r:embed="rId3"/>
          <a:stretch>
            <a:fillRect/>
          </a:stretch>
        </p:blipFill>
        <p:spPr>
          <a:xfrm>
            <a:off x="2695348" y="207171"/>
            <a:ext cx="3753304" cy="1471758"/>
          </a:xfrm>
          <a:prstGeom prst="rect">
            <a:avLst/>
          </a:prstGeom>
        </p:spPr>
      </p:pic>
      <p:sp>
        <p:nvSpPr>
          <p:cNvPr id="4" name="TextBox 3">
            <a:extLst>
              <a:ext uri="{FF2B5EF4-FFF2-40B4-BE49-F238E27FC236}">
                <a16:creationId xmlns:a16="http://schemas.microsoft.com/office/drawing/2014/main" id="{106D3D03-F0C8-4E9A-A060-6F62F0026C52}"/>
              </a:ext>
            </a:extLst>
          </p:cNvPr>
          <p:cNvSpPr txBox="1"/>
          <p:nvPr/>
        </p:nvSpPr>
        <p:spPr>
          <a:xfrm>
            <a:off x="517921" y="4479772"/>
            <a:ext cx="8108157" cy="307777"/>
          </a:xfrm>
          <a:prstGeom prst="rect">
            <a:avLst/>
          </a:prstGeom>
          <a:noFill/>
        </p:spPr>
        <p:txBody>
          <a:bodyPr wrap="square" rtlCol="0">
            <a:spAutoFit/>
          </a:bodyPr>
          <a:lstStyle/>
          <a:p>
            <a:pPr algn="ctr"/>
            <a:r>
              <a:rPr lang="en-IN" dirty="0">
                <a:solidFill>
                  <a:schemeClr val="bg1"/>
                </a:solidFill>
              </a:rPr>
              <a:t>Guided By:  Dr. Nimisha Patel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Rectangle 2"/>
          <p:cNvSpPr/>
          <p:nvPr/>
        </p:nvSpPr>
        <p:spPr>
          <a:xfrm>
            <a:off x="834332" y="469461"/>
            <a:ext cx="7648248" cy="3847207"/>
          </a:xfrm>
          <a:prstGeom prst="rect">
            <a:avLst/>
          </a:prstGeom>
        </p:spPr>
        <p:txBody>
          <a:bodyPr wrap="none">
            <a:spAutoFit/>
          </a:bodyPr>
          <a:lstStyle/>
          <a:p>
            <a:pPr lvl="0" algn="ctr" eaLnBrk="0" fontAlgn="base" hangingPunct="0">
              <a:spcBef>
                <a:spcPct val="0"/>
              </a:spcBef>
              <a:spcAft>
                <a:spcPct val="0"/>
              </a:spcAft>
              <a:buClrTx/>
            </a:pPr>
            <a:r>
              <a:rPr lang="en-US" altLang="en-US" sz="2000" b="1" dirty="0">
                <a:solidFill>
                  <a:schemeClr val="accent2"/>
                </a:solidFill>
                <a:latin typeface="+mj-lt"/>
                <a:sym typeface="Oswald"/>
              </a:rPr>
              <a:t>Problems with current systems:</a:t>
            </a:r>
            <a:endParaRPr lang="en-US" altLang="en-US" b="1" dirty="0">
              <a:solidFill>
                <a:schemeClr val="accent2"/>
              </a:solidFill>
              <a:latin typeface="+mj-lt"/>
              <a:sym typeface="Oswald"/>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Problem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Scenario: Let’s say two friends went to supermarket for 5 peoples. One friend focuses on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buying beverages and other Friend focuses on buying vegetables and households.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After purchasing they checkout separately, Now they want splitting as follows:</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Fruits and vegetables must be split equally among all.</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Beverages must be split among some people let say 3 people equally.</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Two person who went for shopping had their personal items.</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Some items are shared between some people let say protein powder is to be shared among</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       only 2 persons.</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Then this will become complicated for them to calculate money.</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Current systems only provides single split means they can either go with equally split or can go with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Shares split or can go with certain specific split.</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8986131C-BF35-4691-A81B-83AC6B94F098}"/>
              </a:ext>
            </a:extLst>
          </p:cNvPr>
          <p:cNvPicPr>
            <a:picLocks noChangeAspect="1"/>
          </p:cNvPicPr>
          <p:nvPr/>
        </p:nvPicPr>
        <p:blipFill>
          <a:blip r:embed="rId2"/>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97427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Rectangle 2"/>
          <p:cNvSpPr/>
          <p:nvPr/>
        </p:nvSpPr>
        <p:spPr>
          <a:xfrm>
            <a:off x="958564" y="469461"/>
            <a:ext cx="7399783" cy="2954655"/>
          </a:xfrm>
          <a:prstGeom prst="rect">
            <a:avLst/>
          </a:prstGeom>
        </p:spPr>
        <p:txBody>
          <a:bodyPr wrap="none">
            <a:spAutoFit/>
          </a:bodyPr>
          <a:lstStyle/>
          <a:p>
            <a:pPr lvl="0" algn="ctr" eaLnBrk="0" fontAlgn="base" hangingPunct="0">
              <a:spcBef>
                <a:spcPct val="0"/>
              </a:spcBef>
              <a:spcAft>
                <a:spcPct val="0"/>
              </a:spcAft>
              <a:buClrTx/>
            </a:pPr>
            <a:r>
              <a:rPr lang="en-US" altLang="en-US" sz="2000" b="1" dirty="0">
                <a:solidFill>
                  <a:schemeClr val="accent2"/>
                </a:solidFill>
                <a:latin typeface="+mj-lt"/>
                <a:sym typeface="Oswald"/>
              </a:rPr>
              <a:t>Problems with current systems:</a:t>
            </a:r>
          </a:p>
          <a:p>
            <a:pPr lvl="0" algn="ctr" eaLnBrk="0" fontAlgn="base" hangingPunct="0">
              <a:spcBef>
                <a:spcPct val="0"/>
              </a:spcBef>
              <a:spcAft>
                <a:spcPct val="0"/>
              </a:spcAft>
              <a:buClrTx/>
            </a:pPr>
            <a:endParaRPr lang="en-US" altLang="en-US" sz="2000" b="1" dirty="0">
              <a:solidFill>
                <a:schemeClr val="accent2"/>
              </a:solidFill>
              <a:latin typeface="+mj-lt"/>
              <a:sym typeface="Oswald"/>
            </a:endParaRPr>
          </a:p>
          <a:p>
            <a:pPr lvl="0" algn="ctr" eaLnBrk="0" fontAlgn="base" hangingPunct="0">
              <a:spcBef>
                <a:spcPct val="0"/>
              </a:spcBef>
              <a:spcAft>
                <a:spcPct val="0"/>
              </a:spcAft>
              <a:buClrTx/>
            </a:pPr>
            <a:endParaRPr lang="en-US" altLang="en-US" sz="2000" b="1" dirty="0">
              <a:solidFill>
                <a:schemeClr val="accent2"/>
              </a:solidFill>
              <a:latin typeface="+mj-lt"/>
              <a:sym typeface="Oswald"/>
            </a:endParaRPr>
          </a:p>
          <a:p>
            <a:pPr lvl="0" algn="ctr" eaLnBrk="0" fontAlgn="base" hangingPunct="0">
              <a:spcBef>
                <a:spcPct val="0"/>
              </a:spcBef>
              <a:spcAft>
                <a:spcPct val="0"/>
              </a:spcAft>
              <a:buClrTx/>
            </a:pPr>
            <a:endParaRPr lang="en-US" altLang="en-US" b="1" dirty="0">
              <a:solidFill>
                <a:schemeClr val="accent2"/>
              </a:solidFill>
              <a:latin typeface="+mj-lt"/>
              <a:sym typeface="Oswald"/>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Current system also don’t provide easy UI for user to understand quickly by watching tags and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Advance features like recording each payments, reminder for lent's and debts to be payed, etc.</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After successfully splitting bills, one need to make payments. So here many systems uses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Old traditional card payments, while we can use latest ongoing solutions - UPIs like </a:t>
            </a:r>
            <a:r>
              <a:rPr lang="en-US" altLang="en-US" dirty="0" err="1">
                <a:solidFill>
                  <a:schemeClr val="dk1"/>
                </a:solidFill>
                <a:latin typeface="Source Sans Pro"/>
                <a:ea typeface="Source Sans Pro"/>
                <a:sym typeface="Source Sans Pro"/>
              </a:rPr>
              <a:t>Gpays</a:t>
            </a:r>
            <a:r>
              <a:rPr lang="en-US" altLang="en-US" dirty="0">
                <a:solidFill>
                  <a:schemeClr val="dk1"/>
                </a:solidFill>
                <a:latin typeface="Source Sans Pro"/>
                <a:ea typeface="Source Sans Pro"/>
                <a:sym typeface="Source Sans Pro"/>
              </a:rPr>
              <a:t> and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3rd party wallets like </a:t>
            </a:r>
            <a:r>
              <a:rPr lang="en-US" altLang="en-US" dirty="0" err="1">
                <a:solidFill>
                  <a:schemeClr val="dk1"/>
                </a:solidFill>
                <a:latin typeface="Source Sans Pro"/>
                <a:ea typeface="Source Sans Pro"/>
                <a:sym typeface="Source Sans Pro"/>
              </a:rPr>
              <a:t>paytm</a:t>
            </a:r>
            <a:r>
              <a:rPr lang="en-US" altLang="en-US" dirty="0">
                <a:solidFill>
                  <a:schemeClr val="dk1"/>
                </a:solidFill>
                <a:latin typeface="Source Sans Pro"/>
                <a:ea typeface="Source Sans Pro"/>
                <a:sym typeface="Source Sans Pro"/>
              </a:rPr>
              <a:t>.</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9636639B-0AE0-439E-A194-8AA1EB3C8190}"/>
              </a:ext>
            </a:extLst>
          </p:cNvPr>
          <p:cNvPicPr>
            <a:picLocks noChangeAspect="1"/>
          </p:cNvPicPr>
          <p:nvPr/>
        </p:nvPicPr>
        <p:blipFill>
          <a:blip r:embed="rId2"/>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463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Rectangle 2"/>
          <p:cNvSpPr/>
          <p:nvPr/>
        </p:nvSpPr>
        <p:spPr>
          <a:xfrm>
            <a:off x="535782" y="802035"/>
            <a:ext cx="7488031" cy="3539430"/>
          </a:xfrm>
          <a:prstGeom prst="rect">
            <a:avLst/>
          </a:prstGeom>
        </p:spPr>
        <p:txBody>
          <a:bodyPr wrap="square">
            <a:spAutoFit/>
          </a:bodyPr>
          <a:lstStyle/>
          <a:p>
            <a:pPr marL="342900" indent="-342900">
              <a:buFont typeface="+mj-lt"/>
              <a:buAutoNum type="arabicPeriod"/>
            </a:pPr>
            <a:r>
              <a:rPr lang="en-US" b="1" dirty="0" err="1">
                <a:solidFill>
                  <a:schemeClr val="accent3"/>
                </a:solidFill>
                <a:latin typeface="arial" panose="020B0604020202020204" pitchFamily="34" charset="0"/>
              </a:rPr>
              <a:t>Splitwise</a:t>
            </a:r>
            <a:r>
              <a:rPr lang="en-US" b="1" dirty="0">
                <a:solidFill>
                  <a:schemeClr val="accent3"/>
                </a:solidFill>
                <a:latin typeface="arial" panose="020B0604020202020204" pitchFamily="34" charset="0"/>
              </a:rPr>
              <a:t>:</a:t>
            </a:r>
          </a:p>
          <a:p>
            <a:pPr marL="628650" lvl="5" indent="-285750">
              <a:buFont typeface="Wingdings" panose="05000000000000000000" pitchFamily="2" charset="2"/>
              <a:buChar char="ü"/>
            </a:pPr>
            <a:r>
              <a:rPr lang="en-US" sz="1200" i="1" dirty="0">
                <a:solidFill>
                  <a:schemeClr val="accent3"/>
                </a:solidFill>
                <a:latin typeface="arial" panose="020B0604020202020204" pitchFamily="34" charset="0"/>
              </a:rPr>
              <a:t>Free app</a:t>
            </a:r>
          </a:p>
          <a:p>
            <a:pPr marL="628650" lvl="5" indent="-285750">
              <a:buFont typeface="Wingdings" panose="05000000000000000000" pitchFamily="2" charset="2"/>
              <a:buChar char="ü"/>
            </a:pPr>
            <a:r>
              <a:rPr lang="en-US" sz="1200" i="1" dirty="0">
                <a:solidFill>
                  <a:schemeClr val="accent3"/>
                </a:solidFill>
              </a:rPr>
              <a:t>available for iOS and Android</a:t>
            </a:r>
          </a:p>
          <a:p>
            <a:pPr marL="628650" lvl="5" indent="-285750">
              <a:buFont typeface="Wingdings" panose="05000000000000000000" pitchFamily="2" charset="2"/>
              <a:buChar char="ü"/>
            </a:pPr>
            <a:r>
              <a:rPr lang="en-IN" sz="1200" i="1" dirty="0">
                <a:solidFill>
                  <a:schemeClr val="accent3"/>
                </a:solidFill>
              </a:rPr>
              <a:t>frequently sharing expenses</a:t>
            </a:r>
          </a:p>
          <a:p>
            <a:pPr lvl="3"/>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err="1">
                <a:solidFill>
                  <a:schemeClr val="accent3"/>
                </a:solidFill>
                <a:latin typeface="arial" panose="020B0604020202020204" pitchFamily="34" charset="0"/>
              </a:rPr>
              <a:t>Billr</a:t>
            </a:r>
            <a:r>
              <a:rPr lang="en-US" b="1" dirty="0">
                <a:solidFill>
                  <a:schemeClr val="accent3"/>
                </a:solidFill>
                <a:latin typeface="arial" panose="020B0604020202020204" pitchFamily="34" charset="0"/>
              </a:rPr>
              <a:t>: To Share Costs and Itemize in One.</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Not Free app</a:t>
            </a:r>
          </a:p>
          <a:p>
            <a:pPr marL="628650" lvl="1" indent="-285750">
              <a:buFont typeface="Wingdings" panose="05000000000000000000" pitchFamily="2" charset="2"/>
              <a:buChar char="ü"/>
            </a:pPr>
            <a:r>
              <a:rPr lang="en-US" sz="1200" i="1" dirty="0">
                <a:solidFill>
                  <a:schemeClr val="accent3"/>
                </a:solidFill>
              </a:rPr>
              <a:t>Available for iOS only.</a:t>
            </a:r>
          </a:p>
          <a:p>
            <a:pPr marL="628650" lvl="1" indent="-285750">
              <a:buFont typeface="Wingdings" panose="05000000000000000000" pitchFamily="2" charset="2"/>
              <a:buChar char="ü"/>
            </a:pPr>
            <a:r>
              <a:rPr lang="en-IN" sz="1200" i="1" dirty="0">
                <a:solidFill>
                  <a:schemeClr val="accent3"/>
                </a:solidFill>
              </a:rPr>
              <a:t>Instant bill sharing</a:t>
            </a:r>
          </a:p>
          <a:p>
            <a:pPr marL="285750" lvl="1" indent="-285750">
              <a:buFont typeface="Arial" panose="020B0604020202020204" pitchFamily="34" charset="0"/>
              <a:buChar char="•"/>
            </a:pPr>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a:solidFill>
                  <a:schemeClr val="accent3"/>
                </a:solidFill>
                <a:latin typeface="arial" panose="020B0604020202020204" pitchFamily="34" charset="0"/>
              </a:rPr>
              <a:t>Divvy: To Snap and Split.</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Not Free app</a:t>
            </a:r>
          </a:p>
          <a:p>
            <a:pPr marL="628650" lvl="1" indent="-285750">
              <a:buFont typeface="Wingdings" panose="05000000000000000000" pitchFamily="2" charset="2"/>
              <a:buChar char="ü"/>
            </a:pPr>
            <a:r>
              <a:rPr lang="en-US" sz="1200" i="1" dirty="0">
                <a:solidFill>
                  <a:schemeClr val="accent3"/>
                </a:solidFill>
              </a:rPr>
              <a:t>available for iOS</a:t>
            </a:r>
          </a:p>
          <a:p>
            <a:pPr marL="628650" lvl="1" indent="-285750">
              <a:buFont typeface="Wingdings" panose="05000000000000000000" pitchFamily="2" charset="2"/>
              <a:buChar char="ü"/>
            </a:pPr>
            <a:r>
              <a:rPr lang="en-IN" sz="1200" i="1" dirty="0">
                <a:solidFill>
                  <a:schemeClr val="accent3"/>
                </a:solidFill>
              </a:rPr>
              <a:t>Snap and drag features</a:t>
            </a:r>
          </a:p>
          <a:p>
            <a:pPr marL="285750" lvl="1" indent="-285750">
              <a:buFont typeface="Arial" panose="020B0604020202020204" pitchFamily="34" charset="0"/>
              <a:buChar char="•"/>
            </a:pPr>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err="1">
                <a:solidFill>
                  <a:schemeClr val="accent3"/>
                </a:solidFill>
                <a:latin typeface="arial" panose="020B0604020202020204" pitchFamily="34" charset="0"/>
              </a:rPr>
              <a:t>Venmo</a:t>
            </a:r>
            <a:r>
              <a:rPr lang="en-US" b="1" dirty="0">
                <a:solidFill>
                  <a:schemeClr val="accent3"/>
                </a:solidFill>
                <a:latin typeface="arial" panose="020B0604020202020204" pitchFamily="34" charset="0"/>
              </a:rPr>
              <a:t>: To Remind Your Friends They Owe You</a:t>
            </a:r>
            <a:r>
              <a:rPr lang="en-US" dirty="0">
                <a:solidFill>
                  <a:schemeClr val="accent3"/>
                </a:solidFill>
                <a:latin typeface="arial" panose="020B0604020202020204" pitchFamily="34" charset="0"/>
              </a:rPr>
              <a:t>.</a:t>
            </a:r>
          </a:p>
          <a:p>
            <a:pPr marL="628650" lvl="1" indent="-285750">
              <a:buFont typeface="Wingdings" panose="05000000000000000000" pitchFamily="2" charset="2"/>
              <a:buChar char="ü"/>
            </a:pPr>
            <a:r>
              <a:rPr lang="en-US" sz="1200" i="1" dirty="0">
                <a:solidFill>
                  <a:schemeClr val="accent3"/>
                </a:solidFill>
              </a:rPr>
              <a:t>Available for Android only in US</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Remind lent and debt</a:t>
            </a:r>
          </a:p>
        </p:txBody>
      </p:sp>
      <p:sp>
        <p:nvSpPr>
          <p:cNvPr id="4" name="TextBox 3">
            <a:extLst>
              <a:ext uri="{FF2B5EF4-FFF2-40B4-BE49-F238E27FC236}">
                <a16:creationId xmlns:a16="http://schemas.microsoft.com/office/drawing/2014/main" id="{2D8D319E-B0CC-4B5B-A486-C29810602828}"/>
              </a:ext>
            </a:extLst>
          </p:cNvPr>
          <p:cNvSpPr txBox="1"/>
          <p:nvPr/>
        </p:nvSpPr>
        <p:spPr>
          <a:xfrm>
            <a:off x="750094" y="214313"/>
            <a:ext cx="7736681" cy="615553"/>
          </a:xfrm>
          <a:prstGeom prst="rect">
            <a:avLst/>
          </a:prstGeom>
          <a:noFill/>
        </p:spPr>
        <p:txBody>
          <a:bodyPr wrap="square" rtlCol="0">
            <a:spAutoFit/>
          </a:bodyPr>
          <a:lstStyle/>
          <a:p>
            <a:pPr algn="ctr"/>
            <a:r>
              <a:rPr lang="en-US" sz="2000" b="1" dirty="0">
                <a:solidFill>
                  <a:schemeClr val="accent2"/>
                </a:solidFill>
                <a:latin typeface="+mj-lt"/>
                <a:sym typeface="Oswald"/>
              </a:rPr>
              <a:t>4 Genius Apps for Splitting Bills </a:t>
            </a:r>
          </a:p>
          <a:p>
            <a:endParaRPr lang="en-IN" dirty="0"/>
          </a:p>
        </p:txBody>
      </p:sp>
      <p:pic>
        <p:nvPicPr>
          <p:cNvPr id="6" name="Picture 5">
            <a:extLst>
              <a:ext uri="{FF2B5EF4-FFF2-40B4-BE49-F238E27FC236}">
                <a16:creationId xmlns:a16="http://schemas.microsoft.com/office/drawing/2014/main" id="{637C87F1-8BA1-495A-B4F3-74027ABFF986}"/>
              </a:ext>
            </a:extLst>
          </p:cNvPr>
          <p:cNvPicPr>
            <a:picLocks noChangeAspect="1"/>
          </p:cNvPicPr>
          <p:nvPr/>
        </p:nvPicPr>
        <p:blipFill>
          <a:blip r:embed="rId2"/>
          <a:stretch>
            <a:fillRect/>
          </a:stretch>
        </p:blipFill>
        <p:spPr>
          <a:xfrm>
            <a:off x="5385776" y="1212168"/>
            <a:ext cx="3376226" cy="2719164"/>
          </a:xfrm>
          <a:prstGeom prst="rect">
            <a:avLst/>
          </a:prstGeom>
        </p:spPr>
      </p:pic>
      <p:pic>
        <p:nvPicPr>
          <p:cNvPr id="7" name="Picture 6">
            <a:extLst>
              <a:ext uri="{FF2B5EF4-FFF2-40B4-BE49-F238E27FC236}">
                <a16:creationId xmlns:a16="http://schemas.microsoft.com/office/drawing/2014/main" id="{C95B4CC0-A616-406B-B111-4A732B9BA14B}"/>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9261984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WORKING</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99584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EXPENSE TRACKER </a:t>
            </a:r>
            <a:r>
              <a:rPr lang="en" dirty="0">
                <a:latin typeface="+mj-lt"/>
              </a:rPr>
              <a:t>WORKS IN 3 EASY STEPS</a:t>
            </a:r>
            <a:endParaRPr dirty="0">
              <a:latin typeface="+mj-lt"/>
            </a:endParaRPr>
          </a:p>
        </p:txBody>
      </p:sp>
      <p:sp>
        <p:nvSpPr>
          <p:cNvPr id="618" name="Google Shape;618;p29"/>
          <p:cNvSpPr/>
          <p:nvPr/>
        </p:nvSpPr>
        <p:spPr>
          <a:xfrm>
            <a:off x="579819"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Register</a:t>
            </a: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Log In</a:t>
            </a: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912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rgbClr val="FFFFFF"/>
                </a:solidFill>
                <a:latin typeface="Source Sans Pro"/>
                <a:ea typeface="Source Sans Pro"/>
                <a:cs typeface="Source Sans Pro"/>
                <a:sym typeface="Source Sans Pro"/>
              </a:rPr>
              <a:t>Create Group</a:t>
            </a: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7" name="Picture 6">
            <a:extLst>
              <a:ext uri="{FF2B5EF4-FFF2-40B4-BE49-F238E27FC236}">
                <a16:creationId xmlns:a16="http://schemas.microsoft.com/office/drawing/2014/main" id="{B3927BE3-A4DB-44A6-A965-9BF8B6E5D99A}"/>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9"/>
                                        </p:tgtEl>
                                        <p:attrNameLst>
                                          <p:attrName>style.visibility</p:attrName>
                                        </p:attrNameLst>
                                      </p:cBhvr>
                                      <p:to>
                                        <p:strVal val="visible"/>
                                      </p:to>
                                    </p:set>
                                    <p:animEffect transition="in" filter="fade">
                                      <p:cBhvr>
                                        <p:cTn id="12" dur="500"/>
                                        <p:tgtEl>
                                          <p:spTgt spid="6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0"/>
                                        </p:tgtEl>
                                        <p:attrNameLst>
                                          <p:attrName>style.visibility</p:attrName>
                                        </p:attrNameLst>
                                      </p:cBhvr>
                                      <p:to>
                                        <p:strVal val="visible"/>
                                      </p:to>
                                    </p:set>
                                    <p:animEffect transition="in" filter="fade">
                                      <p:cBhvr>
                                        <p:cTn id="17" dur="500"/>
                                        <p:tgtEl>
                                          <p:spTgt spid="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0" animBg="1"/>
      <p:bldP spid="619" grpId="0" animBg="1"/>
      <p:bldP spid="6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73700" y="32694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3</a:t>
            </a:r>
            <a:r>
              <a:rPr lang="en" dirty="0"/>
              <a:t> </a:t>
            </a:r>
            <a:r>
              <a:rPr lang="en" dirty="0">
                <a:solidFill>
                  <a:schemeClr val="accent2"/>
                </a:solidFill>
                <a:latin typeface="+mj-lt"/>
              </a:rPr>
              <a:t>Easy Steps</a:t>
            </a:r>
            <a:endParaRPr dirty="0">
              <a:solidFill>
                <a:schemeClr val="accent2"/>
              </a:solidFill>
              <a:latin typeface="+mj-lt"/>
            </a:endParaRPr>
          </a:p>
        </p:txBody>
      </p:sp>
      <p:sp>
        <p:nvSpPr>
          <p:cNvPr id="532" name="Google Shape;532;p21"/>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Registration</a:t>
            </a:r>
            <a:endParaRPr b="1" dirty="0"/>
          </a:p>
          <a:p>
            <a:pPr marL="0" lvl="0" indent="0" algn="l" rtl="0">
              <a:spcBef>
                <a:spcPts val="600"/>
              </a:spcBef>
              <a:spcAft>
                <a:spcPts val="0"/>
              </a:spcAft>
              <a:buNone/>
            </a:pPr>
            <a:r>
              <a:rPr lang="en" dirty="0"/>
              <a:t>In this process, firstly user needs to get registered using valid email address or mobile number.</a:t>
            </a:r>
            <a:endParaRPr dirty="0"/>
          </a:p>
        </p:txBody>
      </p:sp>
      <p:sp>
        <p:nvSpPr>
          <p:cNvPr id="533" name="Google Shape;533;p21"/>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Log In</a:t>
            </a:r>
            <a:endParaRPr b="1" dirty="0"/>
          </a:p>
          <a:p>
            <a:pPr marL="0" lvl="0" indent="0" algn="l" rtl="0">
              <a:spcBef>
                <a:spcPts val="600"/>
              </a:spcBef>
              <a:spcAft>
                <a:spcPts val="0"/>
              </a:spcAft>
              <a:buNone/>
            </a:pPr>
            <a:r>
              <a:rPr lang="en" dirty="0"/>
              <a:t>After completing the registration user is allowed to log in using  his/her valid email address or mobile number and password.</a:t>
            </a:r>
            <a:endParaRPr dirty="0"/>
          </a:p>
        </p:txBody>
      </p:sp>
      <p:sp>
        <p:nvSpPr>
          <p:cNvPr id="534" name="Google Shape;534;p21"/>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Creating Group</a:t>
            </a:r>
            <a:endParaRPr b="1" dirty="0"/>
          </a:p>
          <a:p>
            <a:pPr marL="0" lvl="0" indent="0" algn="l" rtl="0">
              <a:spcBef>
                <a:spcPts val="600"/>
              </a:spcBef>
              <a:spcAft>
                <a:spcPts val="0"/>
              </a:spcAft>
              <a:buNone/>
            </a:pPr>
            <a:r>
              <a:rPr lang="en-IN" dirty="0"/>
              <a:t>Further, user has to Create a group maintain his/her expense record and user also can add members to  group  so it becomes easy to share expenses.</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7" name="Google Shape;1656;p49">
            <a:extLst>
              <a:ext uri="{FF2B5EF4-FFF2-40B4-BE49-F238E27FC236}">
                <a16:creationId xmlns:a16="http://schemas.microsoft.com/office/drawing/2014/main" id="{55F8B2B9-3D26-4786-BE99-2963A699DD92}"/>
              </a:ext>
            </a:extLst>
          </p:cNvPr>
          <p:cNvGrpSpPr/>
          <p:nvPr/>
        </p:nvGrpSpPr>
        <p:grpSpPr>
          <a:xfrm>
            <a:off x="2041345" y="1735931"/>
            <a:ext cx="280936" cy="281038"/>
            <a:chOff x="10914672" y="5489861"/>
            <a:chExt cx="719842" cy="720102"/>
          </a:xfrm>
        </p:grpSpPr>
        <p:sp>
          <p:nvSpPr>
            <p:cNvPr id="8" name="Google Shape;1657;p49">
              <a:extLst>
                <a:ext uri="{FF2B5EF4-FFF2-40B4-BE49-F238E27FC236}">
                  <a16:creationId xmlns:a16="http://schemas.microsoft.com/office/drawing/2014/main" id="{DE5FDE6A-F182-48E0-862E-D422758ADBD5}"/>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58;p49">
              <a:extLst>
                <a:ext uri="{FF2B5EF4-FFF2-40B4-BE49-F238E27FC236}">
                  <a16:creationId xmlns:a16="http://schemas.microsoft.com/office/drawing/2014/main" id="{EFDA3CC7-D48F-420D-8F5D-021B016945C4}"/>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659;p49">
              <a:extLst>
                <a:ext uri="{FF2B5EF4-FFF2-40B4-BE49-F238E27FC236}">
                  <a16:creationId xmlns:a16="http://schemas.microsoft.com/office/drawing/2014/main" id="{F73F90E8-12E7-4C83-9CD9-16EE3304C910}"/>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660;p49">
              <a:extLst>
                <a:ext uri="{FF2B5EF4-FFF2-40B4-BE49-F238E27FC236}">
                  <a16:creationId xmlns:a16="http://schemas.microsoft.com/office/drawing/2014/main" id="{3E568F5D-AEFF-476B-B509-5443FDD53C22}"/>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661;p49">
              <a:extLst>
                <a:ext uri="{FF2B5EF4-FFF2-40B4-BE49-F238E27FC236}">
                  <a16:creationId xmlns:a16="http://schemas.microsoft.com/office/drawing/2014/main" id="{95D173D7-2C9F-40E6-BFFC-0D40E9BB6A23}"/>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662;p49">
              <a:extLst>
                <a:ext uri="{FF2B5EF4-FFF2-40B4-BE49-F238E27FC236}">
                  <a16:creationId xmlns:a16="http://schemas.microsoft.com/office/drawing/2014/main" id="{8B787AB1-16C2-4C48-8E5F-4F89C3E0991E}"/>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663;p49">
              <a:extLst>
                <a:ext uri="{FF2B5EF4-FFF2-40B4-BE49-F238E27FC236}">
                  <a16:creationId xmlns:a16="http://schemas.microsoft.com/office/drawing/2014/main" id="{8A4EC8B2-CE28-4610-8F01-1C59A3F388C2}"/>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664;p49">
              <a:extLst>
                <a:ext uri="{FF2B5EF4-FFF2-40B4-BE49-F238E27FC236}">
                  <a16:creationId xmlns:a16="http://schemas.microsoft.com/office/drawing/2014/main" id="{88B88296-D688-42C1-9FE8-846C2BC7C532}"/>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665;p49">
              <a:extLst>
                <a:ext uri="{FF2B5EF4-FFF2-40B4-BE49-F238E27FC236}">
                  <a16:creationId xmlns:a16="http://schemas.microsoft.com/office/drawing/2014/main" id="{54209CA8-E30C-4EB4-81B8-EF39BCEA367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666;p49">
              <a:extLst>
                <a:ext uri="{FF2B5EF4-FFF2-40B4-BE49-F238E27FC236}">
                  <a16:creationId xmlns:a16="http://schemas.microsoft.com/office/drawing/2014/main" id="{2D6D99DD-F8B1-4C19-A6BA-BC3B7BC06CF8}"/>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667;p49">
              <a:extLst>
                <a:ext uri="{FF2B5EF4-FFF2-40B4-BE49-F238E27FC236}">
                  <a16:creationId xmlns:a16="http://schemas.microsoft.com/office/drawing/2014/main" id="{3C92EF4D-19F9-4F7D-B5FF-C3020BA3D48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668;p49">
              <a:extLst>
                <a:ext uri="{FF2B5EF4-FFF2-40B4-BE49-F238E27FC236}">
                  <a16:creationId xmlns:a16="http://schemas.microsoft.com/office/drawing/2014/main" id="{17E5F580-1FD8-4BE6-995F-BDCADE0B327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3" name="Google Shape;1656;p49">
            <a:extLst>
              <a:ext uri="{FF2B5EF4-FFF2-40B4-BE49-F238E27FC236}">
                <a16:creationId xmlns:a16="http://schemas.microsoft.com/office/drawing/2014/main" id="{17F5F94F-815A-437C-8CF7-9EBB5CEF0974}"/>
              </a:ext>
            </a:extLst>
          </p:cNvPr>
          <p:cNvGrpSpPr/>
          <p:nvPr/>
        </p:nvGrpSpPr>
        <p:grpSpPr>
          <a:xfrm>
            <a:off x="4093982" y="1757957"/>
            <a:ext cx="280936" cy="281038"/>
            <a:chOff x="10914672" y="5489861"/>
            <a:chExt cx="719842" cy="720102"/>
          </a:xfrm>
        </p:grpSpPr>
        <p:sp>
          <p:nvSpPr>
            <p:cNvPr id="34" name="Google Shape;1657;p49">
              <a:extLst>
                <a:ext uri="{FF2B5EF4-FFF2-40B4-BE49-F238E27FC236}">
                  <a16:creationId xmlns:a16="http://schemas.microsoft.com/office/drawing/2014/main" id="{CCB08AF1-0EDC-46FB-B4D4-E38C5E7C9C73}"/>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58;p49">
              <a:extLst>
                <a:ext uri="{FF2B5EF4-FFF2-40B4-BE49-F238E27FC236}">
                  <a16:creationId xmlns:a16="http://schemas.microsoft.com/office/drawing/2014/main" id="{17A92256-084A-41E2-BB34-A13386738EEA}"/>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59;p49">
              <a:extLst>
                <a:ext uri="{FF2B5EF4-FFF2-40B4-BE49-F238E27FC236}">
                  <a16:creationId xmlns:a16="http://schemas.microsoft.com/office/drawing/2014/main" id="{33E5F0BF-6A16-42E9-B582-EF1CED2B2125}"/>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0;p49">
              <a:extLst>
                <a:ext uri="{FF2B5EF4-FFF2-40B4-BE49-F238E27FC236}">
                  <a16:creationId xmlns:a16="http://schemas.microsoft.com/office/drawing/2014/main" id="{28AE38A5-4451-4FD1-8886-AFBE8EEE16E0}"/>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1;p49">
              <a:extLst>
                <a:ext uri="{FF2B5EF4-FFF2-40B4-BE49-F238E27FC236}">
                  <a16:creationId xmlns:a16="http://schemas.microsoft.com/office/drawing/2014/main" id="{DC542406-9ECC-4278-8D93-64DE7F0D0FBC}"/>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62;p49">
              <a:extLst>
                <a:ext uri="{FF2B5EF4-FFF2-40B4-BE49-F238E27FC236}">
                  <a16:creationId xmlns:a16="http://schemas.microsoft.com/office/drawing/2014/main" id="{0663E458-6231-4E52-B224-2C5AFD79B39A}"/>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663;p49">
              <a:extLst>
                <a:ext uri="{FF2B5EF4-FFF2-40B4-BE49-F238E27FC236}">
                  <a16:creationId xmlns:a16="http://schemas.microsoft.com/office/drawing/2014/main" id="{2A94C9BA-745E-4715-89A3-AB99EADF45A5}"/>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1664;p49">
              <a:extLst>
                <a:ext uri="{FF2B5EF4-FFF2-40B4-BE49-F238E27FC236}">
                  <a16:creationId xmlns:a16="http://schemas.microsoft.com/office/drawing/2014/main" id="{2CA1266F-06B2-4AF2-8DF7-0039911120DD}"/>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1665;p49">
              <a:extLst>
                <a:ext uri="{FF2B5EF4-FFF2-40B4-BE49-F238E27FC236}">
                  <a16:creationId xmlns:a16="http://schemas.microsoft.com/office/drawing/2014/main" id="{62091408-8C7B-4841-9666-A34D3B273D9F}"/>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 name="Google Shape;1666;p49">
              <a:extLst>
                <a:ext uri="{FF2B5EF4-FFF2-40B4-BE49-F238E27FC236}">
                  <a16:creationId xmlns:a16="http://schemas.microsoft.com/office/drawing/2014/main" id="{663C6EA2-E0F9-4798-AB9C-653C4F5F7A75}"/>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1667;p49">
              <a:extLst>
                <a:ext uri="{FF2B5EF4-FFF2-40B4-BE49-F238E27FC236}">
                  <a16:creationId xmlns:a16="http://schemas.microsoft.com/office/drawing/2014/main" id="{AB1B43A5-89AA-4E63-9FD4-23BE2522B28C}"/>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1668;p49">
              <a:extLst>
                <a:ext uri="{FF2B5EF4-FFF2-40B4-BE49-F238E27FC236}">
                  <a16:creationId xmlns:a16="http://schemas.microsoft.com/office/drawing/2014/main" id="{15A40F37-997E-4307-B220-99CCB6AE681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 name="Google Shape;1656;p49">
            <a:extLst>
              <a:ext uri="{FF2B5EF4-FFF2-40B4-BE49-F238E27FC236}">
                <a16:creationId xmlns:a16="http://schemas.microsoft.com/office/drawing/2014/main" id="{EAD30A33-EF7E-4004-886F-222D135AAE63}"/>
              </a:ext>
            </a:extLst>
          </p:cNvPr>
          <p:cNvGrpSpPr/>
          <p:nvPr/>
        </p:nvGrpSpPr>
        <p:grpSpPr>
          <a:xfrm>
            <a:off x="7480120" y="1745496"/>
            <a:ext cx="280936" cy="281038"/>
            <a:chOff x="10914672" y="5489861"/>
            <a:chExt cx="719842" cy="720102"/>
          </a:xfrm>
        </p:grpSpPr>
        <p:sp>
          <p:nvSpPr>
            <p:cNvPr id="47" name="Google Shape;1657;p49">
              <a:extLst>
                <a:ext uri="{FF2B5EF4-FFF2-40B4-BE49-F238E27FC236}">
                  <a16:creationId xmlns:a16="http://schemas.microsoft.com/office/drawing/2014/main" id="{9DCFBC65-C7B1-4227-AFC8-9932E1E27DED}"/>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658;p49">
              <a:extLst>
                <a:ext uri="{FF2B5EF4-FFF2-40B4-BE49-F238E27FC236}">
                  <a16:creationId xmlns:a16="http://schemas.microsoft.com/office/drawing/2014/main" id="{A390EB00-62BA-4BBF-977D-89743A0F63B4}"/>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1659;p49">
              <a:extLst>
                <a:ext uri="{FF2B5EF4-FFF2-40B4-BE49-F238E27FC236}">
                  <a16:creationId xmlns:a16="http://schemas.microsoft.com/office/drawing/2014/main" id="{F4DF9BE3-FDF6-4393-982F-9EF454B00038}"/>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660;p49">
              <a:extLst>
                <a:ext uri="{FF2B5EF4-FFF2-40B4-BE49-F238E27FC236}">
                  <a16:creationId xmlns:a16="http://schemas.microsoft.com/office/drawing/2014/main" id="{55AAFDE5-8F5C-4962-AE1B-DA296BB76002}"/>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661;p49">
              <a:extLst>
                <a:ext uri="{FF2B5EF4-FFF2-40B4-BE49-F238E27FC236}">
                  <a16:creationId xmlns:a16="http://schemas.microsoft.com/office/drawing/2014/main" id="{61722026-1DD4-4230-8456-29D26D109598}"/>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1662;p49">
              <a:extLst>
                <a:ext uri="{FF2B5EF4-FFF2-40B4-BE49-F238E27FC236}">
                  <a16:creationId xmlns:a16="http://schemas.microsoft.com/office/drawing/2014/main" id="{03A75E98-9351-41E1-A12F-B014492BADB3}"/>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663;p49">
              <a:extLst>
                <a:ext uri="{FF2B5EF4-FFF2-40B4-BE49-F238E27FC236}">
                  <a16:creationId xmlns:a16="http://schemas.microsoft.com/office/drawing/2014/main" id="{E759686D-18C7-4337-ADCA-95D499585861}"/>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664;p49">
              <a:extLst>
                <a:ext uri="{FF2B5EF4-FFF2-40B4-BE49-F238E27FC236}">
                  <a16:creationId xmlns:a16="http://schemas.microsoft.com/office/drawing/2014/main" id="{1C1FE93B-D409-4765-91E3-AC75119F8A18}"/>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 name="Google Shape;1665;p49">
              <a:extLst>
                <a:ext uri="{FF2B5EF4-FFF2-40B4-BE49-F238E27FC236}">
                  <a16:creationId xmlns:a16="http://schemas.microsoft.com/office/drawing/2014/main" id="{9160FF62-73F4-4128-A1BC-91CB8610C5E8}"/>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1666;p49">
              <a:extLst>
                <a:ext uri="{FF2B5EF4-FFF2-40B4-BE49-F238E27FC236}">
                  <a16:creationId xmlns:a16="http://schemas.microsoft.com/office/drawing/2014/main" id="{6F6C9FAE-428F-4FCA-AD34-63A79E3949AB}"/>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 name="Google Shape;1667;p49">
              <a:extLst>
                <a:ext uri="{FF2B5EF4-FFF2-40B4-BE49-F238E27FC236}">
                  <a16:creationId xmlns:a16="http://schemas.microsoft.com/office/drawing/2014/main" id="{CB1E0833-55D3-4A1E-A7C9-70E3BDFF254D}"/>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 name="Google Shape;1668;p49">
              <a:extLst>
                <a:ext uri="{FF2B5EF4-FFF2-40B4-BE49-F238E27FC236}">
                  <a16:creationId xmlns:a16="http://schemas.microsoft.com/office/drawing/2014/main" id="{541A4212-F19D-4BB1-BEDB-97B658A1F6F3}"/>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59" name="Picture 58">
            <a:extLst>
              <a:ext uri="{FF2B5EF4-FFF2-40B4-BE49-F238E27FC236}">
                <a16:creationId xmlns:a16="http://schemas.microsoft.com/office/drawing/2014/main" id="{8073DF88-8064-4D47-8600-1822E947472C}"/>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TECHNOLOGY</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6</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257195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Technologies we’ll be working on!</a:t>
            </a:r>
            <a:endParaRPr dirty="0">
              <a:solidFill>
                <a:schemeClr val="accent2"/>
              </a:solidFill>
              <a:latin typeface="+mj-lt"/>
            </a:endParaRPr>
          </a:p>
        </p:txBody>
      </p:sp>
      <p:sp>
        <p:nvSpPr>
          <p:cNvPr id="627" name="Google Shape;627;p30"/>
          <p:cNvSpPr txBox="1">
            <a:spLocks noGrp="1"/>
          </p:cNvSpPr>
          <p:nvPr>
            <p:ph type="body" idx="1"/>
          </p:nvPr>
        </p:nvSpPr>
        <p:spPr>
          <a:xfrm>
            <a:off x="1101081" y="877322"/>
            <a:ext cx="2227800" cy="14978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a:t>HTML</a:t>
            </a:r>
            <a:endParaRPr sz="1100" b="1" dirty="0"/>
          </a:p>
          <a:p>
            <a:pPr marL="0" lvl="0" indent="0" algn="just" rtl="0">
              <a:spcBef>
                <a:spcPts val="600"/>
              </a:spcBef>
              <a:spcAft>
                <a:spcPts val="0"/>
              </a:spcAft>
              <a:buNone/>
            </a:pPr>
            <a:r>
              <a:rPr lang="en-US" sz="1100" dirty="0"/>
              <a:t>HTML is used to structure a web page and its content. For example, content could be structured within a set of paragraphs, a list of bulleted points, or using images and data tables.</a:t>
            </a:r>
            <a:endParaRPr sz="1100" dirty="0"/>
          </a:p>
        </p:txBody>
      </p:sp>
      <p:sp>
        <p:nvSpPr>
          <p:cNvPr id="628" name="Google Shape;628;p30"/>
          <p:cNvSpPr txBox="1">
            <a:spLocks noGrp="1"/>
          </p:cNvSpPr>
          <p:nvPr>
            <p:ph type="body" idx="2"/>
          </p:nvPr>
        </p:nvSpPr>
        <p:spPr>
          <a:xfrm>
            <a:off x="3866694" y="877322"/>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CSS</a:t>
            </a:r>
            <a:endParaRPr sz="1100" b="1" dirty="0"/>
          </a:p>
          <a:p>
            <a:pPr marL="0" lvl="0" indent="0" algn="just" rtl="0">
              <a:spcBef>
                <a:spcPts val="600"/>
              </a:spcBef>
              <a:spcAft>
                <a:spcPts val="0"/>
              </a:spcAft>
              <a:buNone/>
            </a:pPr>
            <a:r>
              <a:rPr lang="en-US" sz="1100" dirty="0"/>
              <a:t>Cascading Style Sheets (CSS) is a stylesheet language used to describe the presentation of a document written in HTML or XML. CSS describes how elements should be rendered on screen, on paper, in speech, or on other media.</a:t>
            </a:r>
            <a:endParaRPr sz="1100" dirty="0"/>
          </a:p>
        </p:txBody>
      </p:sp>
      <p:sp>
        <p:nvSpPr>
          <p:cNvPr id="629" name="Google Shape;629;p30"/>
          <p:cNvSpPr txBox="1">
            <a:spLocks noGrp="1"/>
          </p:cNvSpPr>
          <p:nvPr>
            <p:ph type="body" idx="3"/>
          </p:nvPr>
        </p:nvSpPr>
        <p:spPr>
          <a:xfrm>
            <a:off x="6603325" y="87998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JavaScript</a:t>
            </a:r>
            <a:endParaRPr sz="1100" b="1" dirty="0"/>
          </a:p>
          <a:p>
            <a:pPr marL="0" lvl="0" indent="0" algn="just" rtl="0">
              <a:spcBef>
                <a:spcPts val="600"/>
              </a:spcBef>
              <a:spcAft>
                <a:spcPts val="0"/>
              </a:spcAft>
              <a:buNone/>
            </a:pPr>
            <a:r>
              <a:rPr lang="en-US" sz="1100" dirty="0"/>
              <a:t>JavaScript is a text-based programming language used both on the client-side and server-side that allows you to make web pages interactive.</a:t>
            </a:r>
            <a:endParaRPr sz="1100" dirty="0"/>
          </a:p>
        </p:txBody>
      </p:sp>
      <p:sp>
        <p:nvSpPr>
          <p:cNvPr id="630" name="Google Shape;630;p30"/>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Bootstrap </a:t>
            </a:r>
            <a:endParaRPr sz="1100" b="1" dirty="0"/>
          </a:p>
          <a:p>
            <a:pPr marL="0" lvl="0" indent="0" algn="just" rtl="0">
              <a:spcBef>
                <a:spcPts val="600"/>
              </a:spcBef>
              <a:spcAft>
                <a:spcPts val="0"/>
              </a:spcAft>
              <a:buNone/>
            </a:pPr>
            <a:r>
              <a:rPr lang="en-US" sz="1100" dirty="0"/>
              <a:t>Bootstrap is a Library that focuses on simplifying the development of informative and responsive web pages. </a:t>
            </a:r>
            <a:endParaRPr sz="1100" dirty="0"/>
          </a:p>
        </p:txBody>
      </p:sp>
      <p:sp>
        <p:nvSpPr>
          <p:cNvPr id="631" name="Google Shape;631;p30"/>
          <p:cNvSpPr txBox="1">
            <a:spLocks noGrp="1"/>
          </p:cNvSpPr>
          <p:nvPr>
            <p:ph type="body" idx="2"/>
          </p:nvPr>
        </p:nvSpPr>
        <p:spPr>
          <a:xfrm>
            <a:off x="3845087" y="2895599"/>
            <a:ext cx="2227800" cy="21471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Django</a:t>
            </a:r>
            <a:endParaRPr sz="1100" b="1" dirty="0"/>
          </a:p>
          <a:p>
            <a:pPr marL="0" lvl="0" indent="0" algn="just" rtl="0">
              <a:spcBef>
                <a:spcPts val="600"/>
              </a:spcBef>
              <a:spcAft>
                <a:spcPts val="0"/>
              </a:spcAft>
              <a:buNone/>
            </a:pPr>
            <a:r>
              <a:rPr lang="en-US" sz="1100" dirty="0"/>
              <a:t>Django is a high-level Python web framework that enables rapid development of secure and maintainable websites and databases. </a:t>
            </a:r>
            <a:endParaRPr sz="1100" dirty="0"/>
          </a:p>
        </p:txBody>
      </p:sp>
      <p:sp>
        <p:nvSpPr>
          <p:cNvPr id="632" name="Google Shape;632;p30"/>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a:t>jQuery</a:t>
            </a:r>
          </a:p>
          <a:p>
            <a:pPr marL="0" lvl="0" indent="0" algn="just" rtl="0">
              <a:spcBef>
                <a:spcPts val="600"/>
              </a:spcBef>
              <a:spcAft>
                <a:spcPts val="0"/>
              </a:spcAft>
              <a:buNone/>
            </a:pPr>
            <a:r>
              <a:rPr lang="en-IN" sz="1100" dirty="0"/>
              <a:t>jQuery is an open-sourced JavaScript library that simplifies  HTML DOM-manipulation, AJAX and event handling.</a:t>
            </a:r>
          </a:p>
          <a:p>
            <a:pPr marL="0" lvl="0" indent="0" algn="l" rtl="0">
              <a:spcBef>
                <a:spcPts val="600"/>
              </a:spcBef>
              <a:spcAft>
                <a:spcPts val="0"/>
              </a:spcAft>
              <a:buNone/>
            </a:pPr>
            <a:endParaRPr sz="1100" dirty="0"/>
          </a:p>
        </p:txBody>
      </p:sp>
      <p:grpSp>
        <p:nvGrpSpPr>
          <p:cNvPr id="648" name="Google Shape;648;p30"/>
          <p:cNvGrpSpPr/>
          <p:nvPr/>
        </p:nvGrpSpPr>
        <p:grpSpPr>
          <a:xfrm>
            <a:off x="6324184" y="1004958"/>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1" name="Google Shape;648;p30">
            <a:extLst>
              <a:ext uri="{FF2B5EF4-FFF2-40B4-BE49-F238E27FC236}">
                <a16:creationId xmlns:a16="http://schemas.microsoft.com/office/drawing/2014/main" id="{F9FA9D20-E530-470E-8FD1-98B146453713}"/>
              </a:ext>
            </a:extLst>
          </p:cNvPr>
          <p:cNvGrpSpPr/>
          <p:nvPr/>
        </p:nvGrpSpPr>
        <p:grpSpPr>
          <a:xfrm>
            <a:off x="3563091" y="1004958"/>
            <a:ext cx="279141" cy="455052"/>
            <a:chOff x="6730350" y="2315900"/>
            <a:chExt cx="257700" cy="420100"/>
          </a:xfrm>
        </p:grpSpPr>
        <p:sp>
          <p:nvSpPr>
            <p:cNvPr id="32" name="Google Shape;649;p30">
              <a:extLst>
                <a:ext uri="{FF2B5EF4-FFF2-40B4-BE49-F238E27FC236}">
                  <a16:creationId xmlns:a16="http://schemas.microsoft.com/office/drawing/2014/main" id="{D790ECE0-BACF-49C0-81B6-16C2A822E05C}"/>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0;p30">
              <a:extLst>
                <a:ext uri="{FF2B5EF4-FFF2-40B4-BE49-F238E27FC236}">
                  <a16:creationId xmlns:a16="http://schemas.microsoft.com/office/drawing/2014/main" id="{A59B0A4E-9263-4CA0-968E-B4E260A39C22}"/>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1;p30">
              <a:extLst>
                <a:ext uri="{FF2B5EF4-FFF2-40B4-BE49-F238E27FC236}">
                  <a16:creationId xmlns:a16="http://schemas.microsoft.com/office/drawing/2014/main" id="{91267FA4-68B2-49B5-9835-CD08A7697D72}"/>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52;p30">
              <a:extLst>
                <a:ext uri="{FF2B5EF4-FFF2-40B4-BE49-F238E27FC236}">
                  <a16:creationId xmlns:a16="http://schemas.microsoft.com/office/drawing/2014/main" id="{1D409310-318F-4624-A482-CC4479EF0898}"/>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53;p30">
              <a:extLst>
                <a:ext uri="{FF2B5EF4-FFF2-40B4-BE49-F238E27FC236}">
                  <a16:creationId xmlns:a16="http://schemas.microsoft.com/office/drawing/2014/main" id="{12533A59-4EA0-44AF-9C84-52284F7CCE14}"/>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648;p30">
            <a:extLst>
              <a:ext uri="{FF2B5EF4-FFF2-40B4-BE49-F238E27FC236}">
                <a16:creationId xmlns:a16="http://schemas.microsoft.com/office/drawing/2014/main" id="{D6B4B937-AE99-4F4C-9296-120F5E660020}"/>
              </a:ext>
            </a:extLst>
          </p:cNvPr>
          <p:cNvGrpSpPr/>
          <p:nvPr/>
        </p:nvGrpSpPr>
        <p:grpSpPr>
          <a:xfrm>
            <a:off x="787389" y="988725"/>
            <a:ext cx="279141" cy="455052"/>
            <a:chOff x="6730350" y="2315900"/>
            <a:chExt cx="257700" cy="420100"/>
          </a:xfrm>
        </p:grpSpPr>
        <p:sp>
          <p:nvSpPr>
            <p:cNvPr id="38" name="Google Shape;649;p30">
              <a:extLst>
                <a:ext uri="{FF2B5EF4-FFF2-40B4-BE49-F238E27FC236}">
                  <a16:creationId xmlns:a16="http://schemas.microsoft.com/office/drawing/2014/main" id="{6F75B4B5-48CD-4654-A030-20EFBC0A89CA}"/>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50;p30">
              <a:extLst>
                <a:ext uri="{FF2B5EF4-FFF2-40B4-BE49-F238E27FC236}">
                  <a16:creationId xmlns:a16="http://schemas.microsoft.com/office/drawing/2014/main" id="{2EE3F7BE-FDCE-4C51-BD53-B1DD95680F5A}"/>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1;p30">
              <a:extLst>
                <a:ext uri="{FF2B5EF4-FFF2-40B4-BE49-F238E27FC236}">
                  <a16:creationId xmlns:a16="http://schemas.microsoft.com/office/drawing/2014/main" id="{D6B2CD3C-E057-4091-83EF-98B3A8DC9275}"/>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52;p30">
              <a:extLst>
                <a:ext uri="{FF2B5EF4-FFF2-40B4-BE49-F238E27FC236}">
                  <a16:creationId xmlns:a16="http://schemas.microsoft.com/office/drawing/2014/main" id="{D260215E-3873-4CF2-84C9-929ECF8F8ACB}"/>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3;p30">
              <a:extLst>
                <a:ext uri="{FF2B5EF4-FFF2-40B4-BE49-F238E27FC236}">
                  <a16:creationId xmlns:a16="http://schemas.microsoft.com/office/drawing/2014/main" id="{475651A0-FCD6-48EF-90B7-EF4C447C5BB9}"/>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648;p30">
            <a:extLst>
              <a:ext uri="{FF2B5EF4-FFF2-40B4-BE49-F238E27FC236}">
                <a16:creationId xmlns:a16="http://schemas.microsoft.com/office/drawing/2014/main" id="{1FB97B2E-1825-404B-8E1D-899818EA8843}"/>
              </a:ext>
            </a:extLst>
          </p:cNvPr>
          <p:cNvGrpSpPr/>
          <p:nvPr/>
        </p:nvGrpSpPr>
        <p:grpSpPr>
          <a:xfrm>
            <a:off x="6324183" y="3047109"/>
            <a:ext cx="279141" cy="455052"/>
            <a:chOff x="6730350" y="2315900"/>
            <a:chExt cx="257700" cy="420100"/>
          </a:xfrm>
        </p:grpSpPr>
        <p:sp>
          <p:nvSpPr>
            <p:cNvPr id="44" name="Google Shape;649;p30">
              <a:extLst>
                <a:ext uri="{FF2B5EF4-FFF2-40B4-BE49-F238E27FC236}">
                  <a16:creationId xmlns:a16="http://schemas.microsoft.com/office/drawing/2014/main" id="{01189A9F-0892-4A36-93A7-FCC365EE290E}"/>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0;p30">
              <a:extLst>
                <a:ext uri="{FF2B5EF4-FFF2-40B4-BE49-F238E27FC236}">
                  <a16:creationId xmlns:a16="http://schemas.microsoft.com/office/drawing/2014/main" id="{2A355A25-B02F-493B-AEB0-BFA03724FB46}"/>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1;p30">
              <a:extLst>
                <a:ext uri="{FF2B5EF4-FFF2-40B4-BE49-F238E27FC236}">
                  <a16:creationId xmlns:a16="http://schemas.microsoft.com/office/drawing/2014/main" id="{02A81E86-2C98-43B5-A515-071DA480F3A9}"/>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2;p30">
              <a:extLst>
                <a:ext uri="{FF2B5EF4-FFF2-40B4-BE49-F238E27FC236}">
                  <a16:creationId xmlns:a16="http://schemas.microsoft.com/office/drawing/2014/main" id="{6397DDCB-A16B-4D93-989D-A87747E398AC}"/>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53;p30">
              <a:extLst>
                <a:ext uri="{FF2B5EF4-FFF2-40B4-BE49-F238E27FC236}">
                  <a16:creationId xmlns:a16="http://schemas.microsoft.com/office/drawing/2014/main" id="{192CD790-F5C7-496E-ACCA-1967DEAC7B41}"/>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648;p30">
            <a:extLst>
              <a:ext uri="{FF2B5EF4-FFF2-40B4-BE49-F238E27FC236}">
                <a16:creationId xmlns:a16="http://schemas.microsoft.com/office/drawing/2014/main" id="{0444C87B-7C45-4589-8506-79AC3CAFD774}"/>
              </a:ext>
            </a:extLst>
          </p:cNvPr>
          <p:cNvGrpSpPr/>
          <p:nvPr/>
        </p:nvGrpSpPr>
        <p:grpSpPr>
          <a:xfrm>
            <a:off x="3563071" y="3030901"/>
            <a:ext cx="279141" cy="455052"/>
            <a:chOff x="6730350" y="2315900"/>
            <a:chExt cx="257700" cy="420100"/>
          </a:xfrm>
        </p:grpSpPr>
        <p:sp>
          <p:nvSpPr>
            <p:cNvPr id="50" name="Google Shape;649;p30">
              <a:extLst>
                <a:ext uri="{FF2B5EF4-FFF2-40B4-BE49-F238E27FC236}">
                  <a16:creationId xmlns:a16="http://schemas.microsoft.com/office/drawing/2014/main" id="{01C7E984-E6D2-4717-81CB-BD8E10427B5A}"/>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0;p30">
              <a:extLst>
                <a:ext uri="{FF2B5EF4-FFF2-40B4-BE49-F238E27FC236}">
                  <a16:creationId xmlns:a16="http://schemas.microsoft.com/office/drawing/2014/main" id="{198F51CE-53DE-4750-8DA5-1996047614FC}"/>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51;p30">
              <a:extLst>
                <a:ext uri="{FF2B5EF4-FFF2-40B4-BE49-F238E27FC236}">
                  <a16:creationId xmlns:a16="http://schemas.microsoft.com/office/drawing/2014/main" id="{BBFD41FB-F332-44D1-89C8-D657559AB790}"/>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2;p30">
              <a:extLst>
                <a:ext uri="{FF2B5EF4-FFF2-40B4-BE49-F238E27FC236}">
                  <a16:creationId xmlns:a16="http://schemas.microsoft.com/office/drawing/2014/main" id="{159CC5C1-0695-4E47-AD68-ED3670F87EAF}"/>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3;p30">
              <a:extLst>
                <a:ext uri="{FF2B5EF4-FFF2-40B4-BE49-F238E27FC236}">
                  <a16:creationId xmlns:a16="http://schemas.microsoft.com/office/drawing/2014/main" id="{7A0A7859-A0F9-44D4-B10B-2635F351C67E}"/>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648;p30">
            <a:extLst>
              <a:ext uri="{FF2B5EF4-FFF2-40B4-BE49-F238E27FC236}">
                <a16:creationId xmlns:a16="http://schemas.microsoft.com/office/drawing/2014/main" id="{BB7E5BC0-EDAF-4001-8F7F-8C071441CF60}"/>
              </a:ext>
            </a:extLst>
          </p:cNvPr>
          <p:cNvGrpSpPr/>
          <p:nvPr/>
        </p:nvGrpSpPr>
        <p:grpSpPr>
          <a:xfrm>
            <a:off x="787388" y="3030901"/>
            <a:ext cx="279141" cy="455052"/>
            <a:chOff x="6730350" y="2315900"/>
            <a:chExt cx="257700" cy="420100"/>
          </a:xfrm>
        </p:grpSpPr>
        <p:sp>
          <p:nvSpPr>
            <p:cNvPr id="56" name="Google Shape;649;p30">
              <a:extLst>
                <a:ext uri="{FF2B5EF4-FFF2-40B4-BE49-F238E27FC236}">
                  <a16:creationId xmlns:a16="http://schemas.microsoft.com/office/drawing/2014/main" id="{9E8B2BCD-2FCF-467E-A12F-769D88B22A0C}"/>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0;p30">
              <a:extLst>
                <a:ext uri="{FF2B5EF4-FFF2-40B4-BE49-F238E27FC236}">
                  <a16:creationId xmlns:a16="http://schemas.microsoft.com/office/drawing/2014/main" id="{5B983ED9-BC54-437B-99AC-25C62774B9BA}"/>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1;p30">
              <a:extLst>
                <a:ext uri="{FF2B5EF4-FFF2-40B4-BE49-F238E27FC236}">
                  <a16:creationId xmlns:a16="http://schemas.microsoft.com/office/drawing/2014/main" id="{42DE007B-40FE-4F4F-96BB-7EFF909987CE}"/>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2;p30">
              <a:extLst>
                <a:ext uri="{FF2B5EF4-FFF2-40B4-BE49-F238E27FC236}">
                  <a16:creationId xmlns:a16="http://schemas.microsoft.com/office/drawing/2014/main" id="{7CD2CC17-05BC-4E19-A008-C0ECC0A99098}"/>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3;p30">
              <a:extLst>
                <a:ext uri="{FF2B5EF4-FFF2-40B4-BE49-F238E27FC236}">
                  <a16:creationId xmlns:a16="http://schemas.microsoft.com/office/drawing/2014/main" id="{84103241-EDE3-4614-B8BC-360AF07F7297}"/>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 name="Picture 60">
            <a:extLst>
              <a:ext uri="{FF2B5EF4-FFF2-40B4-BE49-F238E27FC236}">
                <a16:creationId xmlns:a16="http://schemas.microsoft.com/office/drawing/2014/main" id="{5D3BB2D5-86BB-40A7-8149-9DCC991A0F29}"/>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FIRST VIEW</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7</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08618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142875" y="2443163"/>
            <a:ext cx="3945505" cy="1485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sz="2800" b="1" dirty="0">
                <a:solidFill>
                  <a:schemeClr val="bg1"/>
                </a:solidFill>
                <a:latin typeface="+mj-lt"/>
                <a:sym typeface="Oswald"/>
              </a:rPr>
              <a:t>Desktop View</a:t>
            </a:r>
          </a:p>
          <a:p>
            <a:pPr marL="0" lvl="0" indent="0" algn="ctr" rtl="0">
              <a:spcBef>
                <a:spcPts val="600"/>
              </a:spcBef>
              <a:spcAft>
                <a:spcPts val="0"/>
              </a:spcAft>
              <a:buNone/>
            </a:pPr>
            <a:r>
              <a:rPr lang="en" sz="2800" b="1" dirty="0">
                <a:solidFill>
                  <a:schemeClr val="bg1"/>
                </a:solidFill>
                <a:latin typeface="+mj-lt"/>
                <a:sym typeface="Oswald"/>
              </a:rPr>
              <a:t> of </a:t>
            </a:r>
          </a:p>
          <a:p>
            <a:pPr marL="0" lvl="0" indent="0" algn="ctr" rtl="0">
              <a:spcBef>
                <a:spcPts val="600"/>
              </a:spcBef>
              <a:spcAft>
                <a:spcPts val="0"/>
              </a:spcAft>
              <a:buNone/>
            </a:pPr>
            <a:r>
              <a:rPr lang="en" sz="2800" b="1" dirty="0">
                <a:solidFill>
                  <a:schemeClr val="accent2"/>
                </a:solidFill>
                <a:latin typeface="+mj-lt"/>
                <a:sym typeface="Oswald"/>
              </a:rPr>
              <a:t>Expense Tracker</a:t>
            </a:r>
            <a:endParaRPr sz="2800" b="1" dirty="0">
              <a:solidFill>
                <a:schemeClr val="accent2"/>
              </a:solidFill>
              <a:latin typeface="+mj-lt"/>
              <a:sym typeface="Oswald"/>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A97AD055-DDF9-4EF8-B400-C4CA63365598}"/>
              </a:ext>
            </a:extLst>
          </p:cNvPr>
          <p:cNvPicPr>
            <a:picLocks noChangeAspect="1"/>
          </p:cNvPicPr>
          <p:nvPr/>
        </p:nvPicPr>
        <p:blipFill>
          <a:blip r:embed="rId3"/>
          <a:stretch>
            <a:fillRect/>
          </a:stretch>
        </p:blipFill>
        <p:spPr>
          <a:xfrm>
            <a:off x="4443414" y="2000250"/>
            <a:ext cx="3536156" cy="2242023"/>
          </a:xfrm>
          <a:prstGeom prst="rect">
            <a:avLst/>
          </a:prstGeom>
        </p:spPr>
      </p:pic>
      <p:pic>
        <p:nvPicPr>
          <p:cNvPr id="10" name="Picture 9">
            <a:extLst>
              <a:ext uri="{FF2B5EF4-FFF2-40B4-BE49-F238E27FC236}">
                <a16:creationId xmlns:a16="http://schemas.microsoft.com/office/drawing/2014/main" id="{F88C3FC6-31AA-4A7E-80CF-C17E5D914A4E}"/>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7">
                                            <p:txEl>
                                              <p:pRg st="0" end="0"/>
                                            </p:txEl>
                                          </p:spTgt>
                                        </p:tgtEl>
                                        <p:attrNameLst>
                                          <p:attrName>style.visibility</p:attrName>
                                        </p:attrNameLst>
                                      </p:cBhvr>
                                      <p:to>
                                        <p:strVal val="visible"/>
                                      </p:to>
                                    </p:set>
                                    <p:animEffect transition="in" filter="fade">
                                      <p:cBhvr>
                                        <p:cTn id="7" dur="500"/>
                                        <p:tgtEl>
                                          <p:spTgt spid="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7">
                                            <p:txEl>
                                              <p:pRg st="1" end="1"/>
                                            </p:txEl>
                                          </p:spTgt>
                                        </p:tgtEl>
                                        <p:attrNameLst>
                                          <p:attrName>style.visibility</p:attrName>
                                        </p:attrNameLst>
                                      </p:cBhvr>
                                      <p:to>
                                        <p:strVal val="visible"/>
                                      </p:to>
                                    </p:set>
                                    <p:animEffect transition="in" filter="fade">
                                      <p:cBhvr>
                                        <p:cTn id="12" dur="500"/>
                                        <p:tgtEl>
                                          <p:spTgt spid="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7">
                                            <p:txEl>
                                              <p:pRg st="2" end="2"/>
                                            </p:txEl>
                                          </p:spTgt>
                                        </p:tgtEl>
                                        <p:attrNameLst>
                                          <p:attrName>style.visibility</p:attrName>
                                        </p:attrNameLst>
                                      </p:cBhvr>
                                      <p:to>
                                        <p:strVal val="visible"/>
                                      </p:to>
                                    </p:set>
                                    <p:animEffect transition="in" filter="fade">
                                      <p:cBhvr>
                                        <p:cTn id="17" dur="500"/>
                                        <p:tgtEl>
                                          <p:spTgt spid="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61550" y="46118"/>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ABOUT</a:t>
            </a:r>
            <a:endParaRPr dirty="0">
              <a:latin typeface="+mj-lt"/>
            </a:endParaRPr>
          </a:p>
        </p:txBody>
      </p:sp>
      <p:sp>
        <p:nvSpPr>
          <p:cNvPr id="472" name="Google Shape;472;p14"/>
          <p:cNvSpPr txBox="1"/>
          <p:nvPr/>
        </p:nvSpPr>
        <p:spPr>
          <a:xfrm>
            <a:off x="797718" y="659442"/>
            <a:ext cx="2881312" cy="3484650"/>
          </a:xfrm>
          <a:prstGeom prst="rect">
            <a:avLst/>
          </a:prstGeom>
          <a:noFill/>
          <a:ln>
            <a:noFill/>
          </a:ln>
        </p:spPr>
        <p:txBody>
          <a:bodyPr spcFirstLastPara="1" wrap="square" lIns="91425" tIns="91425" rIns="91425" bIns="91425" anchor="t" anchorCtr="0">
            <a:noAutofit/>
          </a:bodyPr>
          <a:lstStyle/>
          <a:p>
            <a:pPr lvl="0" algn="just">
              <a:lnSpc>
                <a:spcPct val="150000"/>
              </a:lnSpc>
              <a:spcBef>
                <a:spcPts val="1000"/>
              </a:spcBef>
              <a:spcAft>
                <a:spcPts val="1000"/>
              </a:spcAft>
            </a:pPr>
            <a:r>
              <a:rPr lang="en-US" sz="1800" dirty="0">
                <a:solidFill>
                  <a:schemeClr val="accent2"/>
                </a:solidFill>
                <a:latin typeface="Source Sans Pro"/>
                <a:ea typeface="Source Sans Pro"/>
                <a:cs typeface="Source Sans Pro"/>
                <a:sym typeface="Source Sans Pro"/>
              </a:rPr>
              <a:t>Expense Tracker </a:t>
            </a:r>
            <a:r>
              <a:rPr lang="en-US" sz="1800" dirty="0">
                <a:solidFill>
                  <a:schemeClr val="dk1"/>
                </a:solidFill>
                <a:latin typeface="Source Sans Pro"/>
                <a:ea typeface="Source Sans Pro"/>
                <a:cs typeface="Source Sans Pro"/>
                <a:sym typeface="Source Sans Pro"/>
              </a:rPr>
              <a:t>is a web application for splitting expenses with your friends. It lets you and your friends add various bills and keep track of who owes who, and then it helps you to settle up with each other.</a:t>
            </a:r>
            <a:endParaRPr sz="1800" dirty="0">
              <a:solidFill>
                <a:schemeClr val="dk1"/>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6">
            <a:extLst>
              <a:ext uri="{FF2B5EF4-FFF2-40B4-BE49-F238E27FC236}">
                <a16:creationId xmlns:a16="http://schemas.microsoft.com/office/drawing/2014/main" id="{73A9481D-0563-4D02-8DB4-0A5830E666E0}"/>
              </a:ext>
            </a:extLst>
          </p:cNvPr>
          <p:cNvPicPr>
            <a:picLocks noChangeAspect="1"/>
          </p:cNvPicPr>
          <p:nvPr/>
        </p:nvPicPr>
        <p:blipFill>
          <a:blip r:embed="rId3"/>
          <a:stretch>
            <a:fillRect/>
          </a:stretch>
        </p:blipFill>
        <p:spPr>
          <a:xfrm>
            <a:off x="8058150" y="138987"/>
            <a:ext cx="883747" cy="346538"/>
          </a:xfrm>
          <a:prstGeom prst="rect">
            <a:avLst/>
          </a:prstGeom>
        </p:spPr>
      </p:pic>
      <p:pic>
        <p:nvPicPr>
          <p:cNvPr id="3" name="Picture 2">
            <a:extLst>
              <a:ext uri="{FF2B5EF4-FFF2-40B4-BE49-F238E27FC236}">
                <a16:creationId xmlns:a16="http://schemas.microsoft.com/office/drawing/2014/main" id="{0EF7320D-00CD-4B63-A6BF-E67ADB04D9A7}"/>
              </a:ext>
            </a:extLst>
          </p:cNvPr>
          <p:cNvPicPr>
            <a:picLocks noChangeAspect="1"/>
          </p:cNvPicPr>
          <p:nvPr/>
        </p:nvPicPr>
        <p:blipFill>
          <a:blip r:embed="rId4"/>
          <a:stretch>
            <a:fillRect/>
          </a:stretch>
        </p:blipFill>
        <p:spPr>
          <a:xfrm>
            <a:off x="4675707" y="1682493"/>
            <a:ext cx="4011093" cy="2067976"/>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500"/>
                                        <p:tgtEl>
                                          <p:spTgt spid="4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2"/>
                                        </p:tgtEl>
                                        <p:attrNameLst>
                                          <p:attrName>style.visibility</p:attrName>
                                        </p:attrNameLst>
                                      </p:cBhvr>
                                      <p:to>
                                        <p:strVal val="visible"/>
                                      </p:to>
                                    </p:set>
                                    <p:animEffect transition="in" filter="fade">
                                      <p:cBhvr>
                                        <p:cTn id="12" dur="500"/>
                                        <p:tgtEl>
                                          <p:spTgt spid="4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p:bldP spid="4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2"/>
          <p:cNvSpPr txBox="1">
            <a:spLocks noGrp="1"/>
          </p:cNvSpPr>
          <p:nvPr>
            <p:ph type="body" idx="4294967295"/>
          </p:nvPr>
        </p:nvSpPr>
        <p:spPr>
          <a:xfrm>
            <a:off x="692944" y="1666500"/>
            <a:ext cx="3575400" cy="25014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US" sz="2800" b="1" dirty="0">
                <a:solidFill>
                  <a:schemeClr val="bg1"/>
                </a:solidFill>
                <a:latin typeface="+mj-lt"/>
                <a:sym typeface="Oswald"/>
              </a:rPr>
              <a:t>Smartphone View</a:t>
            </a:r>
          </a:p>
          <a:p>
            <a:pPr marL="0" lvl="0" indent="0" algn="ctr" rtl="0">
              <a:spcBef>
                <a:spcPts val="600"/>
              </a:spcBef>
              <a:spcAft>
                <a:spcPts val="0"/>
              </a:spcAft>
              <a:buNone/>
            </a:pPr>
            <a:r>
              <a:rPr lang="en-US" sz="2800" b="1" dirty="0">
                <a:solidFill>
                  <a:schemeClr val="bg1"/>
                </a:solidFill>
                <a:latin typeface="+mj-lt"/>
                <a:sym typeface="Oswald"/>
              </a:rPr>
              <a:t> of </a:t>
            </a:r>
          </a:p>
          <a:p>
            <a:pPr marL="0" lvl="0" indent="0" algn="ctr" rtl="0">
              <a:spcBef>
                <a:spcPts val="600"/>
              </a:spcBef>
              <a:spcAft>
                <a:spcPts val="0"/>
              </a:spcAft>
              <a:buNone/>
            </a:pPr>
            <a:r>
              <a:rPr lang="en-US" sz="2800" b="1" dirty="0">
                <a:solidFill>
                  <a:schemeClr val="accent2"/>
                </a:solidFill>
                <a:latin typeface="+mj-lt"/>
                <a:sym typeface="Oswald"/>
              </a:rPr>
              <a:t>Expense Tracker</a:t>
            </a:r>
          </a:p>
          <a:p>
            <a:pPr marL="0" lvl="0" indent="0" algn="l" rtl="0">
              <a:spcBef>
                <a:spcPts val="600"/>
              </a:spcBef>
              <a:spcAft>
                <a:spcPts val="0"/>
              </a:spcAft>
              <a:buNone/>
            </a:pPr>
            <a:endParaRPr dirty="0"/>
          </a:p>
        </p:txBody>
      </p:sp>
      <p:sp>
        <p:nvSpPr>
          <p:cNvPr id="684" name="Google Shape;684;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685" name="Google Shape;685;p32"/>
          <p:cNvGrpSpPr/>
          <p:nvPr/>
        </p:nvGrpSpPr>
        <p:grpSpPr>
          <a:xfrm>
            <a:off x="5414963" y="414339"/>
            <a:ext cx="2000250" cy="4570562"/>
            <a:chOff x="2547150" y="238125"/>
            <a:chExt cx="2525675" cy="5238750"/>
          </a:xfrm>
        </p:grpSpPr>
        <p:sp>
          <p:nvSpPr>
            <p:cNvPr id="686" name="Google Shape;68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7A06E27-A1CB-48B4-BA99-FB2E4E944F63}"/>
              </a:ext>
            </a:extLst>
          </p:cNvPr>
          <p:cNvPicPr>
            <a:picLocks noChangeAspect="1"/>
          </p:cNvPicPr>
          <p:nvPr/>
        </p:nvPicPr>
        <p:blipFill>
          <a:blip r:embed="rId3"/>
          <a:stretch>
            <a:fillRect/>
          </a:stretch>
        </p:blipFill>
        <p:spPr>
          <a:xfrm>
            <a:off x="5465961" y="834446"/>
            <a:ext cx="1896768" cy="3731983"/>
          </a:xfrm>
          <a:prstGeom prst="rect">
            <a:avLst/>
          </a:prstGeom>
        </p:spPr>
      </p:pic>
      <p:pic>
        <p:nvPicPr>
          <p:cNvPr id="10" name="Picture 9">
            <a:extLst>
              <a:ext uri="{FF2B5EF4-FFF2-40B4-BE49-F238E27FC236}">
                <a16:creationId xmlns:a16="http://schemas.microsoft.com/office/drawing/2014/main" id="{597642EE-A91D-46BA-B6CC-804178DA2993}"/>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3">
                                            <p:txEl>
                                              <p:pRg st="0" end="0"/>
                                            </p:txEl>
                                          </p:spTgt>
                                        </p:tgtEl>
                                        <p:attrNameLst>
                                          <p:attrName>style.visibility</p:attrName>
                                        </p:attrNameLst>
                                      </p:cBhvr>
                                      <p:to>
                                        <p:strVal val="visible"/>
                                      </p:to>
                                    </p:set>
                                    <p:animEffect transition="in" filter="fade">
                                      <p:cBhvr>
                                        <p:cTn id="7" dur="500"/>
                                        <p:tgtEl>
                                          <p:spTgt spid="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3">
                                            <p:txEl>
                                              <p:pRg st="1" end="1"/>
                                            </p:txEl>
                                          </p:spTgt>
                                        </p:tgtEl>
                                        <p:attrNameLst>
                                          <p:attrName>style.visibility</p:attrName>
                                        </p:attrNameLst>
                                      </p:cBhvr>
                                      <p:to>
                                        <p:strVal val="visible"/>
                                      </p:to>
                                    </p:set>
                                    <p:animEffect transition="in" filter="fade">
                                      <p:cBhvr>
                                        <p:cTn id="12" dur="500"/>
                                        <p:tgtEl>
                                          <p:spTgt spid="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3">
                                            <p:txEl>
                                              <p:pRg st="2" end="2"/>
                                            </p:txEl>
                                          </p:spTgt>
                                        </p:tgtEl>
                                        <p:attrNameLst>
                                          <p:attrName>style.visibility</p:attrName>
                                        </p:attrNameLst>
                                      </p:cBhvr>
                                      <p:to>
                                        <p:strVal val="visible"/>
                                      </p:to>
                                    </p:set>
                                    <p:animEffect transition="in" filter="fade">
                                      <p:cBhvr>
                                        <p:cTn id="17" dur="500"/>
                                        <p:tgtEl>
                                          <p:spTgt spid="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latin typeface="+mj-lt"/>
              </a:rPr>
              <a:t>Progress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8</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61201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73700" y="326944"/>
            <a:ext cx="6996600" cy="409027"/>
          </a:xfrm>
          <a:prstGeom prst="rect">
            <a:avLst/>
          </a:prstGeom>
        </p:spPr>
        <p:txBody>
          <a:bodyPr spcFirstLastPara="1" wrap="square" lIns="91425" tIns="91425" rIns="91425" bIns="91425" anchor="b" anchorCtr="0">
            <a:noAutofit/>
          </a:bodyPr>
          <a:lstStyle/>
          <a:p>
            <a:pPr lvl="0"/>
            <a:r>
              <a:rPr lang="en" dirty="0">
                <a:solidFill>
                  <a:srgbClr val="3C78D8"/>
                </a:solidFill>
                <a:latin typeface="Arial"/>
              </a:rPr>
              <a:t>Application Flow</a:t>
            </a:r>
            <a:endParaRPr dirty="0">
              <a:solidFill>
                <a:schemeClr val="accent2"/>
              </a:solidFill>
              <a:latin typeface="+mj-lt"/>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59" name="Picture 58">
            <a:extLst>
              <a:ext uri="{FF2B5EF4-FFF2-40B4-BE49-F238E27FC236}">
                <a16:creationId xmlns:a16="http://schemas.microsoft.com/office/drawing/2014/main" id="{8073DF88-8064-4D47-8600-1822E947472C}"/>
              </a:ext>
            </a:extLst>
          </p:cNvPr>
          <p:cNvPicPr>
            <a:picLocks noChangeAspect="1"/>
          </p:cNvPicPr>
          <p:nvPr/>
        </p:nvPicPr>
        <p:blipFill>
          <a:blip r:embed="rId3"/>
          <a:stretch>
            <a:fillRect/>
          </a:stretch>
        </p:blipFill>
        <p:spPr>
          <a:xfrm>
            <a:off x="8058150" y="138987"/>
            <a:ext cx="883747" cy="346538"/>
          </a:xfrm>
          <a:prstGeom prst="rect">
            <a:avLst/>
          </a:prstGeom>
        </p:spPr>
      </p:pic>
      <p:graphicFrame>
        <p:nvGraphicFramePr>
          <p:cNvPr id="5" name="Diagram 4"/>
          <p:cNvGraphicFramePr/>
          <p:nvPr>
            <p:extLst>
              <p:ext uri="{D42A27DB-BD31-4B8C-83A1-F6EECF244321}">
                <p14:modId xmlns:p14="http://schemas.microsoft.com/office/powerpoint/2010/main" val="3211787612"/>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139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73700" y="326944"/>
            <a:ext cx="6996600" cy="4090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accent2"/>
                </a:solidFill>
                <a:latin typeface="+mj-lt"/>
              </a:rPr>
              <a:t>Application Flow</a:t>
            </a:r>
            <a:endParaRPr dirty="0">
              <a:solidFill>
                <a:schemeClr val="accent2"/>
              </a:solidFill>
              <a:latin typeface="+mj-lt"/>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59" name="Picture 58">
            <a:extLst>
              <a:ext uri="{FF2B5EF4-FFF2-40B4-BE49-F238E27FC236}">
                <a16:creationId xmlns:a16="http://schemas.microsoft.com/office/drawing/2014/main" id="{8073DF88-8064-4D47-8600-1822E947472C}"/>
              </a:ext>
            </a:extLst>
          </p:cNvPr>
          <p:cNvPicPr>
            <a:picLocks noChangeAspect="1"/>
          </p:cNvPicPr>
          <p:nvPr/>
        </p:nvPicPr>
        <p:blipFill>
          <a:blip r:embed="rId3"/>
          <a:stretch>
            <a:fillRect/>
          </a:stretch>
        </p:blipFill>
        <p:spPr>
          <a:xfrm>
            <a:off x="8058150" y="138987"/>
            <a:ext cx="883747" cy="346538"/>
          </a:xfrm>
          <a:prstGeom prst="rect">
            <a:avLst/>
          </a:prstGeom>
        </p:spPr>
      </p:pic>
      <p:graphicFrame>
        <p:nvGraphicFramePr>
          <p:cNvPr id="5" name="Diagram 4"/>
          <p:cNvGraphicFramePr/>
          <p:nvPr>
            <p:extLst>
              <p:ext uri="{D42A27DB-BD31-4B8C-83A1-F6EECF244321}">
                <p14:modId xmlns:p14="http://schemas.microsoft.com/office/powerpoint/2010/main" val="330488656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9435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3" name="Diagram 2"/>
          <p:cNvGraphicFramePr/>
          <p:nvPr>
            <p:extLst>
              <p:ext uri="{D42A27DB-BD31-4B8C-83A1-F6EECF244321}">
                <p14:modId xmlns:p14="http://schemas.microsoft.com/office/powerpoint/2010/main" val="2747570085"/>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Google Shape;531;p21"/>
          <p:cNvSpPr txBox="1">
            <a:spLocks/>
          </p:cNvSpPr>
          <p:nvPr/>
        </p:nvSpPr>
        <p:spPr>
          <a:xfrm>
            <a:off x="1073700" y="326944"/>
            <a:ext cx="6996600" cy="4090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smtClean="0">
                <a:solidFill>
                  <a:schemeClr val="accent2"/>
                </a:solidFill>
                <a:latin typeface="+mj-lt"/>
              </a:rPr>
              <a:t>SQLite Database</a:t>
            </a:r>
            <a:endParaRPr lang="en-IN" dirty="0">
              <a:solidFill>
                <a:schemeClr val="accent2"/>
              </a:solidFill>
              <a:latin typeface="+mj-lt"/>
            </a:endParaRPr>
          </a:p>
        </p:txBody>
      </p:sp>
    </p:spTree>
    <p:extLst>
      <p:ext uri="{BB962C8B-B14F-4D97-AF65-F5344CB8AC3E}">
        <p14:creationId xmlns:p14="http://schemas.microsoft.com/office/powerpoint/2010/main" val="1495029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3" name="Diagram 2"/>
          <p:cNvGraphicFramePr/>
          <p:nvPr>
            <p:extLst>
              <p:ext uri="{D42A27DB-BD31-4B8C-83A1-F6EECF244321}">
                <p14:modId xmlns:p14="http://schemas.microsoft.com/office/powerpoint/2010/main" val="2151032595"/>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Google Shape;531;p21"/>
          <p:cNvSpPr txBox="1">
            <a:spLocks/>
          </p:cNvSpPr>
          <p:nvPr/>
        </p:nvSpPr>
        <p:spPr>
          <a:xfrm>
            <a:off x="1073700" y="326944"/>
            <a:ext cx="6996600" cy="4090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smtClean="0">
                <a:solidFill>
                  <a:schemeClr val="accent2"/>
                </a:solidFill>
                <a:latin typeface="+mj-lt"/>
              </a:rPr>
              <a:t>SQLite Database</a:t>
            </a:r>
            <a:endParaRPr lang="en-IN" dirty="0">
              <a:solidFill>
                <a:schemeClr val="accent2"/>
              </a:solidFill>
              <a:latin typeface="+mj-lt"/>
            </a:endParaRPr>
          </a:p>
        </p:txBody>
      </p:sp>
    </p:spTree>
    <p:extLst>
      <p:ext uri="{BB962C8B-B14F-4D97-AF65-F5344CB8AC3E}">
        <p14:creationId xmlns:p14="http://schemas.microsoft.com/office/powerpoint/2010/main" val="108676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aphicFrame>
        <p:nvGraphicFramePr>
          <p:cNvPr id="3" name="Diagram 2"/>
          <p:cNvGraphicFramePr/>
          <p:nvPr>
            <p:extLst>
              <p:ext uri="{D42A27DB-BD31-4B8C-83A1-F6EECF244321}">
                <p14:modId xmlns:p14="http://schemas.microsoft.com/office/powerpoint/2010/main" val="4236192313"/>
              </p:ext>
            </p:extLst>
          </p:nvPr>
        </p:nvGraphicFramePr>
        <p:xfrm>
          <a:off x="371475" y="485775"/>
          <a:ext cx="8465343" cy="4250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Google Shape;531;p21"/>
          <p:cNvSpPr txBox="1">
            <a:spLocks/>
          </p:cNvSpPr>
          <p:nvPr/>
        </p:nvSpPr>
        <p:spPr>
          <a:xfrm>
            <a:off x="1073700" y="326944"/>
            <a:ext cx="6996600" cy="4090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smtClean="0">
                <a:solidFill>
                  <a:schemeClr val="accent2"/>
                </a:solidFill>
                <a:latin typeface="+mj-lt"/>
              </a:rPr>
              <a:t>SQLite Database</a:t>
            </a:r>
            <a:endParaRPr lang="en-IN" dirty="0">
              <a:solidFill>
                <a:schemeClr val="accent2"/>
              </a:solidFill>
              <a:latin typeface="+mj-lt"/>
            </a:endParaRPr>
          </a:p>
        </p:txBody>
      </p:sp>
    </p:spTree>
    <p:extLst>
      <p:ext uri="{BB962C8B-B14F-4D97-AF65-F5344CB8AC3E}">
        <p14:creationId xmlns:p14="http://schemas.microsoft.com/office/powerpoint/2010/main" val="1179914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 YOU!</a:t>
            </a:r>
            <a:endParaRPr sz="10000" dirty="0"/>
          </a:p>
        </p:txBody>
      </p:sp>
      <p:sp>
        <p:nvSpPr>
          <p:cNvPr id="720" name="Google Shape;720;p35"/>
          <p:cNvSpPr txBox="1">
            <a:spLocks noGrp="1"/>
          </p:cNvSpPr>
          <p:nvPr>
            <p:ph type="subTitle" idx="4294967295"/>
          </p:nvPr>
        </p:nvSpPr>
        <p:spPr>
          <a:xfrm>
            <a:off x="1275150" y="2490055"/>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1800" b="1" dirty="0"/>
              <a:t>Presented By:</a:t>
            </a:r>
            <a:endParaRPr sz="1800" b="1" dirty="0"/>
          </a:p>
          <a:p>
            <a:pPr marL="0" lvl="0" indent="0" algn="ctr" rtl="0">
              <a:spcBef>
                <a:spcPts val="600"/>
              </a:spcBef>
              <a:spcAft>
                <a:spcPts val="0"/>
              </a:spcAft>
              <a:buNone/>
            </a:pPr>
            <a:r>
              <a:rPr lang="en-IN" sz="1800" dirty="0"/>
              <a:t>Parth Desai: IU1841230011</a:t>
            </a:r>
          </a:p>
          <a:p>
            <a:pPr marL="0" indent="0" algn="ctr">
              <a:buNone/>
            </a:pPr>
            <a:r>
              <a:rPr lang="en-IN" sz="1800" dirty="0"/>
              <a:t>Yash Kakrecha: IU1841230022</a:t>
            </a:r>
          </a:p>
          <a:p>
            <a:pPr marL="0" indent="0" algn="ctr">
              <a:buNone/>
            </a:pPr>
            <a:r>
              <a:rPr lang="en-IN" sz="1800" dirty="0"/>
              <a:t>Manav Prajapati: IU1841230045</a:t>
            </a:r>
          </a:p>
          <a:p>
            <a:pPr marL="0" lvl="0" indent="0" algn="ctr" rtl="0">
              <a:spcBef>
                <a:spcPts val="600"/>
              </a:spcBef>
              <a:spcAft>
                <a:spcPts val="0"/>
              </a:spcAft>
              <a:buNone/>
            </a:pPr>
            <a:endParaRPr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5" name="Picture 4">
            <a:extLst>
              <a:ext uri="{FF2B5EF4-FFF2-40B4-BE49-F238E27FC236}">
                <a16:creationId xmlns:a16="http://schemas.microsoft.com/office/drawing/2014/main" id="{35455A82-19CA-4C31-9D32-C0182A59494D}"/>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OUR PROCESS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947955" y="13898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OUR PROCESS</a:t>
            </a:r>
            <a:endParaRPr dirty="0">
              <a:latin typeface="+mj-lt"/>
            </a:endParaRPr>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93" name="Google Shape;793;p40"/>
          <p:cNvSpPr/>
          <p:nvPr/>
        </p:nvSpPr>
        <p:spPr>
          <a:xfrm>
            <a:off x="0" y="2348713"/>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4871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Exploring Analyzing the problem</a:t>
            </a:r>
            <a:endParaRPr sz="900" dirty="0">
              <a:solidFill>
                <a:schemeClr val="dk2"/>
              </a:solidFill>
              <a:latin typeface="Source Sans Pro"/>
              <a:ea typeface="Source Sans Pro"/>
              <a:cs typeface="Source Sans Pro"/>
              <a:sym typeface="Source Sans Pro"/>
            </a:endParaRPr>
          </a:p>
        </p:txBody>
      </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Designing  </a:t>
            </a:r>
          </a:p>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User Interface</a:t>
            </a:r>
            <a:endParaRPr sz="900" dirty="0">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Testing</a:t>
            </a:r>
          </a:p>
        </p:txBody>
      </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Determining the Functionalities &amp; Requirements</a:t>
            </a:r>
          </a:p>
          <a:p>
            <a:pPr marL="0" marR="0" lvl="0" indent="0" algn="ctr" rtl="0">
              <a:lnSpc>
                <a:spcPct val="100000"/>
              </a:lnSpc>
              <a:spcBef>
                <a:spcPts val="0"/>
              </a:spcBef>
              <a:spcAft>
                <a:spcPts val="0"/>
              </a:spcAft>
              <a:buNone/>
            </a:pPr>
            <a:endParaRPr sz="900" dirty="0">
              <a:solidFill>
                <a:schemeClr val="dk2"/>
              </a:solidFill>
              <a:latin typeface="Source Sans Pro"/>
              <a:ea typeface="Source Sans Pro"/>
              <a:cs typeface="Source Sans Pro"/>
              <a:sym typeface="Source Sans Pro"/>
            </a:endParaRPr>
          </a:p>
        </p:txBody>
      </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Development</a:t>
            </a:r>
            <a:endParaRPr sz="900" dirty="0">
              <a:solidFill>
                <a:schemeClr val="dk2"/>
              </a:solidFill>
              <a:latin typeface="Source Sans Pro"/>
              <a:ea typeface="Source Sans Pro"/>
              <a:cs typeface="Source Sans Pro"/>
              <a:sym typeface="Source Sans Pro"/>
            </a:endParaRPr>
          </a:p>
        </p:txBody>
      </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Deployment </a:t>
            </a:r>
          </a:p>
          <a:p>
            <a:pPr marL="0" marR="0" lvl="0" indent="0" algn="ctr" rtl="0">
              <a:lnSpc>
                <a:spcPct val="100000"/>
              </a:lnSpc>
              <a:spcBef>
                <a:spcPts val="0"/>
              </a:spcBef>
              <a:spcAft>
                <a:spcPts val="0"/>
              </a:spcAft>
              <a:buNone/>
            </a:pPr>
            <a:endParaRPr sz="900" dirty="0">
              <a:solidFill>
                <a:schemeClr val="dk2"/>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12EE453D-1F2D-404E-B940-5B5E6156F173}"/>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fade">
                                      <p:cBhvr>
                                        <p:cTn id="7" dur="500"/>
                                        <p:tgtEl>
                                          <p:spTgt spid="7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3"/>
                                        </p:tgtEl>
                                        <p:attrNameLst>
                                          <p:attrName>style.visibility</p:attrName>
                                        </p:attrNameLst>
                                      </p:cBhvr>
                                      <p:to>
                                        <p:strVal val="visible"/>
                                      </p:to>
                                    </p:set>
                                    <p:animEffect transition="in" filter="fade">
                                      <p:cBhvr>
                                        <p:cTn id="12" dur="500"/>
                                        <p:tgtEl>
                                          <p:spTgt spid="8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0"/>
                                        </p:tgtEl>
                                        <p:attrNameLst>
                                          <p:attrName>style.visibility</p:attrName>
                                        </p:attrNameLst>
                                      </p:cBhvr>
                                      <p:to>
                                        <p:strVal val="visible"/>
                                      </p:to>
                                    </p:set>
                                    <p:animEffect transition="in" filter="fade">
                                      <p:cBhvr>
                                        <p:cTn id="17" dur="500"/>
                                        <p:tgtEl>
                                          <p:spTgt spid="8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6"/>
                                        </p:tgtEl>
                                        <p:attrNameLst>
                                          <p:attrName>style.visibility</p:attrName>
                                        </p:attrNameLst>
                                      </p:cBhvr>
                                      <p:to>
                                        <p:strVal val="visible"/>
                                      </p:to>
                                    </p:set>
                                    <p:animEffect transition="in" filter="fade">
                                      <p:cBhvr>
                                        <p:cTn id="22" dur="500"/>
                                        <p:tgtEl>
                                          <p:spTgt spid="8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8"/>
                                        </p:tgtEl>
                                        <p:attrNameLst>
                                          <p:attrName>style.visibility</p:attrName>
                                        </p:attrNameLst>
                                      </p:cBhvr>
                                      <p:to>
                                        <p:strVal val="visible"/>
                                      </p:to>
                                    </p:set>
                                    <p:animEffect transition="in" filter="fade">
                                      <p:cBhvr>
                                        <p:cTn id="27" dur="500"/>
                                        <p:tgtEl>
                                          <p:spTgt spid="7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4"/>
                                        </p:tgtEl>
                                        <p:attrNameLst>
                                          <p:attrName>style.visibility</p:attrName>
                                        </p:attrNameLst>
                                      </p:cBhvr>
                                      <p:to>
                                        <p:strVal val="visible"/>
                                      </p:to>
                                    </p:set>
                                    <p:animEffect transition="in" filter="fade">
                                      <p:cBhvr>
                                        <p:cTn id="32" dur="500"/>
                                        <p:tgtEl>
                                          <p:spTgt spid="8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7"/>
                                        </p:tgtEl>
                                        <p:attrNameLst>
                                          <p:attrName>style.visibility</p:attrName>
                                        </p:attrNameLst>
                                      </p:cBhvr>
                                      <p:to>
                                        <p:strVal val="visible"/>
                                      </p:to>
                                    </p:set>
                                    <p:animEffect transition="in" filter="fade">
                                      <p:cBhvr>
                                        <p:cTn id="37" dur="500"/>
                                        <p:tgtEl>
                                          <p:spTgt spid="80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17"/>
                                        </p:tgtEl>
                                        <p:attrNameLst>
                                          <p:attrName>style.visibility</p:attrName>
                                        </p:attrNameLst>
                                      </p:cBhvr>
                                      <p:to>
                                        <p:strVal val="visible"/>
                                      </p:to>
                                    </p:set>
                                    <p:animEffect transition="in" filter="fade">
                                      <p:cBhvr>
                                        <p:cTn id="42" dur="500"/>
                                        <p:tgtEl>
                                          <p:spTgt spid="8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01"/>
                                        </p:tgtEl>
                                        <p:attrNameLst>
                                          <p:attrName>style.visibility</p:attrName>
                                        </p:attrNameLst>
                                      </p:cBhvr>
                                      <p:to>
                                        <p:strVal val="visible"/>
                                      </p:to>
                                    </p:set>
                                    <p:animEffect transition="in" filter="fade">
                                      <p:cBhvr>
                                        <p:cTn id="47" dur="500"/>
                                        <p:tgtEl>
                                          <p:spTgt spid="80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15"/>
                                        </p:tgtEl>
                                        <p:attrNameLst>
                                          <p:attrName>style.visibility</p:attrName>
                                        </p:attrNameLst>
                                      </p:cBhvr>
                                      <p:to>
                                        <p:strVal val="visible"/>
                                      </p:to>
                                    </p:set>
                                    <p:animEffect transition="in" filter="fade">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04"/>
                                        </p:tgtEl>
                                        <p:attrNameLst>
                                          <p:attrName>style.visibility</p:attrName>
                                        </p:attrNameLst>
                                      </p:cBhvr>
                                      <p:to>
                                        <p:strVal val="visible"/>
                                      </p:to>
                                    </p:set>
                                    <p:animEffect transition="in" filter="fade">
                                      <p:cBhvr>
                                        <p:cTn id="57" dur="500"/>
                                        <p:tgtEl>
                                          <p:spTgt spid="80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18"/>
                                        </p:tgtEl>
                                        <p:attrNameLst>
                                          <p:attrName>style.visibility</p:attrName>
                                        </p:attrNameLst>
                                      </p:cBhvr>
                                      <p:to>
                                        <p:strVal val="visible"/>
                                      </p:to>
                                    </p:set>
                                    <p:animEffect transition="in" filter="fade">
                                      <p:cBhvr>
                                        <p:cTn id="62" dur="5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 grpId="0"/>
      <p:bldP spid="814" grpId="0"/>
      <p:bldP spid="815" grpId="0"/>
      <p:bldP spid="816" grpId="0"/>
      <p:bldP spid="817" grpId="0"/>
      <p:bldP spid="8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PROBLEMS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520253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5850" y="169781"/>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PROBLEMS</a:t>
            </a:r>
            <a:endParaRPr dirty="0">
              <a:solidFill>
                <a:schemeClr val="accent2"/>
              </a:solidFill>
              <a:latin typeface="+mj-lt"/>
            </a:endParaRPr>
          </a:p>
        </p:txBody>
      </p:sp>
      <p:sp>
        <p:nvSpPr>
          <p:cNvPr id="500" name="Google Shape;500;p18"/>
          <p:cNvSpPr txBox="1">
            <a:spLocks noGrp="1"/>
          </p:cNvSpPr>
          <p:nvPr>
            <p:ph type="body" idx="1"/>
          </p:nvPr>
        </p:nvSpPr>
        <p:spPr>
          <a:xfrm>
            <a:off x="332899" y="1214437"/>
            <a:ext cx="5332094" cy="2714625"/>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Char char="◉"/>
            </a:pPr>
            <a:r>
              <a:rPr lang="en-IN" dirty="0"/>
              <a:t>Splitting bills on lunch or dinner.</a:t>
            </a:r>
            <a:endParaRPr dirty="0"/>
          </a:p>
          <a:p>
            <a:pPr marL="457200" lvl="0" indent="-355600" algn="l" rtl="0">
              <a:lnSpc>
                <a:spcPct val="150000"/>
              </a:lnSpc>
              <a:spcBef>
                <a:spcPts val="0"/>
              </a:spcBef>
              <a:spcAft>
                <a:spcPts val="0"/>
              </a:spcAft>
              <a:buSzPts val="2000"/>
              <a:buChar char="◉"/>
            </a:pPr>
            <a:r>
              <a:rPr lang="en-IN" dirty="0"/>
              <a:t>Complex calculation for splitting the bill evenly.</a:t>
            </a:r>
            <a:endParaRPr dirty="0"/>
          </a:p>
          <a:p>
            <a:pPr marL="457200" lvl="0" indent="-355600" algn="l" rtl="0">
              <a:lnSpc>
                <a:spcPct val="150000"/>
              </a:lnSpc>
              <a:spcBef>
                <a:spcPts val="0"/>
              </a:spcBef>
              <a:spcAft>
                <a:spcPts val="0"/>
              </a:spcAft>
              <a:buSzPts val="2000"/>
              <a:buChar char="◉"/>
            </a:pPr>
            <a:r>
              <a:rPr lang="en-US" dirty="0"/>
              <a:t>Tough to keep track of debts.</a:t>
            </a:r>
          </a:p>
          <a:p>
            <a:pPr marL="457200" lvl="0" indent="-355600" algn="l" rtl="0">
              <a:lnSpc>
                <a:spcPct val="150000"/>
              </a:lnSpc>
              <a:spcBef>
                <a:spcPts val="0"/>
              </a:spcBef>
              <a:spcAft>
                <a:spcPts val="0"/>
              </a:spcAft>
              <a:buSzPts val="2000"/>
              <a:buChar char="◉"/>
            </a:pPr>
            <a:r>
              <a:rPr lang="en-US" dirty="0"/>
              <a:t>Consumes time for expense calculation.</a:t>
            </a:r>
          </a:p>
          <a:p>
            <a:pPr marL="0" lvl="0" indent="0" algn="l" rtl="0">
              <a:spcBef>
                <a:spcPts val="600"/>
              </a:spcBef>
              <a:spcAft>
                <a:spcPts val="0"/>
              </a:spcAft>
              <a:buNone/>
            </a:pPr>
            <a:endParaRPr lang="en-IN"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B3306983-4E4F-44FD-924A-B7067DCE05A4}"/>
              </a:ext>
            </a:extLst>
          </p:cNvPr>
          <p:cNvPicPr>
            <a:picLocks noChangeAspect="1"/>
          </p:cNvPicPr>
          <p:nvPr/>
        </p:nvPicPr>
        <p:blipFill>
          <a:blip r:embed="rId3"/>
          <a:stretch>
            <a:fillRect/>
          </a:stretch>
        </p:blipFill>
        <p:spPr>
          <a:xfrm>
            <a:off x="5423069" y="1411983"/>
            <a:ext cx="3499475" cy="2182512"/>
          </a:xfrm>
          <a:prstGeom prst="rect">
            <a:avLst/>
          </a:prstGeom>
        </p:spPr>
      </p:pic>
      <p:pic>
        <p:nvPicPr>
          <p:cNvPr id="7" name="Picture 6">
            <a:extLst>
              <a:ext uri="{FF2B5EF4-FFF2-40B4-BE49-F238E27FC236}">
                <a16:creationId xmlns:a16="http://schemas.microsoft.com/office/drawing/2014/main" id="{1D724197-AF90-4B0A-9472-83C5F494024F}"/>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
                                            <p:txEl>
                                              <p:pRg st="0" end="0"/>
                                            </p:txEl>
                                          </p:spTgt>
                                        </p:tgtEl>
                                        <p:attrNameLst>
                                          <p:attrName>style.visibility</p:attrName>
                                        </p:attrNameLst>
                                      </p:cBhvr>
                                      <p:to>
                                        <p:strVal val="visible"/>
                                      </p:to>
                                    </p:set>
                                    <p:animEffect transition="in" filter="fade">
                                      <p:cBhvr>
                                        <p:cTn id="12" dur="500"/>
                                        <p:tgtEl>
                                          <p:spTgt spid="5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
                                            <p:txEl>
                                              <p:pRg st="1" end="1"/>
                                            </p:txEl>
                                          </p:spTgt>
                                        </p:tgtEl>
                                        <p:attrNameLst>
                                          <p:attrName>style.visibility</p:attrName>
                                        </p:attrNameLst>
                                      </p:cBhvr>
                                      <p:to>
                                        <p:strVal val="visible"/>
                                      </p:to>
                                    </p:set>
                                    <p:animEffect transition="in" filter="fade">
                                      <p:cBhvr>
                                        <p:cTn id="17" dur="500"/>
                                        <p:tgtEl>
                                          <p:spTgt spid="50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0">
                                            <p:txEl>
                                              <p:pRg st="2" end="2"/>
                                            </p:txEl>
                                          </p:spTgt>
                                        </p:tgtEl>
                                        <p:attrNameLst>
                                          <p:attrName>style.visibility</p:attrName>
                                        </p:attrNameLst>
                                      </p:cBhvr>
                                      <p:to>
                                        <p:strVal val="visible"/>
                                      </p:to>
                                    </p:set>
                                    <p:animEffect transition="in" filter="fade">
                                      <p:cBhvr>
                                        <p:cTn id="22" dur="500"/>
                                        <p:tgtEl>
                                          <p:spTgt spid="50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0">
                                            <p:txEl>
                                              <p:pRg st="3" end="3"/>
                                            </p:txEl>
                                          </p:spTgt>
                                        </p:tgtEl>
                                        <p:attrNameLst>
                                          <p:attrName>style.visibility</p:attrName>
                                        </p:attrNameLst>
                                      </p:cBhvr>
                                      <p:to>
                                        <p:strVal val="visible"/>
                                      </p:to>
                                    </p:set>
                                    <p:animEffect transition="in" filter="fade">
                                      <p:cBhvr>
                                        <p:cTn id="27" dur="500"/>
                                        <p:tgtEl>
                                          <p:spTgt spid="5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OBJECTIVES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87644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5850" y="169781"/>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OBJECTIVES</a:t>
            </a:r>
            <a:endParaRPr dirty="0">
              <a:solidFill>
                <a:schemeClr val="accent2"/>
              </a:solidFill>
              <a:latin typeface="+mj-lt"/>
            </a:endParaRPr>
          </a:p>
        </p:txBody>
      </p:sp>
      <p:sp>
        <p:nvSpPr>
          <p:cNvPr id="500" name="Google Shape;500;p18"/>
          <p:cNvSpPr txBox="1">
            <a:spLocks noGrp="1"/>
          </p:cNvSpPr>
          <p:nvPr>
            <p:ph type="body" idx="1"/>
          </p:nvPr>
        </p:nvSpPr>
        <p:spPr>
          <a:xfrm>
            <a:off x="3901968" y="1414462"/>
            <a:ext cx="5332094" cy="2714625"/>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Char char="◉"/>
            </a:pPr>
            <a:r>
              <a:rPr lang="en-IN" dirty="0"/>
              <a:t>Maintains the record of your expenses.</a:t>
            </a:r>
            <a:endParaRPr dirty="0"/>
          </a:p>
          <a:p>
            <a:pPr marL="457200" lvl="0" indent="-355600" algn="l" rtl="0">
              <a:lnSpc>
                <a:spcPct val="150000"/>
              </a:lnSpc>
              <a:spcBef>
                <a:spcPts val="0"/>
              </a:spcBef>
              <a:spcAft>
                <a:spcPts val="0"/>
              </a:spcAft>
              <a:buSzPts val="2000"/>
              <a:buChar char="◉"/>
            </a:pPr>
            <a:r>
              <a:rPr lang="en-IN" dirty="0"/>
              <a:t>Up to date track record of all debts.</a:t>
            </a:r>
            <a:endParaRPr dirty="0"/>
          </a:p>
          <a:p>
            <a:pPr marL="457200" lvl="0" indent="-355600" algn="l" rtl="0">
              <a:lnSpc>
                <a:spcPct val="150000"/>
              </a:lnSpc>
              <a:spcBef>
                <a:spcPts val="0"/>
              </a:spcBef>
              <a:spcAft>
                <a:spcPts val="0"/>
              </a:spcAft>
              <a:buSzPts val="2000"/>
              <a:buChar char="◉"/>
            </a:pPr>
            <a:r>
              <a:rPr lang="en-US" dirty="0"/>
              <a:t>Transparent and error free split process.</a:t>
            </a:r>
          </a:p>
          <a:p>
            <a:pPr marL="457200" lvl="0" indent="-355600" algn="l" rtl="0">
              <a:lnSpc>
                <a:spcPct val="150000"/>
              </a:lnSpc>
              <a:spcBef>
                <a:spcPts val="0"/>
              </a:spcBef>
              <a:spcAft>
                <a:spcPts val="0"/>
              </a:spcAft>
              <a:buSzPts val="2000"/>
              <a:buChar char="◉"/>
            </a:pPr>
            <a:r>
              <a:rPr lang="en-US" dirty="0"/>
              <a:t>Time saving from complex calculations.</a:t>
            </a:r>
          </a:p>
          <a:p>
            <a:pPr marL="0" lvl="0" indent="0" algn="l" rtl="0">
              <a:spcBef>
                <a:spcPts val="600"/>
              </a:spcBef>
              <a:spcAft>
                <a:spcPts val="0"/>
              </a:spcAft>
              <a:buNone/>
            </a:pPr>
            <a:endParaRPr lang="en-IN"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1D724197-AF90-4B0A-9472-83C5F494024F}"/>
              </a:ext>
            </a:extLst>
          </p:cNvPr>
          <p:cNvPicPr>
            <a:picLocks noChangeAspect="1"/>
          </p:cNvPicPr>
          <p:nvPr/>
        </p:nvPicPr>
        <p:blipFill>
          <a:blip r:embed="rId3"/>
          <a:stretch>
            <a:fillRect/>
          </a:stretch>
        </p:blipFill>
        <p:spPr>
          <a:xfrm>
            <a:off x="8058150" y="138987"/>
            <a:ext cx="883747" cy="346538"/>
          </a:xfrm>
          <a:prstGeom prst="rect">
            <a:avLst/>
          </a:prstGeom>
        </p:spPr>
      </p:pic>
      <p:pic>
        <p:nvPicPr>
          <p:cNvPr id="4" name="Picture 3">
            <a:extLst>
              <a:ext uri="{FF2B5EF4-FFF2-40B4-BE49-F238E27FC236}">
                <a16:creationId xmlns:a16="http://schemas.microsoft.com/office/drawing/2014/main" id="{68D64080-A604-46FE-AD14-1A2C1E57E803}"/>
              </a:ext>
            </a:extLst>
          </p:cNvPr>
          <p:cNvPicPr>
            <a:picLocks noChangeAspect="1"/>
          </p:cNvPicPr>
          <p:nvPr/>
        </p:nvPicPr>
        <p:blipFill>
          <a:blip r:embed="rId4"/>
          <a:stretch>
            <a:fillRect/>
          </a:stretch>
        </p:blipFill>
        <p:spPr>
          <a:xfrm>
            <a:off x="414020" y="1285875"/>
            <a:ext cx="3375708" cy="2314575"/>
          </a:xfrm>
          <a:prstGeom prst="rect">
            <a:avLst/>
          </a:prstGeom>
        </p:spPr>
      </p:pic>
    </p:spTree>
    <p:extLst>
      <p:ext uri="{BB962C8B-B14F-4D97-AF65-F5344CB8AC3E}">
        <p14:creationId xmlns:p14="http://schemas.microsoft.com/office/powerpoint/2010/main" val="9470155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animEffect transition="in" filter="fade">
                                      <p:cBhvr>
                                        <p:cTn id="7" dur="500"/>
                                        <p:tgtEl>
                                          <p:spTgt spid="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
                                            <p:txEl>
                                              <p:pRg st="1" end="1"/>
                                            </p:txEl>
                                          </p:spTgt>
                                        </p:tgtEl>
                                        <p:attrNameLst>
                                          <p:attrName>style.visibility</p:attrName>
                                        </p:attrNameLst>
                                      </p:cBhvr>
                                      <p:to>
                                        <p:strVal val="visible"/>
                                      </p:to>
                                    </p:set>
                                    <p:animEffect transition="in" filter="fade">
                                      <p:cBhvr>
                                        <p:cTn id="12" dur="500"/>
                                        <p:tgtEl>
                                          <p:spTgt spid="5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
                                            <p:txEl>
                                              <p:pRg st="2" end="2"/>
                                            </p:txEl>
                                          </p:spTgt>
                                        </p:tgtEl>
                                        <p:attrNameLst>
                                          <p:attrName>style.visibility</p:attrName>
                                        </p:attrNameLst>
                                      </p:cBhvr>
                                      <p:to>
                                        <p:strVal val="visible"/>
                                      </p:to>
                                    </p:set>
                                    <p:animEffect transition="in" filter="fade">
                                      <p:cBhvr>
                                        <p:cTn id="17" dur="500"/>
                                        <p:tgtEl>
                                          <p:spTgt spid="5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0">
                                            <p:txEl>
                                              <p:pRg st="3" end="3"/>
                                            </p:txEl>
                                          </p:spTgt>
                                        </p:tgtEl>
                                        <p:attrNameLst>
                                          <p:attrName>style.visibility</p:attrName>
                                        </p:attrNameLst>
                                      </p:cBhvr>
                                      <p:to>
                                        <p:strVal val="visible"/>
                                      </p:to>
                                    </p:set>
                                    <p:animEffect transition="in" filter="fade">
                                      <p:cBhvr>
                                        <p:cTn id="22" dur="500"/>
                                        <p:tgtEl>
                                          <p:spTgt spid="5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ANALYSIS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34604386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783</Words>
  <Application>Microsoft Office PowerPoint</Application>
  <PresentationFormat>On-screen Show (16:9)</PresentationFormat>
  <Paragraphs>195</Paragraphs>
  <Slides>27</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Source Sans Pro</vt:lpstr>
      <vt:lpstr>Wingdings</vt:lpstr>
      <vt:lpstr>Calibri</vt:lpstr>
      <vt:lpstr>arial</vt:lpstr>
      <vt:lpstr>Oswald</vt:lpstr>
      <vt:lpstr>arial</vt:lpstr>
      <vt:lpstr>Quince template</vt:lpstr>
      <vt:lpstr>Final Year IDP Project at  INEXTURE Solutions LLP, A 'bad.  </vt:lpstr>
      <vt:lpstr>ABOUT</vt:lpstr>
      <vt:lpstr>OUR PROCESS</vt:lpstr>
      <vt:lpstr>OUR PROCESS</vt:lpstr>
      <vt:lpstr>PROBLEMS</vt:lpstr>
      <vt:lpstr>PROBLEMS</vt:lpstr>
      <vt:lpstr>OBJECTIVES</vt:lpstr>
      <vt:lpstr>OBJECTIVES</vt:lpstr>
      <vt:lpstr>ANALYSIS</vt:lpstr>
      <vt:lpstr>PowerPoint Presentation</vt:lpstr>
      <vt:lpstr>PowerPoint Presentation</vt:lpstr>
      <vt:lpstr>PowerPoint Presentation</vt:lpstr>
      <vt:lpstr>WORKING</vt:lpstr>
      <vt:lpstr>EXPENSE TRACKER WORKS IN 3 EASY STEPS</vt:lpstr>
      <vt:lpstr>3 Easy Steps</vt:lpstr>
      <vt:lpstr>TECHNOLOGY</vt:lpstr>
      <vt:lpstr>Technologies we’ll be working on!</vt:lpstr>
      <vt:lpstr>FIRST VIEW</vt:lpstr>
      <vt:lpstr>PowerPoint Presentation</vt:lpstr>
      <vt:lpstr>PowerPoint Presentation</vt:lpstr>
      <vt:lpstr>Progress</vt:lpstr>
      <vt:lpstr>Application Flow</vt:lpstr>
      <vt:lpstr>Application Flow</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Manav</dc:creator>
  <cp:lastModifiedBy>Parth</cp:lastModifiedBy>
  <cp:revision>23</cp:revision>
  <dcterms:modified xsi:type="dcterms:W3CDTF">2022-02-26T05:15:14Z</dcterms:modified>
</cp:coreProperties>
</file>