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8.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140.xml.rels" ContentType="application/vnd.openxmlformats-package.relationships+xml"/>
  <Override PartName="/ppt/slideLayouts/_rels/slideLayout29.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1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7.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85.xml.rels" ContentType="application/vnd.openxmlformats-package.relationships+xml"/>
  <Override PartName="/ppt/slideLayouts/_rels/slideLayout59.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64.xml.rels" ContentType="application/vnd.openxmlformats-package.relationships+xml"/>
  <Override PartName="/ppt/slideLayouts/_rels/slideLayout143.xml.rels" ContentType="application/vnd.openxmlformats-package.relationships+xml"/>
  <Override PartName="/ppt/slideLayouts/_rels/slideLayout47.xml.rels" ContentType="application/vnd.openxmlformats-package.relationships+xml"/>
  <Override PartName="/ppt/slideLayouts/_rels/slideLayout91.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23.xml.rels" ContentType="application/vnd.openxmlformats-package.relationships+xml"/>
  <Override PartName="/ppt/slideLayouts/_rels/slideLayout121.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9.xml.rels" ContentType="application/vnd.openxmlformats-package.relationships+xml"/>
  <Override PartName="/ppt/slideLayouts/_rels/slideLayout65.xml.rels" ContentType="application/vnd.openxmlformats-package.relationships+xml"/>
  <Override PartName="/ppt/slideLayouts/_rels/slideLayout84.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131.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41.xml" ContentType="application/vnd.openxmlformats-officedocument.presentationml.slideLayout+xml"/>
  <Override PartName="/ppt/slideLayouts/slideLayout133.xml" ContentType="application/vnd.openxmlformats-officedocument.presentationml.slideLayout+xml"/>
  <Override PartName="/ppt/slideLayouts/slideLayout55.xml" ContentType="application/vnd.openxmlformats-officedocument.presentationml.slideLayout+xml"/>
  <Override PartName="/ppt/slideLayouts/slideLayout42.xml" ContentType="application/vnd.openxmlformats-officedocument.presentationml.slideLayout+xml"/>
  <Override PartName="/ppt/slideLayouts/slideLayout134.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140.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141.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40.xml" ContentType="application/vnd.openxmlformats-officedocument.presentationml.slideLayout+xml"/>
  <Override PartName="/ppt/slideLayouts/slideLayout132.xml" ContentType="application/vnd.openxmlformats-officedocument.presentationml.slideLayout+xml"/>
  <Override PartName="/ppt/slideLayouts/slideLayout54.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53.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44.xml" ContentType="application/vnd.openxmlformats-officedocument.presentationml.slideLayout+xml"/>
  <Override PartName="/ppt/slideLayouts/slideLayout52.xml" ContentType="application/vnd.openxmlformats-officedocument.presentationml.slideLayout+xml"/>
  <Override PartName="/ppt/slideLayouts/slideLayout143.xml" ContentType="application/vnd.openxmlformats-officedocument.presentationml.slideLayout+xml"/>
  <Override PartName="/ppt/slideLayouts/slideLayout51.xml" ContentType="application/vnd.openxmlformats-officedocument.presentationml.slideLayout+xml"/>
  <Override PartName="/ppt/slideLayouts/slideLayout142.xml" ContentType="application/vnd.openxmlformats-officedocument.presentationml.slideLayout+xml"/>
  <Override PartName="/ppt/slideLayouts/slideLayout50.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media/image9.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13.jpeg" ContentType="image/jpe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8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8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9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9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9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0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0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8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8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9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9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9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9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0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0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1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7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7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8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8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0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1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1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1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18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1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9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0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0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0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0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0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1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1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1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7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3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9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0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0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0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0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0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8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8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9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9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9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0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0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0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0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0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7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8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8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8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9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6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68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6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8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9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9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9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0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0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0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0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0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0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77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78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8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7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8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9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9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380880" y="0"/>
            <a:ext cx="8382600" cy="5160960"/>
            <a:chOff x="380880" y="0"/>
            <a:chExt cx="8382600" cy="5160960"/>
          </a:xfrm>
        </p:grpSpPr>
        <p:sp>
          <p:nvSpPr>
            <p:cNvPr id="1"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2"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3"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4"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5"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6"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7"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8"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9"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0"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1"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3"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24" name="CustomShape 25"/>
          <p:cNvSpPr/>
          <p:nvPr/>
        </p:nvSpPr>
        <p:spPr>
          <a:xfrm>
            <a:off x="-26640" y="2008440"/>
            <a:ext cx="9209160" cy="3171240"/>
          </a:xfrm>
          <a:custGeom>
            <a:avLst/>
            <a:gdLst/>
            <a:ahLst/>
            <a:rect l="l" t="t" r="r" b="b"/>
            <a:pathLst>
              <a:path w="368426" h="126905">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tyle>
          <a:lnRef idx="0"/>
          <a:fillRef idx="0"/>
          <a:effectRef idx="0"/>
          <a:fontRef idx="minor"/>
        </p:style>
      </p:sp>
      <p:sp>
        <p:nvSpPr>
          <p:cNvPr id="25" name="CustomShape 26"/>
          <p:cNvSpPr/>
          <p:nvPr/>
        </p:nvSpPr>
        <p:spPr>
          <a:xfrm>
            <a:off x="-26640" y="2139840"/>
            <a:ext cx="9209160" cy="3039840"/>
          </a:xfrm>
          <a:custGeom>
            <a:avLst/>
            <a:gdLst/>
            <a:ahLst/>
            <a:rect l="l" t="t" r="r" b="b"/>
            <a:pathLst>
              <a:path w="368426" h="121652">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000"/>
            </a:srgbClr>
          </a:solidFill>
          <a:ln>
            <a:noFill/>
          </a:ln>
        </p:spPr>
        <p:style>
          <a:lnRef idx="0"/>
          <a:fillRef idx="0"/>
          <a:effectRef idx="0"/>
          <a:fontRef idx="minor"/>
        </p:style>
      </p:sp>
      <p:sp>
        <p:nvSpPr>
          <p:cNvPr id="26" name="CustomShape 27"/>
          <p:cNvSpPr/>
          <p:nvPr/>
        </p:nvSpPr>
        <p:spPr>
          <a:xfrm rot="8100000">
            <a:off x="1848240" y="1815120"/>
            <a:ext cx="121320" cy="121320"/>
          </a:xfrm>
          <a:prstGeom prst="teardrop">
            <a:avLst>
              <a:gd name="adj" fmla="val 100000"/>
            </a:avLst>
          </a:prstGeom>
          <a:solidFill>
            <a:schemeClr val="accent5"/>
          </a:solidFill>
          <a:ln>
            <a:noFill/>
          </a:ln>
        </p:spPr>
        <p:style>
          <a:lnRef idx="0"/>
          <a:fillRef idx="0"/>
          <a:effectRef idx="0"/>
          <a:fontRef idx="minor"/>
        </p:style>
      </p:sp>
      <p:sp>
        <p:nvSpPr>
          <p:cNvPr id="27" name="CustomShape 28"/>
          <p:cNvSpPr/>
          <p:nvPr/>
        </p:nvSpPr>
        <p:spPr>
          <a:xfrm rot="8100000">
            <a:off x="6039360" y="209880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28" name="CustomShape 29"/>
          <p:cNvSpPr/>
          <p:nvPr/>
        </p:nvSpPr>
        <p:spPr>
          <a:xfrm rot="8100000">
            <a:off x="7182360" y="2132280"/>
            <a:ext cx="121320" cy="121320"/>
          </a:xfrm>
          <a:prstGeom prst="teardrop">
            <a:avLst>
              <a:gd name="adj" fmla="val 100000"/>
            </a:avLst>
          </a:prstGeom>
          <a:solidFill>
            <a:schemeClr val="accent1"/>
          </a:solidFill>
          <a:ln>
            <a:noFill/>
          </a:ln>
        </p:spPr>
        <p:style>
          <a:lnRef idx="0"/>
          <a:fillRef idx="0"/>
          <a:effectRef idx="0"/>
          <a:fontRef idx="minor"/>
        </p:style>
      </p:sp>
      <p:grpSp>
        <p:nvGrpSpPr>
          <p:cNvPr id="29" name="Group 30"/>
          <p:cNvGrpSpPr/>
          <p:nvPr/>
        </p:nvGrpSpPr>
        <p:grpSpPr>
          <a:xfrm>
            <a:off x="-9360" y="2023920"/>
            <a:ext cx="9166320" cy="594000"/>
            <a:chOff x="-9360" y="2023920"/>
            <a:chExt cx="9166320" cy="594000"/>
          </a:xfrm>
        </p:grpSpPr>
        <p:sp>
          <p:nvSpPr>
            <p:cNvPr id="30" name="CustomShape 31"/>
            <p:cNvSpPr/>
            <p:nvPr/>
          </p:nvSpPr>
          <p:spPr>
            <a:xfrm>
              <a:off x="-9360" y="214308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31" name="CustomShape 32"/>
            <p:cNvSpPr/>
            <p:nvPr/>
          </p:nvSpPr>
          <p:spPr>
            <a:xfrm>
              <a:off x="4195800" y="202392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32" name="CustomShape 33"/>
            <p:cNvSpPr/>
            <p:nvPr/>
          </p:nvSpPr>
          <p:spPr>
            <a:xfrm>
              <a:off x="7624800" y="203364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33" name="Group 34"/>
          <p:cNvGrpSpPr/>
          <p:nvPr/>
        </p:nvGrpSpPr>
        <p:grpSpPr>
          <a:xfrm>
            <a:off x="-42840" y="2005200"/>
            <a:ext cx="9227880" cy="641160"/>
            <a:chOff x="-42840" y="2005200"/>
            <a:chExt cx="9227880" cy="641160"/>
          </a:xfrm>
        </p:grpSpPr>
        <p:sp>
          <p:nvSpPr>
            <p:cNvPr id="34" name="CustomShape 35"/>
            <p:cNvSpPr/>
            <p:nvPr/>
          </p:nvSpPr>
          <p:spPr>
            <a:xfrm>
              <a:off x="1114560" y="2462400"/>
              <a:ext cx="55440" cy="55440"/>
            </a:xfrm>
            <a:prstGeom prst="ellipse">
              <a:avLst/>
            </a:prstGeom>
            <a:solidFill>
              <a:schemeClr val="accent2"/>
            </a:solidFill>
            <a:ln>
              <a:noFill/>
            </a:ln>
          </p:spPr>
          <p:style>
            <a:lnRef idx="0"/>
            <a:fillRef idx="0"/>
            <a:effectRef idx="0"/>
            <a:fontRef idx="minor"/>
          </p:style>
        </p:sp>
        <p:sp>
          <p:nvSpPr>
            <p:cNvPr id="35" name="CustomShape 36"/>
            <p:cNvSpPr/>
            <p:nvPr/>
          </p:nvSpPr>
          <p:spPr>
            <a:xfrm>
              <a:off x="1495440" y="2590920"/>
              <a:ext cx="55440" cy="55440"/>
            </a:xfrm>
            <a:prstGeom prst="ellipse">
              <a:avLst/>
            </a:prstGeom>
            <a:solidFill>
              <a:schemeClr val="accent2"/>
            </a:solidFill>
            <a:ln>
              <a:noFill/>
            </a:ln>
          </p:spPr>
          <p:style>
            <a:lnRef idx="0"/>
            <a:fillRef idx="0"/>
            <a:effectRef idx="0"/>
            <a:fontRef idx="minor"/>
          </p:style>
        </p:sp>
        <p:sp>
          <p:nvSpPr>
            <p:cNvPr id="36" name="CustomShape 37"/>
            <p:cNvSpPr/>
            <p:nvPr/>
          </p:nvSpPr>
          <p:spPr>
            <a:xfrm>
              <a:off x="733320" y="2533680"/>
              <a:ext cx="55440" cy="55440"/>
            </a:xfrm>
            <a:prstGeom prst="ellipse">
              <a:avLst/>
            </a:prstGeom>
            <a:solidFill>
              <a:schemeClr val="accent2"/>
            </a:solidFill>
            <a:ln>
              <a:noFill/>
            </a:ln>
          </p:spPr>
          <p:style>
            <a:lnRef idx="0"/>
            <a:fillRef idx="0"/>
            <a:effectRef idx="0"/>
            <a:fontRef idx="minor"/>
          </p:style>
        </p:sp>
        <p:sp>
          <p:nvSpPr>
            <p:cNvPr id="37" name="CustomShape 38"/>
            <p:cNvSpPr/>
            <p:nvPr/>
          </p:nvSpPr>
          <p:spPr>
            <a:xfrm>
              <a:off x="352440" y="2524320"/>
              <a:ext cx="55440" cy="55440"/>
            </a:xfrm>
            <a:prstGeom prst="ellipse">
              <a:avLst/>
            </a:prstGeom>
            <a:solidFill>
              <a:schemeClr val="accent2"/>
            </a:solidFill>
            <a:ln>
              <a:noFill/>
            </a:ln>
          </p:spPr>
          <p:style>
            <a:lnRef idx="0"/>
            <a:fillRef idx="0"/>
            <a:effectRef idx="0"/>
            <a:fontRef idx="minor"/>
          </p:style>
        </p:sp>
        <p:sp>
          <p:nvSpPr>
            <p:cNvPr id="38" name="CustomShape 39"/>
            <p:cNvSpPr/>
            <p:nvPr/>
          </p:nvSpPr>
          <p:spPr>
            <a:xfrm>
              <a:off x="-42840" y="2166840"/>
              <a:ext cx="55440" cy="55440"/>
            </a:xfrm>
            <a:prstGeom prst="ellipse">
              <a:avLst/>
            </a:prstGeom>
            <a:solidFill>
              <a:schemeClr val="accent2"/>
            </a:solidFill>
            <a:ln>
              <a:noFill/>
            </a:ln>
          </p:spPr>
          <p:style>
            <a:lnRef idx="0"/>
            <a:fillRef idx="0"/>
            <a:effectRef idx="0"/>
            <a:fontRef idx="minor"/>
          </p:style>
        </p:sp>
        <p:sp>
          <p:nvSpPr>
            <p:cNvPr id="39" name="CustomShape 40"/>
            <p:cNvSpPr/>
            <p:nvPr/>
          </p:nvSpPr>
          <p:spPr>
            <a:xfrm>
              <a:off x="1876320" y="2395440"/>
              <a:ext cx="55440" cy="55440"/>
            </a:xfrm>
            <a:prstGeom prst="ellipse">
              <a:avLst/>
            </a:prstGeom>
            <a:solidFill>
              <a:schemeClr val="accent2"/>
            </a:solidFill>
            <a:ln>
              <a:noFill/>
            </a:ln>
          </p:spPr>
          <p:style>
            <a:lnRef idx="0"/>
            <a:fillRef idx="0"/>
            <a:effectRef idx="0"/>
            <a:fontRef idx="minor"/>
          </p:style>
        </p:sp>
        <p:sp>
          <p:nvSpPr>
            <p:cNvPr id="40" name="CustomShape 41"/>
            <p:cNvSpPr/>
            <p:nvPr/>
          </p:nvSpPr>
          <p:spPr>
            <a:xfrm>
              <a:off x="2257560" y="2390760"/>
              <a:ext cx="55440" cy="55440"/>
            </a:xfrm>
            <a:prstGeom prst="ellipse">
              <a:avLst/>
            </a:prstGeom>
            <a:solidFill>
              <a:schemeClr val="accent2"/>
            </a:solidFill>
            <a:ln>
              <a:noFill/>
            </a:ln>
          </p:spPr>
          <p:style>
            <a:lnRef idx="0"/>
            <a:fillRef idx="0"/>
            <a:effectRef idx="0"/>
            <a:fontRef idx="minor"/>
          </p:style>
        </p:sp>
        <p:sp>
          <p:nvSpPr>
            <p:cNvPr id="41" name="CustomShape 42"/>
            <p:cNvSpPr/>
            <p:nvPr/>
          </p:nvSpPr>
          <p:spPr>
            <a:xfrm>
              <a:off x="2638440" y="2109960"/>
              <a:ext cx="55440" cy="55440"/>
            </a:xfrm>
            <a:prstGeom prst="ellipse">
              <a:avLst/>
            </a:prstGeom>
            <a:solidFill>
              <a:schemeClr val="accent2"/>
            </a:solidFill>
            <a:ln>
              <a:noFill/>
            </a:ln>
          </p:spPr>
          <p:style>
            <a:lnRef idx="0"/>
            <a:fillRef idx="0"/>
            <a:effectRef idx="0"/>
            <a:fontRef idx="minor"/>
          </p:style>
        </p:sp>
        <p:sp>
          <p:nvSpPr>
            <p:cNvPr id="42" name="CustomShape 43"/>
            <p:cNvSpPr/>
            <p:nvPr/>
          </p:nvSpPr>
          <p:spPr>
            <a:xfrm>
              <a:off x="3019320" y="2176560"/>
              <a:ext cx="55440" cy="55440"/>
            </a:xfrm>
            <a:prstGeom prst="ellipse">
              <a:avLst/>
            </a:prstGeom>
            <a:solidFill>
              <a:schemeClr val="accent2"/>
            </a:solidFill>
            <a:ln>
              <a:noFill/>
            </a:ln>
          </p:spPr>
          <p:style>
            <a:lnRef idx="0"/>
            <a:fillRef idx="0"/>
            <a:effectRef idx="0"/>
            <a:fontRef idx="minor"/>
          </p:style>
        </p:sp>
        <p:sp>
          <p:nvSpPr>
            <p:cNvPr id="43" name="CustomShape 44"/>
            <p:cNvSpPr/>
            <p:nvPr/>
          </p:nvSpPr>
          <p:spPr>
            <a:xfrm>
              <a:off x="3400560" y="2176560"/>
              <a:ext cx="55440" cy="55440"/>
            </a:xfrm>
            <a:prstGeom prst="ellipse">
              <a:avLst/>
            </a:prstGeom>
            <a:solidFill>
              <a:schemeClr val="accent2"/>
            </a:solidFill>
            <a:ln>
              <a:noFill/>
            </a:ln>
          </p:spPr>
          <p:style>
            <a:lnRef idx="0"/>
            <a:fillRef idx="0"/>
            <a:effectRef idx="0"/>
            <a:fontRef idx="minor"/>
          </p:style>
        </p:sp>
        <p:sp>
          <p:nvSpPr>
            <p:cNvPr id="44" name="CustomShape 45"/>
            <p:cNvSpPr/>
            <p:nvPr/>
          </p:nvSpPr>
          <p:spPr>
            <a:xfrm>
              <a:off x="3781440" y="2509920"/>
              <a:ext cx="55440" cy="55440"/>
            </a:xfrm>
            <a:prstGeom prst="ellipse">
              <a:avLst/>
            </a:prstGeom>
            <a:solidFill>
              <a:schemeClr val="accent2"/>
            </a:solidFill>
            <a:ln>
              <a:noFill/>
            </a:ln>
          </p:spPr>
          <p:style>
            <a:lnRef idx="0"/>
            <a:fillRef idx="0"/>
            <a:effectRef idx="0"/>
            <a:fontRef idx="minor"/>
          </p:style>
        </p:sp>
        <p:sp>
          <p:nvSpPr>
            <p:cNvPr id="45" name="CustomShape 46"/>
            <p:cNvSpPr/>
            <p:nvPr/>
          </p:nvSpPr>
          <p:spPr>
            <a:xfrm>
              <a:off x="4162320" y="2509920"/>
              <a:ext cx="55440" cy="55440"/>
            </a:xfrm>
            <a:prstGeom prst="ellipse">
              <a:avLst/>
            </a:prstGeom>
            <a:solidFill>
              <a:schemeClr val="accent2"/>
            </a:solidFill>
            <a:ln>
              <a:noFill/>
            </a:ln>
          </p:spPr>
          <p:style>
            <a:lnRef idx="0"/>
            <a:fillRef idx="0"/>
            <a:effectRef idx="0"/>
            <a:fontRef idx="minor"/>
          </p:style>
        </p:sp>
        <p:sp>
          <p:nvSpPr>
            <p:cNvPr id="46" name="CustomShape 47"/>
            <p:cNvSpPr/>
            <p:nvPr/>
          </p:nvSpPr>
          <p:spPr>
            <a:xfrm>
              <a:off x="4543560" y="2228760"/>
              <a:ext cx="55440" cy="55440"/>
            </a:xfrm>
            <a:prstGeom prst="ellipse">
              <a:avLst/>
            </a:prstGeom>
            <a:solidFill>
              <a:schemeClr val="accent2"/>
            </a:solidFill>
            <a:ln>
              <a:noFill/>
            </a:ln>
          </p:spPr>
          <p:style>
            <a:lnRef idx="0"/>
            <a:fillRef idx="0"/>
            <a:effectRef idx="0"/>
            <a:fontRef idx="minor"/>
          </p:style>
        </p:sp>
        <p:sp>
          <p:nvSpPr>
            <p:cNvPr id="47" name="CustomShape 48"/>
            <p:cNvSpPr/>
            <p:nvPr/>
          </p:nvSpPr>
          <p:spPr>
            <a:xfrm>
              <a:off x="4924440" y="2105280"/>
              <a:ext cx="55440" cy="55440"/>
            </a:xfrm>
            <a:prstGeom prst="ellipse">
              <a:avLst/>
            </a:prstGeom>
            <a:solidFill>
              <a:schemeClr val="accent2"/>
            </a:solidFill>
            <a:ln>
              <a:noFill/>
            </a:ln>
          </p:spPr>
          <p:style>
            <a:lnRef idx="0"/>
            <a:fillRef idx="0"/>
            <a:effectRef idx="0"/>
            <a:fontRef idx="minor"/>
          </p:style>
        </p:sp>
        <p:sp>
          <p:nvSpPr>
            <p:cNvPr id="48" name="CustomShape 49"/>
            <p:cNvSpPr/>
            <p:nvPr/>
          </p:nvSpPr>
          <p:spPr>
            <a:xfrm>
              <a:off x="5305320" y="2333880"/>
              <a:ext cx="55440" cy="55440"/>
            </a:xfrm>
            <a:prstGeom prst="ellipse">
              <a:avLst/>
            </a:prstGeom>
            <a:solidFill>
              <a:schemeClr val="accent2"/>
            </a:solidFill>
            <a:ln>
              <a:noFill/>
            </a:ln>
          </p:spPr>
          <p:style>
            <a:lnRef idx="0"/>
            <a:fillRef idx="0"/>
            <a:effectRef idx="0"/>
            <a:fontRef idx="minor"/>
          </p:style>
        </p:sp>
        <p:sp>
          <p:nvSpPr>
            <p:cNvPr id="49" name="CustomShape 50"/>
            <p:cNvSpPr/>
            <p:nvPr/>
          </p:nvSpPr>
          <p:spPr>
            <a:xfrm>
              <a:off x="5686560" y="2333880"/>
              <a:ext cx="55440" cy="55440"/>
            </a:xfrm>
            <a:prstGeom prst="ellipse">
              <a:avLst/>
            </a:prstGeom>
            <a:solidFill>
              <a:schemeClr val="accent2"/>
            </a:solidFill>
            <a:ln>
              <a:noFill/>
            </a:ln>
          </p:spPr>
          <p:style>
            <a:lnRef idx="0"/>
            <a:fillRef idx="0"/>
            <a:effectRef idx="0"/>
            <a:fontRef idx="minor"/>
          </p:style>
        </p:sp>
        <p:sp>
          <p:nvSpPr>
            <p:cNvPr id="50" name="CustomShape 51"/>
            <p:cNvSpPr/>
            <p:nvPr/>
          </p:nvSpPr>
          <p:spPr>
            <a:xfrm>
              <a:off x="6067440" y="2409840"/>
              <a:ext cx="55440" cy="55440"/>
            </a:xfrm>
            <a:prstGeom prst="ellipse">
              <a:avLst/>
            </a:prstGeom>
            <a:solidFill>
              <a:schemeClr val="accent2"/>
            </a:solidFill>
            <a:ln>
              <a:noFill/>
            </a:ln>
          </p:spPr>
          <p:style>
            <a:lnRef idx="0"/>
            <a:fillRef idx="0"/>
            <a:effectRef idx="0"/>
            <a:fontRef idx="minor"/>
          </p:style>
        </p:sp>
        <p:sp>
          <p:nvSpPr>
            <p:cNvPr id="51" name="CustomShape 52"/>
            <p:cNvSpPr/>
            <p:nvPr/>
          </p:nvSpPr>
          <p:spPr>
            <a:xfrm>
              <a:off x="6448320" y="2290680"/>
              <a:ext cx="55440" cy="55440"/>
            </a:xfrm>
            <a:prstGeom prst="ellipse">
              <a:avLst/>
            </a:prstGeom>
            <a:solidFill>
              <a:schemeClr val="accent2"/>
            </a:solidFill>
            <a:ln>
              <a:noFill/>
            </a:ln>
          </p:spPr>
          <p:style>
            <a:lnRef idx="0"/>
            <a:fillRef idx="0"/>
            <a:effectRef idx="0"/>
            <a:fontRef idx="minor"/>
          </p:style>
        </p:sp>
        <p:sp>
          <p:nvSpPr>
            <p:cNvPr id="52" name="CustomShape 53"/>
            <p:cNvSpPr/>
            <p:nvPr/>
          </p:nvSpPr>
          <p:spPr>
            <a:xfrm>
              <a:off x="6829560" y="2586240"/>
              <a:ext cx="55440" cy="55440"/>
            </a:xfrm>
            <a:prstGeom prst="ellipse">
              <a:avLst/>
            </a:prstGeom>
            <a:solidFill>
              <a:schemeClr val="accent2"/>
            </a:solidFill>
            <a:ln>
              <a:noFill/>
            </a:ln>
          </p:spPr>
          <p:style>
            <a:lnRef idx="0"/>
            <a:fillRef idx="0"/>
            <a:effectRef idx="0"/>
            <a:fontRef idx="minor"/>
          </p:style>
        </p:sp>
        <p:sp>
          <p:nvSpPr>
            <p:cNvPr id="53" name="CustomShape 54"/>
            <p:cNvSpPr/>
            <p:nvPr/>
          </p:nvSpPr>
          <p:spPr>
            <a:xfrm>
              <a:off x="7210440" y="2586240"/>
              <a:ext cx="55440" cy="55440"/>
            </a:xfrm>
            <a:prstGeom prst="ellipse">
              <a:avLst/>
            </a:prstGeom>
            <a:solidFill>
              <a:schemeClr val="accent2"/>
            </a:solidFill>
            <a:ln>
              <a:noFill/>
            </a:ln>
          </p:spPr>
          <p:style>
            <a:lnRef idx="0"/>
            <a:fillRef idx="0"/>
            <a:effectRef idx="0"/>
            <a:fontRef idx="minor"/>
          </p:style>
        </p:sp>
        <p:sp>
          <p:nvSpPr>
            <p:cNvPr id="54" name="CustomShape 55"/>
            <p:cNvSpPr/>
            <p:nvPr/>
          </p:nvSpPr>
          <p:spPr>
            <a:xfrm>
              <a:off x="7591320" y="2005200"/>
              <a:ext cx="55440" cy="55440"/>
            </a:xfrm>
            <a:prstGeom prst="ellipse">
              <a:avLst/>
            </a:prstGeom>
            <a:solidFill>
              <a:schemeClr val="accent2"/>
            </a:solidFill>
            <a:ln>
              <a:noFill/>
            </a:ln>
          </p:spPr>
          <p:style>
            <a:lnRef idx="0"/>
            <a:fillRef idx="0"/>
            <a:effectRef idx="0"/>
            <a:fontRef idx="minor"/>
          </p:style>
        </p:sp>
        <p:sp>
          <p:nvSpPr>
            <p:cNvPr id="55" name="CustomShape 56"/>
            <p:cNvSpPr/>
            <p:nvPr/>
          </p:nvSpPr>
          <p:spPr>
            <a:xfrm>
              <a:off x="7972560" y="2119320"/>
              <a:ext cx="55440" cy="55440"/>
            </a:xfrm>
            <a:prstGeom prst="ellipse">
              <a:avLst/>
            </a:prstGeom>
            <a:solidFill>
              <a:schemeClr val="accent2"/>
            </a:solidFill>
            <a:ln>
              <a:noFill/>
            </a:ln>
          </p:spPr>
          <p:style>
            <a:lnRef idx="0"/>
            <a:fillRef idx="0"/>
            <a:effectRef idx="0"/>
            <a:fontRef idx="minor"/>
          </p:style>
        </p:sp>
        <p:sp>
          <p:nvSpPr>
            <p:cNvPr id="56" name="CustomShape 57"/>
            <p:cNvSpPr/>
            <p:nvPr/>
          </p:nvSpPr>
          <p:spPr>
            <a:xfrm>
              <a:off x="8353440" y="2119320"/>
              <a:ext cx="55440" cy="55440"/>
            </a:xfrm>
            <a:prstGeom prst="ellipse">
              <a:avLst/>
            </a:prstGeom>
            <a:solidFill>
              <a:schemeClr val="accent2"/>
            </a:solidFill>
            <a:ln>
              <a:noFill/>
            </a:ln>
          </p:spPr>
          <p:style>
            <a:lnRef idx="0"/>
            <a:fillRef idx="0"/>
            <a:effectRef idx="0"/>
            <a:fontRef idx="minor"/>
          </p:style>
        </p:sp>
        <p:sp>
          <p:nvSpPr>
            <p:cNvPr id="57" name="CustomShape 58"/>
            <p:cNvSpPr/>
            <p:nvPr/>
          </p:nvSpPr>
          <p:spPr>
            <a:xfrm>
              <a:off x="8734320" y="2119320"/>
              <a:ext cx="55440" cy="55440"/>
            </a:xfrm>
            <a:prstGeom prst="ellipse">
              <a:avLst/>
            </a:prstGeom>
            <a:solidFill>
              <a:schemeClr val="accent2"/>
            </a:solidFill>
            <a:ln>
              <a:noFill/>
            </a:ln>
          </p:spPr>
          <p:style>
            <a:lnRef idx="0"/>
            <a:fillRef idx="0"/>
            <a:effectRef idx="0"/>
            <a:fontRef idx="minor"/>
          </p:style>
        </p:sp>
        <p:sp>
          <p:nvSpPr>
            <p:cNvPr id="58" name="CustomShape 59"/>
            <p:cNvSpPr/>
            <p:nvPr/>
          </p:nvSpPr>
          <p:spPr>
            <a:xfrm>
              <a:off x="9129600" y="2428920"/>
              <a:ext cx="55440" cy="55440"/>
            </a:xfrm>
            <a:prstGeom prst="ellipse">
              <a:avLst/>
            </a:prstGeom>
            <a:solidFill>
              <a:schemeClr val="accent2"/>
            </a:solidFill>
            <a:ln>
              <a:noFill/>
            </a:ln>
          </p:spPr>
          <p:style>
            <a:lnRef idx="0"/>
            <a:fillRef idx="0"/>
            <a:effectRef idx="0"/>
            <a:fontRef idx="minor"/>
          </p:style>
        </p:sp>
      </p:grpSp>
      <p:sp>
        <p:nvSpPr>
          <p:cNvPr id="59" name="CustomShape 60"/>
          <p:cNvSpPr/>
          <p:nvPr/>
        </p:nvSpPr>
        <p:spPr>
          <a:xfrm>
            <a:off x="2990880" y="2147760"/>
            <a:ext cx="113040" cy="113040"/>
          </a:xfrm>
          <a:prstGeom prst="ellipse">
            <a:avLst/>
          </a:prstGeom>
          <a:noFill/>
          <a:ln w="9360">
            <a:solidFill>
              <a:schemeClr val="accent2"/>
            </a:solidFill>
            <a:round/>
          </a:ln>
        </p:spPr>
        <p:style>
          <a:lnRef idx="0"/>
          <a:fillRef idx="0"/>
          <a:effectRef idx="0"/>
          <a:fontRef idx="minor"/>
        </p:style>
      </p:sp>
      <p:sp>
        <p:nvSpPr>
          <p:cNvPr id="60" name="CustomShape 61"/>
          <p:cNvSpPr/>
          <p:nvPr/>
        </p:nvSpPr>
        <p:spPr>
          <a:xfrm>
            <a:off x="1085760" y="2433600"/>
            <a:ext cx="113040" cy="113040"/>
          </a:xfrm>
          <a:prstGeom prst="ellipse">
            <a:avLst/>
          </a:prstGeom>
          <a:noFill/>
          <a:ln w="9360">
            <a:solidFill>
              <a:schemeClr val="accent2"/>
            </a:solidFill>
            <a:round/>
          </a:ln>
        </p:spPr>
        <p:style>
          <a:lnRef idx="0"/>
          <a:fillRef idx="0"/>
          <a:effectRef idx="0"/>
          <a:fontRef idx="minor"/>
        </p:style>
      </p:sp>
      <p:sp>
        <p:nvSpPr>
          <p:cNvPr id="61" name="CustomShape 62"/>
          <p:cNvSpPr/>
          <p:nvPr/>
        </p:nvSpPr>
        <p:spPr>
          <a:xfrm>
            <a:off x="4895640" y="2077560"/>
            <a:ext cx="113040" cy="113040"/>
          </a:xfrm>
          <a:prstGeom prst="ellipse">
            <a:avLst/>
          </a:prstGeom>
          <a:noFill/>
          <a:ln w="9360">
            <a:solidFill>
              <a:schemeClr val="accent2"/>
            </a:solidFill>
            <a:round/>
          </a:ln>
        </p:spPr>
        <p:style>
          <a:lnRef idx="0"/>
          <a:fillRef idx="0"/>
          <a:effectRef idx="0"/>
          <a:fontRef idx="minor"/>
        </p:style>
      </p:sp>
      <p:sp>
        <p:nvSpPr>
          <p:cNvPr id="62" name="CustomShape 63"/>
          <p:cNvSpPr/>
          <p:nvPr/>
        </p:nvSpPr>
        <p:spPr>
          <a:xfrm rot="8100000">
            <a:off x="8700480" y="189108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63"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4"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10" name="Group 1"/>
          <p:cNvGrpSpPr/>
          <p:nvPr/>
        </p:nvGrpSpPr>
        <p:grpSpPr>
          <a:xfrm>
            <a:off x="380880" y="0"/>
            <a:ext cx="8382600" cy="5160960"/>
            <a:chOff x="380880" y="0"/>
            <a:chExt cx="8382600" cy="5160960"/>
          </a:xfrm>
        </p:grpSpPr>
        <p:sp>
          <p:nvSpPr>
            <p:cNvPr id="911"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2"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3"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4"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5"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6"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7"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8"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19"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20"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21"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22"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23"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24"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25"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26"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27"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28"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29"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30"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31"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32"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933"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934"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935"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936"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937"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938"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939" name="Group 30"/>
          <p:cNvGrpSpPr/>
          <p:nvPr/>
        </p:nvGrpSpPr>
        <p:grpSpPr>
          <a:xfrm>
            <a:off x="-9360" y="4462560"/>
            <a:ext cx="9166320" cy="593640"/>
            <a:chOff x="-9360" y="4462560"/>
            <a:chExt cx="9166320" cy="593640"/>
          </a:xfrm>
        </p:grpSpPr>
        <p:sp>
          <p:nvSpPr>
            <p:cNvPr id="940"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941"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942"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943" name="Group 34"/>
          <p:cNvGrpSpPr/>
          <p:nvPr/>
        </p:nvGrpSpPr>
        <p:grpSpPr>
          <a:xfrm>
            <a:off x="-42840" y="4443480"/>
            <a:ext cx="9227880" cy="641160"/>
            <a:chOff x="-42840" y="4443480"/>
            <a:chExt cx="9227880" cy="641160"/>
          </a:xfrm>
        </p:grpSpPr>
        <p:sp>
          <p:nvSpPr>
            <p:cNvPr id="944"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945"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946"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947"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948"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949"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950"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951"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952"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953"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954"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955"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956"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957"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958"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959"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960"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961"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962"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963"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964"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965"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966"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967"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968"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969"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970"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971"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972"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973"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74"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11" name="Group 1"/>
          <p:cNvGrpSpPr/>
          <p:nvPr/>
        </p:nvGrpSpPr>
        <p:grpSpPr>
          <a:xfrm>
            <a:off x="380880" y="0"/>
            <a:ext cx="8382600" cy="5160960"/>
            <a:chOff x="380880" y="0"/>
            <a:chExt cx="8382600" cy="5160960"/>
          </a:xfrm>
        </p:grpSpPr>
        <p:sp>
          <p:nvSpPr>
            <p:cNvPr id="1012"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13"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14"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15"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16"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17"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18"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19"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20"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21"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22"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23"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24"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25"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26"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27"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28"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29"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30"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31"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32"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33"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034"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1035"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1036"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1037"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1038"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1039"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1040" name="Group 30"/>
          <p:cNvGrpSpPr/>
          <p:nvPr/>
        </p:nvGrpSpPr>
        <p:grpSpPr>
          <a:xfrm>
            <a:off x="-9360" y="4462560"/>
            <a:ext cx="9166320" cy="593640"/>
            <a:chOff x="-9360" y="4462560"/>
            <a:chExt cx="9166320" cy="593640"/>
          </a:xfrm>
        </p:grpSpPr>
        <p:sp>
          <p:nvSpPr>
            <p:cNvPr id="1041"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1042"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1043"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1044" name="Group 34"/>
          <p:cNvGrpSpPr/>
          <p:nvPr/>
        </p:nvGrpSpPr>
        <p:grpSpPr>
          <a:xfrm>
            <a:off x="-42840" y="4443480"/>
            <a:ext cx="9227880" cy="641160"/>
            <a:chOff x="-42840" y="4443480"/>
            <a:chExt cx="9227880" cy="641160"/>
          </a:xfrm>
        </p:grpSpPr>
        <p:sp>
          <p:nvSpPr>
            <p:cNvPr id="1045"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1046"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1047"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1048"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1049"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1050"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1051"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1052"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1053"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1054"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1055"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1056"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1057"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1058"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1059"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1060"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1061"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1062"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1063"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1064"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1065"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1066"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1067"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1068"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1069"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1070"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1071"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1072"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1073"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1074"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75"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12" name="Group 1"/>
          <p:cNvGrpSpPr/>
          <p:nvPr/>
        </p:nvGrpSpPr>
        <p:grpSpPr>
          <a:xfrm>
            <a:off x="380880" y="0"/>
            <a:ext cx="8382600" cy="5160960"/>
            <a:chOff x="380880" y="0"/>
            <a:chExt cx="8382600" cy="5160960"/>
          </a:xfrm>
        </p:grpSpPr>
        <p:sp>
          <p:nvSpPr>
            <p:cNvPr id="1113"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4"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5"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6"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7"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8"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9"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0"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1"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2"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3"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4"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25"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26"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27"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28"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29"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30"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31"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32"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33"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34"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35"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1136"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1137"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1138"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1139"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1140"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1141" name="Group 30"/>
          <p:cNvGrpSpPr/>
          <p:nvPr/>
        </p:nvGrpSpPr>
        <p:grpSpPr>
          <a:xfrm>
            <a:off x="-9360" y="4462560"/>
            <a:ext cx="9166320" cy="593640"/>
            <a:chOff x="-9360" y="4462560"/>
            <a:chExt cx="9166320" cy="593640"/>
          </a:xfrm>
        </p:grpSpPr>
        <p:sp>
          <p:nvSpPr>
            <p:cNvPr id="1142"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1143"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1144"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1145" name="Group 34"/>
          <p:cNvGrpSpPr/>
          <p:nvPr/>
        </p:nvGrpSpPr>
        <p:grpSpPr>
          <a:xfrm>
            <a:off x="-42840" y="4443480"/>
            <a:ext cx="9227880" cy="641160"/>
            <a:chOff x="-42840" y="4443480"/>
            <a:chExt cx="9227880" cy="641160"/>
          </a:xfrm>
        </p:grpSpPr>
        <p:sp>
          <p:nvSpPr>
            <p:cNvPr id="1146"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1147"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1148"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1149"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1150"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1151"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1152"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1153"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1154"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1155"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1156"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1157"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1158"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1159"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1160"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1161"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1162"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1163"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1164"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1165"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1166"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1167"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1168"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1169"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1170"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1171"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1172"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1173"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1174"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1175"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76"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1" name="Group 1"/>
          <p:cNvGrpSpPr/>
          <p:nvPr/>
        </p:nvGrpSpPr>
        <p:grpSpPr>
          <a:xfrm>
            <a:off x="380880" y="0"/>
            <a:ext cx="8382600" cy="5160960"/>
            <a:chOff x="380880" y="0"/>
            <a:chExt cx="8382600" cy="5160960"/>
          </a:xfrm>
        </p:grpSpPr>
        <p:sp>
          <p:nvSpPr>
            <p:cNvPr id="102"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3"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4"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5"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6"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7"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8"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9"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0"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3"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4"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5"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6"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7"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8"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19"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20"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21"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22"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23"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124"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125"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126"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127"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128"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129"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130" name="Group 30"/>
          <p:cNvGrpSpPr/>
          <p:nvPr/>
        </p:nvGrpSpPr>
        <p:grpSpPr>
          <a:xfrm>
            <a:off x="-9360" y="4462560"/>
            <a:ext cx="9166320" cy="593640"/>
            <a:chOff x="-9360" y="4462560"/>
            <a:chExt cx="9166320" cy="593640"/>
          </a:xfrm>
        </p:grpSpPr>
        <p:sp>
          <p:nvSpPr>
            <p:cNvPr id="131"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132"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133"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134" name="Group 34"/>
          <p:cNvGrpSpPr/>
          <p:nvPr/>
        </p:nvGrpSpPr>
        <p:grpSpPr>
          <a:xfrm>
            <a:off x="-42840" y="4443480"/>
            <a:ext cx="9227880" cy="641160"/>
            <a:chOff x="-42840" y="4443480"/>
            <a:chExt cx="9227880" cy="641160"/>
          </a:xfrm>
        </p:grpSpPr>
        <p:sp>
          <p:nvSpPr>
            <p:cNvPr id="135"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136"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137"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138"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139"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140"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141"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142"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143"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144"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145"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146"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147"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148"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149"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150"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151"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152"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153"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154"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155"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156"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157"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158"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159"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160"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161"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162"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163"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164" name="PlaceHolder 64"/>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5" name="PlaceHolder 65"/>
          <p:cNvSpPr>
            <a:spLocks noGrp="1"/>
          </p:cNvSpPr>
          <p:nvPr>
            <p:ph type="body"/>
          </p:nvPr>
        </p:nvSpPr>
        <p:spPr>
          <a:xfrm>
            <a:off x="457200" y="1203480"/>
            <a:ext cx="4015440" cy="2982600"/>
          </a:xfrm>
          <a:prstGeom prst="rect">
            <a:avLst/>
          </a:prstGeom>
        </p:spPr>
        <p:txBody>
          <a:bodyPr lIns="0" rIns="0" tIns="0" bIns="0">
            <a:normAutofit fontScale="26000"/>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66" name="PlaceHolder 66"/>
          <p:cNvSpPr>
            <a:spLocks noGrp="1"/>
          </p:cNvSpPr>
          <p:nvPr>
            <p:ph type="body"/>
          </p:nvPr>
        </p:nvSpPr>
        <p:spPr>
          <a:xfrm>
            <a:off x="4674240" y="1203480"/>
            <a:ext cx="4015440" cy="2982600"/>
          </a:xfrm>
          <a:prstGeom prst="rect">
            <a:avLst/>
          </a:prstGeom>
        </p:spPr>
        <p:txBody>
          <a:bodyPr lIns="0" rIns="0" tIns="0" bIns="0">
            <a:normAutofit fontScale="26000"/>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3" name="Group 1"/>
          <p:cNvGrpSpPr/>
          <p:nvPr/>
        </p:nvGrpSpPr>
        <p:grpSpPr>
          <a:xfrm>
            <a:off x="380880" y="0"/>
            <a:ext cx="8382600" cy="5160960"/>
            <a:chOff x="380880" y="0"/>
            <a:chExt cx="8382600" cy="5160960"/>
          </a:xfrm>
        </p:grpSpPr>
        <p:sp>
          <p:nvSpPr>
            <p:cNvPr id="204"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5"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6"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7"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8"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9"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0"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1"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2"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3"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4"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5"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16"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17"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18"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19"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0"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1"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2"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3"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4"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5"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226"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227" name="CustomShape 25"/>
          <p:cNvSpPr/>
          <p:nvPr/>
        </p:nvSpPr>
        <p:spPr>
          <a:xfrm>
            <a:off x="-26640" y="2008440"/>
            <a:ext cx="9209160" cy="3171240"/>
          </a:xfrm>
          <a:custGeom>
            <a:avLst/>
            <a:gdLst/>
            <a:ahLst/>
            <a:rect l="l" t="t" r="r" b="b"/>
            <a:pathLst>
              <a:path w="368426" h="126905">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tyle>
          <a:lnRef idx="0"/>
          <a:fillRef idx="0"/>
          <a:effectRef idx="0"/>
          <a:fontRef idx="minor"/>
        </p:style>
      </p:sp>
      <p:sp>
        <p:nvSpPr>
          <p:cNvPr id="228" name="CustomShape 26"/>
          <p:cNvSpPr/>
          <p:nvPr/>
        </p:nvSpPr>
        <p:spPr>
          <a:xfrm>
            <a:off x="-26640" y="2139840"/>
            <a:ext cx="9209160" cy="3039840"/>
          </a:xfrm>
          <a:custGeom>
            <a:avLst/>
            <a:gdLst/>
            <a:ahLst/>
            <a:rect l="l" t="t" r="r" b="b"/>
            <a:pathLst>
              <a:path w="368426" h="121652">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000"/>
            </a:srgbClr>
          </a:solidFill>
          <a:ln>
            <a:noFill/>
          </a:ln>
        </p:spPr>
        <p:style>
          <a:lnRef idx="0"/>
          <a:fillRef idx="0"/>
          <a:effectRef idx="0"/>
          <a:fontRef idx="minor"/>
        </p:style>
      </p:sp>
      <p:sp>
        <p:nvSpPr>
          <p:cNvPr id="229" name="CustomShape 27"/>
          <p:cNvSpPr/>
          <p:nvPr/>
        </p:nvSpPr>
        <p:spPr>
          <a:xfrm rot="8100000">
            <a:off x="1848240" y="1815120"/>
            <a:ext cx="121320" cy="121320"/>
          </a:xfrm>
          <a:prstGeom prst="teardrop">
            <a:avLst>
              <a:gd name="adj" fmla="val 100000"/>
            </a:avLst>
          </a:prstGeom>
          <a:solidFill>
            <a:schemeClr val="accent5"/>
          </a:solidFill>
          <a:ln>
            <a:noFill/>
          </a:ln>
        </p:spPr>
        <p:style>
          <a:lnRef idx="0"/>
          <a:fillRef idx="0"/>
          <a:effectRef idx="0"/>
          <a:fontRef idx="minor"/>
        </p:style>
      </p:sp>
      <p:sp>
        <p:nvSpPr>
          <p:cNvPr id="230" name="CustomShape 28"/>
          <p:cNvSpPr/>
          <p:nvPr/>
        </p:nvSpPr>
        <p:spPr>
          <a:xfrm rot="8100000">
            <a:off x="6039360" y="209880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231" name="CustomShape 29"/>
          <p:cNvSpPr/>
          <p:nvPr/>
        </p:nvSpPr>
        <p:spPr>
          <a:xfrm rot="8100000">
            <a:off x="7182360" y="2132280"/>
            <a:ext cx="121320" cy="121320"/>
          </a:xfrm>
          <a:prstGeom prst="teardrop">
            <a:avLst>
              <a:gd name="adj" fmla="val 100000"/>
            </a:avLst>
          </a:prstGeom>
          <a:solidFill>
            <a:schemeClr val="accent1"/>
          </a:solidFill>
          <a:ln>
            <a:noFill/>
          </a:ln>
        </p:spPr>
        <p:style>
          <a:lnRef idx="0"/>
          <a:fillRef idx="0"/>
          <a:effectRef idx="0"/>
          <a:fontRef idx="minor"/>
        </p:style>
      </p:sp>
      <p:grpSp>
        <p:nvGrpSpPr>
          <p:cNvPr id="232" name="Group 30"/>
          <p:cNvGrpSpPr/>
          <p:nvPr/>
        </p:nvGrpSpPr>
        <p:grpSpPr>
          <a:xfrm>
            <a:off x="-9360" y="2023920"/>
            <a:ext cx="9166320" cy="594000"/>
            <a:chOff x="-9360" y="2023920"/>
            <a:chExt cx="9166320" cy="594000"/>
          </a:xfrm>
        </p:grpSpPr>
        <p:sp>
          <p:nvSpPr>
            <p:cNvPr id="233" name="CustomShape 31"/>
            <p:cNvSpPr/>
            <p:nvPr/>
          </p:nvSpPr>
          <p:spPr>
            <a:xfrm>
              <a:off x="-9360" y="214308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rgbClr val="3c78d8"/>
              </a:solidFill>
              <a:round/>
            </a:ln>
          </p:spPr>
          <p:style>
            <a:lnRef idx="0"/>
            <a:fillRef idx="0"/>
            <a:effectRef idx="0"/>
            <a:fontRef idx="minor"/>
          </p:style>
        </p:sp>
        <p:sp>
          <p:nvSpPr>
            <p:cNvPr id="234" name="CustomShape 32"/>
            <p:cNvSpPr/>
            <p:nvPr/>
          </p:nvSpPr>
          <p:spPr>
            <a:xfrm>
              <a:off x="4195800" y="202392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rgbClr val="3c78d8"/>
              </a:solidFill>
              <a:round/>
            </a:ln>
          </p:spPr>
          <p:style>
            <a:lnRef idx="0"/>
            <a:fillRef idx="0"/>
            <a:effectRef idx="0"/>
            <a:fontRef idx="minor"/>
          </p:style>
        </p:sp>
        <p:sp>
          <p:nvSpPr>
            <p:cNvPr id="235" name="CustomShape 33"/>
            <p:cNvSpPr/>
            <p:nvPr/>
          </p:nvSpPr>
          <p:spPr>
            <a:xfrm>
              <a:off x="7624800" y="203364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rgbClr val="3c78d8"/>
              </a:solidFill>
              <a:round/>
            </a:ln>
          </p:spPr>
          <p:style>
            <a:lnRef idx="0"/>
            <a:fillRef idx="0"/>
            <a:effectRef idx="0"/>
            <a:fontRef idx="minor"/>
          </p:style>
        </p:sp>
      </p:grpSp>
      <p:grpSp>
        <p:nvGrpSpPr>
          <p:cNvPr id="236" name="Group 34"/>
          <p:cNvGrpSpPr/>
          <p:nvPr/>
        </p:nvGrpSpPr>
        <p:grpSpPr>
          <a:xfrm>
            <a:off x="-42840" y="2005200"/>
            <a:ext cx="9227880" cy="641160"/>
            <a:chOff x="-42840" y="2005200"/>
            <a:chExt cx="9227880" cy="641160"/>
          </a:xfrm>
        </p:grpSpPr>
        <p:sp>
          <p:nvSpPr>
            <p:cNvPr id="237" name="CustomShape 35"/>
            <p:cNvSpPr/>
            <p:nvPr/>
          </p:nvSpPr>
          <p:spPr>
            <a:xfrm>
              <a:off x="1114560" y="2462400"/>
              <a:ext cx="55440" cy="55440"/>
            </a:xfrm>
            <a:prstGeom prst="ellipse">
              <a:avLst/>
            </a:prstGeom>
            <a:solidFill>
              <a:srgbClr val="3c78d8"/>
            </a:solidFill>
            <a:ln>
              <a:noFill/>
            </a:ln>
          </p:spPr>
          <p:style>
            <a:lnRef idx="0"/>
            <a:fillRef idx="0"/>
            <a:effectRef idx="0"/>
            <a:fontRef idx="minor"/>
          </p:style>
        </p:sp>
        <p:sp>
          <p:nvSpPr>
            <p:cNvPr id="238" name="CustomShape 36"/>
            <p:cNvSpPr/>
            <p:nvPr/>
          </p:nvSpPr>
          <p:spPr>
            <a:xfrm>
              <a:off x="1495440" y="2590920"/>
              <a:ext cx="55440" cy="55440"/>
            </a:xfrm>
            <a:prstGeom prst="ellipse">
              <a:avLst/>
            </a:prstGeom>
            <a:solidFill>
              <a:srgbClr val="3c78d8"/>
            </a:solidFill>
            <a:ln>
              <a:noFill/>
            </a:ln>
          </p:spPr>
          <p:style>
            <a:lnRef idx="0"/>
            <a:fillRef idx="0"/>
            <a:effectRef idx="0"/>
            <a:fontRef idx="minor"/>
          </p:style>
        </p:sp>
        <p:sp>
          <p:nvSpPr>
            <p:cNvPr id="239" name="CustomShape 37"/>
            <p:cNvSpPr/>
            <p:nvPr/>
          </p:nvSpPr>
          <p:spPr>
            <a:xfrm>
              <a:off x="733320" y="2533680"/>
              <a:ext cx="55440" cy="55440"/>
            </a:xfrm>
            <a:prstGeom prst="ellipse">
              <a:avLst/>
            </a:prstGeom>
            <a:solidFill>
              <a:srgbClr val="3c78d8"/>
            </a:solidFill>
            <a:ln>
              <a:noFill/>
            </a:ln>
          </p:spPr>
          <p:style>
            <a:lnRef idx="0"/>
            <a:fillRef idx="0"/>
            <a:effectRef idx="0"/>
            <a:fontRef idx="minor"/>
          </p:style>
        </p:sp>
        <p:sp>
          <p:nvSpPr>
            <p:cNvPr id="240" name="CustomShape 38"/>
            <p:cNvSpPr/>
            <p:nvPr/>
          </p:nvSpPr>
          <p:spPr>
            <a:xfrm>
              <a:off x="352440" y="2524320"/>
              <a:ext cx="55440" cy="55440"/>
            </a:xfrm>
            <a:prstGeom prst="ellipse">
              <a:avLst/>
            </a:prstGeom>
            <a:solidFill>
              <a:srgbClr val="3c78d8"/>
            </a:solidFill>
            <a:ln>
              <a:noFill/>
            </a:ln>
          </p:spPr>
          <p:style>
            <a:lnRef idx="0"/>
            <a:fillRef idx="0"/>
            <a:effectRef idx="0"/>
            <a:fontRef idx="minor"/>
          </p:style>
        </p:sp>
        <p:sp>
          <p:nvSpPr>
            <p:cNvPr id="241" name="CustomShape 39"/>
            <p:cNvSpPr/>
            <p:nvPr/>
          </p:nvSpPr>
          <p:spPr>
            <a:xfrm>
              <a:off x="-42840" y="2166840"/>
              <a:ext cx="55440" cy="55440"/>
            </a:xfrm>
            <a:prstGeom prst="ellipse">
              <a:avLst/>
            </a:prstGeom>
            <a:solidFill>
              <a:srgbClr val="3c78d8"/>
            </a:solidFill>
            <a:ln>
              <a:noFill/>
            </a:ln>
          </p:spPr>
          <p:style>
            <a:lnRef idx="0"/>
            <a:fillRef idx="0"/>
            <a:effectRef idx="0"/>
            <a:fontRef idx="minor"/>
          </p:style>
        </p:sp>
        <p:sp>
          <p:nvSpPr>
            <p:cNvPr id="242" name="CustomShape 40"/>
            <p:cNvSpPr/>
            <p:nvPr/>
          </p:nvSpPr>
          <p:spPr>
            <a:xfrm>
              <a:off x="1876320" y="2395440"/>
              <a:ext cx="55440" cy="55440"/>
            </a:xfrm>
            <a:prstGeom prst="ellipse">
              <a:avLst/>
            </a:prstGeom>
            <a:solidFill>
              <a:srgbClr val="3c78d8"/>
            </a:solidFill>
            <a:ln>
              <a:noFill/>
            </a:ln>
          </p:spPr>
          <p:style>
            <a:lnRef idx="0"/>
            <a:fillRef idx="0"/>
            <a:effectRef idx="0"/>
            <a:fontRef idx="minor"/>
          </p:style>
        </p:sp>
        <p:sp>
          <p:nvSpPr>
            <p:cNvPr id="243" name="CustomShape 41"/>
            <p:cNvSpPr/>
            <p:nvPr/>
          </p:nvSpPr>
          <p:spPr>
            <a:xfrm>
              <a:off x="2257560" y="2390760"/>
              <a:ext cx="55440" cy="55440"/>
            </a:xfrm>
            <a:prstGeom prst="ellipse">
              <a:avLst/>
            </a:prstGeom>
            <a:solidFill>
              <a:srgbClr val="3c78d8"/>
            </a:solidFill>
            <a:ln>
              <a:noFill/>
            </a:ln>
          </p:spPr>
          <p:style>
            <a:lnRef idx="0"/>
            <a:fillRef idx="0"/>
            <a:effectRef idx="0"/>
            <a:fontRef idx="minor"/>
          </p:style>
        </p:sp>
        <p:sp>
          <p:nvSpPr>
            <p:cNvPr id="244" name="CustomShape 42"/>
            <p:cNvSpPr/>
            <p:nvPr/>
          </p:nvSpPr>
          <p:spPr>
            <a:xfrm>
              <a:off x="2638440" y="2109960"/>
              <a:ext cx="55440" cy="55440"/>
            </a:xfrm>
            <a:prstGeom prst="ellipse">
              <a:avLst/>
            </a:prstGeom>
            <a:solidFill>
              <a:srgbClr val="3c78d8"/>
            </a:solidFill>
            <a:ln>
              <a:noFill/>
            </a:ln>
          </p:spPr>
          <p:style>
            <a:lnRef idx="0"/>
            <a:fillRef idx="0"/>
            <a:effectRef idx="0"/>
            <a:fontRef idx="minor"/>
          </p:style>
        </p:sp>
        <p:sp>
          <p:nvSpPr>
            <p:cNvPr id="245" name="CustomShape 43"/>
            <p:cNvSpPr/>
            <p:nvPr/>
          </p:nvSpPr>
          <p:spPr>
            <a:xfrm>
              <a:off x="3019320" y="2176560"/>
              <a:ext cx="55440" cy="55440"/>
            </a:xfrm>
            <a:prstGeom prst="ellipse">
              <a:avLst/>
            </a:prstGeom>
            <a:solidFill>
              <a:srgbClr val="3c78d8"/>
            </a:solidFill>
            <a:ln>
              <a:noFill/>
            </a:ln>
          </p:spPr>
          <p:style>
            <a:lnRef idx="0"/>
            <a:fillRef idx="0"/>
            <a:effectRef idx="0"/>
            <a:fontRef idx="minor"/>
          </p:style>
        </p:sp>
        <p:sp>
          <p:nvSpPr>
            <p:cNvPr id="246" name="CustomShape 44"/>
            <p:cNvSpPr/>
            <p:nvPr/>
          </p:nvSpPr>
          <p:spPr>
            <a:xfrm>
              <a:off x="3400560" y="2176560"/>
              <a:ext cx="55440" cy="55440"/>
            </a:xfrm>
            <a:prstGeom prst="ellipse">
              <a:avLst/>
            </a:prstGeom>
            <a:solidFill>
              <a:srgbClr val="3c78d8"/>
            </a:solidFill>
            <a:ln>
              <a:noFill/>
            </a:ln>
          </p:spPr>
          <p:style>
            <a:lnRef idx="0"/>
            <a:fillRef idx="0"/>
            <a:effectRef idx="0"/>
            <a:fontRef idx="minor"/>
          </p:style>
        </p:sp>
        <p:sp>
          <p:nvSpPr>
            <p:cNvPr id="247" name="CustomShape 45"/>
            <p:cNvSpPr/>
            <p:nvPr/>
          </p:nvSpPr>
          <p:spPr>
            <a:xfrm>
              <a:off x="3781440" y="2509920"/>
              <a:ext cx="55440" cy="55440"/>
            </a:xfrm>
            <a:prstGeom prst="ellipse">
              <a:avLst/>
            </a:prstGeom>
            <a:solidFill>
              <a:srgbClr val="3c78d8"/>
            </a:solidFill>
            <a:ln>
              <a:noFill/>
            </a:ln>
          </p:spPr>
          <p:style>
            <a:lnRef idx="0"/>
            <a:fillRef idx="0"/>
            <a:effectRef idx="0"/>
            <a:fontRef idx="minor"/>
          </p:style>
        </p:sp>
        <p:sp>
          <p:nvSpPr>
            <p:cNvPr id="248" name="CustomShape 46"/>
            <p:cNvSpPr/>
            <p:nvPr/>
          </p:nvSpPr>
          <p:spPr>
            <a:xfrm>
              <a:off x="4162320" y="2509920"/>
              <a:ext cx="55440" cy="55440"/>
            </a:xfrm>
            <a:prstGeom prst="ellipse">
              <a:avLst/>
            </a:prstGeom>
            <a:solidFill>
              <a:srgbClr val="3c78d8"/>
            </a:solidFill>
            <a:ln>
              <a:noFill/>
            </a:ln>
          </p:spPr>
          <p:style>
            <a:lnRef idx="0"/>
            <a:fillRef idx="0"/>
            <a:effectRef idx="0"/>
            <a:fontRef idx="minor"/>
          </p:style>
        </p:sp>
        <p:sp>
          <p:nvSpPr>
            <p:cNvPr id="249" name="CustomShape 47"/>
            <p:cNvSpPr/>
            <p:nvPr/>
          </p:nvSpPr>
          <p:spPr>
            <a:xfrm>
              <a:off x="4543560" y="2228760"/>
              <a:ext cx="55440" cy="55440"/>
            </a:xfrm>
            <a:prstGeom prst="ellipse">
              <a:avLst/>
            </a:prstGeom>
            <a:solidFill>
              <a:srgbClr val="3c78d8"/>
            </a:solidFill>
            <a:ln>
              <a:noFill/>
            </a:ln>
          </p:spPr>
          <p:style>
            <a:lnRef idx="0"/>
            <a:fillRef idx="0"/>
            <a:effectRef idx="0"/>
            <a:fontRef idx="minor"/>
          </p:style>
        </p:sp>
        <p:sp>
          <p:nvSpPr>
            <p:cNvPr id="250" name="CustomShape 48"/>
            <p:cNvSpPr/>
            <p:nvPr/>
          </p:nvSpPr>
          <p:spPr>
            <a:xfrm>
              <a:off x="4924440" y="2105280"/>
              <a:ext cx="55440" cy="55440"/>
            </a:xfrm>
            <a:prstGeom prst="ellipse">
              <a:avLst/>
            </a:prstGeom>
            <a:solidFill>
              <a:srgbClr val="3c78d8"/>
            </a:solidFill>
            <a:ln>
              <a:noFill/>
            </a:ln>
          </p:spPr>
          <p:style>
            <a:lnRef idx="0"/>
            <a:fillRef idx="0"/>
            <a:effectRef idx="0"/>
            <a:fontRef idx="minor"/>
          </p:style>
        </p:sp>
        <p:sp>
          <p:nvSpPr>
            <p:cNvPr id="251" name="CustomShape 49"/>
            <p:cNvSpPr/>
            <p:nvPr/>
          </p:nvSpPr>
          <p:spPr>
            <a:xfrm>
              <a:off x="5305320" y="2333880"/>
              <a:ext cx="55440" cy="55440"/>
            </a:xfrm>
            <a:prstGeom prst="ellipse">
              <a:avLst/>
            </a:prstGeom>
            <a:solidFill>
              <a:srgbClr val="3c78d8"/>
            </a:solidFill>
            <a:ln>
              <a:noFill/>
            </a:ln>
          </p:spPr>
          <p:style>
            <a:lnRef idx="0"/>
            <a:fillRef idx="0"/>
            <a:effectRef idx="0"/>
            <a:fontRef idx="minor"/>
          </p:style>
        </p:sp>
        <p:sp>
          <p:nvSpPr>
            <p:cNvPr id="252" name="CustomShape 50"/>
            <p:cNvSpPr/>
            <p:nvPr/>
          </p:nvSpPr>
          <p:spPr>
            <a:xfrm>
              <a:off x="5686560" y="2333880"/>
              <a:ext cx="55440" cy="55440"/>
            </a:xfrm>
            <a:prstGeom prst="ellipse">
              <a:avLst/>
            </a:prstGeom>
            <a:solidFill>
              <a:srgbClr val="3c78d8"/>
            </a:solidFill>
            <a:ln>
              <a:noFill/>
            </a:ln>
          </p:spPr>
          <p:style>
            <a:lnRef idx="0"/>
            <a:fillRef idx="0"/>
            <a:effectRef idx="0"/>
            <a:fontRef idx="minor"/>
          </p:style>
        </p:sp>
        <p:sp>
          <p:nvSpPr>
            <p:cNvPr id="253" name="CustomShape 51"/>
            <p:cNvSpPr/>
            <p:nvPr/>
          </p:nvSpPr>
          <p:spPr>
            <a:xfrm>
              <a:off x="6067440" y="2409840"/>
              <a:ext cx="55440" cy="55440"/>
            </a:xfrm>
            <a:prstGeom prst="ellipse">
              <a:avLst/>
            </a:prstGeom>
            <a:solidFill>
              <a:srgbClr val="3c78d8"/>
            </a:solidFill>
            <a:ln>
              <a:noFill/>
            </a:ln>
          </p:spPr>
          <p:style>
            <a:lnRef idx="0"/>
            <a:fillRef idx="0"/>
            <a:effectRef idx="0"/>
            <a:fontRef idx="minor"/>
          </p:style>
        </p:sp>
        <p:sp>
          <p:nvSpPr>
            <p:cNvPr id="254" name="CustomShape 52"/>
            <p:cNvSpPr/>
            <p:nvPr/>
          </p:nvSpPr>
          <p:spPr>
            <a:xfrm>
              <a:off x="6448320" y="2290680"/>
              <a:ext cx="55440" cy="55440"/>
            </a:xfrm>
            <a:prstGeom prst="ellipse">
              <a:avLst/>
            </a:prstGeom>
            <a:solidFill>
              <a:srgbClr val="3c78d8"/>
            </a:solidFill>
            <a:ln>
              <a:noFill/>
            </a:ln>
          </p:spPr>
          <p:style>
            <a:lnRef idx="0"/>
            <a:fillRef idx="0"/>
            <a:effectRef idx="0"/>
            <a:fontRef idx="minor"/>
          </p:style>
        </p:sp>
        <p:sp>
          <p:nvSpPr>
            <p:cNvPr id="255" name="CustomShape 53"/>
            <p:cNvSpPr/>
            <p:nvPr/>
          </p:nvSpPr>
          <p:spPr>
            <a:xfrm>
              <a:off x="6829560" y="2586240"/>
              <a:ext cx="55440" cy="55440"/>
            </a:xfrm>
            <a:prstGeom prst="ellipse">
              <a:avLst/>
            </a:prstGeom>
            <a:solidFill>
              <a:srgbClr val="3c78d8"/>
            </a:solidFill>
            <a:ln>
              <a:noFill/>
            </a:ln>
          </p:spPr>
          <p:style>
            <a:lnRef idx="0"/>
            <a:fillRef idx="0"/>
            <a:effectRef idx="0"/>
            <a:fontRef idx="minor"/>
          </p:style>
        </p:sp>
        <p:sp>
          <p:nvSpPr>
            <p:cNvPr id="256" name="CustomShape 54"/>
            <p:cNvSpPr/>
            <p:nvPr/>
          </p:nvSpPr>
          <p:spPr>
            <a:xfrm>
              <a:off x="7210440" y="2586240"/>
              <a:ext cx="55440" cy="55440"/>
            </a:xfrm>
            <a:prstGeom prst="ellipse">
              <a:avLst/>
            </a:prstGeom>
            <a:solidFill>
              <a:srgbClr val="3c78d8"/>
            </a:solidFill>
            <a:ln>
              <a:noFill/>
            </a:ln>
          </p:spPr>
          <p:style>
            <a:lnRef idx="0"/>
            <a:fillRef idx="0"/>
            <a:effectRef idx="0"/>
            <a:fontRef idx="minor"/>
          </p:style>
        </p:sp>
        <p:sp>
          <p:nvSpPr>
            <p:cNvPr id="257" name="CustomShape 55"/>
            <p:cNvSpPr/>
            <p:nvPr/>
          </p:nvSpPr>
          <p:spPr>
            <a:xfrm>
              <a:off x="7591320" y="2005200"/>
              <a:ext cx="55440" cy="55440"/>
            </a:xfrm>
            <a:prstGeom prst="ellipse">
              <a:avLst/>
            </a:prstGeom>
            <a:solidFill>
              <a:srgbClr val="3c78d8"/>
            </a:solidFill>
            <a:ln>
              <a:noFill/>
            </a:ln>
          </p:spPr>
          <p:style>
            <a:lnRef idx="0"/>
            <a:fillRef idx="0"/>
            <a:effectRef idx="0"/>
            <a:fontRef idx="minor"/>
          </p:style>
        </p:sp>
        <p:sp>
          <p:nvSpPr>
            <p:cNvPr id="258" name="CustomShape 56"/>
            <p:cNvSpPr/>
            <p:nvPr/>
          </p:nvSpPr>
          <p:spPr>
            <a:xfrm>
              <a:off x="7972560" y="2119320"/>
              <a:ext cx="55440" cy="55440"/>
            </a:xfrm>
            <a:prstGeom prst="ellipse">
              <a:avLst/>
            </a:prstGeom>
            <a:solidFill>
              <a:srgbClr val="3c78d8"/>
            </a:solidFill>
            <a:ln>
              <a:noFill/>
            </a:ln>
          </p:spPr>
          <p:style>
            <a:lnRef idx="0"/>
            <a:fillRef idx="0"/>
            <a:effectRef idx="0"/>
            <a:fontRef idx="minor"/>
          </p:style>
        </p:sp>
        <p:sp>
          <p:nvSpPr>
            <p:cNvPr id="259" name="CustomShape 57"/>
            <p:cNvSpPr/>
            <p:nvPr/>
          </p:nvSpPr>
          <p:spPr>
            <a:xfrm>
              <a:off x="8353440" y="2119320"/>
              <a:ext cx="55440" cy="55440"/>
            </a:xfrm>
            <a:prstGeom prst="ellipse">
              <a:avLst/>
            </a:prstGeom>
            <a:solidFill>
              <a:srgbClr val="3c78d8"/>
            </a:solidFill>
            <a:ln>
              <a:noFill/>
            </a:ln>
          </p:spPr>
          <p:style>
            <a:lnRef idx="0"/>
            <a:fillRef idx="0"/>
            <a:effectRef idx="0"/>
            <a:fontRef idx="minor"/>
          </p:style>
        </p:sp>
        <p:sp>
          <p:nvSpPr>
            <p:cNvPr id="260" name="CustomShape 58"/>
            <p:cNvSpPr/>
            <p:nvPr/>
          </p:nvSpPr>
          <p:spPr>
            <a:xfrm>
              <a:off x="8734320" y="2119320"/>
              <a:ext cx="55440" cy="55440"/>
            </a:xfrm>
            <a:prstGeom prst="ellipse">
              <a:avLst/>
            </a:prstGeom>
            <a:solidFill>
              <a:srgbClr val="3c78d8"/>
            </a:solidFill>
            <a:ln>
              <a:noFill/>
            </a:ln>
          </p:spPr>
          <p:style>
            <a:lnRef idx="0"/>
            <a:fillRef idx="0"/>
            <a:effectRef idx="0"/>
            <a:fontRef idx="minor"/>
          </p:style>
        </p:sp>
        <p:sp>
          <p:nvSpPr>
            <p:cNvPr id="261" name="CustomShape 59"/>
            <p:cNvSpPr/>
            <p:nvPr/>
          </p:nvSpPr>
          <p:spPr>
            <a:xfrm>
              <a:off x="9129600" y="2428920"/>
              <a:ext cx="55440" cy="55440"/>
            </a:xfrm>
            <a:prstGeom prst="ellipse">
              <a:avLst/>
            </a:prstGeom>
            <a:solidFill>
              <a:srgbClr val="3c78d8"/>
            </a:solidFill>
            <a:ln>
              <a:noFill/>
            </a:ln>
          </p:spPr>
          <p:style>
            <a:lnRef idx="0"/>
            <a:fillRef idx="0"/>
            <a:effectRef idx="0"/>
            <a:fontRef idx="minor"/>
          </p:style>
        </p:sp>
      </p:grpSp>
      <p:sp>
        <p:nvSpPr>
          <p:cNvPr id="262" name="CustomShape 60"/>
          <p:cNvSpPr/>
          <p:nvPr/>
        </p:nvSpPr>
        <p:spPr>
          <a:xfrm>
            <a:off x="2990880" y="2147760"/>
            <a:ext cx="113040" cy="113040"/>
          </a:xfrm>
          <a:prstGeom prst="ellipse">
            <a:avLst/>
          </a:prstGeom>
          <a:noFill/>
          <a:ln w="9360">
            <a:solidFill>
              <a:srgbClr val="3c78d8"/>
            </a:solidFill>
            <a:round/>
          </a:ln>
        </p:spPr>
        <p:style>
          <a:lnRef idx="0"/>
          <a:fillRef idx="0"/>
          <a:effectRef idx="0"/>
          <a:fontRef idx="minor"/>
        </p:style>
      </p:sp>
      <p:sp>
        <p:nvSpPr>
          <p:cNvPr id="263" name="CustomShape 61"/>
          <p:cNvSpPr/>
          <p:nvPr/>
        </p:nvSpPr>
        <p:spPr>
          <a:xfrm>
            <a:off x="1085760" y="2433600"/>
            <a:ext cx="113040" cy="113040"/>
          </a:xfrm>
          <a:prstGeom prst="ellipse">
            <a:avLst/>
          </a:prstGeom>
          <a:noFill/>
          <a:ln w="9360">
            <a:solidFill>
              <a:srgbClr val="3c78d8"/>
            </a:solidFill>
            <a:round/>
          </a:ln>
        </p:spPr>
        <p:style>
          <a:lnRef idx="0"/>
          <a:fillRef idx="0"/>
          <a:effectRef idx="0"/>
          <a:fontRef idx="minor"/>
        </p:style>
      </p:sp>
      <p:sp>
        <p:nvSpPr>
          <p:cNvPr id="264" name="CustomShape 62"/>
          <p:cNvSpPr/>
          <p:nvPr/>
        </p:nvSpPr>
        <p:spPr>
          <a:xfrm>
            <a:off x="4895640" y="2077560"/>
            <a:ext cx="113040" cy="113040"/>
          </a:xfrm>
          <a:prstGeom prst="ellipse">
            <a:avLst/>
          </a:prstGeom>
          <a:noFill/>
          <a:ln w="9360">
            <a:solidFill>
              <a:srgbClr val="3c78d8"/>
            </a:solidFill>
            <a:round/>
          </a:ln>
        </p:spPr>
        <p:style>
          <a:lnRef idx="0"/>
          <a:fillRef idx="0"/>
          <a:effectRef idx="0"/>
          <a:fontRef idx="minor"/>
        </p:style>
      </p:sp>
      <p:sp>
        <p:nvSpPr>
          <p:cNvPr id="265" name="CustomShape 63"/>
          <p:cNvSpPr/>
          <p:nvPr/>
        </p:nvSpPr>
        <p:spPr>
          <a:xfrm rot="8100000">
            <a:off x="8700480" y="189108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266"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67"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4" name="Group 1"/>
          <p:cNvGrpSpPr/>
          <p:nvPr/>
        </p:nvGrpSpPr>
        <p:grpSpPr>
          <a:xfrm>
            <a:off x="380880" y="0"/>
            <a:ext cx="8382600" cy="5160960"/>
            <a:chOff x="380880" y="0"/>
            <a:chExt cx="8382600" cy="5160960"/>
          </a:xfrm>
        </p:grpSpPr>
        <p:sp>
          <p:nvSpPr>
            <p:cNvPr id="305"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06"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07"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08"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09"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10"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11"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12"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13"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14"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15"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16"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17"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18"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19"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0"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1"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2"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3"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4"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5"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6"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327"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328"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329"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330"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331"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332"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333" name="Group 30"/>
          <p:cNvGrpSpPr/>
          <p:nvPr/>
        </p:nvGrpSpPr>
        <p:grpSpPr>
          <a:xfrm>
            <a:off x="-9360" y="4462560"/>
            <a:ext cx="9166320" cy="593640"/>
            <a:chOff x="-9360" y="4462560"/>
            <a:chExt cx="9166320" cy="593640"/>
          </a:xfrm>
        </p:grpSpPr>
        <p:sp>
          <p:nvSpPr>
            <p:cNvPr id="334"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335"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336"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337" name="Group 34"/>
          <p:cNvGrpSpPr/>
          <p:nvPr/>
        </p:nvGrpSpPr>
        <p:grpSpPr>
          <a:xfrm>
            <a:off x="-42840" y="4443480"/>
            <a:ext cx="9227880" cy="641160"/>
            <a:chOff x="-42840" y="4443480"/>
            <a:chExt cx="9227880" cy="641160"/>
          </a:xfrm>
        </p:grpSpPr>
        <p:sp>
          <p:nvSpPr>
            <p:cNvPr id="338"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339"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340"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341"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342"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343"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344"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345"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346"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347"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348"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349"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350"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351"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352"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353"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354"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355"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356"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357"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358"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359"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360"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361"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362"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363"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364"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365"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366"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367" name="PlaceHolder 64"/>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68"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05" name="Group 1"/>
          <p:cNvGrpSpPr/>
          <p:nvPr/>
        </p:nvGrpSpPr>
        <p:grpSpPr>
          <a:xfrm>
            <a:off x="380880" y="0"/>
            <a:ext cx="8382600" cy="5160960"/>
            <a:chOff x="380880" y="0"/>
            <a:chExt cx="8382600" cy="5160960"/>
          </a:xfrm>
        </p:grpSpPr>
        <p:sp>
          <p:nvSpPr>
            <p:cNvPr id="406"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07"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08"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09"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0"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1"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2"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3"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4"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5"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6"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17"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18"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19"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0"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1"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2"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3"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4"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5"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6"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7"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428"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429"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430"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431"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432"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433"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434" name="Group 30"/>
          <p:cNvGrpSpPr/>
          <p:nvPr/>
        </p:nvGrpSpPr>
        <p:grpSpPr>
          <a:xfrm>
            <a:off x="-9360" y="4462560"/>
            <a:ext cx="9166320" cy="593640"/>
            <a:chOff x="-9360" y="4462560"/>
            <a:chExt cx="9166320" cy="593640"/>
          </a:xfrm>
        </p:grpSpPr>
        <p:sp>
          <p:nvSpPr>
            <p:cNvPr id="435"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436"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437"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438" name="Group 34"/>
          <p:cNvGrpSpPr/>
          <p:nvPr/>
        </p:nvGrpSpPr>
        <p:grpSpPr>
          <a:xfrm>
            <a:off x="-42840" y="4443480"/>
            <a:ext cx="9227880" cy="641160"/>
            <a:chOff x="-42840" y="4443480"/>
            <a:chExt cx="9227880" cy="641160"/>
          </a:xfrm>
        </p:grpSpPr>
        <p:sp>
          <p:nvSpPr>
            <p:cNvPr id="439"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440"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441"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442"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443"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444"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445"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446"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447"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448"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449"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450"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451"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452"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453"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454"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455"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456"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457"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458"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459"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460"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461"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462"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463"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464"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465"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466"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467"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468"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69"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6" name="Group 1"/>
          <p:cNvGrpSpPr/>
          <p:nvPr/>
        </p:nvGrpSpPr>
        <p:grpSpPr>
          <a:xfrm>
            <a:off x="380880" y="0"/>
            <a:ext cx="8382600" cy="5160960"/>
            <a:chOff x="380880" y="0"/>
            <a:chExt cx="8382600" cy="5160960"/>
          </a:xfrm>
        </p:grpSpPr>
        <p:sp>
          <p:nvSpPr>
            <p:cNvPr id="507"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08"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09"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0"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1"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2"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3"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4"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5"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6"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7"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18"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19"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0"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1"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2"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3"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4"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5"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6"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7"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8"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529"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530"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531"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532"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533"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534"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535" name="Group 30"/>
          <p:cNvGrpSpPr/>
          <p:nvPr/>
        </p:nvGrpSpPr>
        <p:grpSpPr>
          <a:xfrm>
            <a:off x="-9360" y="4462560"/>
            <a:ext cx="9166320" cy="593640"/>
            <a:chOff x="-9360" y="4462560"/>
            <a:chExt cx="9166320" cy="593640"/>
          </a:xfrm>
        </p:grpSpPr>
        <p:sp>
          <p:nvSpPr>
            <p:cNvPr id="536"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537"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538"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539" name="Group 34"/>
          <p:cNvGrpSpPr/>
          <p:nvPr/>
        </p:nvGrpSpPr>
        <p:grpSpPr>
          <a:xfrm>
            <a:off x="-42840" y="4443480"/>
            <a:ext cx="9227880" cy="641160"/>
            <a:chOff x="-42840" y="4443480"/>
            <a:chExt cx="9227880" cy="641160"/>
          </a:xfrm>
        </p:grpSpPr>
        <p:sp>
          <p:nvSpPr>
            <p:cNvPr id="540"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541"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542"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543"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544"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545"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546"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547"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548"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549"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550"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551"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552"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553"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554"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555"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556"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557"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558"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559"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560"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561"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562"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563"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564"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565"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566"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567"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568"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569"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70"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7" name="Group 1"/>
          <p:cNvGrpSpPr/>
          <p:nvPr/>
        </p:nvGrpSpPr>
        <p:grpSpPr>
          <a:xfrm>
            <a:off x="380880" y="0"/>
            <a:ext cx="8382600" cy="5160960"/>
            <a:chOff x="380880" y="0"/>
            <a:chExt cx="8382600" cy="5160960"/>
          </a:xfrm>
        </p:grpSpPr>
        <p:sp>
          <p:nvSpPr>
            <p:cNvPr id="608"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09"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0"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1"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2"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3"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4"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5"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6"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7"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8"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9"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0"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1"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2"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3"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4"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5"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6"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7"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8"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29"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630"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631"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632"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633"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634"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635"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636" name="Group 30"/>
          <p:cNvGrpSpPr/>
          <p:nvPr/>
        </p:nvGrpSpPr>
        <p:grpSpPr>
          <a:xfrm>
            <a:off x="-9360" y="4462560"/>
            <a:ext cx="9166320" cy="593640"/>
            <a:chOff x="-9360" y="4462560"/>
            <a:chExt cx="9166320" cy="593640"/>
          </a:xfrm>
        </p:grpSpPr>
        <p:sp>
          <p:nvSpPr>
            <p:cNvPr id="637"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638"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639"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640" name="Group 34"/>
          <p:cNvGrpSpPr/>
          <p:nvPr/>
        </p:nvGrpSpPr>
        <p:grpSpPr>
          <a:xfrm>
            <a:off x="-42840" y="4443480"/>
            <a:ext cx="9227880" cy="641160"/>
            <a:chOff x="-42840" y="4443480"/>
            <a:chExt cx="9227880" cy="641160"/>
          </a:xfrm>
        </p:grpSpPr>
        <p:sp>
          <p:nvSpPr>
            <p:cNvPr id="641"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642"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643"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644"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645"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646"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647"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648"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649"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650"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651"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652"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653"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654"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655"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656"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657"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658"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659"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660"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661"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662"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663"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664"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665"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666"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667"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668"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669"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670"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71"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08" name="Group 1"/>
          <p:cNvGrpSpPr/>
          <p:nvPr/>
        </p:nvGrpSpPr>
        <p:grpSpPr>
          <a:xfrm>
            <a:off x="380880" y="0"/>
            <a:ext cx="8382600" cy="5160960"/>
            <a:chOff x="380880" y="0"/>
            <a:chExt cx="8382600" cy="5160960"/>
          </a:xfrm>
        </p:grpSpPr>
        <p:sp>
          <p:nvSpPr>
            <p:cNvPr id="709"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0"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1"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2"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3"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4"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5"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6"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7"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8"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19"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20"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1"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2"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3"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4"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5"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6"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7"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8"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29"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30"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731"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732" name="CustomShape 25"/>
          <p:cNvSpPr/>
          <p:nvPr/>
        </p:nvSpPr>
        <p:spPr>
          <a:xfrm>
            <a:off x="-20160" y="636840"/>
            <a:ext cx="9202680" cy="4549320"/>
          </a:xfrm>
          <a:custGeom>
            <a:avLst/>
            <a:gdLst/>
            <a:ahLst/>
            <a:rect l="l" t="t" r="r" b="b"/>
            <a:pathLst>
              <a:path w="368158" h="182036">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tyle>
          <a:lnRef idx="0"/>
          <a:fillRef idx="0"/>
          <a:effectRef idx="0"/>
          <a:fontRef idx="minor"/>
        </p:style>
      </p:sp>
      <p:sp>
        <p:nvSpPr>
          <p:cNvPr id="733" name="CustomShape 26"/>
          <p:cNvSpPr/>
          <p:nvPr/>
        </p:nvSpPr>
        <p:spPr>
          <a:xfrm>
            <a:off x="-33480" y="768240"/>
            <a:ext cx="9209160" cy="4404600"/>
          </a:xfrm>
          <a:custGeom>
            <a:avLst/>
            <a:gdLst/>
            <a:ahLst/>
            <a:rect l="l" t="t" r="r" b="b"/>
            <a:pathLst>
              <a:path w="368426" h="176248">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000"/>
            </a:srgbClr>
          </a:solidFill>
          <a:ln>
            <a:noFill/>
          </a:ln>
        </p:spPr>
        <p:style>
          <a:lnRef idx="0"/>
          <a:fillRef idx="0"/>
          <a:effectRef idx="0"/>
          <a:fontRef idx="minor"/>
        </p:style>
      </p:sp>
      <p:sp>
        <p:nvSpPr>
          <p:cNvPr id="734" name="CustomShape 27"/>
          <p:cNvSpPr/>
          <p:nvPr/>
        </p:nvSpPr>
        <p:spPr>
          <a:xfrm rot="8100000">
            <a:off x="1848240" y="443520"/>
            <a:ext cx="121320" cy="121320"/>
          </a:xfrm>
          <a:prstGeom prst="teardrop">
            <a:avLst>
              <a:gd name="adj" fmla="val 100000"/>
            </a:avLst>
          </a:prstGeom>
          <a:solidFill>
            <a:schemeClr val="accent5"/>
          </a:solidFill>
          <a:ln>
            <a:noFill/>
          </a:ln>
        </p:spPr>
        <p:style>
          <a:lnRef idx="0"/>
          <a:fillRef idx="0"/>
          <a:effectRef idx="0"/>
          <a:fontRef idx="minor"/>
        </p:style>
      </p:sp>
      <p:sp>
        <p:nvSpPr>
          <p:cNvPr id="735" name="CustomShape 28"/>
          <p:cNvSpPr/>
          <p:nvPr/>
        </p:nvSpPr>
        <p:spPr>
          <a:xfrm rot="8100000">
            <a:off x="6039360" y="72720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736" name="CustomShape 29"/>
          <p:cNvSpPr/>
          <p:nvPr/>
        </p:nvSpPr>
        <p:spPr>
          <a:xfrm rot="8100000">
            <a:off x="7182360" y="760680"/>
            <a:ext cx="121320" cy="121320"/>
          </a:xfrm>
          <a:prstGeom prst="teardrop">
            <a:avLst>
              <a:gd name="adj" fmla="val 100000"/>
            </a:avLst>
          </a:prstGeom>
          <a:solidFill>
            <a:schemeClr val="accent1"/>
          </a:solidFill>
          <a:ln>
            <a:noFill/>
          </a:ln>
        </p:spPr>
        <p:style>
          <a:lnRef idx="0"/>
          <a:fillRef idx="0"/>
          <a:effectRef idx="0"/>
          <a:fontRef idx="minor"/>
        </p:style>
      </p:sp>
      <p:grpSp>
        <p:nvGrpSpPr>
          <p:cNvPr id="737" name="Group 30"/>
          <p:cNvGrpSpPr/>
          <p:nvPr/>
        </p:nvGrpSpPr>
        <p:grpSpPr>
          <a:xfrm>
            <a:off x="-9360" y="652320"/>
            <a:ext cx="9166320" cy="594000"/>
            <a:chOff x="-9360" y="652320"/>
            <a:chExt cx="9166320" cy="594000"/>
          </a:xfrm>
        </p:grpSpPr>
        <p:sp>
          <p:nvSpPr>
            <p:cNvPr id="738" name="CustomShape 31"/>
            <p:cNvSpPr/>
            <p:nvPr/>
          </p:nvSpPr>
          <p:spPr>
            <a:xfrm>
              <a:off x="-9360" y="77148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739" name="CustomShape 32"/>
            <p:cNvSpPr/>
            <p:nvPr/>
          </p:nvSpPr>
          <p:spPr>
            <a:xfrm>
              <a:off x="4195800" y="65232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740" name="CustomShape 33"/>
            <p:cNvSpPr/>
            <p:nvPr/>
          </p:nvSpPr>
          <p:spPr>
            <a:xfrm>
              <a:off x="7624800" y="66204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741" name="Group 34"/>
          <p:cNvGrpSpPr/>
          <p:nvPr/>
        </p:nvGrpSpPr>
        <p:grpSpPr>
          <a:xfrm>
            <a:off x="-42840" y="633600"/>
            <a:ext cx="9227880" cy="641160"/>
            <a:chOff x="-42840" y="633600"/>
            <a:chExt cx="9227880" cy="641160"/>
          </a:xfrm>
        </p:grpSpPr>
        <p:sp>
          <p:nvSpPr>
            <p:cNvPr id="742" name="CustomShape 35"/>
            <p:cNvSpPr/>
            <p:nvPr/>
          </p:nvSpPr>
          <p:spPr>
            <a:xfrm>
              <a:off x="1114560" y="1090800"/>
              <a:ext cx="55440" cy="55440"/>
            </a:xfrm>
            <a:prstGeom prst="ellipse">
              <a:avLst/>
            </a:prstGeom>
            <a:solidFill>
              <a:schemeClr val="accent2"/>
            </a:solidFill>
            <a:ln>
              <a:noFill/>
            </a:ln>
          </p:spPr>
          <p:style>
            <a:lnRef idx="0"/>
            <a:fillRef idx="0"/>
            <a:effectRef idx="0"/>
            <a:fontRef idx="minor"/>
          </p:style>
        </p:sp>
        <p:sp>
          <p:nvSpPr>
            <p:cNvPr id="743" name="CustomShape 36"/>
            <p:cNvSpPr/>
            <p:nvPr/>
          </p:nvSpPr>
          <p:spPr>
            <a:xfrm>
              <a:off x="1495440" y="1219320"/>
              <a:ext cx="55440" cy="55440"/>
            </a:xfrm>
            <a:prstGeom prst="ellipse">
              <a:avLst/>
            </a:prstGeom>
            <a:solidFill>
              <a:schemeClr val="accent2"/>
            </a:solidFill>
            <a:ln>
              <a:noFill/>
            </a:ln>
          </p:spPr>
          <p:style>
            <a:lnRef idx="0"/>
            <a:fillRef idx="0"/>
            <a:effectRef idx="0"/>
            <a:fontRef idx="minor"/>
          </p:style>
        </p:sp>
        <p:sp>
          <p:nvSpPr>
            <p:cNvPr id="744" name="CustomShape 37"/>
            <p:cNvSpPr/>
            <p:nvPr/>
          </p:nvSpPr>
          <p:spPr>
            <a:xfrm>
              <a:off x="733320" y="1162080"/>
              <a:ext cx="55440" cy="55440"/>
            </a:xfrm>
            <a:prstGeom prst="ellipse">
              <a:avLst/>
            </a:prstGeom>
            <a:solidFill>
              <a:schemeClr val="accent2"/>
            </a:solidFill>
            <a:ln>
              <a:noFill/>
            </a:ln>
          </p:spPr>
          <p:style>
            <a:lnRef idx="0"/>
            <a:fillRef idx="0"/>
            <a:effectRef idx="0"/>
            <a:fontRef idx="minor"/>
          </p:style>
        </p:sp>
        <p:sp>
          <p:nvSpPr>
            <p:cNvPr id="745" name="CustomShape 38"/>
            <p:cNvSpPr/>
            <p:nvPr/>
          </p:nvSpPr>
          <p:spPr>
            <a:xfrm>
              <a:off x="352440" y="1152720"/>
              <a:ext cx="55440" cy="55440"/>
            </a:xfrm>
            <a:prstGeom prst="ellipse">
              <a:avLst/>
            </a:prstGeom>
            <a:solidFill>
              <a:schemeClr val="accent2"/>
            </a:solidFill>
            <a:ln>
              <a:noFill/>
            </a:ln>
          </p:spPr>
          <p:style>
            <a:lnRef idx="0"/>
            <a:fillRef idx="0"/>
            <a:effectRef idx="0"/>
            <a:fontRef idx="minor"/>
          </p:style>
        </p:sp>
        <p:sp>
          <p:nvSpPr>
            <p:cNvPr id="746" name="CustomShape 39"/>
            <p:cNvSpPr/>
            <p:nvPr/>
          </p:nvSpPr>
          <p:spPr>
            <a:xfrm>
              <a:off x="-42840" y="795240"/>
              <a:ext cx="55440" cy="55440"/>
            </a:xfrm>
            <a:prstGeom prst="ellipse">
              <a:avLst/>
            </a:prstGeom>
            <a:solidFill>
              <a:schemeClr val="accent2"/>
            </a:solidFill>
            <a:ln>
              <a:noFill/>
            </a:ln>
          </p:spPr>
          <p:style>
            <a:lnRef idx="0"/>
            <a:fillRef idx="0"/>
            <a:effectRef idx="0"/>
            <a:fontRef idx="minor"/>
          </p:style>
        </p:sp>
        <p:sp>
          <p:nvSpPr>
            <p:cNvPr id="747" name="CustomShape 40"/>
            <p:cNvSpPr/>
            <p:nvPr/>
          </p:nvSpPr>
          <p:spPr>
            <a:xfrm>
              <a:off x="1876320" y="1023840"/>
              <a:ext cx="55440" cy="55440"/>
            </a:xfrm>
            <a:prstGeom prst="ellipse">
              <a:avLst/>
            </a:prstGeom>
            <a:solidFill>
              <a:schemeClr val="accent2"/>
            </a:solidFill>
            <a:ln>
              <a:noFill/>
            </a:ln>
          </p:spPr>
          <p:style>
            <a:lnRef idx="0"/>
            <a:fillRef idx="0"/>
            <a:effectRef idx="0"/>
            <a:fontRef idx="minor"/>
          </p:style>
        </p:sp>
        <p:sp>
          <p:nvSpPr>
            <p:cNvPr id="748" name="CustomShape 41"/>
            <p:cNvSpPr/>
            <p:nvPr/>
          </p:nvSpPr>
          <p:spPr>
            <a:xfrm>
              <a:off x="2257560" y="1019160"/>
              <a:ext cx="55440" cy="55440"/>
            </a:xfrm>
            <a:prstGeom prst="ellipse">
              <a:avLst/>
            </a:prstGeom>
            <a:solidFill>
              <a:schemeClr val="accent2"/>
            </a:solidFill>
            <a:ln>
              <a:noFill/>
            </a:ln>
          </p:spPr>
          <p:style>
            <a:lnRef idx="0"/>
            <a:fillRef idx="0"/>
            <a:effectRef idx="0"/>
            <a:fontRef idx="minor"/>
          </p:style>
        </p:sp>
        <p:sp>
          <p:nvSpPr>
            <p:cNvPr id="749" name="CustomShape 42"/>
            <p:cNvSpPr/>
            <p:nvPr/>
          </p:nvSpPr>
          <p:spPr>
            <a:xfrm>
              <a:off x="2638440" y="738360"/>
              <a:ext cx="55440" cy="55440"/>
            </a:xfrm>
            <a:prstGeom prst="ellipse">
              <a:avLst/>
            </a:prstGeom>
            <a:solidFill>
              <a:schemeClr val="accent2"/>
            </a:solidFill>
            <a:ln>
              <a:noFill/>
            </a:ln>
          </p:spPr>
          <p:style>
            <a:lnRef idx="0"/>
            <a:fillRef idx="0"/>
            <a:effectRef idx="0"/>
            <a:fontRef idx="minor"/>
          </p:style>
        </p:sp>
        <p:sp>
          <p:nvSpPr>
            <p:cNvPr id="750" name="CustomShape 43"/>
            <p:cNvSpPr/>
            <p:nvPr/>
          </p:nvSpPr>
          <p:spPr>
            <a:xfrm>
              <a:off x="3019320" y="804960"/>
              <a:ext cx="55440" cy="55440"/>
            </a:xfrm>
            <a:prstGeom prst="ellipse">
              <a:avLst/>
            </a:prstGeom>
            <a:solidFill>
              <a:schemeClr val="accent2"/>
            </a:solidFill>
            <a:ln>
              <a:noFill/>
            </a:ln>
          </p:spPr>
          <p:style>
            <a:lnRef idx="0"/>
            <a:fillRef idx="0"/>
            <a:effectRef idx="0"/>
            <a:fontRef idx="minor"/>
          </p:style>
        </p:sp>
        <p:sp>
          <p:nvSpPr>
            <p:cNvPr id="751" name="CustomShape 44"/>
            <p:cNvSpPr/>
            <p:nvPr/>
          </p:nvSpPr>
          <p:spPr>
            <a:xfrm>
              <a:off x="3400560" y="804960"/>
              <a:ext cx="55440" cy="55440"/>
            </a:xfrm>
            <a:prstGeom prst="ellipse">
              <a:avLst/>
            </a:prstGeom>
            <a:solidFill>
              <a:schemeClr val="accent2"/>
            </a:solidFill>
            <a:ln>
              <a:noFill/>
            </a:ln>
          </p:spPr>
          <p:style>
            <a:lnRef idx="0"/>
            <a:fillRef idx="0"/>
            <a:effectRef idx="0"/>
            <a:fontRef idx="minor"/>
          </p:style>
        </p:sp>
        <p:sp>
          <p:nvSpPr>
            <p:cNvPr id="752" name="CustomShape 45"/>
            <p:cNvSpPr/>
            <p:nvPr/>
          </p:nvSpPr>
          <p:spPr>
            <a:xfrm>
              <a:off x="3781440" y="1138320"/>
              <a:ext cx="55440" cy="55440"/>
            </a:xfrm>
            <a:prstGeom prst="ellipse">
              <a:avLst/>
            </a:prstGeom>
            <a:solidFill>
              <a:schemeClr val="accent2"/>
            </a:solidFill>
            <a:ln>
              <a:noFill/>
            </a:ln>
          </p:spPr>
          <p:style>
            <a:lnRef idx="0"/>
            <a:fillRef idx="0"/>
            <a:effectRef idx="0"/>
            <a:fontRef idx="minor"/>
          </p:style>
        </p:sp>
        <p:sp>
          <p:nvSpPr>
            <p:cNvPr id="753" name="CustomShape 46"/>
            <p:cNvSpPr/>
            <p:nvPr/>
          </p:nvSpPr>
          <p:spPr>
            <a:xfrm>
              <a:off x="4162320" y="1138320"/>
              <a:ext cx="55440" cy="55440"/>
            </a:xfrm>
            <a:prstGeom prst="ellipse">
              <a:avLst/>
            </a:prstGeom>
            <a:solidFill>
              <a:schemeClr val="accent2"/>
            </a:solidFill>
            <a:ln>
              <a:noFill/>
            </a:ln>
          </p:spPr>
          <p:style>
            <a:lnRef idx="0"/>
            <a:fillRef idx="0"/>
            <a:effectRef idx="0"/>
            <a:fontRef idx="minor"/>
          </p:style>
        </p:sp>
        <p:sp>
          <p:nvSpPr>
            <p:cNvPr id="754" name="CustomShape 47"/>
            <p:cNvSpPr/>
            <p:nvPr/>
          </p:nvSpPr>
          <p:spPr>
            <a:xfrm>
              <a:off x="4543560" y="857160"/>
              <a:ext cx="55440" cy="55440"/>
            </a:xfrm>
            <a:prstGeom prst="ellipse">
              <a:avLst/>
            </a:prstGeom>
            <a:solidFill>
              <a:schemeClr val="accent2"/>
            </a:solidFill>
            <a:ln>
              <a:noFill/>
            </a:ln>
          </p:spPr>
          <p:style>
            <a:lnRef idx="0"/>
            <a:fillRef idx="0"/>
            <a:effectRef idx="0"/>
            <a:fontRef idx="minor"/>
          </p:style>
        </p:sp>
        <p:sp>
          <p:nvSpPr>
            <p:cNvPr id="755" name="CustomShape 48"/>
            <p:cNvSpPr/>
            <p:nvPr/>
          </p:nvSpPr>
          <p:spPr>
            <a:xfrm>
              <a:off x="4924440" y="733680"/>
              <a:ext cx="55440" cy="55440"/>
            </a:xfrm>
            <a:prstGeom prst="ellipse">
              <a:avLst/>
            </a:prstGeom>
            <a:solidFill>
              <a:schemeClr val="accent2"/>
            </a:solidFill>
            <a:ln>
              <a:noFill/>
            </a:ln>
          </p:spPr>
          <p:style>
            <a:lnRef idx="0"/>
            <a:fillRef idx="0"/>
            <a:effectRef idx="0"/>
            <a:fontRef idx="minor"/>
          </p:style>
        </p:sp>
        <p:sp>
          <p:nvSpPr>
            <p:cNvPr id="756" name="CustomShape 49"/>
            <p:cNvSpPr/>
            <p:nvPr/>
          </p:nvSpPr>
          <p:spPr>
            <a:xfrm>
              <a:off x="5305320" y="962280"/>
              <a:ext cx="55440" cy="55440"/>
            </a:xfrm>
            <a:prstGeom prst="ellipse">
              <a:avLst/>
            </a:prstGeom>
            <a:solidFill>
              <a:schemeClr val="accent2"/>
            </a:solidFill>
            <a:ln>
              <a:noFill/>
            </a:ln>
          </p:spPr>
          <p:style>
            <a:lnRef idx="0"/>
            <a:fillRef idx="0"/>
            <a:effectRef idx="0"/>
            <a:fontRef idx="minor"/>
          </p:style>
        </p:sp>
        <p:sp>
          <p:nvSpPr>
            <p:cNvPr id="757" name="CustomShape 50"/>
            <p:cNvSpPr/>
            <p:nvPr/>
          </p:nvSpPr>
          <p:spPr>
            <a:xfrm>
              <a:off x="5686560" y="962280"/>
              <a:ext cx="55440" cy="55440"/>
            </a:xfrm>
            <a:prstGeom prst="ellipse">
              <a:avLst/>
            </a:prstGeom>
            <a:solidFill>
              <a:schemeClr val="accent2"/>
            </a:solidFill>
            <a:ln>
              <a:noFill/>
            </a:ln>
          </p:spPr>
          <p:style>
            <a:lnRef idx="0"/>
            <a:fillRef idx="0"/>
            <a:effectRef idx="0"/>
            <a:fontRef idx="minor"/>
          </p:style>
        </p:sp>
        <p:sp>
          <p:nvSpPr>
            <p:cNvPr id="758" name="CustomShape 51"/>
            <p:cNvSpPr/>
            <p:nvPr/>
          </p:nvSpPr>
          <p:spPr>
            <a:xfrm>
              <a:off x="6067440" y="1038240"/>
              <a:ext cx="55440" cy="55440"/>
            </a:xfrm>
            <a:prstGeom prst="ellipse">
              <a:avLst/>
            </a:prstGeom>
            <a:solidFill>
              <a:schemeClr val="accent2"/>
            </a:solidFill>
            <a:ln>
              <a:noFill/>
            </a:ln>
          </p:spPr>
          <p:style>
            <a:lnRef idx="0"/>
            <a:fillRef idx="0"/>
            <a:effectRef idx="0"/>
            <a:fontRef idx="minor"/>
          </p:style>
        </p:sp>
        <p:sp>
          <p:nvSpPr>
            <p:cNvPr id="759" name="CustomShape 52"/>
            <p:cNvSpPr/>
            <p:nvPr/>
          </p:nvSpPr>
          <p:spPr>
            <a:xfrm>
              <a:off x="6448320" y="919080"/>
              <a:ext cx="55440" cy="55440"/>
            </a:xfrm>
            <a:prstGeom prst="ellipse">
              <a:avLst/>
            </a:prstGeom>
            <a:solidFill>
              <a:schemeClr val="accent2"/>
            </a:solidFill>
            <a:ln>
              <a:noFill/>
            </a:ln>
          </p:spPr>
          <p:style>
            <a:lnRef idx="0"/>
            <a:fillRef idx="0"/>
            <a:effectRef idx="0"/>
            <a:fontRef idx="minor"/>
          </p:style>
        </p:sp>
        <p:sp>
          <p:nvSpPr>
            <p:cNvPr id="760" name="CustomShape 53"/>
            <p:cNvSpPr/>
            <p:nvPr/>
          </p:nvSpPr>
          <p:spPr>
            <a:xfrm>
              <a:off x="6829560" y="1214640"/>
              <a:ext cx="55440" cy="55440"/>
            </a:xfrm>
            <a:prstGeom prst="ellipse">
              <a:avLst/>
            </a:prstGeom>
            <a:solidFill>
              <a:schemeClr val="accent2"/>
            </a:solidFill>
            <a:ln>
              <a:noFill/>
            </a:ln>
          </p:spPr>
          <p:style>
            <a:lnRef idx="0"/>
            <a:fillRef idx="0"/>
            <a:effectRef idx="0"/>
            <a:fontRef idx="minor"/>
          </p:style>
        </p:sp>
        <p:sp>
          <p:nvSpPr>
            <p:cNvPr id="761" name="CustomShape 54"/>
            <p:cNvSpPr/>
            <p:nvPr/>
          </p:nvSpPr>
          <p:spPr>
            <a:xfrm>
              <a:off x="7210440" y="1214640"/>
              <a:ext cx="55440" cy="55440"/>
            </a:xfrm>
            <a:prstGeom prst="ellipse">
              <a:avLst/>
            </a:prstGeom>
            <a:solidFill>
              <a:schemeClr val="accent2"/>
            </a:solidFill>
            <a:ln>
              <a:noFill/>
            </a:ln>
          </p:spPr>
          <p:style>
            <a:lnRef idx="0"/>
            <a:fillRef idx="0"/>
            <a:effectRef idx="0"/>
            <a:fontRef idx="minor"/>
          </p:style>
        </p:sp>
        <p:sp>
          <p:nvSpPr>
            <p:cNvPr id="762" name="CustomShape 55"/>
            <p:cNvSpPr/>
            <p:nvPr/>
          </p:nvSpPr>
          <p:spPr>
            <a:xfrm>
              <a:off x="7591320" y="633600"/>
              <a:ext cx="55440" cy="55440"/>
            </a:xfrm>
            <a:prstGeom prst="ellipse">
              <a:avLst/>
            </a:prstGeom>
            <a:solidFill>
              <a:schemeClr val="accent2"/>
            </a:solidFill>
            <a:ln>
              <a:noFill/>
            </a:ln>
          </p:spPr>
          <p:style>
            <a:lnRef idx="0"/>
            <a:fillRef idx="0"/>
            <a:effectRef idx="0"/>
            <a:fontRef idx="minor"/>
          </p:style>
        </p:sp>
        <p:sp>
          <p:nvSpPr>
            <p:cNvPr id="763" name="CustomShape 56"/>
            <p:cNvSpPr/>
            <p:nvPr/>
          </p:nvSpPr>
          <p:spPr>
            <a:xfrm>
              <a:off x="7972560" y="747720"/>
              <a:ext cx="55440" cy="55440"/>
            </a:xfrm>
            <a:prstGeom prst="ellipse">
              <a:avLst/>
            </a:prstGeom>
            <a:solidFill>
              <a:schemeClr val="accent2"/>
            </a:solidFill>
            <a:ln>
              <a:noFill/>
            </a:ln>
          </p:spPr>
          <p:style>
            <a:lnRef idx="0"/>
            <a:fillRef idx="0"/>
            <a:effectRef idx="0"/>
            <a:fontRef idx="minor"/>
          </p:style>
        </p:sp>
        <p:sp>
          <p:nvSpPr>
            <p:cNvPr id="764" name="CustomShape 57"/>
            <p:cNvSpPr/>
            <p:nvPr/>
          </p:nvSpPr>
          <p:spPr>
            <a:xfrm>
              <a:off x="8353440" y="747720"/>
              <a:ext cx="55440" cy="55440"/>
            </a:xfrm>
            <a:prstGeom prst="ellipse">
              <a:avLst/>
            </a:prstGeom>
            <a:solidFill>
              <a:schemeClr val="accent2"/>
            </a:solidFill>
            <a:ln>
              <a:noFill/>
            </a:ln>
          </p:spPr>
          <p:style>
            <a:lnRef idx="0"/>
            <a:fillRef idx="0"/>
            <a:effectRef idx="0"/>
            <a:fontRef idx="minor"/>
          </p:style>
        </p:sp>
        <p:sp>
          <p:nvSpPr>
            <p:cNvPr id="765" name="CustomShape 58"/>
            <p:cNvSpPr/>
            <p:nvPr/>
          </p:nvSpPr>
          <p:spPr>
            <a:xfrm>
              <a:off x="8734320" y="747720"/>
              <a:ext cx="55440" cy="55440"/>
            </a:xfrm>
            <a:prstGeom prst="ellipse">
              <a:avLst/>
            </a:prstGeom>
            <a:solidFill>
              <a:schemeClr val="accent2"/>
            </a:solidFill>
            <a:ln>
              <a:noFill/>
            </a:ln>
          </p:spPr>
          <p:style>
            <a:lnRef idx="0"/>
            <a:fillRef idx="0"/>
            <a:effectRef idx="0"/>
            <a:fontRef idx="minor"/>
          </p:style>
        </p:sp>
        <p:sp>
          <p:nvSpPr>
            <p:cNvPr id="766" name="CustomShape 59"/>
            <p:cNvSpPr/>
            <p:nvPr/>
          </p:nvSpPr>
          <p:spPr>
            <a:xfrm>
              <a:off x="9129600" y="1057320"/>
              <a:ext cx="55440" cy="55440"/>
            </a:xfrm>
            <a:prstGeom prst="ellipse">
              <a:avLst/>
            </a:prstGeom>
            <a:solidFill>
              <a:schemeClr val="accent2"/>
            </a:solidFill>
            <a:ln>
              <a:noFill/>
            </a:ln>
          </p:spPr>
          <p:style>
            <a:lnRef idx="0"/>
            <a:fillRef idx="0"/>
            <a:effectRef idx="0"/>
            <a:fontRef idx="minor"/>
          </p:style>
        </p:sp>
      </p:grpSp>
      <p:sp>
        <p:nvSpPr>
          <p:cNvPr id="767" name="CustomShape 60"/>
          <p:cNvSpPr/>
          <p:nvPr/>
        </p:nvSpPr>
        <p:spPr>
          <a:xfrm>
            <a:off x="2990880" y="776160"/>
            <a:ext cx="113040" cy="113040"/>
          </a:xfrm>
          <a:prstGeom prst="ellipse">
            <a:avLst/>
          </a:prstGeom>
          <a:noFill/>
          <a:ln w="9360">
            <a:solidFill>
              <a:schemeClr val="accent2"/>
            </a:solidFill>
            <a:round/>
          </a:ln>
        </p:spPr>
        <p:style>
          <a:lnRef idx="0"/>
          <a:fillRef idx="0"/>
          <a:effectRef idx="0"/>
          <a:fontRef idx="minor"/>
        </p:style>
      </p:sp>
      <p:sp>
        <p:nvSpPr>
          <p:cNvPr id="768" name="CustomShape 61"/>
          <p:cNvSpPr/>
          <p:nvPr/>
        </p:nvSpPr>
        <p:spPr>
          <a:xfrm>
            <a:off x="1085760" y="1062000"/>
            <a:ext cx="113040" cy="113040"/>
          </a:xfrm>
          <a:prstGeom prst="ellipse">
            <a:avLst/>
          </a:prstGeom>
          <a:noFill/>
          <a:ln w="9360">
            <a:solidFill>
              <a:schemeClr val="accent2"/>
            </a:solidFill>
            <a:round/>
          </a:ln>
        </p:spPr>
        <p:style>
          <a:lnRef idx="0"/>
          <a:fillRef idx="0"/>
          <a:effectRef idx="0"/>
          <a:fontRef idx="minor"/>
        </p:style>
      </p:sp>
      <p:sp>
        <p:nvSpPr>
          <p:cNvPr id="769" name="CustomShape 62"/>
          <p:cNvSpPr/>
          <p:nvPr/>
        </p:nvSpPr>
        <p:spPr>
          <a:xfrm>
            <a:off x="4895640" y="705960"/>
            <a:ext cx="113040" cy="113040"/>
          </a:xfrm>
          <a:prstGeom prst="ellipse">
            <a:avLst/>
          </a:prstGeom>
          <a:noFill/>
          <a:ln w="9360">
            <a:solidFill>
              <a:schemeClr val="accent2"/>
            </a:solidFill>
            <a:round/>
          </a:ln>
        </p:spPr>
        <p:style>
          <a:lnRef idx="0"/>
          <a:fillRef idx="0"/>
          <a:effectRef idx="0"/>
          <a:fontRef idx="minor"/>
        </p:style>
      </p:sp>
      <p:sp>
        <p:nvSpPr>
          <p:cNvPr id="770" name="CustomShape 63"/>
          <p:cNvSpPr/>
          <p:nvPr/>
        </p:nvSpPr>
        <p:spPr>
          <a:xfrm rot="8100000">
            <a:off x="8700480" y="51948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771"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2"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09" name="Group 1"/>
          <p:cNvGrpSpPr/>
          <p:nvPr/>
        </p:nvGrpSpPr>
        <p:grpSpPr>
          <a:xfrm>
            <a:off x="380880" y="0"/>
            <a:ext cx="8382600" cy="5160960"/>
            <a:chOff x="380880" y="0"/>
            <a:chExt cx="8382600" cy="5160960"/>
          </a:xfrm>
        </p:grpSpPr>
        <p:sp>
          <p:nvSpPr>
            <p:cNvPr id="810" name="CustomShape 2"/>
            <p:cNvSpPr/>
            <p:nvPr/>
          </p:nvSpPr>
          <p:spPr>
            <a:xfrm>
              <a:off x="762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1" name="CustomShape 3"/>
            <p:cNvSpPr/>
            <p:nvPr/>
          </p:nvSpPr>
          <p:spPr>
            <a:xfrm>
              <a:off x="1523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2" name="CustomShape 4"/>
            <p:cNvSpPr/>
            <p:nvPr/>
          </p:nvSpPr>
          <p:spPr>
            <a:xfrm>
              <a:off x="2286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3" name="CustomShape 5"/>
            <p:cNvSpPr/>
            <p:nvPr/>
          </p:nvSpPr>
          <p:spPr>
            <a:xfrm>
              <a:off x="3048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4" name="CustomShape 6"/>
            <p:cNvSpPr/>
            <p:nvPr/>
          </p:nvSpPr>
          <p:spPr>
            <a:xfrm>
              <a:off x="3809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5" name="CustomShape 7"/>
            <p:cNvSpPr/>
            <p:nvPr/>
          </p:nvSpPr>
          <p:spPr>
            <a:xfrm>
              <a:off x="4572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6" name="CustomShape 8"/>
            <p:cNvSpPr/>
            <p:nvPr/>
          </p:nvSpPr>
          <p:spPr>
            <a:xfrm>
              <a:off x="5334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7" name="CustomShape 9"/>
            <p:cNvSpPr/>
            <p:nvPr/>
          </p:nvSpPr>
          <p:spPr>
            <a:xfrm>
              <a:off x="6095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8" name="CustomShape 10"/>
            <p:cNvSpPr/>
            <p:nvPr/>
          </p:nvSpPr>
          <p:spPr>
            <a:xfrm>
              <a:off x="685800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19" name="CustomShape 11"/>
            <p:cNvSpPr/>
            <p:nvPr/>
          </p:nvSpPr>
          <p:spPr>
            <a:xfrm>
              <a:off x="762012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20" name="CustomShape 12"/>
            <p:cNvSpPr/>
            <p:nvPr/>
          </p:nvSpPr>
          <p:spPr>
            <a:xfrm>
              <a:off x="8381880" y="0"/>
              <a:ext cx="360" cy="51609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21" name="CustomShape 13"/>
            <p:cNvSpPr/>
            <p:nvPr/>
          </p:nvSpPr>
          <p:spPr>
            <a:xfrm>
              <a:off x="380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2" name="CustomShape 14"/>
            <p:cNvSpPr/>
            <p:nvPr/>
          </p:nvSpPr>
          <p:spPr>
            <a:xfrm>
              <a:off x="1143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3" name="CustomShape 15"/>
            <p:cNvSpPr/>
            <p:nvPr/>
          </p:nvSpPr>
          <p:spPr>
            <a:xfrm>
              <a:off x="1905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4" name="CustomShape 16"/>
            <p:cNvSpPr/>
            <p:nvPr/>
          </p:nvSpPr>
          <p:spPr>
            <a:xfrm>
              <a:off x="2666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5" name="CustomShape 17"/>
            <p:cNvSpPr/>
            <p:nvPr/>
          </p:nvSpPr>
          <p:spPr>
            <a:xfrm>
              <a:off x="3429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6" name="CustomShape 18"/>
            <p:cNvSpPr/>
            <p:nvPr/>
          </p:nvSpPr>
          <p:spPr>
            <a:xfrm>
              <a:off x="4191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7" name="CustomShape 19"/>
            <p:cNvSpPr/>
            <p:nvPr/>
          </p:nvSpPr>
          <p:spPr>
            <a:xfrm>
              <a:off x="4952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8" name="CustomShape 20"/>
            <p:cNvSpPr/>
            <p:nvPr/>
          </p:nvSpPr>
          <p:spPr>
            <a:xfrm>
              <a:off x="5715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29" name="CustomShape 21"/>
            <p:cNvSpPr/>
            <p:nvPr/>
          </p:nvSpPr>
          <p:spPr>
            <a:xfrm>
              <a:off x="6477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30" name="CustomShape 22"/>
            <p:cNvSpPr/>
            <p:nvPr/>
          </p:nvSpPr>
          <p:spPr>
            <a:xfrm>
              <a:off x="723888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31" name="CustomShape 23"/>
            <p:cNvSpPr/>
            <p:nvPr/>
          </p:nvSpPr>
          <p:spPr>
            <a:xfrm>
              <a:off x="800100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sp>
          <p:nvSpPr>
            <p:cNvPr id="832" name="CustomShape 24"/>
            <p:cNvSpPr/>
            <p:nvPr/>
          </p:nvSpPr>
          <p:spPr>
            <a:xfrm>
              <a:off x="8763120" y="0"/>
              <a:ext cx="360" cy="5160960"/>
            </a:xfrm>
            <a:custGeom>
              <a:avLst/>
              <a:gdLst/>
              <a:ahLst/>
              <a:rect l="l" t="t" r="r" b="b"/>
              <a:pathLst>
                <a:path w="21600" h="21600">
                  <a:moveTo>
                    <a:pt x="0" y="0"/>
                  </a:moveTo>
                  <a:lnTo>
                    <a:pt x="21600" y="21600"/>
                  </a:lnTo>
                </a:path>
              </a:pathLst>
            </a:custGeom>
            <a:noFill/>
            <a:ln w="9360">
              <a:solidFill>
                <a:srgbClr val="f3f3f3"/>
              </a:solidFill>
              <a:prstDash val="dash"/>
              <a:round/>
            </a:ln>
          </p:spPr>
          <p:style>
            <a:lnRef idx="0"/>
            <a:fillRef idx="0"/>
            <a:effectRef idx="0"/>
            <a:fontRef idx="minor"/>
          </p:style>
        </p:sp>
      </p:grpSp>
      <p:sp>
        <p:nvSpPr>
          <p:cNvPr id="833" name="CustomShape 25"/>
          <p:cNvSpPr/>
          <p:nvPr/>
        </p:nvSpPr>
        <p:spPr>
          <a:xfrm>
            <a:off x="-28440" y="4446720"/>
            <a:ext cx="9190080" cy="71100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fillRef idx="0"/>
          <a:effectRef idx="0"/>
          <a:fontRef idx="minor"/>
        </p:style>
      </p:sp>
      <p:sp>
        <p:nvSpPr>
          <p:cNvPr id="834" name="CustomShape 26"/>
          <p:cNvSpPr/>
          <p:nvPr/>
        </p:nvSpPr>
        <p:spPr>
          <a:xfrm>
            <a:off x="-28440" y="4578120"/>
            <a:ext cx="9190080" cy="58284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fillRef idx="0"/>
          <a:effectRef idx="0"/>
          <a:fontRef idx="minor"/>
        </p:style>
      </p:sp>
      <p:sp>
        <p:nvSpPr>
          <p:cNvPr id="835" name="CustomShape 27"/>
          <p:cNvSpPr/>
          <p:nvPr/>
        </p:nvSpPr>
        <p:spPr>
          <a:xfrm rot="8100000">
            <a:off x="1848240" y="4253400"/>
            <a:ext cx="121320" cy="121320"/>
          </a:xfrm>
          <a:prstGeom prst="teardrop">
            <a:avLst>
              <a:gd name="adj" fmla="val 100000"/>
            </a:avLst>
          </a:prstGeom>
          <a:solidFill>
            <a:schemeClr val="accent5"/>
          </a:solidFill>
          <a:ln>
            <a:noFill/>
          </a:ln>
        </p:spPr>
        <p:style>
          <a:lnRef idx="0"/>
          <a:fillRef idx="0"/>
          <a:effectRef idx="0"/>
          <a:fontRef idx="minor"/>
        </p:style>
      </p:sp>
      <p:sp>
        <p:nvSpPr>
          <p:cNvPr id="836" name="CustomShape 28"/>
          <p:cNvSpPr/>
          <p:nvPr/>
        </p:nvSpPr>
        <p:spPr>
          <a:xfrm rot="8100000">
            <a:off x="6039360" y="4537440"/>
            <a:ext cx="121320" cy="121320"/>
          </a:xfrm>
          <a:prstGeom prst="teardrop">
            <a:avLst>
              <a:gd name="adj" fmla="val 100000"/>
            </a:avLst>
          </a:prstGeom>
          <a:noFill/>
          <a:ln w="28440">
            <a:solidFill>
              <a:schemeClr val="accent1"/>
            </a:solidFill>
            <a:round/>
          </a:ln>
        </p:spPr>
        <p:style>
          <a:lnRef idx="0"/>
          <a:fillRef idx="0"/>
          <a:effectRef idx="0"/>
          <a:fontRef idx="minor"/>
        </p:style>
      </p:sp>
      <p:sp>
        <p:nvSpPr>
          <p:cNvPr id="837" name="CustomShape 29"/>
          <p:cNvSpPr/>
          <p:nvPr/>
        </p:nvSpPr>
        <p:spPr>
          <a:xfrm rot="8100000">
            <a:off x="7182360" y="4570560"/>
            <a:ext cx="121320" cy="121320"/>
          </a:xfrm>
          <a:prstGeom prst="teardrop">
            <a:avLst>
              <a:gd name="adj" fmla="val 100000"/>
            </a:avLst>
          </a:prstGeom>
          <a:solidFill>
            <a:schemeClr val="accent1"/>
          </a:solidFill>
          <a:ln>
            <a:noFill/>
          </a:ln>
        </p:spPr>
        <p:style>
          <a:lnRef idx="0"/>
          <a:fillRef idx="0"/>
          <a:effectRef idx="0"/>
          <a:fontRef idx="minor"/>
        </p:style>
      </p:sp>
      <p:grpSp>
        <p:nvGrpSpPr>
          <p:cNvPr id="838" name="Group 30"/>
          <p:cNvGrpSpPr/>
          <p:nvPr/>
        </p:nvGrpSpPr>
        <p:grpSpPr>
          <a:xfrm>
            <a:off x="-9360" y="4462560"/>
            <a:ext cx="9166320" cy="593640"/>
            <a:chOff x="-9360" y="4462560"/>
            <a:chExt cx="9166320" cy="593640"/>
          </a:xfrm>
        </p:grpSpPr>
        <p:sp>
          <p:nvSpPr>
            <p:cNvPr id="839" name="CustomShape 31"/>
            <p:cNvSpPr/>
            <p:nvPr/>
          </p:nvSpPr>
          <p:spPr>
            <a:xfrm>
              <a:off x="-9360" y="4581360"/>
              <a:ext cx="4203720" cy="47484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fillRef idx="0"/>
            <a:effectRef idx="0"/>
            <a:fontRef idx="minor"/>
          </p:style>
        </p:sp>
        <p:sp>
          <p:nvSpPr>
            <p:cNvPr id="840" name="CustomShape 32"/>
            <p:cNvSpPr/>
            <p:nvPr/>
          </p:nvSpPr>
          <p:spPr>
            <a:xfrm>
              <a:off x="4195800" y="4462560"/>
              <a:ext cx="3422880" cy="58896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fillRef idx="0"/>
            <a:effectRef idx="0"/>
            <a:fontRef idx="minor"/>
          </p:style>
        </p:sp>
        <p:sp>
          <p:nvSpPr>
            <p:cNvPr id="841" name="CustomShape 33"/>
            <p:cNvSpPr/>
            <p:nvPr/>
          </p:nvSpPr>
          <p:spPr>
            <a:xfrm>
              <a:off x="7624800" y="4471920"/>
              <a:ext cx="1532160" cy="41292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fillRef idx="0"/>
            <a:effectRef idx="0"/>
            <a:fontRef idx="minor"/>
          </p:style>
        </p:sp>
      </p:grpSp>
      <p:grpSp>
        <p:nvGrpSpPr>
          <p:cNvPr id="842" name="Group 34"/>
          <p:cNvGrpSpPr/>
          <p:nvPr/>
        </p:nvGrpSpPr>
        <p:grpSpPr>
          <a:xfrm>
            <a:off x="-42840" y="4443480"/>
            <a:ext cx="9227880" cy="641160"/>
            <a:chOff x="-42840" y="4443480"/>
            <a:chExt cx="9227880" cy="641160"/>
          </a:xfrm>
        </p:grpSpPr>
        <p:sp>
          <p:nvSpPr>
            <p:cNvPr id="843" name="CustomShape 35"/>
            <p:cNvSpPr/>
            <p:nvPr/>
          </p:nvSpPr>
          <p:spPr>
            <a:xfrm>
              <a:off x="1114560" y="4900680"/>
              <a:ext cx="55440" cy="55440"/>
            </a:xfrm>
            <a:prstGeom prst="ellipse">
              <a:avLst/>
            </a:prstGeom>
            <a:solidFill>
              <a:schemeClr val="accent2"/>
            </a:solidFill>
            <a:ln>
              <a:noFill/>
            </a:ln>
          </p:spPr>
          <p:style>
            <a:lnRef idx="0"/>
            <a:fillRef idx="0"/>
            <a:effectRef idx="0"/>
            <a:fontRef idx="minor"/>
          </p:style>
        </p:sp>
        <p:sp>
          <p:nvSpPr>
            <p:cNvPr id="844" name="CustomShape 36"/>
            <p:cNvSpPr/>
            <p:nvPr/>
          </p:nvSpPr>
          <p:spPr>
            <a:xfrm>
              <a:off x="1495440" y="5029200"/>
              <a:ext cx="55440" cy="55440"/>
            </a:xfrm>
            <a:prstGeom prst="ellipse">
              <a:avLst/>
            </a:prstGeom>
            <a:solidFill>
              <a:schemeClr val="accent2"/>
            </a:solidFill>
            <a:ln>
              <a:noFill/>
            </a:ln>
          </p:spPr>
          <p:style>
            <a:lnRef idx="0"/>
            <a:fillRef idx="0"/>
            <a:effectRef idx="0"/>
            <a:fontRef idx="minor"/>
          </p:style>
        </p:sp>
        <p:sp>
          <p:nvSpPr>
            <p:cNvPr id="845" name="CustomShape 37"/>
            <p:cNvSpPr/>
            <p:nvPr/>
          </p:nvSpPr>
          <p:spPr>
            <a:xfrm>
              <a:off x="733320" y="4971960"/>
              <a:ext cx="55440" cy="55440"/>
            </a:xfrm>
            <a:prstGeom prst="ellipse">
              <a:avLst/>
            </a:prstGeom>
            <a:solidFill>
              <a:schemeClr val="accent2"/>
            </a:solidFill>
            <a:ln>
              <a:noFill/>
            </a:ln>
          </p:spPr>
          <p:style>
            <a:lnRef idx="0"/>
            <a:fillRef idx="0"/>
            <a:effectRef idx="0"/>
            <a:fontRef idx="minor"/>
          </p:style>
        </p:sp>
        <p:sp>
          <p:nvSpPr>
            <p:cNvPr id="846" name="CustomShape 38"/>
            <p:cNvSpPr/>
            <p:nvPr/>
          </p:nvSpPr>
          <p:spPr>
            <a:xfrm>
              <a:off x="352440" y="4962600"/>
              <a:ext cx="55440" cy="55440"/>
            </a:xfrm>
            <a:prstGeom prst="ellipse">
              <a:avLst/>
            </a:prstGeom>
            <a:solidFill>
              <a:schemeClr val="accent2"/>
            </a:solidFill>
            <a:ln>
              <a:noFill/>
            </a:ln>
          </p:spPr>
          <p:style>
            <a:lnRef idx="0"/>
            <a:fillRef idx="0"/>
            <a:effectRef idx="0"/>
            <a:fontRef idx="minor"/>
          </p:style>
        </p:sp>
        <p:sp>
          <p:nvSpPr>
            <p:cNvPr id="847" name="CustomShape 39"/>
            <p:cNvSpPr/>
            <p:nvPr/>
          </p:nvSpPr>
          <p:spPr>
            <a:xfrm>
              <a:off x="-42840" y="4605480"/>
              <a:ext cx="55440" cy="55440"/>
            </a:xfrm>
            <a:prstGeom prst="ellipse">
              <a:avLst/>
            </a:prstGeom>
            <a:solidFill>
              <a:schemeClr val="accent2"/>
            </a:solidFill>
            <a:ln>
              <a:noFill/>
            </a:ln>
          </p:spPr>
          <p:style>
            <a:lnRef idx="0"/>
            <a:fillRef idx="0"/>
            <a:effectRef idx="0"/>
            <a:fontRef idx="minor"/>
          </p:style>
        </p:sp>
        <p:sp>
          <p:nvSpPr>
            <p:cNvPr id="848" name="CustomShape 40"/>
            <p:cNvSpPr/>
            <p:nvPr/>
          </p:nvSpPr>
          <p:spPr>
            <a:xfrm>
              <a:off x="1876320" y="4834080"/>
              <a:ext cx="55440" cy="55440"/>
            </a:xfrm>
            <a:prstGeom prst="ellipse">
              <a:avLst/>
            </a:prstGeom>
            <a:solidFill>
              <a:schemeClr val="accent2"/>
            </a:solidFill>
            <a:ln>
              <a:noFill/>
            </a:ln>
          </p:spPr>
          <p:style>
            <a:lnRef idx="0"/>
            <a:fillRef idx="0"/>
            <a:effectRef idx="0"/>
            <a:fontRef idx="minor"/>
          </p:style>
        </p:sp>
        <p:sp>
          <p:nvSpPr>
            <p:cNvPr id="849" name="CustomShape 41"/>
            <p:cNvSpPr/>
            <p:nvPr/>
          </p:nvSpPr>
          <p:spPr>
            <a:xfrm>
              <a:off x="2257560" y="4829400"/>
              <a:ext cx="55440" cy="55440"/>
            </a:xfrm>
            <a:prstGeom prst="ellipse">
              <a:avLst/>
            </a:prstGeom>
            <a:solidFill>
              <a:schemeClr val="accent2"/>
            </a:solidFill>
            <a:ln>
              <a:noFill/>
            </a:ln>
          </p:spPr>
          <p:style>
            <a:lnRef idx="0"/>
            <a:fillRef idx="0"/>
            <a:effectRef idx="0"/>
            <a:fontRef idx="minor"/>
          </p:style>
        </p:sp>
        <p:sp>
          <p:nvSpPr>
            <p:cNvPr id="850" name="CustomShape 42"/>
            <p:cNvSpPr/>
            <p:nvPr/>
          </p:nvSpPr>
          <p:spPr>
            <a:xfrm>
              <a:off x="2638440" y="4548240"/>
              <a:ext cx="55440" cy="55440"/>
            </a:xfrm>
            <a:prstGeom prst="ellipse">
              <a:avLst/>
            </a:prstGeom>
            <a:solidFill>
              <a:schemeClr val="accent2"/>
            </a:solidFill>
            <a:ln>
              <a:noFill/>
            </a:ln>
          </p:spPr>
          <p:style>
            <a:lnRef idx="0"/>
            <a:fillRef idx="0"/>
            <a:effectRef idx="0"/>
            <a:fontRef idx="minor"/>
          </p:style>
        </p:sp>
        <p:sp>
          <p:nvSpPr>
            <p:cNvPr id="851" name="CustomShape 43"/>
            <p:cNvSpPr/>
            <p:nvPr/>
          </p:nvSpPr>
          <p:spPr>
            <a:xfrm>
              <a:off x="3019320" y="4614840"/>
              <a:ext cx="55440" cy="55440"/>
            </a:xfrm>
            <a:prstGeom prst="ellipse">
              <a:avLst/>
            </a:prstGeom>
            <a:solidFill>
              <a:schemeClr val="accent2"/>
            </a:solidFill>
            <a:ln>
              <a:noFill/>
            </a:ln>
          </p:spPr>
          <p:style>
            <a:lnRef idx="0"/>
            <a:fillRef idx="0"/>
            <a:effectRef idx="0"/>
            <a:fontRef idx="minor"/>
          </p:style>
        </p:sp>
        <p:sp>
          <p:nvSpPr>
            <p:cNvPr id="852" name="CustomShape 44"/>
            <p:cNvSpPr/>
            <p:nvPr/>
          </p:nvSpPr>
          <p:spPr>
            <a:xfrm>
              <a:off x="3400560" y="4614840"/>
              <a:ext cx="55440" cy="55440"/>
            </a:xfrm>
            <a:prstGeom prst="ellipse">
              <a:avLst/>
            </a:prstGeom>
            <a:solidFill>
              <a:schemeClr val="accent2"/>
            </a:solidFill>
            <a:ln>
              <a:noFill/>
            </a:ln>
          </p:spPr>
          <p:style>
            <a:lnRef idx="0"/>
            <a:fillRef idx="0"/>
            <a:effectRef idx="0"/>
            <a:fontRef idx="minor"/>
          </p:style>
        </p:sp>
        <p:sp>
          <p:nvSpPr>
            <p:cNvPr id="853" name="CustomShape 45"/>
            <p:cNvSpPr/>
            <p:nvPr/>
          </p:nvSpPr>
          <p:spPr>
            <a:xfrm>
              <a:off x="3781440" y="4948200"/>
              <a:ext cx="55440" cy="55440"/>
            </a:xfrm>
            <a:prstGeom prst="ellipse">
              <a:avLst/>
            </a:prstGeom>
            <a:solidFill>
              <a:schemeClr val="accent2"/>
            </a:solidFill>
            <a:ln>
              <a:noFill/>
            </a:ln>
          </p:spPr>
          <p:style>
            <a:lnRef idx="0"/>
            <a:fillRef idx="0"/>
            <a:effectRef idx="0"/>
            <a:fontRef idx="minor"/>
          </p:style>
        </p:sp>
        <p:sp>
          <p:nvSpPr>
            <p:cNvPr id="854" name="CustomShape 46"/>
            <p:cNvSpPr/>
            <p:nvPr/>
          </p:nvSpPr>
          <p:spPr>
            <a:xfrm>
              <a:off x="4162320" y="4948200"/>
              <a:ext cx="55440" cy="55440"/>
            </a:xfrm>
            <a:prstGeom prst="ellipse">
              <a:avLst/>
            </a:prstGeom>
            <a:solidFill>
              <a:schemeClr val="accent2"/>
            </a:solidFill>
            <a:ln>
              <a:noFill/>
            </a:ln>
          </p:spPr>
          <p:style>
            <a:lnRef idx="0"/>
            <a:fillRef idx="0"/>
            <a:effectRef idx="0"/>
            <a:fontRef idx="minor"/>
          </p:style>
        </p:sp>
        <p:sp>
          <p:nvSpPr>
            <p:cNvPr id="855" name="CustomShape 47"/>
            <p:cNvSpPr/>
            <p:nvPr/>
          </p:nvSpPr>
          <p:spPr>
            <a:xfrm>
              <a:off x="4543560" y="4667400"/>
              <a:ext cx="55440" cy="55440"/>
            </a:xfrm>
            <a:prstGeom prst="ellipse">
              <a:avLst/>
            </a:prstGeom>
            <a:solidFill>
              <a:schemeClr val="accent2"/>
            </a:solidFill>
            <a:ln>
              <a:noFill/>
            </a:ln>
          </p:spPr>
          <p:style>
            <a:lnRef idx="0"/>
            <a:fillRef idx="0"/>
            <a:effectRef idx="0"/>
            <a:fontRef idx="minor"/>
          </p:style>
        </p:sp>
        <p:sp>
          <p:nvSpPr>
            <p:cNvPr id="856" name="CustomShape 48"/>
            <p:cNvSpPr/>
            <p:nvPr/>
          </p:nvSpPr>
          <p:spPr>
            <a:xfrm>
              <a:off x="4924440" y="4543560"/>
              <a:ext cx="55440" cy="55440"/>
            </a:xfrm>
            <a:prstGeom prst="ellipse">
              <a:avLst/>
            </a:prstGeom>
            <a:solidFill>
              <a:schemeClr val="accent2"/>
            </a:solidFill>
            <a:ln>
              <a:noFill/>
            </a:ln>
          </p:spPr>
          <p:style>
            <a:lnRef idx="0"/>
            <a:fillRef idx="0"/>
            <a:effectRef idx="0"/>
            <a:fontRef idx="minor"/>
          </p:style>
        </p:sp>
        <p:sp>
          <p:nvSpPr>
            <p:cNvPr id="857" name="CustomShape 49"/>
            <p:cNvSpPr/>
            <p:nvPr/>
          </p:nvSpPr>
          <p:spPr>
            <a:xfrm>
              <a:off x="5305320" y="4772160"/>
              <a:ext cx="55440" cy="55440"/>
            </a:xfrm>
            <a:prstGeom prst="ellipse">
              <a:avLst/>
            </a:prstGeom>
            <a:solidFill>
              <a:schemeClr val="accent2"/>
            </a:solidFill>
            <a:ln>
              <a:noFill/>
            </a:ln>
          </p:spPr>
          <p:style>
            <a:lnRef idx="0"/>
            <a:fillRef idx="0"/>
            <a:effectRef idx="0"/>
            <a:fontRef idx="minor"/>
          </p:style>
        </p:sp>
        <p:sp>
          <p:nvSpPr>
            <p:cNvPr id="858" name="CustomShape 50"/>
            <p:cNvSpPr/>
            <p:nvPr/>
          </p:nvSpPr>
          <p:spPr>
            <a:xfrm>
              <a:off x="5686560" y="4772160"/>
              <a:ext cx="55440" cy="55440"/>
            </a:xfrm>
            <a:prstGeom prst="ellipse">
              <a:avLst/>
            </a:prstGeom>
            <a:solidFill>
              <a:schemeClr val="accent2"/>
            </a:solidFill>
            <a:ln>
              <a:noFill/>
            </a:ln>
          </p:spPr>
          <p:style>
            <a:lnRef idx="0"/>
            <a:fillRef idx="0"/>
            <a:effectRef idx="0"/>
            <a:fontRef idx="minor"/>
          </p:style>
        </p:sp>
        <p:sp>
          <p:nvSpPr>
            <p:cNvPr id="859" name="CustomShape 51"/>
            <p:cNvSpPr/>
            <p:nvPr/>
          </p:nvSpPr>
          <p:spPr>
            <a:xfrm>
              <a:off x="6067440" y="4848480"/>
              <a:ext cx="55440" cy="55440"/>
            </a:xfrm>
            <a:prstGeom prst="ellipse">
              <a:avLst/>
            </a:prstGeom>
            <a:solidFill>
              <a:schemeClr val="accent2"/>
            </a:solidFill>
            <a:ln>
              <a:noFill/>
            </a:ln>
          </p:spPr>
          <p:style>
            <a:lnRef idx="0"/>
            <a:fillRef idx="0"/>
            <a:effectRef idx="0"/>
            <a:fontRef idx="minor"/>
          </p:style>
        </p:sp>
        <p:sp>
          <p:nvSpPr>
            <p:cNvPr id="860" name="CustomShape 52"/>
            <p:cNvSpPr/>
            <p:nvPr/>
          </p:nvSpPr>
          <p:spPr>
            <a:xfrm>
              <a:off x="6448320" y="4729320"/>
              <a:ext cx="55440" cy="55440"/>
            </a:xfrm>
            <a:prstGeom prst="ellipse">
              <a:avLst/>
            </a:prstGeom>
            <a:solidFill>
              <a:schemeClr val="accent2"/>
            </a:solidFill>
            <a:ln>
              <a:noFill/>
            </a:ln>
          </p:spPr>
          <p:style>
            <a:lnRef idx="0"/>
            <a:fillRef idx="0"/>
            <a:effectRef idx="0"/>
            <a:fontRef idx="minor"/>
          </p:style>
        </p:sp>
        <p:sp>
          <p:nvSpPr>
            <p:cNvPr id="861" name="CustomShape 53"/>
            <p:cNvSpPr/>
            <p:nvPr/>
          </p:nvSpPr>
          <p:spPr>
            <a:xfrm>
              <a:off x="6829560" y="5024520"/>
              <a:ext cx="55440" cy="55440"/>
            </a:xfrm>
            <a:prstGeom prst="ellipse">
              <a:avLst/>
            </a:prstGeom>
            <a:solidFill>
              <a:schemeClr val="accent2"/>
            </a:solidFill>
            <a:ln>
              <a:noFill/>
            </a:ln>
          </p:spPr>
          <p:style>
            <a:lnRef idx="0"/>
            <a:fillRef idx="0"/>
            <a:effectRef idx="0"/>
            <a:fontRef idx="minor"/>
          </p:style>
        </p:sp>
        <p:sp>
          <p:nvSpPr>
            <p:cNvPr id="862" name="CustomShape 54"/>
            <p:cNvSpPr/>
            <p:nvPr/>
          </p:nvSpPr>
          <p:spPr>
            <a:xfrm>
              <a:off x="7210440" y="5024520"/>
              <a:ext cx="55440" cy="55440"/>
            </a:xfrm>
            <a:prstGeom prst="ellipse">
              <a:avLst/>
            </a:prstGeom>
            <a:solidFill>
              <a:schemeClr val="accent2"/>
            </a:solidFill>
            <a:ln>
              <a:noFill/>
            </a:ln>
          </p:spPr>
          <p:style>
            <a:lnRef idx="0"/>
            <a:fillRef idx="0"/>
            <a:effectRef idx="0"/>
            <a:fontRef idx="minor"/>
          </p:style>
        </p:sp>
        <p:sp>
          <p:nvSpPr>
            <p:cNvPr id="863" name="CustomShape 55"/>
            <p:cNvSpPr/>
            <p:nvPr/>
          </p:nvSpPr>
          <p:spPr>
            <a:xfrm>
              <a:off x="7591320" y="4443480"/>
              <a:ext cx="55440" cy="55440"/>
            </a:xfrm>
            <a:prstGeom prst="ellipse">
              <a:avLst/>
            </a:prstGeom>
            <a:solidFill>
              <a:schemeClr val="accent2"/>
            </a:solidFill>
            <a:ln>
              <a:noFill/>
            </a:ln>
          </p:spPr>
          <p:style>
            <a:lnRef idx="0"/>
            <a:fillRef idx="0"/>
            <a:effectRef idx="0"/>
            <a:fontRef idx="minor"/>
          </p:style>
        </p:sp>
        <p:sp>
          <p:nvSpPr>
            <p:cNvPr id="864" name="CustomShape 56"/>
            <p:cNvSpPr/>
            <p:nvPr/>
          </p:nvSpPr>
          <p:spPr>
            <a:xfrm>
              <a:off x="7972560" y="4557960"/>
              <a:ext cx="55440" cy="55440"/>
            </a:xfrm>
            <a:prstGeom prst="ellipse">
              <a:avLst/>
            </a:prstGeom>
            <a:solidFill>
              <a:schemeClr val="accent2"/>
            </a:solidFill>
            <a:ln>
              <a:noFill/>
            </a:ln>
          </p:spPr>
          <p:style>
            <a:lnRef idx="0"/>
            <a:fillRef idx="0"/>
            <a:effectRef idx="0"/>
            <a:fontRef idx="minor"/>
          </p:style>
        </p:sp>
        <p:sp>
          <p:nvSpPr>
            <p:cNvPr id="865" name="CustomShape 57"/>
            <p:cNvSpPr/>
            <p:nvPr/>
          </p:nvSpPr>
          <p:spPr>
            <a:xfrm>
              <a:off x="8353440" y="4557960"/>
              <a:ext cx="55440" cy="55440"/>
            </a:xfrm>
            <a:prstGeom prst="ellipse">
              <a:avLst/>
            </a:prstGeom>
            <a:solidFill>
              <a:schemeClr val="accent2"/>
            </a:solidFill>
            <a:ln>
              <a:noFill/>
            </a:ln>
          </p:spPr>
          <p:style>
            <a:lnRef idx="0"/>
            <a:fillRef idx="0"/>
            <a:effectRef idx="0"/>
            <a:fontRef idx="minor"/>
          </p:style>
        </p:sp>
        <p:sp>
          <p:nvSpPr>
            <p:cNvPr id="866" name="CustomShape 58"/>
            <p:cNvSpPr/>
            <p:nvPr/>
          </p:nvSpPr>
          <p:spPr>
            <a:xfrm>
              <a:off x="8734320" y="4557960"/>
              <a:ext cx="55440" cy="55440"/>
            </a:xfrm>
            <a:prstGeom prst="ellipse">
              <a:avLst/>
            </a:prstGeom>
            <a:solidFill>
              <a:schemeClr val="accent2"/>
            </a:solidFill>
            <a:ln>
              <a:noFill/>
            </a:ln>
          </p:spPr>
          <p:style>
            <a:lnRef idx="0"/>
            <a:fillRef idx="0"/>
            <a:effectRef idx="0"/>
            <a:fontRef idx="minor"/>
          </p:style>
        </p:sp>
        <p:sp>
          <p:nvSpPr>
            <p:cNvPr id="867" name="CustomShape 59"/>
            <p:cNvSpPr/>
            <p:nvPr/>
          </p:nvSpPr>
          <p:spPr>
            <a:xfrm>
              <a:off x="9129600" y="4867200"/>
              <a:ext cx="55440" cy="55440"/>
            </a:xfrm>
            <a:prstGeom prst="ellipse">
              <a:avLst/>
            </a:prstGeom>
            <a:solidFill>
              <a:schemeClr val="accent2"/>
            </a:solidFill>
            <a:ln>
              <a:noFill/>
            </a:ln>
          </p:spPr>
          <p:style>
            <a:lnRef idx="0"/>
            <a:fillRef idx="0"/>
            <a:effectRef idx="0"/>
            <a:fontRef idx="minor"/>
          </p:style>
        </p:sp>
      </p:grpSp>
      <p:sp>
        <p:nvSpPr>
          <p:cNvPr id="868" name="CustomShape 60"/>
          <p:cNvSpPr/>
          <p:nvPr/>
        </p:nvSpPr>
        <p:spPr>
          <a:xfrm>
            <a:off x="2990880" y="4586040"/>
            <a:ext cx="113040" cy="113040"/>
          </a:xfrm>
          <a:prstGeom prst="ellipse">
            <a:avLst/>
          </a:prstGeom>
          <a:noFill/>
          <a:ln w="9360">
            <a:solidFill>
              <a:schemeClr val="accent2"/>
            </a:solidFill>
            <a:round/>
          </a:ln>
        </p:spPr>
        <p:style>
          <a:lnRef idx="0"/>
          <a:fillRef idx="0"/>
          <a:effectRef idx="0"/>
          <a:fontRef idx="minor"/>
        </p:style>
      </p:sp>
      <p:sp>
        <p:nvSpPr>
          <p:cNvPr id="869" name="CustomShape 61"/>
          <p:cNvSpPr/>
          <p:nvPr/>
        </p:nvSpPr>
        <p:spPr>
          <a:xfrm>
            <a:off x="1085760" y="4871880"/>
            <a:ext cx="113040" cy="113040"/>
          </a:xfrm>
          <a:prstGeom prst="ellipse">
            <a:avLst/>
          </a:prstGeom>
          <a:noFill/>
          <a:ln w="9360">
            <a:solidFill>
              <a:schemeClr val="accent2"/>
            </a:solidFill>
            <a:round/>
          </a:ln>
        </p:spPr>
        <p:style>
          <a:lnRef idx="0"/>
          <a:fillRef idx="0"/>
          <a:effectRef idx="0"/>
          <a:fontRef idx="minor"/>
        </p:style>
      </p:sp>
      <p:sp>
        <p:nvSpPr>
          <p:cNvPr id="870" name="CustomShape 62"/>
          <p:cNvSpPr/>
          <p:nvPr/>
        </p:nvSpPr>
        <p:spPr>
          <a:xfrm>
            <a:off x="4895640" y="4516200"/>
            <a:ext cx="113040" cy="113040"/>
          </a:xfrm>
          <a:prstGeom prst="ellipse">
            <a:avLst/>
          </a:prstGeom>
          <a:noFill/>
          <a:ln w="9360">
            <a:solidFill>
              <a:schemeClr val="accent2"/>
            </a:solidFill>
            <a:round/>
          </a:ln>
        </p:spPr>
        <p:style>
          <a:lnRef idx="0"/>
          <a:fillRef idx="0"/>
          <a:effectRef idx="0"/>
          <a:fontRef idx="minor"/>
        </p:style>
      </p:sp>
      <p:sp>
        <p:nvSpPr>
          <p:cNvPr id="871" name="CustomShape 63"/>
          <p:cNvSpPr/>
          <p:nvPr/>
        </p:nvSpPr>
        <p:spPr>
          <a:xfrm rot="8100000">
            <a:off x="8700480" y="4329720"/>
            <a:ext cx="121320" cy="121320"/>
          </a:xfrm>
          <a:prstGeom prst="teardrop">
            <a:avLst>
              <a:gd name="adj" fmla="val 100000"/>
            </a:avLst>
          </a:prstGeom>
          <a:noFill/>
          <a:ln w="28440">
            <a:solidFill>
              <a:schemeClr val="accent5"/>
            </a:solidFill>
            <a:round/>
          </a:ln>
        </p:spPr>
        <p:style>
          <a:lnRef idx="0"/>
          <a:fillRef idx="0"/>
          <a:effectRef idx="0"/>
          <a:fontRef idx="minor"/>
        </p:style>
      </p:sp>
      <p:sp>
        <p:nvSpPr>
          <p:cNvPr id="872" name="PlaceHolder 64"/>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73"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3" name="CustomShape 1"/>
          <p:cNvSpPr/>
          <p:nvPr/>
        </p:nvSpPr>
        <p:spPr>
          <a:xfrm>
            <a:off x="1374120" y="2571840"/>
            <a:ext cx="6394680" cy="1950120"/>
          </a:xfrm>
          <a:prstGeom prst="rect">
            <a:avLst/>
          </a:prstGeom>
          <a:noFill/>
          <a:ln>
            <a:noFill/>
          </a:ln>
        </p:spPr>
        <p:style>
          <a:lnRef idx="0"/>
          <a:fillRef idx="0"/>
          <a:effectRef idx="0"/>
          <a:fontRef idx="minor"/>
        </p:style>
      </p:sp>
      <p:pic>
        <p:nvPicPr>
          <p:cNvPr id="1214" name="Picture 2" descr=""/>
          <p:cNvPicPr/>
          <p:nvPr/>
        </p:nvPicPr>
        <p:blipFill>
          <a:blip r:embed="rId1"/>
          <a:stretch/>
        </p:blipFill>
        <p:spPr>
          <a:xfrm>
            <a:off x="2695320" y="207000"/>
            <a:ext cx="3751920" cy="1470240"/>
          </a:xfrm>
          <a:prstGeom prst="rect">
            <a:avLst/>
          </a:prstGeom>
          <a:ln>
            <a:noFill/>
          </a:ln>
        </p:spPr>
      </p:pic>
      <p:sp>
        <p:nvSpPr>
          <p:cNvPr id="1215" name="CustomShape 2"/>
          <p:cNvSpPr/>
          <p:nvPr/>
        </p:nvSpPr>
        <p:spPr>
          <a:xfrm>
            <a:off x="518040" y="4479840"/>
            <a:ext cx="8106840" cy="302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400" spc="-1" strike="noStrike">
                <a:solidFill>
                  <a:srgbClr val="ffffff"/>
                </a:solidFill>
                <a:latin typeface="Arial"/>
                <a:ea typeface="Arial"/>
              </a:rPr>
              <a:t>Guided By:  Dr. Nimisha Patel</a:t>
            </a:r>
            <a:endParaRPr b="0" lang="en-IN" sz="1400" spc="-1" strike="noStrike">
              <a:latin typeface="Arial"/>
            </a:endParaRPr>
          </a:p>
        </p:txBody>
      </p:sp>
      <p:graphicFrame>
        <p:nvGraphicFramePr>
          <p:cNvPr id="1216" name="Table 3"/>
          <p:cNvGraphicFramePr/>
          <p:nvPr/>
        </p:nvGraphicFramePr>
        <p:xfrm>
          <a:off x="756360" y="2966760"/>
          <a:ext cx="7631280" cy="719280"/>
        </p:xfrm>
        <a:graphic>
          <a:graphicData uri="http://schemas.openxmlformats.org/drawingml/2006/table">
            <a:tbl>
              <a:tblPr/>
              <a:tblGrid>
                <a:gridCol w="3815280"/>
                <a:gridCol w="3816360"/>
              </a:tblGrid>
              <a:tr h="719640">
                <a:tc>
                  <a:txBody>
                    <a:bodyPr lIns="90000" rIns="90000">
                      <a:noAutofit/>
                    </a:bodyPr>
                    <a:p>
                      <a:pPr>
                        <a:lnSpc>
                          <a:spcPct val="100000"/>
                        </a:lnSpc>
                      </a:pPr>
                      <a:r>
                        <a:rPr b="0" lang="en-IN" sz="1600" spc="-1" strike="noStrike">
                          <a:solidFill>
                            <a:srgbClr val="ffffff"/>
                          </a:solidFill>
                          <a:latin typeface="Arial"/>
                          <a:ea typeface="DejaVu Sans"/>
                        </a:rPr>
                        <a:t>Presented By:</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ffffff"/>
                          </a:solidFill>
                          <a:latin typeface="Arial"/>
                          <a:ea typeface="DejaVu Sans"/>
                        </a:rPr>
                        <a:t>Parth Desai: IU1841230011</a:t>
                      </a:r>
                      <a:br/>
                      <a:r>
                        <a:rPr b="0" lang="en-IN" sz="1600" spc="-1" strike="noStrike">
                          <a:solidFill>
                            <a:srgbClr val="ffffff"/>
                          </a:solidFill>
                          <a:latin typeface="Arial"/>
                          <a:ea typeface="DejaVu Sans"/>
                        </a:rPr>
                        <a:t>Yash Kakrecha: IU1841230022</a:t>
                      </a:r>
                      <a:endParaRPr b="0" lang="en-IN" sz="1600" spc="-1" strike="noStrike">
                        <a:latin typeface="Arial"/>
                      </a:endParaRPr>
                    </a:p>
                    <a:p>
                      <a:pPr>
                        <a:lnSpc>
                          <a:spcPct val="100000"/>
                        </a:lnSpc>
                      </a:pPr>
                      <a:r>
                        <a:rPr b="0" lang="en-IN" sz="1600" spc="-1" strike="noStrike">
                          <a:solidFill>
                            <a:srgbClr val="ffffff"/>
                          </a:solidFill>
                          <a:latin typeface="Arial"/>
                          <a:ea typeface="DejaVu Sans"/>
                        </a:rPr>
                        <a:t>Manav Prajapati: IU1841230045</a:t>
                      </a:r>
                      <a:endParaRPr b="0" lang="en-IN" sz="1600" spc="-1" strike="noStrike">
                        <a:latin typeface="Arial"/>
                      </a:endParaRPr>
                    </a:p>
                    <a:p>
                      <a:pPr>
                        <a:lnSpc>
                          <a:spcPct val="100000"/>
                        </a:lnSpc>
                      </a:pPr>
                      <a:endParaRPr b="0" lang="en-IN" sz="1600" spc="-1" strike="noStrike">
                        <a:latin typeface="Arial"/>
                      </a:endParaRPr>
                    </a:p>
                  </a:txBody>
                  <a:tcPr marL="90000" marR="90000">
                    <a:noFill/>
                  </a:tcPr>
                </a:tc>
                <a:tc>
                  <a:txBody>
                    <a:bodyPr lIns="90000" rIns="90000">
                      <a:noAutofit/>
                    </a:bodyPr>
                    <a:p>
                      <a:pPr>
                        <a:lnSpc>
                          <a:spcPct val="100000"/>
                        </a:lnSpc>
                        <a:tabLst>
                          <a:tab algn="l" pos="0"/>
                        </a:tabLst>
                      </a:pPr>
                      <a:r>
                        <a:rPr b="0" lang="en-US" sz="1600" spc="-1" strike="noStrike">
                          <a:solidFill>
                            <a:srgbClr val="ffffff"/>
                          </a:solidFill>
                          <a:latin typeface="Arial"/>
                          <a:ea typeface="DejaVu Sans"/>
                        </a:rPr>
                        <a:t>Final Year IDP Project at</a:t>
                      </a:r>
                      <a:br/>
                      <a:r>
                        <a:rPr b="0" lang="en-US" sz="1600" spc="-1" strike="noStrike">
                          <a:solidFill>
                            <a:srgbClr val="ffffff"/>
                          </a:solidFill>
                          <a:latin typeface="Arial"/>
                          <a:ea typeface="DejaVu Sans"/>
                        </a:rPr>
                        <a:t>INEXTURE Solutions LLP, A 'bad</a:t>
                      </a:r>
                      <a:endParaRPr b="0" lang="en-IN" sz="1600" spc="-1" strike="noStrike">
                        <a:latin typeface="Arial"/>
                      </a:endParaRPr>
                    </a:p>
                    <a:p>
                      <a:pPr>
                        <a:lnSpc>
                          <a:spcPct val="100000"/>
                        </a:lnSpc>
                        <a:tabLst>
                          <a:tab algn="l" pos="0"/>
                        </a:tabLst>
                      </a:pPr>
                      <a:endParaRPr b="0" lang="en-IN" sz="1600" spc="-1" strike="noStrike">
                        <a:latin typeface="Arial"/>
                      </a:endParaRPr>
                    </a:p>
                  </a:txBody>
                  <a:tcPr marL="90000" marR="90000">
                    <a:no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7" name="CustomShape 1"/>
          <p:cNvSpPr/>
          <p:nvPr/>
        </p:nvSpPr>
        <p:spPr>
          <a:xfrm>
            <a:off x="142920" y="2443320"/>
            <a:ext cx="3944160" cy="14846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spcBef>
                <a:spcPts val="601"/>
              </a:spcBef>
              <a:tabLst>
                <a:tab algn="l" pos="0"/>
              </a:tabLst>
            </a:pPr>
            <a:r>
              <a:rPr b="1" lang="en" sz="2800" spc="-1" strike="noStrike">
                <a:solidFill>
                  <a:srgbClr val="ffffff"/>
                </a:solidFill>
                <a:latin typeface="Arial"/>
                <a:ea typeface="Source Sans Pro"/>
              </a:rPr>
              <a:t>Desktop View</a:t>
            </a:r>
            <a:endParaRPr b="0" lang="en-IN" sz="2800" spc="-1" strike="noStrike">
              <a:latin typeface="Arial"/>
            </a:endParaRPr>
          </a:p>
          <a:p>
            <a:pPr algn="ctr">
              <a:lnSpc>
                <a:spcPct val="100000"/>
              </a:lnSpc>
              <a:spcBef>
                <a:spcPts val="601"/>
              </a:spcBef>
              <a:tabLst>
                <a:tab algn="l" pos="0"/>
              </a:tabLst>
            </a:pPr>
            <a:r>
              <a:rPr b="1" lang="en" sz="2800" spc="-1" strike="noStrike">
                <a:solidFill>
                  <a:srgbClr val="ffffff"/>
                </a:solidFill>
                <a:latin typeface="Arial"/>
                <a:ea typeface="Source Sans Pro"/>
              </a:rPr>
              <a:t> </a:t>
            </a:r>
            <a:r>
              <a:rPr b="1" lang="en" sz="2800" spc="-1" strike="noStrike">
                <a:solidFill>
                  <a:srgbClr val="ffffff"/>
                </a:solidFill>
                <a:latin typeface="Arial"/>
                <a:ea typeface="Source Sans Pro"/>
              </a:rPr>
              <a:t>of </a:t>
            </a:r>
            <a:endParaRPr b="0" lang="en-IN" sz="2800" spc="-1" strike="noStrike">
              <a:latin typeface="Arial"/>
            </a:endParaRPr>
          </a:p>
          <a:p>
            <a:pPr algn="ctr">
              <a:lnSpc>
                <a:spcPct val="100000"/>
              </a:lnSpc>
              <a:spcBef>
                <a:spcPts val="601"/>
              </a:spcBef>
              <a:tabLst>
                <a:tab algn="l" pos="0"/>
              </a:tabLst>
            </a:pPr>
            <a:endParaRPr b="0" lang="en-IN" sz="2800" spc="-1" strike="noStrike">
              <a:latin typeface="Arial"/>
            </a:endParaRPr>
          </a:p>
        </p:txBody>
      </p:sp>
      <p:sp>
        <p:nvSpPr>
          <p:cNvPr id="1278" name="CustomShape 2"/>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666C40C5-2A8F-42C8-A2D8-F193C9E6A95D}" type="slidenum">
              <a:rPr b="0" lang="en" sz="1000" spc="-1" strike="noStrike">
                <a:solidFill>
                  <a:srgbClr val="ffffff"/>
                </a:solidFill>
                <a:latin typeface="Oswald"/>
                <a:ea typeface="Oswald"/>
              </a:rPr>
              <a:t>&lt;number&gt;</a:t>
            </a:fld>
            <a:endParaRPr b="0" lang="en-IN" sz="1000" spc="-1" strike="noStrike">
              <a:latin typeface="Arial"/>
            </a:endParaRPr>
          </a:p>
        </p:txBody>
      </p:sp>
      <p:grpSp>
        <p:nvGrpSpPr>
          <p:cNvPr id="1279" name="Group 3"/>
          <p:cNvGrpSpPr/>
          <p:nvPr/>
        </p:nvGrpSpPr>
        <p:grpSpPr>
          <a:xfrm>
            <a:off x="3938400" y="1849680"/>
            <a:ext cx="4540680" cy="2660040"/>
            <a:chOff x="3938400" y="1849680"/>
            <a:chExt cx="4540680" cy="2660040"/>
          </a:xfrm>
        </p:grpSpPr>
        <p:sp>
          <p:nvSpPr>
            <p:cNvPr id="1280" name="CustomShape 4"/>
            <p:cNvSpPr/>
            <p:nvPr/>
          </p:nvSpPr>
          <p:spPr>
            <a:xfrm>
              <a:off x="4309920" y="1849680"/>
              <a:ext cx="3796560" cy="2540880"/>
            </a:xfrm>
            <a:custGeom>
              <a:avLst/>
              <a:gdLst/>
              <a:ahLst/>
              <a:rect l="l" t="t" r="r" b="b"/>
              <a:pathLst>
                <a:path w="5161606" h="3454973">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360">
              <a:solidFill>
                <a:schemeClr val="dk2"/>
              </a:solidFill>
              <a:round/>
            </a:ln>
          </p:spPr>
          <p:style>
            <a:lnRef idx="0"/>
            <a:fillRef idx="0"/>
            <a:effectRef idx="0"/>
            <a:fontRef idx="minor"/>
          </p:style>
        </p:sp>
        <p:sp>
          <p:nvSpPr>
            <p:cNvPr id="1281" name="CustomShape 5"/>
            <p:cNvSpPr/>
            <p:nvPr/>
          </p:nvSpPr>
          <p:spPr>
            <a:xfrm>
              <a:off x="3938400" y="4440960"/>
              <a:ext cx="4540680" cy="68760"/>
            </a:xfrm>
            <a:custGeom>
              <a:avLst/>
              <a:gdLst/>
              <a:ahLst/>
              <a:rect l="l" t="t" r="r" b="b"/>
              <a:pathLst>
                <a:path w="6173152" h="95178">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360">
              <a:solidFill>
                <a:schemeClr val="dk2"/>
              </a:solidFill>
              <a:round/>
            </a:ln>
          </p:spPr>
          <p:style>
            <a:lnRef idx="0"/>
            <a:fillRef idx="0"/>
            <a:effectRef idx="0"/>
            <a:fontRef idx="minor"/>
          </p:style>
        </p:sp>
        <p:sp>
          <p:nvSpPr>
            <p:cNvPr id="1282" name="CustomShape 6"/>
            <p:cNvSpPr/>
            <p:nvPr/>
          </p:nvSpPr>
          <p:spPr>
            <a:xfrm>
              <a:off x="3938400" y="4384800"/>
              <a:ext cx="4539960" cy="54720"/>
            </a:xfrm>
            <a:custGeom>
              <a:avLst/>
              <a:gdLst/>
              <a:ahLst/>
              <a:rect l="l" t="t" r="r" b="b"/>
              <a:pathLst>
                <a:path w="6172200" h="76142">
                  <a:moveTo>
                    <a:pt x="0" y="76143"/>
                  </a:moveTo>
                  <a:lnTo>
                    <a:pt x="6172200" y="76143"/>
                  </a:lnTo>
                  <a:lnTo>
                    <a:pt x="6172200" y="0"/>
                  </a:lnTo>
                  <a:lnTo>
                    <a:pt x="0" y="0"/>
                  </a:lnTo>
                  <a:close/>
                </a:path>
              </a:pathLst>
            </a:custGeom>
            <a:solidFill>
              <a:schemeClr val="lt1"/>
            </a:solidFill>
            <a:ln w="9360">
              <a:solidFill>
                <a:schemeClr val="dk2"/>
              </a:solidFill>
              <a:round/>
            </a:ln>
          </p:spPr>
          <p:style>
            <a:lnRef idx="0"/>
            <a:fillRef idx="0"/>
            <a:effectRef idx="0"/>
            <a:fontRef idx="minor"/>
          </p:style>
        </p:sp>
        <p:sp>
          <p:nvSpPr>
            <p:cNvPr id="1283" name="CustomShape 7"/>
            <p:cNvSpPr/>
            <p:nvPr/>
          </p:nvSpPr>
          <p:spPr>
            <a:xfrm>
              <a:off x="5872680" y="4384800"/>
              <a:ext cx="663840" cy="33480"/>
            </a:xfrm>
            <a:custGeom>
              <a:avLst/>
              <a:gdLst/>
              <a:ahLst/>
              <a:rect l="l" t="t" r="r" b="b"/>
              <a:pathLst>
                <a:path w="903922" h="47589">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360">
              <a:solidFill>
                <a:schemeClr val="dk2"/>
              </a:solidFill>
              <a:round/>
            </a:ln>
          </p:spPr>
          <p:style>
            <a:lnRef idx="0"/>
            <a:fillRef idx="0"/>
            <a:effectRef idx="0"/>
            <a:fontRef idx="minor"/>
          </p:style>
        </p:sp>
      </p:grpSp>
      <p:pic>
        <p:nvPicPr>
          <p:cNvPr id="1284" name="Picture 2" descr=""/>
          <p:cNvPicPr/>
          <p:nvPr/>
        </p:nvPicPr>
        <p:blipFill>
          <a:blip r:embed="rId1"/>
          <a:stretch/>
        </p:blipFill>
        <p:spPr>
          <a:xfrm>
            <a:off x="4443480" y="2000160"/>
            <a:ext cx="3534840" cy="2240640"/>
          </a:xfrm>
          <a:prstGeom prst="rect">
            <a:avLst/>
          </a:prstGeom>
          <a:ln>
            <a:noFill/>
          </a:ln>
        </p:spPr>
      </p:pic>
      <p:pic>
        <p:nvPicPr>
          <p:cNvPr id="1285" name="Picture 9" descr=""/>
          <p:cNvPicPr/>
          <p:nvPr/>
        </p:nvPicPr>
        <p:blipFill>
          <a:blip r:embed="rId2"/>
          <a:stretch/>
        </p:blipFill>
        <p:spPr>
          <a:xfrm>
            <a:off x="8058240" y="138960"/>
            <a:ext cx="882360" cy="345240"/>
          </a:xfrm>
          <a:prstGeom prst="rect">
            <a:avLst/>
          </a:prstGeom>
          <a:ln>
            <a:noFill/>
          </a:ln>
        </p:spPr>
      </p:pic>
    </p:spTree>
  </p:cSld>
  <mc:AlternateContent>
    <mc:Choice Requires="p14">
      <p:transition spd="med" p14:dur="700">
        <p:fade/>
      </p:transition>
    </mc:Choice>
    <mc:Fallback>
      <p:transition spd="med">
        <p:fade/>
      </p:transition>
    </mc:Fallback>
  </mc:AlternateContent>
  <p:timing>
    <p:tnLst>
      <p:par>
        <p:cTn id="134" dur="indefinite" restart="never" nodeType="tmRoot">
          <p:childTnLst>
            <p:seq>
              <p:cTn id="135" dur="indefinite" nodeType="mainSeq">
                <p:childTnLst>
                  <p:par>
                    <p:cTn id="136" fill="hold">
                      <p:stCondLst>
                        <p:cond delay="indefinite"/>
                      </p:stCondLst>
                      <p:childTnLst>
                        <p:par>
                          <p:cTn id="137" fill="hold">
                            <p:stCondLst>
                              <p:cond delay="0"/>
                            </p:stCondLst>
                            <p:childTnLst>
                              <p:par>
                                <p:cTn id="138" nodeType="clickEffect" fill="hold" presetClass="entr" presetID="10">
                                  <p:stCondLst>
                                    <p:cond delay="0"/>
                                  </p:stCondLst>
                                  <p:childTnLst>
                                    <p:set>
                                      <p:cBhvr>
                                        <p:cTn id="139" dur="1" fill="hold">
                                          <p:stCondLst>
                                            <p:cond delay="0"/>
                                          </p:stCondLst>
                                        </p:cTn>
                                        <p:tgtEl>
                                          <p:spTgt spid="1277">
                                            <p:txEl>
                                              <p:pRg st="0" end="0"/>
                                            </p:txEl>
                                          </p:spTgt>
                                        </p:tgtEl>
                                        <p:attrNameLst>
                                          <p:attrName>style.visibility</p:attrName>
                                        </p:attrNameLst>
                                      </p:cBhvr>
                                      <p:to>
                                        <p:strVal val="visible"/>
                                      </p:to>
                                    </p:set>
                                    <p:animEffect filter="fade" transition="in">
                                      <p:cBhvr additive="repl">
                                        <p:cTn id="140" dur="500"/>
                                        <p:tgtEl>
                                          <p:spTgt spid="1277">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0">
                                  <p:stCondLst>
                                    <p:cond delay="0"/>
                                  </p:stCondLst>
                                  <p:childTnLst>
                                    <p:set>
                                      <p:cBhvr>
                                        <p:cTn id="144" dur="1" fill="hold">
                                          <p:stCondLst>
                                            <p:cond delay="0"/>
                                          </p:stCondLst>
                                        </p:cTn>
                                        <p:tgtEl>
                                          <p:spTgt spid="1277">
                                            <p:txEl>
                                              <p:pRg st="1" end="1"/>
                                            </p:txEl>
                                          </p:spTgt>
                                        </p:tgtEl>
                                        <p:attrNameLst>
                                          <p:attrName>style.visibility</p:attrName>
                                        </p:attrNameLst>
                                      </p:cBhvr>
                                      <p:to>
                                        <p:strVal val="visible"/>
                                      </p:to>
                                    </p:set>
                                    <p:animEffect filter="fade" transition="in">
                                      <p:cBhvr additive="repl">
                                        <p:cTn id="145" dur="500"/>
                                        <p:tgtEl>
                                          <p:spTgt spid="1277">
                                            <p:txEl>
                                              <p:pRg st="1" end="1"/>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0">
                                  <p:stCondLst>
                                    <p:cond delay="0"/>
                                  </p:stCondLst>
                                  <p:childTnLst>
                                    <p:set>
                                      <p:cBhvr>
                                        <p:cTn id="149" dur="1" fill="hold">
                                          <p:stCondLst>
                                            <p:cond delay="0"/>
                                          </p:stCondLst>
                                        </p:cTn>
                                        <p:tgtEl>
                                          <p:spTgt spid="1277">
                                            <p:txEl>
                                              <p:pRg st="2" end="2"/>
                                            </p:txEl>
                                          </p:spTgt>
                                        </p:tgtEl>
                                        <p:attrNameLst>
                                          <p:attrName>style.visibility</p:attrName>
                                        </p:attrNameLst>
                                      </p:cBhvr>
                                      <p:to>
                                        <p:strVal val="visible"/>
                                      </p:to>
                                    </p:set>
                                    <p:animEffect filter="fade" transition="in">
                                      <p:cBhvr additive="repl">
                                        <p:cTn id="150" dur="500"/>
                                        <p:tgtEl>
                                          <p:spTgt spid="127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6" name="CustomShape 1"/>
          <p:cNvSpPr/>
          <p:nvPr/>
        </p:nvSpPr>
        <p:spPr>
          <a:xfrm>
            <a:off x="1878840" y="3031200"/>
            <a:ext cx="5643720" cy="115848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1" lang="en" sz="3600" spc="-1" strike="noStrike">
                <a:solidFill>
                  <a:srgbClr val="ffffff"/>
                </a:solidFill>
                <a:latin typeface="Arial"/>
                <a:ea typeface="Oswald"/>
              </a:rPr>
              <a:t>Flowchart</a:t>
            </a:r>
            <a:endParaRPr b="0" lang="en-IN" sz="3600" spc="-1" strike="noStrike">
              <a:latin typeface="Arial"/>
            </a:endParaRPr>
          </a:p>
        </p:txBody>
      </p:sp>
      <p:sp>
        <p:nvSpPr>
          <p:cNvPr id="1287" name="CustomShape 2"/>
          <p:cNvSpPr/>
          <p:nvPr/>
        </p:nvSpPr>
        <p:spPr>
          <a:xfrm>
            <a:off x="7416720" y="3661920"/>
            <a:ext cx="1758960" cy="1203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12000" spc="-1" strike="noStrike">
                <a:solidFill>
                  <a:srgbClr val="3c78d8"/>
                </a:solidFill>
                <a:latin typeface="Oswald"/>
                <a:ea typeface="Arial"/>
              </a:rPr>
              <a:t>9</a:t>
            </a:r>
            <a:endParaRPr b="0" lang="en-IN" sz="12000" spc="-1" strike="noStrike">
              <a:latin typeface="Arial"/>
            </a:endParaRPr>
          </a:p>
        </p:txBody>
      </p:sp>
      <p:sp>
        <p:nvSpPr>
          <p:cNvPr id="1288"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27463E93-A7B8-4C14-8262-119710BC07EA}"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89" name="Picture 7" descr=""/>
          <p:cNvPicPr/>
          <p:nvPr/>
        </p:nvPicPr>
        <p:blipFill>
          <a:blip r:embed="rId1"/>
          <a:stretch/>
        </p:blipFill>
        <p:spPr>
          <a:xfrm>
            <a:off x="8058240" y="138960"/>
            <a:ext cx="882360" cy="345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0" name="CustomShape 1"/>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A40FECF7-BF63-438E-9EC0-9595BE7C920E}"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91" name="Picture 1395" descr=""/>
          <p:cNvPicPr/>
          <p:nvPr/>
        </p:nvPicPr>
        <p:blipFill>
          <a:blip r:embed="rId1"/>
          <a:stretch/>
        </p:blipFill>
        <p:spPr>
          <a:xfrm>
            <a:off x="29160" y="330840"/>
            <a:ext cx="9143280" cy="4515480"/>
          </a:xfrm>
          <a:prstGeom prst="rect">
            <a:avLst/>
          </a:prstGeom>
          <a:ln>
            <a:noFill/>
          </a:ln>
        </p:spPr>
      </p:pic>
      <p:sp>
        <p:nvSpPr>
          <p:cNvPr id="1292" name="CustomShape 2"/>
          <p:cNvSpPr/>
          <p:nvPr/>
        </p:nvSpPr>
        <p:spPr>
          <a:xfrm>
            <a:off x="1073880" y="326880"/>
            <a:ext cx="6995160" cy="407520"/>
          </a:xfrm>
          <a:prstGeom prst="rect">
            <a:avLst/>
          </a:prstGeom>
          <a:noFill/>
          <a:ln>
            <a:noFill/>
          </a:ln>
        </p:spPr>
        <p:style>
          <a:lnRef idx="2"/>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3c78d8"/>
                </a:solidFill>
                <a:latin typeface="Arial"/>
                <a:ea typeface="Oswald"/>
              </a:rPr>
              <a:t>Flowchart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3" name="CustomShape 1"/>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2F9E5E17-7CCB-4F1D-B62F-7D72C3350A2D}"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94" name="Picture 1402" descr=""/>
          <p:cNvPicPr/>
          <p:nvPr/>
        </p:nvPicPr>
        <p:blipFill>
          <a:blip r:embed="rId1"/>
          <a:stretch/>
        </p:blipFill>
        <p:spPr>
          <a:xfrm>
            <a:off x="871560" y="448560"/>
            <a:ext cx="7400160" cy="3991680"/>
          </a:xfrm>
          <a:prstGeom prst="rect">
            <a:avLst/>
          </a:prstGeom>
          <a:ln>
            <a:noFill/>
          </a:ln>
        </p:spPr>
      </p:pic>
      <p:sp>
        <p:nvSpPr>
          <p:cNvPr id="1295" name="CustomShape 2"/>
          <p:cNvSpPr/>
          <p:nvPr/>
        </p:nvSpPr>
        <p:spPr>
          <a:xfrm>
            <a:off x="1074240" y="148320"/>
            <a:ext cx="6995160" cy="407520"/>
          </a:xfrm>
          <a:prstGeom prst="rect">
            <a:avLst/>
          </a:prstGeom>
          <a:noFill/>
          <a:ln>
            <a:noFill/>
          </a:ln>
        </p:spPr>
        <p:style>
          <a:lnRef idx="2"/>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3c78d8"/>
                </a:solidFill>
                <a:latin typeface="Arial"/>
                <a:ea typeface="Oswald"/>
              </a:rPr>
              <a:t>Data Model</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CustomShape 1"/>
          <p:cNvSpPr/>
          <p:nvPr/>
        </p:nvSpPr>
        <p:spPr>
          <a:xfrm>
            <a:off x="1620000" y="3385080"/>
            <a:ext cx="5643720" cy="113904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1" lang="en" sz="3600" spc="-1" strike="noStrike">
                <a:solidFill>
                  <a:srgbClr val="ffffff"/>
                </a:solidFill>
                <a:latin typeface="Arial"/>
                <a:ea typeface="Oswald"/>
              </a:rPr>
              <a:t>Results</a:t>
            </a:r>
            <a:endParaRPr b="0" lang="en-IN" sz="3600" spc="-1" strike="noStrike">
              <a:latin typeface="Arial"/>
            </a:endParaRPr>
          </a:p>
        </p:txBody>
      </p:sp>
      <p:sp>
        <p:nvSpPr>
          <p:cNvPr id="1297" name="CustomShape 2"/>
          <p:cNvSpPr/>
          <p:nvPr/>
        </p:nvSpPr>
        <p:spPr>
          <a:xfrm>
            <a:off x="7265160" y="3661920"/>
            <a:ext cx="1910520" cy="1203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n-US" sz="12000" spc="-1" strike="noStrike">
                <a:solidFill>
                  <a:srgbClr val="3c78d8"/>
                </a:solidFill>
                <a:latin typeface="Arial"/>
                <a:ea typeface="Arial"/>
              </a:rPr>
              <a:t>10</a:t>
            </a:r>
            <a:endParaRPr b="0" lang="en-IN" sz="12000" spc="-1" strike="noStrike">
              <a:latin typeface="Arial"/>
            </a:endParaRPr>
          </a:p>
        </p:txBody>
      </p:sp>
      <p:sp>
        <p:nvSpPr>
          <p:cNvPr id="1298"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3C94BF99-FD26-4034-BEC9-B59F4DE16281}"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99" name="Picture 7" descr=""/>
          <p:cNvPicPr/>
          <p:nvPr/>
        </p:nvPicPr>
        <p:blipFill>
          <a:blip r:embed="rId1"/>
          <a:stretch/>
        </p:blipFill>
        <p:spPr>
          <a:xfrm>
            <a:off x="8058240" y="138960"/>
            <a:ext cx="882360" cy="345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0" name="" descr=""/>
          <p:cNvPicPr/>
          <p:nvPr/>
        </p:nvPicPr>
        <p:blipFill>
          <a:blip r:embed="rId1"/>
          <a:stretch/>
        </p:blipFill>
        <p:spPr>
          <a:xfrm>
            <a:off x="619200" y="909000"/>
            <a:ext cx="7876800" cy="3699000"/>
          </a:xfrm>
          <a:prstGeom prst="rect">
            <a:avLst/>
          </a:prstGeom>
          <a:ln>
            <a:noFill/>
          </a:ln>
        </p:spPr>
      </p:pic>
      <p:sp>
        <p:nvSpPr>
          <p:cNvPr id="1301" name="CustomShape 1"/>
          <p:cNvSpPr/>
          <p:nvPr/>
        </p:nvSpPr>
        <p:spPr>
          <a:xfrm>
            <a:off x="1074240" y="148320"/>
            <a:ext cx="6995160" cy="407520"/>
          </a:xfrm>
          <a:prstGeom prst="rect">
            <a:avLst/>
          </a:prstGeom>
          <a:noFill/>
          <a:ln>
            <a:noFill/>
          </a:ln>
        </p:spPr>
        <p:style>
          <a:lnRef idx="2"/>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3c78d8"/>
                </a:solidFill>
                <a:latin typeface="Arial"/>
                <a:ea typeface="Oswald"/>
              </a:rPr>
              <a:t>Main Page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2" name="" descr=""/>
          <p:cNvPicPr/>
          <p:nvPr/>
        </p:nvPicPr>
        <p:blipFill>
          <a:blip r:embed="rId1"/>
          <a:stretch/>
        </p:blipFill>
        <p:spPr>
          <a:xfrm>
            <a:off x="504000" y="633600"/>
            <a:ext cx="8208000" cy="4334400"/>
          </a:xfrm>
          <a:prstGeom prst="rect">
            <a:avLst/>
          </a:prstGeom>
          <a:ln>
            <a:noFill/>
          </a:ln>
        </p:spPr>
      </p:pic>
      <p:sp>
        <p:nvSpPr>
          <p:cNvPr id="1303" name="CustomShape 1"/>
          <p:cNvSpPr/>
          <p:nvPr/>
        </p:nvSpPr>
        <p:spPr>
          <a:xfrm>
            <a:off x="1074240" y="148320"/>
            <a:ext cx="6995160" cy="407520"/>
          </a:xfrm>
          <a:prstGeom prst="rect">
            <a:avLst/>
          </a:prstGeom>
          <a:noFill/>
          <a:ln>
            <a:noFill/>
          </a:ln>
        </p:spPr>
        <p:style>
          <a:lnRef idx="2"/>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3c78d8"/>
                </a:solidFill>
                <a:latin typeface="Arial"/>
                <a:ea typeface="Oswald"/>
              </a:rPr>
              <a:t>DashBoard</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4" name="CustomShape 1"/>
          <p:cNvSpPr/>
          <p:nvPr/>
        </p:nvSpPr>
        <p:spPr>
          <a:xfrm>
            <a:off x="399960" y="2076120"/>
            <a:ext cx="8229240" cy="1158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endParaRPr b="0" lang="en-IN" sz="1800" spc="-1" strike="noStrike">
              <a:latin typeface="Arial"/>
            </a:endParaRPr>
          </a:p>
          <a:p>
            <a:pPr algn="ctr">
              <a:lnSpc>
                <a:spcPct val="100000"/>
              </a:lnSpc>
              <a:tabLst>
                <a:tab algn="l" pos="0"/>
              </a:tabLst>
            </a:pPr>
            <a:endParaRPr b="0" lang="en-IN" sz="1800" spc="-1" strike="noStrike">
              <a:latin typeface="Arial"/>
            </a:endParaRPr>
          </a:p>
          <a:p>
            <a:pPr algn="ctr">
              <a:lnSpc>
                <a:spcPct val="100000"/>
              </a:lnSpc>
              <a:tabLst>
                <a:tab algn="l" pos="0"/>
              </a:tabLst>
            </a:pPr>
            <a:endParaRPr b="0" lang="en-IN" sz="1800" spc="-1" strike="noStrike">
              <a:latin typeface="Arial"/>
            </a:endParaRPr>
          </a:p>
          <a:p>
            <a:pPr algn="ctr">
              <a:lnSpc>
                <a:spcPct val="100000"/>
              </a:lnSpc>
              <a:tabLst>
                <a:tab algn="l" pos="0"/>
              </a:tabLst>
            </a:pPr>
            <a:endParaRPr b="0" lang="en-IN" sz="1800" spc="-1" strike="noStrike">
              <a:latin typeface="Arial"/>
            </a:endParaRPr>
          </a:p>
          <a:p>
            <a:pPr algn="ctr">
              <a:lnSpc>
                <a:spcPct val="100000"/>
              </a:lnSpc>
              <a:tabLst>
                <a:tab algn="l" pos="0"/>
              </a:tabLst>
            </a:pPr>
            <a:endParaRPr b="0" lang="en-IN" sz="1800" spc="-1" strike="noStrike">
              <a:latin typeface="Arial"/>
            </a:endParaRPr>
          </a:p>
          <a:p>
            <a:pPr algn="ctr">
              <a:lnSpc>
                <a:spcPct val="100000"/>
              </a:lnSpc>
              <a:tabLst>
                <a:tab algn="l" pos="0"/>
              </a:tabLst>
            </a:pPr>
            <a:endParaRPr b="0" lang="en-IN" sz="1800" spc="-1" strike="noStrike">
              <a:latin typeface="Arial"/>
            </a:endParaRPr>
          </a:p>
          <a:p>
            <a:pPr algn="ctr">
              <a:lnSpc>
                <a:spcPct val="100000"/>
              </a:lnSpc>
              <a:tabLst>
                <a:tab algn="l" pos="0"/>
              </a:tabLst>
            </a:pPr>
            <a:r>
              <a:rPr b="1" lang="en" sz="10000" spc="-1" strike="noStrike">
                <a:solidFill>
                  <a:srgbClr val="00cef6"/>
                </a:solidFill>
                <a:latin typeface="Oswald"/>
                <a:ea typeface="Oswald"/>
              </a:rPr>
              <a:t>THANK YOU!</a:t>
            </a:r>
            <a:endParaRPr b="0" lang="en-IN" sz="10000" spc="-1" strike="noStrike">
              <a:latin typeface="Arial"/>
            </a:endParaRPr>
          </a:p>
        </p:txBody>
      </p:sp>
      <p:sp>
        <p:nvSpPr>
          <p:cNvPr id="1305" name="CustomShape 2"/>
          <p:cNvSpPr/>
          <p:nvPr/>
        </p:nvSpPr>
        <p:spPr>
          <a:xfrm>
            <a:off x="1275120" y="2490120"/>
            <a:ext cx="6592320" cy="1679400"/>
          </a:xfrm>
          <a:prstGeom prst="rect">
            <a:avLst/>
          </a:prstGeom>
          <a:noFill/>
          <a:ln>
            <a:noFill/>
          </a:ln>
        </p:spPr>
        <p:style>
          <a:lnRef idx="0"/>
          <a:fillRef idx="0"/>
          <a:effectRef idx="0"/>
          <a:fontRef idx="minor"/>
        </p:style>
      </p:sp>
      <p:sp>
        <p:nvSpPr>
          <p:cNvPr id="1306"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7A95E594-D911-4480-9A70-72ED919906AF}"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307" name="Picture 4" descr=""/>
          <p:cNvPicPr/>
          <p:nvPr/>
        </p:nvPicPr>
        <p:blipFill>
          <a:blip r:embed="rId1"/>
          <a:stretch/>
        </p:blipFill>
        <p:spPr>
          <a:xfrm>
            <a:off x="8058240" y="138960"/>
            <a:ext cx="882360" cy="345240"/>
          </a:xfrm>
          <a:prstGeom prst="rect">
            <a:avLst/>
          </a:prstGeom>
          <a:ln>
            <a:noFill/>
          </a:ln>
        </p:spPr>
      </p:pic>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CustomShape 1"/>
          <p:cNvSpPr/>
          <p:nvPr/>
        </p:nvSpPr>
        <p:spPr>
          <a:xfrm>
            <a:off x="1061640" y="46080"/>
            <a:ext cx="6995160" cy="714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00cef6"/>
                </a:solidFill>
                <a:latin typeface="Arial"/>
                <a:ea typeface="Oswald"/>
              </a:rPr>
              <a:t>ABOUT</a:t>
            </a:r>
            <a:endParaRPr b="0" lang="en-IN" sz="2000" spc="-1" strike="noStrike">
              <a:latin typeface="Arial"/>
            </a:endParaRPr>
          </a:p>
        </p:txBody>
      </p:sp>
      <p:sp>
        <p:nvSpPr>
          <p:cNvPr id="1218" name="CustomShape 2"/>
          <p:cNvSpPr/>
          <p:nvPr/>
        </p:nvSpPr>
        <p:spPr>
          <a:xfrm>
            <a:off x="797760" y="659520"/>
            <a:ext cx="2880000" cy="3483360"/>
          </a:xfrm>
          <a:prstGeom prst="rect">
            <a:avLst/>
          </a:prstGeom>
          <a:noFill/>
          <a:ln>
            <a:noFill/>
          </a:ln>
        </p:spPr>
        <p:style>
          <a:lnRef idx="0"/>
          <a:fillRef idx="0"/>
          <a:effectRef idx="0"/>
          <a:fontRef idx="minor"/>
        </p:style>
        <p:txBody>
          <a:bodyPr lIns="90000" rIns="90000" tIns="91440" bIns="91440">
            <a:noAutofit/>
          </a:bodyPr>
          <a:p>
            <a:pPr algn="just">
              <a:lnSpc>
                <a:spcPct val="150000"/>
              </a:lnSpc>
              <a:spcBef>
                <a:spcPts val="1001"/>
              </a:spcBef>
              <a:spcAft>
                <a:spcPts val="1001"/>
              </a:spcAft>
            </a:pPr>
            <a:r>
              <a:rPr b="0" lang="en-US" sz="1800" spc="-1" strike="noStrike">
                <a:solidFill>
                  <a:srgbClr val="3c78d8"/>
                </a:solidFill>
                <a:latin typeface="Source Sans Pro"/>
                <a:ea typeface="Source Sans Pro"/>
              </a:rPr>
              <a:t>Expense Tracker </a:t>
            </a:r>
            <a:r>
              <a:rPr b="0" lang="en-US" sz="1800" spc="-1" strike="noStrike">
                <a:solidFill>
                  <a:srgbClr val="28324a"/>
                </a:solidFill>
                <a:latin typeface="Source Sans Pro"/>
                <a:ea typeface="Source Sans Pro"/>
              </a:rPr>
              <a:t>is a web application for splitting expenses with your friends. It lets you and your friends add various bills and keep track of who owes who, and then it helps you to settle up with each other.</a:t>
            </a:r>
            <a:endParaRPr b="0" lang="en-IN" sz="1800" spc="-1" strike="noStrike">
              <a:latin typeface="Arial"/>
            </a:endParaRPr>
          </a:p>
        </p:txBody>
      </p:sp>
      <p:sp>
        <p:nvSpPr>
          <p:cNvPr id="1219"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C43609CA-1DA7-4656-8F4D-D5B8D542E6AF}"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20" name="Picture 6" descr=""/>
          <p:cNvPicPr/>
          <p:nvPr/>
        </p:nvPicPr>
        <p:blipFill>
          <a:blip r:embed="rId1"/>
          <a:stretch/>
        </p:blipFill>
        <p:spPr>
          <a:xfrm>
            <a:off x="8058240" y="138960"/>
            <a:ext cx="882360" cy="345240"/>
          </a:xfrm>
          <a:prstGeom prst="rect">
            <a:avLst/>
          </a:prstGeom>
          <a:ln>
            <a:noFill/>
          </a:ln>
        </p:spPr>
      </p:pic>
      <p:pic>
        <p:nvPicPr>
          <p:cNvPr id="1221" name="Picture 2" descr=""/>
          <p:cNvPicPr/>
          <p:nvPr/>
        </p:nvPicPr>
        <p:blipFill>
          <a:blip r:embed="rId2"/>
          <a:stretch/>
        </p:blipFill>
        <p:spPr>
          <a:xfrm>
            <a:off x="4675680" y="1682640"/>
            <a:ext cx="4009680" cy="2066400"/>
          </a:xfrm>
          <a:prstGeom prst="rect">
            <a:avLst/>
          </a:prstGeom>
          <a:ln>
            <a:noFill/>
          </a:ln>
        </p:spPr>
      </p:pic>
    </p:spTree>
  </p:cSld>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217"/>
                                        </p:tgtEl>
                                        <p:attrNameLst>
                                          <p:attrName>style.visibility</p:attrName>
                                        </p:attrNameLst>
                                      </p:cBhvr>
                                      <p:to>
                                        <p:strVal val="visible"/>
                                      </p:to>
                                    </p:set>
                                    <p:animEffect filter="fade" transition="in">
                                      <p:cBhvr additive="repl">
                                        <p:cTn id="7" dur="500"/>
                                        <p:tgtEl>
                                          <p:spTgt spid="1217"/>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218"/>
                                        </p:tgtEl>
                                        <p:attrNameLst>
                                          <p:attrName>style.visibility</p:attrName>
                                        </p:attrNameLst>
                                      </p:cBhvr>
                                      <p:to>
                                        <p:strVal val="visible"/>
                                      </p:to>
                                    </p:set>
                                    <p:animEffect filter="fade" transition="in">
                                      <p:cBhvr additive="repl">
                                        <p:cTn id="12" dur="500"/>
                                        <p:tgtEl>
                                          <p:spTgt spid="1218"/>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221"/>
                                        </p:tgtEl>
                                        <p:attrNameLst>
                                          <p:attrName>style.visibility</p:attrName>
                                        </p:attrNameLst>
                                      </p:cBhvr>
                                      <p:to>
                                        <p:strVal val="visible"/>
                                      </p:to>
                                    </p:set>
                                    <p:animEffect filter="fade" transition="in">
                                      <p:cBhvr additive="repl">
                                        <p:cTn id="17" dur="500"/>
                                        <p:tgtEl>
                                          <p:spTgt spid="1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2" name="CustomShape 1"/>
          <p:cNvSpPr/>
          <p:nvPr/>
        </p:nvSpPr>
        <p:spPr>
          <a:xfrm>
            <a:off x="2309400" y="3031200"/>
            <a:ext cx="5213160" cy="115848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1" lang="en" sz="3600" spc="-1" strike="noStrike">
                <a:solidFill>
                  <a:srgbClr val="ffffff"/>
                </a:solidFill>
                <a:latin typeface="Arial"/>
                <a:ea typeface="Oswald"/>
              </a:rPr>
              <a:t>OUR PROCESS</a:t>
            </a:r>
            <a:endParaRPr b="0" lang="en-IN" sz="3600" spc="-1" strike="noStrike">
              <a:latin typeface="Arial"/>
            </a:endParaRPr>
          </a:p>
        </p:txBody>
      </p:sp>
      <p:sp>
        <p:nvSpPr>
          <p:cNvPr id="1223" name="CustomShape 2"/>
          <p:cNvSpPr/>
          <p:nvPr/>
        </p:nvSpPr>
        <p:spPr>
          <a:xfrm>
            <a:off x="7416720" y="3661920"/>
            <a:ext cx="1758960" cy="1203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12000" spc="-1" strike="noStrike">
                <a:solidFill>
                  <a:srgbClr val="3c78d8"/>
                </a:solidFill>
                <a:latin typeface="Oswald"/>
                <a:ea typeface="Oswald"/>
              </a:rPr>
              <a:t>1</a:t>
            </a:r>
            <a:endParaRPr b="0" lang="en-IN" sz="12000" spc="-1" strike="noStrike">
              <a:latin typeface="Arial"/>
            </a:endParaRPr>
          </a:p>
        </p:txBody>
      </p:sp>
      <p:sp>
        <p:nvSpPr>
          <p:cNvPr id="1224"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C43F4020-474A-4C41-9C21-4A1AF10D8755}"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25" name="Picture 7" descr=""/>
          <p:cNvPicPr/>
          <p:nvPr/>
        </p:nvPicPr>
        <p:blipFill>
          <a:blip r:embed="rId1"/>
          <a:stretch/>
        </p:blipFill>
        <p:spPr>
          <a:xfrm>
            <a:off x="8058240" y="138960"/>
            <a:ext cx="882360" cy="345240"/>
          </a:xfrm>
          <a:prstGeom prst="rect">
            <a:avLst/>
          </a:prstGeom>
          <a:ln>
            <a:noFill/>
          </a:ln>
        </p:spPr>
      </p:pic>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CustomShape 1"/>
          <p:cNvSpPr/>
          <p:nvPr/>
        </p:nvSpPr>
        <p:spPr>
          <a:xfrm>
            <a:off x="947880" y="138960"/>
            <a:ext cx="6995160" cy="714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00cef6"/>
                </a:solidFill>
                <a:latin typeface="Arial"/>
                <a:ea typeface="Oswald"/>
              </a:rPr>
              <a:t>OUR PROCESS</a:t>
            </a:r>
            <a:endParaRPr b="0" lang="en-IN" sz="2000" spc="-1" strike="noStrike">
              <a:latin typeface="Arial"/>
            </a:endParaRPr>
          </a:p>
        </p:txBody>
      </p:sp>
      <p:sp>
        <p:nvSpPr>
          <p:cNvPr id="1227" name="CustomShape 2"/>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F142BE7F-7166-48CB-B179-0DB12957E97A}" type="slidenum">
              <a:rPr b="0" lang="en" sz="1000" spc="-1" strike="noStrike">
                <a:solidFill>
                  <a:srgbClr val="ffffff"/>
                </a:solidFill>
                <a:latin typeface="Oswald"/>
                <a:ea typeface="Oswald"/>
              </a:rPr>
              <a:t>&lt;number&gt;</a:t>
            </a:fld>
            <a:endParaRPr b="0" lang="en-IN" sz="1000" spc="-1" strike="noStrike">
              <a:latin typeface="Arial"/>
            </a:endParaRPr>
          </a:p>
        </p:txBody>
      </p:sp>
      <p:sp>
        <p:nvSpPr>
          <p:cNvPr id="1228" name="CustomShape 3"/>
          <p:cNvSpPr/>
          <p:nvPr/>
        </p:nvSpPr>
        <p:spPr>
          <a:xfrm>
            <a:off x="0" y="2348640"/>
            <a:ext cx="9142560" cy="1009440"/>
          </a:xfrm>
          <a:custGeom>
            <a:avLst/>
            <a:gdLst/>
            <a:ahLst/>
            <a:rect l="l" t="t" r="r" b="b"/>
            <a:pathLst>
              <a:path w="12192000" h="1348058">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a:solidFill>
              <a:schemeClr val="dk2"/>
            </a:solidFill>
            <a:miter/>
          </a:ln>
        </p:spPr>
        <p:style>
          <a:lnRef idx="0"/>
          <a:fillRef idx="0"/>
          <a:effectRef idx="0"/>
          <a:fontRef idx="minor"/>
        </p:style>
      </p:sp>
      <p:sp>
        <p:nvSpPr>
          <p:cNvPr id="1229" name="CustomShape 4"/>
          <p:cNvSpPr/>
          <p:nvPr/>
        </p:nvSpPr>
        <p:spPr>
          <a:xfrm>
            <a:off x="0" y="2348640"/>
            <a:ext cx="9142560" cy="1009440"/>
          </a:xfrm>
          <a:custGeom>
            <a:avLst/>
            <a:gdLst/>
            <a:ahLst/>
            <a:rect l="l" t="t" r="r" b="b"/>
            <a:pathLst>
              <a:path w="12192000" h="1348058">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80">
            <a:solidFill>
              <a:schemeClr val="lt1"/>
            </a:solidFill>
            <a:prstDash val="dash"/>
            <a:miter/>
          </a:ln>
        </p:spPr>
        <p:style>
          <a:lnRef idx="0"/>
          <a:fillRef idx="0"/>
          <a:effectRef idx="0"/>
          <a:fontRef idx="minor"/>
        </p:style>
      </p:sp>
      <p:grpSp>
        <p:nvGrpSpPr>
          <p:cNvPr id="1230" name="Group 5"/>
          <p:cNvGrpSpPr/>
          <p:nvPr/>
        </p:nvGrpSpPr>
        <p:grpSpPr>
          <a:xfrm>
            <a:off x="1787400" y="1704240"/>
            <a:ext cx="471600" cy="471600"/>
            <a:chOff x="1787400" y="1704240"/>
            <a:chExt cx="471600" cy="471600"/>
          </a:xfrm>
        </p:grpSpPr>
        <p:sp>
          <p:nvSpPr>
            <p:cNvPr id="1231" name="CustomShape 6"/>
            <p:cNvSpPr/>
            <p:nvPr/>
          </p:nvSpPr>
          <p:spPr>
            <a:xfrm rot="8100000">
              <a:off x="1856520" y="1773360"/>
              <a:ext cx="333360" cy="333360"/>
            </a:xfrm>
            <a:prstGeom prst="teardrop">
              <a:avLst>
                <a:gd name="adj" fmla="val 100000"/>
              </a:avLst>
            </a:prstGeom>
            <a:solidFill>
              <a:schemeClr val="accent1"/>
            </a:solidFill>
            <a:ln>
              <a:noFill/>
            </a:ln>
          </p:spPr>
          <p:style>
            <a:lnRef idx="0"/>
            <a:fillRef idx="0"/>
            <a:effectRef idx="0"/>
            <a:fontRef idx="minor"/>
          </p:style>
        </p:sp>
        <p:sp>
          <p:nvSpPr>
            <p:cNvPr id="1232" name="CustomShape 7"/>
            <p:cNvSpPr/>
            <p:nvPr/>
          </p:nvSpPr>
          <p:spPr>
            <a:xfrm>
              <a:off x="1955880" y="1866600"/>
              <a:ext cx="132840" cy="132840"/>
            </a:xfrm>
            <a:prstGeom prst="ellipse">
              <a:avLst/>
            </a:prstGeom>
            <a:solidFill>
              <a:schemeClr val="lt1"/>
            </a:solidFill>
            <a:ln>
              <a:noFill/>
            </a:ln>
          </p:spPr>
          <p:style>
            <a:lnRef idx="0"/>
            <a:fillRef idx="0"/>
            <a:effectRef idx="0"/>
            <a:fontRef idx="minor"/>
          </p:style>
          <p:txBody>
            <a:bodyPr lIns="0" rIns="0" tIns="0" bIns="0" anchor="ctr">
              <a:noAutofit/>
            </a:bodyPr>
            <a:p>
              <a:pPr algn="ctr">
                <a:lnSpc>
                  <a:spcPct val="100000"/>
                </a:lnSpc>
                <a:tabLst>
                  <a:tab algn="l" pos="0"/>
                </a:tabLst>
              </a:pPr>
              <a:r>
                <a:rPr b="0" lang="en" sz="600" spc="-1" strike="noStrike">
                  <a:solidFill>
                    <a:srgbClr val="707685"/>
                  </a:solidFill>
                  <a:latin typeface="Source Sans Pro"/>
                  <a:ea typeface="Source Sans Pro"/>
                </a:rPr>
                <a:t>1</a:t>
              </a:r>
              <a:endParaRPr b="0" lang="en-IN" sz="600" spc="-1" strike="noStrike">
                <a:latin typeface="Arial"/>
              </a:endParaRPr>
            </a:p>
          </p:txBody>
        </p:sp>
      </p:grpSp>
      <p:grpSp>
        <p:nvGrpSpPr>
          <p:cNvPr id="1233" name="Group 8"/>
          <p:cNvGrpSpPr/>
          <p:nvPr/>
        </p:nvGrpSpPr>
        <p:grpSpPr>
          <a:xfrm>
            <a:off x="3815640" y="1704240"/>
            <a:ext cx="471600" cy="471600"/>
            <a:chOff x="3815640" y="1704240"/>
            <a:chExt cx="471600" cy="471600"/>
          </a:xfrm>
        </p:grpSpPr>
        <p:sp>
          <p:nvSpPr>
            <p:cNvPr id="1234" name="CustomShape 9"/>
            <p:cNvSpPr/>
            <p:nvPr/>
          </p:nvSpPr>
          <p:spPr>
            <a:xfrm rot="8100000">
              <a:off x="3884760" y="1773360"/>
              <a:ext cx="333360" cy="333360"/>
            </a:xfrm>
            <a:prstGeom prst="teardrop">
              <a:avLst>
                <a:gd name="adj" fmla="val 100000"/>
              </a:avLst>
            </a:prstGeom>
            <a:solidFill>
              <a:schemeClr val="accent3"/>
            </a:solidFill>
            <a:ln>
              <a:noFill/>
            </a:ln>
          </p:spPr>
          <p:style>
            <a:lnRef idx="0"/>
            <a:fillRef idx="0"/>
            <a:effectRef idx="0"/>
            <a:fontRef idx="minor"/>
          </p:style>
        </p:sp>
        <p:sp>
          <p:nvSpPr>
            <p:cNvPr id="1235" name="CustomShape 10"/>
            <p:cNvSpPr/>
            <p:nvPr/>
          </p:nvSpPr>
          <p:spPr>
            <a:xfrm>
              <a:off x="3984120" y="1866600"/>
              <a:ext cx="132840" cy="132840"/>
            </a:xfrm>
            <a:prstGeom prst="ellipse">
              <a:avLst/>
            </a:prstGeom>
            <a:solidFill>
              <a:schemeClr val="lt1"/>
            </a:solidFill>
            <a:ln>
              <a:noFill/>
            </a:ln>
          </p:spPr>
          <p:style>
            <a:lnRef idx="0"/>
            <a:fillRef idx="0"/>
            <a:effectRef idx="0"/>
            <a:fontRef idx="minor"/>
          </p:style>
          <p:txBody>
            <a:bodyPr lIns="0" rIns="0" tIns="0" bIns="0" anchor="ctr">
              <a:noAutofit/>
            </a:bodyPr>
            <a:p>
              <a:pPr algn="ctr">
                <a:lnSpc>
                  <a:spcPct val="100000"/>
                </a:lnSpc>
                <a:tabLst>
                  <a:tab algn="l" pos="0"/>
                </a:tabLst>
              </a:pPr>
              <a:r>
                <a:rPr b="0" lang="en" sz="600" spc="-1" strike="noStrike">
                  <a:solidFill>
                    <a:srgbClr val="707685"/>
                  </a:solidFill>
                  <a:latin typeface="Source Sans Pro"/>
                  <a:ea typeface="Source Sans Pro"/>
                </a:rPr>
                <a:t>3</a:t>
              </a:r>
              <a:endParaRPr b="0" lang="en-IN" sz="600" spc="-1" strike="noStrike">
                <a:latin typeface="Arial"/>
              </a:endParaRPr>
            </a:p>
          </p:txBody>
        </p:sp>
      </p:grpSp>
      <p:grpSp>
        <p:nvGrpSpPr>
          <p:cNvPr id="1236" name="Group 11"/>
          <p:cNvGrpSpPr/>
          <p:nvPr/>
        </p:nvGrpSpPr>
        <p:grpSpPr>
          <a:xfrm>
            <a:off x="5843520" y="1704240"/>
            <a:ext cx="471600" cy="471600"/>
            <a:chOff x="5843520" y="1704240"/>
            <a:chExt cx="471600" cy="471600"/>
          </a:xfrm>
        </p:grpSpPr>
        <p:sp>
          <p:nvSpPr>
            <p:cNvPr id="1237" name="CustomShape 12"/>
            <p:cNvSpPr/>
            <p:nvPr/>
          </p:nvSpPr>
          <p:spPr>
            <a:xfrm rot="8100000">
              <a:off x="5912640" y="1773360"/>
              <a:ext cx="333360" cy="333360"/>
            </a:xfrm>
            <a:prstGeom prst="teardrop">
              <a:avLst>
                <a:gd name="adj" fmla="val 100000"/>
              </a:avLst>
            </a:prstGeom>
            <a:solidFill>
              <a:schemeClr val="accent5"/>
            </a:solidFill>
            <a:ln>
              <a:noFill/>
            </a:ln>
          </p:spPr>
          <p:style>
            <a:lnRef idx="0"/>
            <a:fillRef idx="0"/>
            <a:effectRef idx="0"/>
            <a:fontRef idx="minor"/>
          </p:style>
        </p:sp>
        <p:sp>
          <p:nvSpPr>
            <p:cNvPr id="1238" name="CustomShape 13"/>
            <p:cNvSpPr/>
            <p:nvPr/>
          </p:nvSpPr>
          <p:spPr>
            <a:xfrm>
              <a:off x="6012000" y="1866600"/>
              <a:ext cx="132840" cy="132840"/>
            </a:xfrm>
            <a:prstGeom prst="ellipse">
              <a:avLst/>
            </a:prstGeom>
            <a:solidFill>
              <a:schemeClr val="lt1"/>
            </a:solidFill>
            <a:ln>
              <a:noFill/>
            </a:ln>
          </p:spPr>
          <p:style>
            <a:lnRef idx="0"/>
            <a:fillRef idx="0"/>
            <a:effectRef idx="0"/>
            <a:fontRef idx="minor"/>
          </p:style>
          <p:txBody>
            <a:bodyPr lIns="0" rIns="0" tIns="0" bIns="0" anchor="ctr">
              <a:noAutofit/>
            </a:bodyPr>
            <a:p>
              <a:pPr algn="ctr">
                <a:lnSpc>
                  <a:spcPct val="100000"/>
                </a:lnSpc>
                <a:tabLst>
                  <a:tab algn="l" pos="0"/>
                </a:tabLst>
              </a:pPr>
              <a:r>
                <a:rPr b="0" lang="en" sz="600" spc="-1" strike="noStrike">
                  <a:solidFill>
                    <a:srgbClr val="707685"/>
                  </a:solidFill>
                  <a:latin typeface="Source Sans Pro"/>
                  <a:ea typeface="Source Sans Pro"/>
                </a:rPr>
                <a:t>5</a:t>
              </a:r>
              <a:endParaRPr b="0" lang="en-IN" sz="600" spc="-1" strike="noStrike">
                <a:latin typeface="Arial"/>
              </a:endParaRPr>
            </a:p>
          </p:txBody>
        </p:sp>
      </p:grpSp>
      <p:grpSp>
        <p:nvGrpSpPr>
          <p:cNvPr id="1239" name="Group 14"/>
          <p:cNvGrpSpPr/>
          <p:nvPr/>
        </p:nvGrpSpPr>
        <p:grpSpPr>
          <a:xfrm>
            <a:off x="6880320" y="3577320"/>
            <a:ext cx="471600" cy="471600"/>
            <a:chOff x="6880320" y="3577320"/>
            <a:chExt cx="471600" cy="471600"/>
          </a:xfrm>
        </p:grpSpPr>
        <p:sp>
          <p:nvSpPr>
            <p:cNvPr id="1240" name="CustomShape 15"/>
            <p:cNvSpPr/>
            <p:nvPr/>
          </p:nvSpPr>
          <p:spPr>
            <a:xfrm rot="18900000">
              <a:off x="6949080" y="3646440"/>
              <a:ext cx="333360" cy="333360"/>
            </a:xfrm>
            <a:prstGeom prst="teardrop">
              <a:avLst>
                <a:gd name="adj" fmla="val 100000"/>
              </a:avLst>
            </a:prstGeom>
            <a:solidFill>
              <a:schemeClr val="accent6"/>
            </a:solidFill>
            <a:ln>
              <a:noFill/>
            </a:ln>
          </p:spPr>
          <p:style>
            <a:lnRef idx="0"/>
            <a:fillRef idx="0"/>
            <a:effectRef idx="0"/>
            <a:fontRef idx="minor"/>
          </p:style>
        </p:sp>
        <p:sp>
          <p:nvSpPr>
            <p:cNvPr id="1241" name="CustomShape 16"/>
            <p:cNvSpPr/>
            <p:nvPr/>
          </p:nvSpPr>
          <p:spPr>
            <a:xfrm flipH="1">
              <a:off x="7049160" y="3752640"/>
              <a:ext cx="132840" cy="132840"/>
            </a:xfrm>
            <a:prstGeom prst="ellipse">
              <a:avLst/>
            </a:prstGeom>
            <a:solidFill>
              <a:schemeClr val="lt1"/>
            </a:solidFill>
            <a:ln>
              <a:noFill/>
            </a:ln>
          </p:spPr>
          <p:style>
            <a:lnRef idx="0"/>
            <a:fillRef idx="0"/>
            <a:effectRef idx="0"/>
            <a:fontRef idx="minor"/>
          </p:style>
          <p:txBody>
            <a:bodyPr lIns="0" rIns="0" tIns="0" bIns="0" anchor="ctr">
              <a:noAutofit/>
            </a:bodyPr>
            <a:p>
              <a:pPr algn="ctr">
                <a:lnSpc>
                  <a:spcPct val="100000"/>
                </a:lnSpc>
                <a:tabLst>
                  <a:tab algn="l" pos="0"/>
                </a:tabLst>
              </a:pPr>
              <a:r>
                <a:rPr b="0" lang="en" sz="600" spc="-1" strike="noStrike">
                  <a:solidFill>
                    <a:srgbClr val="707685"/>
                  </a:solidFill>
                  <a:latin typeface="Source Sans Pro"/>
                  <a:ea typeface="Source Sans Pro"/>
                </a:rPr>
                <a:t>6</a:t>
              </a:r>
              <a:endParaRPr b="0" lang="en-IN" sz="600" spc="-1" strike="noStrike">
                <a:latin typeface="Arial"/>
              </a:endParaRPr>
            </a:p>
          </p:txBody>
        </p:sp>
      </p:grpSp>
      <p:grpSp>
        <p:nvGrpSpPr>
          <p:cNvPr id="1242" name="Group 17"/>
          <p:cNvGrpSpPr/>
          <p:nvPr/>
        </p:nvGrpSpPr>
        <p:grpSpPr>
          <a:xfrm>
            <a:off x="4852440" y="3577320"/>
            <a:ext cx="471600" cy="471600"/>
            <a:chOff x="4852440" y="3577320"/>
            <a:chExt cx="471600" cy="471600"/>
          </a:xfrm>
        </p:grpSpPr>
        <p:sp>
          <p:nvSpPr>
            <p:cNvPr id="1243" name="CustomShape 18"/>
            <p:cNvSpPr/>
            <p:nvPr/>
          </p:nvSpPr>
          <p:spPr>
            <a:xfrm rot="18900000">
              <a:off x="4921200" y="3646440"/>
              <a:ext cx="333360" cy="333360"/>
            </a:xfrm>
            <a:prstGeom prst="teardrop">
              <a:avLst>
                <a:gd name="adj" fmla="val 100000"/>
              </a:avLst>
            </a:prstGeom>
            <a:solidFill>
              <a:schemeClr val="accent4"/>
            </a:solidFill>
            <a:ln>
              <a:noFill/>
            </a:ln>
          </p:spPr>
          <p:style>
            <a:lnRef idx="0"/>
            <a:fillRef idx="0"/>
            <a:effectRef idx="0"/>
            <a:fontRef idx="minor"/>
          </p:style>
        </p:sp>
        <p:sp>
          <p:nvSpPr>
            <p:cNvPr id="1244" name="CustomShape 19"/>
            <p:cNvSpPr/>
            <p:nvPr/>
          </p:nvSpPr>
          <p:spPr>
            <a:xfrm flipH="1">
              <a:off x="5020920" y="3752640"/>
              <a:ext cx="132840" cy="132840"/>
            </a:xfrm>
            <a:prstGeom prst="ellipse">
              <a:avLst/>
            </a:prstGeom>
            <a:solidFill>
              <a:schemeClr val="lt1"/>
            </a:solidFill>
            <a:ln>
              <a:noFill/>
            </a:ln>
          </p:spPr>
          <p:style>
            <a:lnRef idx="0"/>
            <a:fillRef idx="0"/>
            <a:effectRef idx="0"/>
            <a:fontRef idx="minor"/>
          </p:style>
          <p:txBody>
            <a:bodyPr lIns="0" rIns="0" tIns="0" bIns="0" anchor="ctr">
              <a:noAutofit/>
            </a:bodyPr>
            <a:p>
              <a:pPr algn="ctr">
                <a:lnSpc>
                  <a:spcPct val="100000"/>
                </a:lnSpc>
                <a:tabLst>
                  <a:tab algn="l" pos="0"/>
                </a:tabLst>
              </a:pPr>
              <a:r>
                <a:rPr b="0" lang="en" sz="600" spc="-1" strike="noStrike">
                  <a:solidFill>
                    <a:srgbClr val="707685"/>
                  </a:solidFill>
                  <a:latin typeface="Source Sans Pro"/>
                  <a:ea typeface="Source Sans Pro"/>
                </a:rPr>
                <a:t>4</a:t>
              </a:r>
              <a:endParaRPr b="0" lang="en-IN" sz="600" spc="-1" strike="noStrike">
                <a:latin typeface="Arial"/>
              </a:endParaRPr>
            </a:p>
          </p:txBody>
        </p:sp>
      </p:grpSp>
      <p:grpSp>
        <p:nvGrpSpPr>
          <p:cNvPr id="1245" name="Group 20"/>
          <p:cNvGrpSpPr/>
          <p:nvPr/>
        </p:nvGrpSpPr>
        <p:grpSpPr>
          <a:xfrm>
            <a:off x="2824200" y="3577320"/>
            <a:ext cx="471600" cy="471600"/>
            <a:chOff x="2824200" y="3577320"/>
            <a:chExt cx="471600" cy="471600"/>
          </a:xfrm>
        </p:grpSpPr>
        <p:sp>
          <p:nvSpPr>
            <p:cNvPr id="1246" name="CustomShape 21"/>
            <p:cNvSpPr/>
            <p:nvPr/>
          </p:nvSpPr>
          <p:spPr>
            <a:xfrm rot="18900000">
              <a:off x="2892960" y="3646440"/>
              <a:ext cx="333360" cy="333360"/>
            </a:xfrm>
            <a:prstGeom prst="teardrop">
              <a:avLst>
                <a:gd name="adj" fmla="val 100000"/>
              </a:avLst>
            </a:prstGeom>
            <a:solidFill>
              <a:schemeClr val="accent2"/>
            </a:solidFill>
            <a:ln>
              <a:noFill/>
            </a:ln>
          </p:spPr>
          <p:style>
            <a:lnRef idx="0"/>
            <a:fillRef idx="0"/>
            <a:effectRef idx="0"/>
            <a:fontRef idx="minor"/>
          </p:style>
        </p:sp>
        <p:sp>
          <p:nvSpPr>
            <p:cNvPr id="1247" name="CustomShape 22"/>
            <p:cNvSpPr/>
            <p:nvPr/>
          </p:nvSpPr>
          <p:spPr>
            <a:xfrm flipH="1">
              <a:off x="2993040" y="3752640"/>
              <a:ext cx="132840" cy="132840"/>
            </a:xfrm>
            <a:prstGeom prst="ellipse">
              <a:avLst/>
            </a:prstGeom>
            <a:solidFill>
              <a:schemeClr val="lt1"/>
            </a:solidFill>
            <a:ln>
              <a:noFill/>
            </a:ln>
          </p:spPr>
          <p:style>
            <a:lnRef idx="0"/>
            <a:fillRef idx="0"/>
            <a:effectRef idx="0"/>
            <a:fontRef idx="minor"/>
          </p:style>
          <p:txBody>
            <a:bodyPr lIns="0" rIns="0" tIns="0" bIns="0" anchor="ctr">
              <a:noAutofit/>
            </a:bodyPr>
            <a:p>
              <a:pPr algn="ctr">
                <a:lnSpc>
                  <a:spcPct val="100000"/>
                </a:lnSpc>
                <a:tabLst>
                  <a:tab algn="l" pos="0"/>
                </a:tabLst>
              </a:pPr>
              <a:r>
                <a:rPr b="0" lang="en" sz="600" spc="-1" strike="noStrike">
                  <a:solidFill>
                    <a:srgbClr val="707685"/>
                  </a:solidFill>
                  <a:latin typeface="Source Sans Pro"/>
                  <a:ea typeface="Source Sans Pro"/>
                </a:rPr>
                <a:t>2</a:t>
              </a:r>
              <a:endParaRPr b="0" lang="en-IN" sz="600" spc="-1" strike="noStrike">
                <a:latin typeface="Arial"/>
              </a:endParaRPr>
            </a:p>
          </p:txBody>
        </p:sp>
      </p:grpSp>
      <p:sp>
        <p:nvSpPr>
          <p:cNvPr id="1248" name="CustomShape 23"/>
          <p:cNvSpPr/>
          <p:nvPr/>
        </p:nvSpPr>
        <p:spPr>
          <a:xfrm>
            <a:off x="1379880" y="1155960"/>
            <a:ext cx="1284840" cy="532080"/>
          </a:xfrm>
          <a:prstGeom prst="rect">
            <a:avLst/>
          </a:prstGeom>
          <a:noFill/>
          <a:ln>
            <a:noFill/>
          </a:ln>
        </p:spPr>
        <p:style>
          <a:lnRef idx="0"/>
          <a:fillRef idx="0"/>
          <a:effectRef idx="0"/>
          <a:fontRef idx="minor"/>
        </p:style>
        <p:txBody>
          <a:bodyPr lIns="0" rIns="0" tIns="0" bIns="0" anchor="b">
            <a:noAutofit/>
          </a:bodyPr>
          <a:p>
            <a:pPr algn="ctr">
              <a:lnSpc>
                <a:spcPct val="100000"/>
              </a:lnSpc>
              <a:tabLst>
                <a:tab algn="l" pos="0"/>
              </a:tabLst>
            </a:pPr>
            <a:r>
              <a:rPr b="0" lang="en" sz="900" spc="-1" strike="noStrike">
                <a:solidFill>
                  <a:srgbClr val="707685"/>
                </a:solidFill>
                <a:latin typeface="Source Sans Pro"/>
                <a:ea typeface="Source Sans Pro"/>
              </a:rPr>
              <a:t>Exploring Analyzing the problem</a:t>
            </a:r>
            <a:endParaRPr b="0" lang="en-IN" sz="900" spc="-1" strike="noStrike">
              <a:latin typeface="Arial"/>
            </a:endParaRPr>
          </a:p>
        </p:txBody>
      </p:sp>
      <p:sp>
        <p:nvSpPr>
          <p:cNvPr id="1249" name="CustomShape 24"/>
          <p:cNvSpPr/>
          <p:nvPr/>
        </p:nvSpPr>
        <p:spPr>
          <a:xfrm>
            <a:off x="3377160" y="1155960"/>
            <a:ext cx="1284840" cy="532080"/>
          </a:xfrm>
          <a:prstGeom prst="rect">
            <a:avLst/>
          </a:prstGeom>
          <a:noFill/>
          <a:ln>
            <a:noFill/>
          </a:ln>
        </p:spPr>
        <p:style>
          <a:lnRef idx="0"/>
          <a:fillRef idx="0"/>
          <a:effectRef idx="0"/>
          <a:fontRef idx="minor"/>
        </p:style>
        <p:txBody>
          <a:bodyPr lIns="0" rIns="0" tIns="0" bIns="0" anchor="b">
            <a:noAutofit/>
          </a:bodyPr>
          <a:p>
            <a:pPr algn="ctr">
              <a:lnSpc>
                <a:spcPct val="100000"/>
              </a:lnSpc>
              <a:tabLst>
                <a:tab algn="l" pos="0"/>
              </a:tabLst>
            </a:pPr>
            <a:r>
              <a:rPr b="0" lang="en" sz="900" spc="-1" strike="noStrike">
                <a:solidFill>
                  <a:srgbClr val="707685"/>
                </a:solidFill>
                <a:latin typeface="Source Sans Pro"/>
                <a:ea typeface="Source Sans Pro"/>
              </a:rPr>
              <a:t>Designing  </a:t>
            </a:r>
            <a:endParaRPr b="0" lang="en-IN" sz="900" spc="-1" strike="noStrike">
              <a:latin typeface="Arial"/>
            </a:endParaRPr>
          </a:p>
          <a:p>
            <a:pPr algn="ctr">
              <a:lnSpc>
                <a:spcPct val="100000"/>
              </a:lnSpc>
              <a:tabLst>
                <a:tab algn="l" pos="0"/>
              </a:tabLst>
            </a:pPr>
            <a:r>
              <a:rPr b="0" lang="en" sz="900" spc="-1" strike="noStrike">
                <a:solidFill>
                  <a:srgbClr val="707685"/>
                </a:solidFill>
                <a:latin typeface="Source Sans Pro"/>
                <a:ea typeface="Source Sans Pro"/>
              </a:rPr>
              <a:t>User Interface</a:t>
            </a:r>
            <a:endParaRPr b="0" lang="en-IN" sz="900" spc="-1" strike="noStrike">
              <a:latin typeface="Arial"/>
            </a:endParaRPr>
          </a:p>
        </p:txBody>
      </p:sp>
      <p:sp>
        <p:nvSpPr>
          <p:cNvPr id="1250" name="CustomShape 25"/>
          <p:cNvSpPr/>
          <p:nvPr/>
        </p:nvSpPr>
        <p:spPr>
          <a:xfrm>
            <a:off x="5436000" y="1155960"/>
            <a:ext cx="1284840" cy="532080"/>
          </a:xfrm>
          <a:prstGeom prst="rect">
            <a:avLst/>
          </a:prstGeom>
          <a:noFill/>
          <a:ln>
            <a:noFill/>
          </a:ln>
        </p:spPr>
        <p:style>
          <a:lnRef idx="0"/>
          <a:fillRef idx="0"/>
          <a:effectRef idx="0"/>
          <a:fontRef idx="minor"/>
        </p:style>
        <p:txBody>
          <a:bodyPr lIns="0" rIns="0" tIns="0" bIns="0" anchor="b">
            <a:noAutofit/>
          </a:bodyPr>
          <a:p>
            <a:pPr algn="ctr">
              <a:lnSpc>
                <a:spcPct val="100000"/>
              </a:lnSpc>
              <a:tabLst>
                <a:tab algn="l" pos="0"/>
              </a:tabLst>
            </a:pPr>
            <a:r>
              <a:rPr b="0" lang="en" sz="900" spc="-1" strike="noStrike">
                <a:solidFill>
                  <a:srgbClr val="707685"/>
                </a:solidFill>
                <a:latin typeface="Source Sans Pro"/>
                <a:ea typeface="Source Sans Pro"/>
              </a:rPr>
              <a:t>Testing</a:t>
            </a:r>
            <a:endParaRPr b="0" lang="en-IN" sz="900" spc="-1" strike="noStrike">
              <a:latin typeface="Arial"/>
            </a:endParaRPr>
          </a:p>
        </p:txBody>
      </p:sp>
      <p:sp>
        <p:nvSpPr>
          <p:cNvPr id="1251" name="CustomShape 26"/>
          <p:cNvSpPr/>
          <p:nvPr/>
        </p:nvSpPr>
        <p:spPr>
          <a:xfrm>
            <a:off x="2418120" y="4063680"/>
            <a:ext cx="1284840" cy="532080"/>
          </a:xfrm>
          <a:prstGeom prst="rect">
            <a:avLst/>
          </a:prstGeom>
          <a:noFill/>
          <a:ln>
            <a:noFill/>
          </a:ln>
        </p:spPr>
        <p:style>
          <a:lnRef idx="0"/>
          <a:fillRef idx="0"/>
          <a:effectRef idx="0"/>
          <a:fontRef idx="minor"/>
        </p:style>
        <p:txBody>
          <a:bodyPr lIns="0" rIns="0" tIns="0" bIns="0">
            <a:noAutofit/>
          </a:bodyPr>
          <a:p>
            <a:pPr algn="ctr">
              <a:lnSpc>
                <a:spcPct val="100000"/>
              </a:lnSpc>
              <a:tabLst>
                <a:tab algn="l" pos="0"/>
              </a:tabLst>
            </a:pPr>
            <a:r>
              <a:rPr b="0" lang="en" sz="900" spc="-1" strike="noStrike">
                <a:solidFill>
                  <a:srgbClr val="707685"/>
                </a:solidFill>
                <a:latin typeface="Source Sans Pro"/>
                <a:ea typeface="Source Sans Pro"/>
              </a:rPr>
              <a:t>Determining the Functionalities &amp; Requirements</a:t>
            </a:r>
            <a:endParaRPr b="0" lang="en-IN" sz="900" spc="-1" strike="noStrike">
              <a:latin typeface="Arial"/>
            </a:endParaRPr>
          </a:p>
          <a:p>
            <a:pPr algn="ctr">
              <a:lnSpc>
                <a:spcPct val="100000"/>
              </a:lnSpc>
              <a:tabLst>
                <a:tab algn="l" pos="0"/>
              </a:tabLst>
            </a:pPr>
            <a:endParaRPr b="0" lang="en-IN" sz="900" spc="-1" strike="noStrike">
              <a:latin typeface="Arial"/>
            </a:endParaRPr>
          </a:p>
        </p:txBody>
      </p:sp>
      <p:sp>
        <p:nvSpPr>
          <p:cNvPr id="1252" name="CustomShape 27"/>
          <p:cNvSpPr/>
          <p:nvPr/>
        </p:nvSpPr>
        <p:spPr>
          <a:xfrm>
            <a:off x="4446360" y="4063680"/>
            <a:ext cx="1284840" cy="532080"/>
          </a:xfrm>
          <a:prstGeom prst="rect">
            <a:avLst/>
          </a:prstGeom>
          <a:noFill/>
          <a:ln>
            <a:noFill/>
          </a:ln>
        </p:spPr>
        <p:style>
          <a:lnRef idx="0"/>
          <a:fillRef idx="0"/>
          <a:effectRef idx="0"/>
          <a:fontRef idx="minor"/>
        </p:style>
        <p:txBody>
          <a:bodyPr lIns="0" rIns="0" tIns="0" bIns="0">
            <a:noAutofit/>
          </a:bodyPr>
          <a:p>
            <a:pPr algn="ctr">
              <a:lnSpc>
                <a:spcPct val="100000"/>
              </a:lnSpc>
              <a:tabLst>
                <a:tab algn="l" pos="0"/>
              </a:tabLst>
            </a:pPr>
            <a:r>
              <a:rPr b="0" lang="en" sz="900" spc="-1" strike="noStrike">
                <a:solidFill>
                  <a:srgbClr val="707685"/>
                </a:solidFill>
                <a:latin typeface="Source Sans Pro"/>
                <a:ea typeface="Source Sans Pro"/>
              </a:rPr>
              <a:t>Development</a:t>
            </a:r>
            <a:endParaRPr b="0" lang="en-IN" sz="900" spc="-1" strike="noStrike">
              <a:latin typeface="Arial"/>
            </a:endParaRPr>
          </a:p>
        </p:txBody>
      </p:sp>
      <p:sp>
        <p:nvSpPr>
          <p:cNvPr id="1253" name="CustomShape 28"/>
          <p:cNvSpPr/>
          <p:nvPr/>
        </p:nvSpPr>
        <p:spPr>
          <a:xfrm>
            <a:off x="6474240" y="4063680"/>
            <a:ext cx="1284840" cy="532080"/>
          </a:xfrm>
          <a:prstGeom prst="rect">
            <a:avLst/>
          </a:prstGeom>
          <a:noFill/>
          <a:ln>
            <a:noFill/>
          </a:ln>
        </p:spPr>
        <p:style>
          <a:lnRef idx="0"/>
          <a:fillRef idx="0"/>
          <a:effectRef idx="0"/>
          <a:fontRef idx="minor"/>
        </p:style>
        <p:txBody>
          <a:bodyPr lIns="0" rIns="0" tIns="0" bIns="0">
            <a:noAutofit/>
          </a:bodyPr>
          <a:p>
            <a:pPr algn="ctr">
              <a:lnSpc>
                <a:spcPct val="100000"/>
              </a:lnSpc>
              <a:tabLst>
                <a:tab algn="l" pos="0"/>
              </a:tabLst>
            </a:pPr>
            <a:r>
              <a:rPr b="0" lang="en" sz="900" spc="-1" strike="noStrike">
                <a:solidFill>
                  <a:srgbClr val="707685"/>
                </a:solidFill>
                <a:latin typeface="Source Sans Pro"/>
                <a:ea typeface="Source Sans Pro"/>
              </a:rPr>
              <a:t>Deployment </a:t>
            </a:r>
            <a:endParaRPr b="0" lang="en-IN" sz="900" spc="-1" strike="noStrike">
              <a:latin typeface="Arial"/>
            </a:endParaRPr>
          </a:p>
          <a:p>
            <a:pPr algn="ctr">
              <a:lnSpc>
                <a:spcPct val="100000"/>
              </a:lnSpc>
              <a:tabLst>
                <a:tab algn="l" pos="0"/>
              </a:tabLst>
            </a:pPr>
            <a:endParaRPr b="0" lang="en-IN" sz="900" spc="-1" strike="noStrike">
              <a:latin typeface="Arial"/>
            </a:endParaRPr>
          </a:p>
        </p:txBody>
      </p:sp>
      <p:pic>
        <p:nvPicPr>
          <p:cNvPr id="1254" name="Picture 2" descr=""/>
          <p:cNvPicPr/>
          <p:nvPr/>
        </p:nvPicPr>
        <p:blipFill>
          <a:blip r:embed="rId1"/>
          <a:stretch/>
        </p:blipFill>
        <p:spPr>
          <a:xfrm>
            <a:off x="8058240" y="138960"/>
            <a:ext cx="882360" cy="345240"/>
          </a:xfrm>
          <a:prstGeom prst="rect">
            <a:avLst/>
          </a:prstGeom>
          <a:ln>
            <a:noFill/>
          </a:ln>
        </p:spPr>
      </p:pic>
    </p:spTree>
  </p:cSld>
  <p:transition spd="slow">
    <p:fade/>
  </p:transition>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1230"/>
                                        </p:tgtEl>
                                        <p:attrNameLst>
                                          <p:attrName>style.visibility</p:attrName>
                                        </p:attrNameLst>
                                      </p:cBhvr>
                                      <p:to>
                                        <p:strVal val="visible"/>
                                      </p:to>
                                    </p:set>
                                    <p:animEffect filter="fade" transition="in">
                                      <p:cBhvr additive="repl">
                                        <p:cTn id="24" dur="500"/>
                                        <p:tgtEl>
                                          <p:spTgt spid="1230"/>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0">
                                  <p:stCondLst>
                                    <p:cond delay="0"/>
                                  </p:stCondLst>
                                  <p:childTnLst>
                                    <p:set>
                                      <p:cBhvr>
                                        <p:cTn id="28" dur="1" fill="hold">
                                          <p:stCondLst>
                                            <p:cond delay="0"/>
                                          </p:stCondLst>
                                        </p:cTn>
                                        <p:tgtEl>
                                          <p:spTgt spid="1248"/>
                                        </p:tgtEl>
                                        <p:attrNameLst>
                                          <p:attrName>style.visibility</p:attrName>
                                        </p:attrNameLst>
                                      </p:cBhvr>
                                      <p:to>
                                        <p:strVal val="visible"/>
                                      </p:to>
                                    </p:set>
                                    <p:animEffect filter="fade" transition="in">
                                      <p:cBhvr additive="repl">
                                        <p:cTn id="29" dur="500"/>
                                        <p:tgtEl>
                                          <p:spTgt spid="1248"/>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1245"/>
                                        </p:tgtEl>
                                        <p:attrNameLst>
                                          <p:attrName>style.visibility</p:attrName>
                                        </p:attrNameLst>
                                      </p:cBhvr>
                                      <p:to>
                                        <p:strVal val="visible"/>
                                      </p:to>
                                    </p:set>
                                    <p:animEffect filter="fade" transition="in">
                                      <p:cBhvr additive="repl">
                                        <p:cTn id="34" dur="500"/>
                                        <p:tgtEl>
                                          <p:spTgt spid="1245"/>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0">
                                  <p:stCondLst>
                                    <p:cond delay="0"/>
                                  </p:stCondLst>
                                  <p:childTnLst>
                                    <p:set>
                                      <p:cBhvr>
                                        <p:cTn id="38" dur="1" fill="hold">
                                          <p:stCondLst>
                                            <p:cond delay="0"/>
                                          </p:stCondLst>
                                        </p:cTn>
                                        <p:tgtEl>
                                          <p:spTgt spid="1251"/>
                                        </p:tgtEl>
                                        <p:attrNameLst>
                                          <p:attrName>style.visibility</p:attrName>
                                        </p:attrNameLst>
                                      </p:cBhvr>
                                      <p:to>
                                        <p:strVal val="visible"/>
                                      </p:to>
                                    </p:set>
                                    <p:animEffect filter="fade" transition="in">
                                      <p:cBhvr additive="repl">
                                        <p:cTn id="39" dur="500"/>
                                        <p:tgtEl>
                                          <p:spTgt spid="1251"/>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1233"/>
                                        </p:tgtEl>
                                        <p:attrNameLst>
                                          <p:attrName>style.visibility</p:attrName>
                                        </p:attrNameLst>
                                      </p:cBhvr>
                                      <p:to>
                                        <p:strVal val="visible"/>
                                      </p:to>
                                    </p:set>
                                    <p:animEffect filter="fade" transition="in">
                                      <p:cBhvr additive="repl">
                                        <p:cTn id="44" dur="500"/>
                                        <p:tgtEl>
                                          <p:spTgt spid="1233"/>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1249"/>
                                        </p:tgtEl>
                                        <p:attrNameLst>
                                          <p:attrName>style.visibility</p:attrName>
                                        </p:attrNameLst>
                                      </p:cBhvr>
                                      <p:to>
                                        <p:strVal val="visible"/>
                                      </p:to>
                                    </p:set>
                                    <p:animEffect filter="fade" transition="in">
                                      <p:cBhvr additive="repl">
                                        <p:cTn id="49" dur="500"/>
                                        <p:tgtEl>
                                          <p:spTgt spid="1249"/>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1242"/>
                                        </p:tgtEl>
                                        <p:attrNameLst>
                                          <p:attrName>style.visibility</p:attrName>
                                        </p:attrNameLst>
                                      </p:cBhvr>
                                      <p:to>
                                        <p:strVal val="visible"/>
                                      </p:to>
                                    </p:set>
                                    <p:animEffect filter="fade" transition="in">
                                      <p:cBhvr additive="repl">
                                        <p:cTn id="54" dur="500"/>
                                        <p:tgtEl>
                                          <p:spTgt spid="1242"/>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1252"/>
                                        </p:tgtEl>
                                        <p:attrNameLst>
                                          <p:attrName>style.visibility</p:attrName>
                                        </p:attrNameLst>
                                      </p:cBhvr>
                                      <p:to>
                                        <p:strVal val="visible"/>
                                      </p:to>
                                    </p:set>
                                    <p:animEffect filter="fade" transition="in">
                                      <p:cBhvr additive="repl">
                                        <p:cTn id="59" dur="500"/>
                                        <p:tgtEl>
                                          <p:spTgt spid="1252"/>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1236"/>
                                        </p:tgtEl>
                                        <p:attrNameLst>
                                          <p:attrName>style.visibility</p:attrName>
                                        </p:attrNameLst>
                                      </p:cBhvr>
                                      <p:to>
                                        <p:strVal val="visible"/>
                                      </p:to>
                                    </p:set>
                                    <p:animEffect filter="fade" transition="in">
                                      <p:cBhvr additive="repl">
                                        <p:cTn id="64" dur="500"/>
                                        <p:tgtEl>
                                          <p:spTgt spid="1236"/>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1250"/>
                                        </p:tgtEl>
                                        <p:attrNameLst>
                                          <p:attrName>style.visibility</p:attrName>
                                        </p:attrNameLst>
                                      </p:cBhvr>
                                      <p:to>
                                        <p:strVal val="visible"/>
                                      </p:to>
                                    </p:set>
                                    <p:animEffect filter="fade" transition="in">
                                      <p:cBhvr additive="repl">
                                        <p:cTn id="69" dur="500"/>
                                        <p:tgtEl>
                                          <p:spTgt spid="1250"/>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0">
                                  <p:stCondLst>
                                    <p:cond delay="0"/>
                                  </p:stCondLst>
                                  <p:childTnLst>
                                    <p:set>
                                      <p:cBhvr>
                                        <p:cTn id="73" dur="1" fill="hold">
                                          <p:stCondLst>
                                            <p:cond delay="0"/>
                                          </p:stCondLst>
                                        </p:cTn>
                                        <p:tgtEl>
                                          <p:spTgt spid="1239"/>
                                        </p:tgtEl>
                                        <p:attrNameLst>
                                          <p:attrName>style.visibility</p:attrName>
                                        </p:attrNameLst>
                                      </p:cBhvr>
                                      <p:to>
                                        <p:strVal val="visible"/>
                                      </p:to>
                                    </p:set>
                                    <p:animEffect filter="fade" transition="in">
                                      <p:cBhvr additive="repl">
                                        <p:cTn id="74" dur="500"/>
                                        <p:tgtEl>
                                          <p:spTgt spid="1239"/>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253"/>
                                        </p:tgtEl>
                                        <p:attrNameLst>
                                          <p:attrName>style.visibility</p:attrName>
                                        </p:attrNameLst>
                                      </p:cBhvr>
                                      <p:to>
                                        <p:strVal val="visible"/>
                                      </p:to>
                                    </p:set>
                                    <p:animEffect filter="fade" transition="in">
                                      <p:cBhvr additive="repl">
                                        <p:cTn id="79" dur="500"/>
                                        <p:tgtEl>
                                          <p:spTgt spid="1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5" name="CustomShape 1"/>
          <p:cNvSpPr/>
          <p:nvPr/>
        </p:nvSpPr>
        <p:spPr>
          <a:xfrm>
            <a:off x="2309400" y="3031200"/>
            <a:ext cx="5213160" cy="115848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1" lang="en" sz="3600" spc="-1" strike="noStrike">
                <a:solidFill>
                  <a:srgbClr val="ffffff"/>
                </a:solidFill>
                <a:latin typeface="Arial"/>
                <a:ea typeface="Oswald"/>
              </a:rPr>
              <a:t>PROBLEMS</a:t>
            </a:r>
            <a:endParaRPr b="0" lang="en-IN" sz="3600" spc="-1" strike="noStrike">
              <a:latin typeface="Arial"/>
            </a:endParaRPr>
          </a:p>
        </p:txBody>
      </p:sp>
      <p:sp>
        <p:nvSpPr>
          <p:cNvPr id="1256" name="CustomShape 2"/>
          <p:cNvSpPr/>
          <p:nvPr/>
        </p:nvSpPr>
        <p:spPr>
          <a:xfrm>
            <a:off x="7416720" y="3661920"/>
            <a:ext cx="1758960" cy="1203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12000" spc="-1" strike="noStrike">
                <a:solidFill>
                  <a:srgbClr val="3c78d8"/>
                </a:solidFill>
                <a:latin typeface="Oswald"/>
                <a:ea typeface="Arial"/>
              </a:rPr>
              <a:t>2</a:t>
            </a:r>
            <a:endParaRPr b="0" lang="en-IN" sz="12000" spc="-1" strike="noStrike">
              <a:latin typeface="Arial"/>
            </a:endParaRPr>
          </a:p>
        </p:txBody>
      </p:sp>
      <p:sp>
        <p:nvSpPr>
          <p:cNvPr id="1257"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6F2F7005-24C0-4BB3-BA3A-2DACED3A70C3}"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58" name="Picture 7" descr=""/>
          <p:cNvPicPr/>
          <p:nvPr/>
        </p:nvPicPr>
        <p:blipFill>
          <a:blip r:embed="rId1"/>
          <a:stretch/>
        </p:blipFill>
        <p:spPr>
          <a:xfrm>
            <a:off x="8058240" y="138960"/>
            <a:ext cx="882360" cy="345240"/>
          </a:xfrm>
          <a:prstGeom prst="rect">
            <a:avLst/>
          </a:prstGeom>
          <a:ln>
            <a:noFill/>
          </a:ln>
        </p:spPr>
      </p:pic>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9" name="CustomShape 1"/>
          <p:cNvSpPr/>
          <p:nvPr/>
        </p:nvSpPr>
        <p:spPr>
          <a:xfrm>
            <a:off x="1075680" y="169920"/>
            <a:ext cx="6995160" cy="714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3c78d8"/>
                </a:solidFill>
                <a:latin typeface="Arial"/>
                <a:ea typeface="Oswald"/>
              </a:rPr>
              <a:t>PROBLEMS</a:t>
            </a:r>
            <a:endParaRPr b="0" lang="en-IN" sz="2000" spc="-1" strike="noStrike">
              <a:latin typeface="Arial"/>
            </a:endParaRPr>
          </a:p>
        </p:txBody>
      </p:sp>
      <p:sp>
        <p:nvSpPr>
          <p:cNvPr id="1260" name="CustomShape 2"/>
          <p:cNvSpPr/>
          <p:nvPr/>
        </p:nvSpPr>
        <p:spPr>
          <a:xfrm>
            <a:off x="333000" y="1214280"/>
            <a:ext cx="5330520" cy="2713320"/>
          </a:xfrm>
          <a:prstGeom prst="rect">
            <a:avLst/>
          </a:prstGeom>
          <a:noFill/>
          <a:ln>
            <a:noFill/>
          </a:ln>
        </p:spPr>
        <p:style>
          <a:lnRef idx="0"/>
          <a:fillRef idx="0"/>
          <a:effectRef idx="0"/>
          <a:fontRef idx="minor"/>
        </p:style>
        <p:txBody>
          <a:bodyPr lIns="90000" rIns="90000" tIns="91440" bIns="91440">
            <a:noAutofit/>
          </a:bodyPr>
          <a:p>
            <a:pPr marL="457200" indent="-354240">
              <a:lnSpc>
                <a:spcPct val="150000"/>
              </a:lnSpc>
              <a:spcBef>
                <a:spcPts val="601"/>
              </a:spcBef>
              <a:buClr>
                <a:srgbClr val="28324a"/>
              </a:buClr>
              <a:buFont typeface="Source Sans Pro"/>
              <a:buChar char="◉"/>
            </a:pPr>
            <a:r>
              <a:rPr b="0" lang="en-IN" sz="2000" spc="-1" strike="noStrike">
                <a:solidFill>
                  <a:srgbClr val="28324a"/>
                </a:solidFill>
                <a:latin typeface="Source Sans Pro"/>
                <a:ea typeface="Source Sans Pro"/>
              </a:rPr>
              <a:t>Splitting bills on lunch or dinner.</a:t>
            </a:r>
            <a:endParaRPr b="0" lang="en-IN" sz="2000" spc="-1" strike="noStrike">
              <a:latin typeface="Arial"/>
            </a:endParaRPr>
          </a:p>
          <a:p>
            <a:pPr marL="457200" indent="-354240">
              <a:lnSpc>
                <a:spcPct val="150000"/>
              </a:lnSpc>
              <a:buClr>
                <a:srgbClr val="28324a"/>
              </a:buClr>
              <a:buFont typeface="Source Sans Pro"/>
              <a:buChar char="◉"/>
            </a:pPr>
            <a:r>
              <a:rPr b="0" lang="en-IN" sz="2000" spc="-1" strike="noStrike">
                <a:solidFill>
                  <a:srgbClr val="28324a"/>
                </a:solidFill>
                <a:latin typeface="Source Sans Pro"/>
                <a:ea typeface="Source Sans Pro"/>
              </a:rPr>
              <a:t>Complex calculation for splitting the bill evenly.</a:t>
            </a:r>
            <a:endParaRPr b="0" lang="en-IN" sz="2000" spc="-1" strike="noStrike">
              <a:latin typeface="Arial"/>
            </a:endParaRPr>
          </a:p>
          <a:p>
            <a:pPr marL="457200" indent="-354240">
              <a:lnSpc>
                <a:spcPct val="150000"/>
              </a:lnSpc>
              <a:buClr>
                <a:srgbClr val="28324a"/>
              </a:buClr>
              <a:buFont typeface="Source Sans Pro"/>
              <a:buChar char="◉"/>
            </a:pPr>
            <a:r>
              <a:rPr b="0" lang="en-US" sz="2000" spc="-1" strike="noStrike">
                <a:solidFill>
                  <a:srgbClr val="28324a"/>
                </a:solidFill>
                <a:latin typeface="Source Sans Pro"/>
                <a:ea typeface="Source Sans Pro"/>
              </a:rPr>
              <a:t>Tough to keep track of debts.</a:t>
            </a:r>
            <a:endParaRPr b="0" lang="en-IN" sz="2000" spc="-1" strike="noStrike">
              <a:latin typeface="Arial"/>
            </a:endParaRPr>
          </a:p>
          <a:p>
            <a:pPr marL="457200" indent="-354240">
              <a:lnSpc>
                <a:spcPct val="150000"/>
              </a:lnSpc>
              <a:buClr>
                <a:srgbClr val="28324a"/>
              </a:buClr>
              <a:buFont typeface="Source Sans Pro"/>
              <a:buChar char="◉"/>
            </a:pPr>
            <a:r>
              <a:rPr b="0" lang="en-US" sz="2000" spc="-1" strike="noStrike">
                <a:solidFill>
                  <a:srgbClr val="28324a"/>
                </a:solidFill>
                <a:latin typeface="Source Sans Pro"/>
                <a:ea typeface="Source Sans Pro"/>
              </a:rPr>
              <a:t>Consumes time for expense calculation.</a:t>
            </a:r>
            <a:endParaRPr b="0" lang="en-IN" sz="2000" spc="-1" strike="noStrike">
              <a:latin typeface="Arial"/>
            </a:endParaRPr>
          </a:p>
        </p:txBody>
      </p:sp>
      <p:sp>
        <p:nvSpPr>
          <p:cNvPr id="1261"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FDC66AFD-3143-4117-B577-860CA7EF565B}"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62" name="Picture 2" descr=""/>
          <p:cNvPicPr/>
          <p:nvPr/>
        </p:nvPicPr>
        <p:blipFill>
          <a:blip r:embed="rId1"/>
          <a:stretch/>
        </p:blipFill>
        <p:spPr>
          <a:xfrm>
            <a:off x="5423040" y="1411920"/>
            <a:ext cx="3498120" cy="2181240"/>
          </a:xfrm>
          <a:prstGeom prst="rect">
            <a:avLst/>
          </a:prstGeom>
          <a:ln>
            <a:noFill/>
          </a:ln>
        </p:spPr>
      </p:pic>
      <p:pic>
        <p:nvPicPr>
          <p:cNvPr id="1263" name="Picture 6" descr=""/>
          <p:cNvPicPr/>
          <p:nvPr/>
        </p:nvPicPr>
        <p:blipFill>
          <a:blip r:embed="rId2"/>
          <a:stretch/>
        </p:blipFill>
        <p:spPr>
          <a:xfrm>
            <a:off x="8058240" y="138960"/>
            <a:ext cx="882360" cy="345240"/>
          </a:xfrm>
          <a:prstGeom prst="rect">
            <a:avLst/>
          </a:prstGeom>
          <a:ln>
            <a:noFill/>
          </a:ln>
        </p:spPr>
      </p:pic>
    </p:spTree>
  </p:cSld>
  <p:transition spd="slow">
    <p:fade/>
  </p:transition>
  <p:timing>
    <p:tnLst>
      <p:par>
        <p:cTn id="80" dur="indefinite" restart="never" nodeType="tmRoot">
          <p:childTnLst>
            <p:seq>
              <p:cTn id="81" dur="indefinite" nodeType="mainSeq">
                <p:childTnLst>
                  <p:par>
                    <p:cTn id="82" fill="hold">
                      <p:stCondLst>
                        <p:cond delay="indefinite"/>
                      </p:stCondLst>
                      <p:childTnLst>
                        <p:par>
                          <p:cTn id="83" fill="hold">
                            <p:stCondLst>
                              <p:cond delay="0"/>
                            </p:stCondLst>
                            <p:childTnLst>
                              <p:par>
                                <p:cTn id="84" nodeType="clickEffect" fill="hold" presetClass="entr" presetID="10">
                                  <p:stCondLst>
                                    <p:cond delay="0"/>
                                  </p:stCondLst>
                                  <p:childTnLst>
                                    <p:set>
                                      <p:cBhvr>
                                        <p:cTn id="85" dur="1" fill="hold">
                                          <p:stCondLst>
                                            <p:cond delay="0"/>
                                          </p:stCondLst>
                                        </p:cTn>
                                        <p:tgtEl>
                                          <p:spTgt spid="1262"/>
                                        </p:tgtEl>
                                        <p:attrNameLst>
                                          <p:attrName>style.visibility</p:attrName>
                                        </p:attrNameLst>
                                      </p:cBhvr>
                                      <p:to>
                                        <p:strVal val="visible"/>
                                      </p:to>
                                    </p:set>
                                    <p:animEffect filter="fade" transition="in">
                                      <p:cBhvr additive="repl">
                                        <p:cTn id="86" dur="500"/>
                                        <p:tgtEl>
                                          <p:spTgt spid="1262"/>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0">
                                  <p:stCondLst>
                                    <p:cond delay="0"/>
                                  </p:stCondLst>
                                  <p:childTnLst>
                                    <p:set>
                                      <p:cBhvr>
                                        <p:cTn id="90" dur="1" fill="hold">
                                          <p:stCondLst>
                                            <p:cond delay="0"/>
                                          </p:stCondLst>
                                        </p:cTn>
                                        <p:tgtEl>
                                          <p:spTgt spid="1260">
                                            <p:txEl>
                                              <p:pRg st="0" end="0"/>
                                            </p:txEl>
                                          </p:spTgt>
                                        </p:tgtEl>
                                        <p:attrNameLst>
                                          <p:attrName>style.visibility</p:attrName>
                                        </p:attrNameLst>
                                      </p:cBhvr>
                                      <p:to>
                                        <p:strVal val="visible"/>
                                      </p:to>
                                    </p:set>
                                    <p:animEffect filter="fade" transition="in">
                                      <p:cBhvr additive="repl">
                                        <p:cTn id="91" dur="500"/>
                                        <p:tgtEl>
                                          <p:spTgt spid="126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0">
                                  <p:stCondLst>
                                    <p:cond delay="0"/>
                                  </p:stCondLst>
                                  <p:childTnLst>
                                    <p:set>
                                      <p:cBhvr>
                                        <p:cTn id="95" dur="1" fill="hold">
                                          <p:stCondLst>
                                            <p:cond delay="0"/>
                                          </p:stCondLst>
                                        </p:cTn>
                                        <p:tgtEl>
                                          <p:spTgt spid="1260">
                                            <p:txEl>
                                              <p:pRg st="1" end="1"/>
                                            </p:txEl>
                                          </p:spTgt>
                                        </p:tgtEl>
                                        <p:attrNameLst>
                                          <p:attrName>style.visibility</p:attrName>
                                        </p:attrNameLst>
                                      </p:cBhvr>
                                      <p:to>
                                        <p:strVal val="visible"/>
                                      </p:to>
                                    </p:set>
                                    <p:animEffect filter="fade" transition="in">
                                      <p:cBhvr additive="repl">
                                        <p:cTn id="96" dur="500"/>
                                        <p:tgtEl>
                                          <p:spTgt spid="1260">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0">
                                  <p:stCondLst>
                                    <p:cond delay="0"/>
                                  </p:stCondLst>
                                  <p:childTnLst>
                                    <p:set>
                                      <p:cBhvr>
                                        <p:cTn id="100" dur="1" fill="hold">
                                          <p:stCondLst>
                                            <p:cond delay="0"/>
                                          </p:stCondLst>
                                        </p:cTn>
                                        <p:tgtEl>
                                          <p:spTgt spid="1260">
                                            <p:txEl>
                                              <p:pRg st="2" end="2"/>
                                            </p:txEl>
                                          </p:spTgt>
                                        </p:tgtEl>
                                        <p:attrNameLst>
                                          <p:attrName>style.visibility</p:attrName>
                                        </p:attrNameLst>
                                      </p:cBhvr>
                                      <p:to>
                                        <p:strVal val="visible"/>
                                      </p:to>
                                    </p:set>
                                    <p:animEffect filter="fade" transition="in">
                                      <p:cBhvr additive="repl">
                                        <p:cTn id="101" dur="500"/>
                                        <p:tgtEl>
                                          <p:spTgt spid="1260">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0">
                                  <p:stCondLst>
                                    <p:cond delay="0"/>
                                  </p:stCondLst>
                                  <p:childTnLst>
                                    <p:set>
                                      <p:cBhvr>
                                        <p:cTn id="105" dur="1" fill="hold">
                                          <p:stCondLst>
                                            <p:cond delay="0"/>
                                          </p:stCondLst>
                                        </p:cTn>
                                        <p:tgtEl>
                                          <p:spTgt spid="1260">
                                            <p:txEl>
                                              <p:pRg st="3" end="3"/>
                                            </p:txEl>
                                          </p:spTgt>
                                        </p:tgtEl>
                                        <p:attrNameLst>
                                          <p:attrName>style.visibility</p:attrName>
                                        </p:attrNameLst>
                                      </p:cBhvr>
                                      <p:to>
                                        <p:strVal val="visible"/>
                                      </p:to>
                                    </p:set>
                                    <p:animEffect filter="fade" transition="in">
                                      <p:cBhvr additive="repl">
                                        <p:cTn id="106" dur="500"/>
                                        <p:tgtEl>
                                          <p:spTgt spid="126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4" name="CustomShape 1"/>
          <p:cNvSpPr/>
          <p:nvPr/>
        </p:nvSpPr>
        <p:spPr>
          <a:xfrm>
            <a:off x="2309400" y="3031200"/>
            <a:ext cx="5213160" cy="115848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1" lang="en" sz="3600" spc="-1" strike="noStrike">
                <a:solidFill>
                  <a:srgbClr val="ffffff"/>
                </a:solidFill>
                <a:latin typeface="Arial"/>
                <a:ea typeface="Oswald"/>
              </a:rPr>
              <a:t>OBJECTIVES</a:t>
            </a:r>
            <a:endParaRPr b="0" lang="en-IN" sz="3600" spc="-1" strike="noStrike">
              <a:latin typeface="Arial"/>
            </a:endParaRPr>
          </a:p>
        </p:txBody>
      </p:sp>
      <p:sp>
        <p:nvSpPr>
          <p:cNvPr id="1265" name="CustomShape 2"/>
          <p:cNvSpPr/>
          <p:nvPr/>
        </p:nvSpPr>
        <p:spPr>
          <a:xfrm>
            <a:off x="7416720" y="3661920"/>
            <a:ext cx="1758960" cy="1203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12000" spc="-1" strike="noStrike">
                <a:solidFill>
                  <a:srgbClr val="3c78d8"/>
                </a:solidFill>
                <a:latin typeface="Oswald"/>
                <a:ea typeface="Arial"/>
              </a:rPr>
              <a:t>3</a:t>
            </a:r>
            <a:endParaRPr b="0" lang="en-IN" sz="12000" spc="-1" strike="noStrike">
              <a:latin typeface="Arial"/>
            </a:endParaRPr>
          </a:p>
        </p:txBody>
      </p:sp>
      <p:sp>
        <p:nvSpPr>
          <p:cNvPr id="1266"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1E77A98A-E221-48D9-B15F-2DA51B5C5647}"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67" name="Picture 7" descr=""/>
          <p:cNvPicPr/>
          <p:nvPr/>
        </p:nvPicPr>
        <p:blipFill>
          <a:blip r:embed="rId1"/>
          <a:stretch/>
        </p:blipFill>
        <p:spPr>
          <a:xfrm>
            <a:off x="8058240" y="138960"/>
            <a:ext cx="882360" cy="345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8" name="CustomShape 1"/>
          <p:cNvSpPr/>
          <p:nvPr/>
        </p:nvSpPr>
        <p:spPr>
          <a:xfrm>
            <a:off x="1075680" y="169920"/>
            <a:ext cx="6995160" cy="7142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2000" spc="-1" strike="noStrike">
                <a:solidFill>
                  <a:srgbClr val="3c78d8"/>
                </a:solidFill>
                <a:latin typeface="Arial"/>
                <a:ea typeface="Oswald"/>
              </a:rPr>
              <a:t>OBJECTIVES</a:t>
            </a:r>
            <a:endParaRPr b="0" lang="en-IN" sz="2000" spc="-1" strike="noStrike">
              <a:latin typeface="Arial"/>
            </a:endParaRPr>
          </a:p>
        </p:txBody>
      </p:sp>
      <p:sp>
        <p:nvSpPr>
          <p:cNvPr id="1269" name="CustomShape 2"/>
          <p:cNvSpPr/>
          <p:nvPr/>
        </p:nvSpPr>
        <p:spPr>
          <a:xfrm>
            <a:off x="3902040" y="1414440"/>
            <a:ext cx="5330520" cy="2713320"/>
          </a:xfrm>
          <a:prstGeom prst="rect">
            <a:avLst/>
          </a:prstGeom>
          <a:noFill/>
          <a:ln>
            <a:noFill/>
          </a:ln>
        </p:spPr>
        <p:style>
          <a:lnRef idx="0"/>
          <a:fillRef idx="0"/>
          <a:effectRef idx="0"/>
          <a:fontRef idx="minor"/>
        </p:style>
        <p:txBody>
          <a:bodyPr lIns="90000" rIns="90000" tIns="91440" bIns="91440">
            <a:noAutofit/>
          </a:bodyPr>
          <a:p>
            <a:pPr marL="457200" indent="-354240">
              <a:lnSpc>
                <a:spcPct val="150000"/>
              </a:lnSpc>
              <a:spcBef>
                <a:spcPts val="601"/>
              </a:spcBef>
              <a:buClr>
                <a:srgbClr val="28324a"/>
              </a:buClr>
              <a:buFont typeface="Source Sans Pro"/>
              <a:buChar char="◉"/>
            </a:pPr>
            <a:r>
              <a:rPr b="0" lang="en-IN" sz="2000" spc="-1" strike="noStrike">
                <a:solidFill>
                  <a:srgbClr val="28324a"/>
                </a:solidFill>
                <a:latin typeface="Source Sans Pro"/>
                <a:ea typeface="Source Sans Pro"/>
              </a:rPr>
              <a:t>Maintains the record of your expenses.</a:t>
            </a:r>
            <a:endParaRPr b="0" lang="en-IN" sz="2000" spc="-1" strike="noStrike">
              <a:latin typeface="Arial"/>
            </a:endParaRPr>
          </a:p>
          <a:p>
            <a:pPr marL="457200" indent="-354240">
              <a:lnSpc>
                <a:spcPct val="150000"/>
              </a:lnSpc>
              <a:buClr>
                <a:srgbClr val="28324a"/>
              </a:buClr>
              <a:buFont typeface="Source Sans Pro"/>
              <a:buChar char="◉"/>
            </a:pPr>
            <a:r>
              <a:rPr b="0" lang="en-IN" sz="2000" spc="-1" strike="noStrike">
                <a:solidFill>
                  <a:srgbClr val="28324a"/>
                </a:solidFill>
                <a:latin typeface="Source Sans Pro"/>
                <a:ea typeface="Source Sans Pro"/>
              </a:rPr>
              <a:t>Up to date track record of all debts.</a:t>
            </a:r>
            <a:endParaRPr b="0" lang="en-IN" sz="2000" spc="-1" strike="noStrike">
              <a:latin typeface="Arial"/>
            </a:endParaRPr>
          </a:p>
          <a:p>
            <a:pPr marL="457200" indent="-354240">
              <a:lnSpc>
                <a:spcPct val="150000"/>
              </a:lnSpc>
              <a:buClr>
                <a:srgbClr val="28324a"/>
              </a:buClr>
              <a:buFont typeface="Source Sans Pro"/>
              <a:buChar char="◉"/>
            </a:pPr>
            <a:r>
              <a:rPr b="0" lang="en-US" sz="2000" spc="-1" strike="noStrike">
                <a:solidFill>
                  <a:srgbClr val="28324a"/>
                </a:solidFill>
                <a:latin typeface="Source Sans Pro"/>
                <a:ea typeface="Source Sans Pro"/>
              </a:rPr>
              <a:t>Transparent and error free split process.</a:t>
            </a:r>
            <a:endParaRPr b="0" lang="en-IN" sz="2000" spc="-1" strike="noStrike">
              <a:latin typeface="Arial"/>
            </a:endParaRPr>
          </a:p>
          <a:p>
            <a:pPr marL="457200" indent="-354240">
              <a:lnSpc>
                <a:spcPct val="150000"/>
              </a:lnSpc>
              <a:buClr>
                <a:srgbClr val="28324a"/>
              </a:buClr>
              <a:buFont typeface="Source Sans Pro"/>
              <a:buChar char="◉"/>
            </a:pPr>
            <a:r>
              <a:rPr b="0" lang="en-US" sz="2000" spc="-1" strike="noStrike">
                <a:solidFill>
                  <a:srgbClr val="28324a"/>
                </a:solidFill>
                <a:latin typeface="Source Sans Pro"/>
                <a:ea typeface="Source Sans Pro"/>
              </a:rPr>
              <a:t>Time saving from complex calculations.</a:t>
            </a:r>
            <a:endParaRPr b="0" lang="en-IN" sz="2000" spc="-1" strike="noStrike">
              <a:latin typeface="Arial"/>
            </a:endParaRPr>
          </a:p>
        </p:txBody>
      </p:sp>
      <p:sp>
        <p:nvSpPr>
          <p:cNvPr id="1270"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9894B370-8F0C-4FE6-B531-07BA98CCECF0}"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71" name="Picture 6" descr=""/>
          <p:cNvPicPr/>
          <p:nvPr/>
        </p:nvPicPr>
        <p:blipFill>
          <a:blip r:embed="rId1"/>
          <a:stretch/>
        </p:blipFill>
        <p:spPr>
          <a:xfrm>
            <a:off x="8058240" y="138960"/>
            <a:ext cx="882360" cy="345240"/>
          </a:xfrm>
          <a:prstGeom prst="rect">
            <a:avLst/>
          </a:prstGeom>
          <a:ln>
            <a:noFill/>
          </a:ln>
        </p:spPr>
      </p:pic>
      <p:pic>
        <p:nvPicPr>
          <p:cNvPr id="1272" name="Picture 3" descr=""/>
          <p:cNvPicPr/>
          <p:nvPr/>
        </p:nvPicPr>
        <p:blipFill>
          <a:blip r:embed="rId2"/>
          <a:stretch/>
        </p:blipFill>
        <p:spPr>
          <a:xfrm>
            <a:off x="414000" y="1285920"/>
            <a:ext cx="3374280" cy="2313000"/>
          </a:xfrm>
          <a:prstGeom prst="rect">
            <a:avLst/>
          </a:prstGeom>
          <a:ln>
            <a:noFill/>
          </a:ln>
        </p:spPr>
      </p:pic>
    </p:spTree>
  </p:cSld>
  <p:transition spd="slow">
    <p:fade/>
  </p:transition>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1269">
                                            <p:txEl>
                                              <p:pRg st="0" end="0"/>
                                            </p:txEl>
                                          </p:spTgt>
                                        </p:tgtEl>
                                        <p:attrNameLst>
                                          <p:attrName>style.visibility</p:attrName>
                                        </p:attrNameLst>
                                      </p:cBhvr>
                                      <p:to>
                                        <p:strVal val="visible"/>
                                      </p:to>
                                    </p:set>
                                    <p:animEffect filter="fade" transition="in">
                                      <p:cBhvr additive="repl">
                                        <p:cTn id="113" dur="500"/>
                                        <p:tgtEl>
                                          <p:spTgt spid="1269">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1269">
                                            <p:txEl>
                                              <p:pRg st="1" end="1"/>
                                            </p:txEl>
                                          </p:spTgt>
                                        </p:tgtEl>
                                        <p:attrNameLst>
                                          <p:attrName>style.visibility</p:attrName>
                                        </p:attrNameLst>
                                      </p:cBhvr>
                                      <p:to>
                                        <p:strVal val="visible"/>
                                      </p:to>
                                    </p:set>
                                    <p:animEffect filter="fade" transition="in">
                                      <p:cBhvr additive="repl">
                                        <p:cTn id="118" dur="500"/>
                                        <p:tgtEl>
                                          <p:spTgt spid="1269">
                                            <p:txEl>
                                              <p:pRg st="1" end="1"/>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0">
                                  <p:stCondLst>
                                    <p:cond delay="0"/>
                                  </p:stCondLst>
                                  <p:childTnLst>
                                    <p:set>
                                      <p:cBhvr>
                                        <p:cTn id="122" dur="1" fill="hold">
                                          <p:stCondLst>
                                            <p:cond delay="0"/>
                                          </p:stCondLst>
                                        </p:cTn>
                                        <p:tgtEl>
                                          <p:spTgt spid="1269">
                                            <p:txEl>
                                              <p:pRg st="2" end="2"/>
                                            </p:txEl>
                                          </p:spTgt>
                                        </p:tgtEl>
                                        <p:attrNameLst>
                                          <p:attrName>style.visibility</p:attrName>
                                        </p:attrNameLst>
                                      </p:cBhvr>
                                      <p:to>
                                        <p:strVal val="visible"/>
                                      </p:to>
                                    </p:set>
                                    <p:animEffect filter="fade" transition="in">
                                      <p:cBhvr additive="repl">
                                        <p:cTn id="123" dur="500"/>
                                        <p:tgtEl>
                                          <p:spTgt spid="1269">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0">
                                  <p:stCondLst>
                                    <p:cond delay="0"/>
                                  </p:stCondLst>
                                  <p:childTnLst>
                                    <p:set>
                                      <p:cBhvr>
                                        <p:cTn id="127" dur="1" fill="hold">
                                          <p:stCondLst>
                                            <p:cond delay="0"/>
                                          </p:stCondLst>
                                        </p:cTn>
                                        <p:tgtEl>
                                          <p:spTgt spid="1269">
                                            <p:txEl>
                                              <p:pRg st="3" end="3"/>
                                            </p:txEl>
                                          </p:spTgt>
                                        </p:tgtEl>
                                        <p:attrNameLst>
                                          <p:attrName>style.visibility</p:attrName>
                                        </p:attrNameLst>
                                      </p:cBhvr>
                                      <p:to>
                                        <p:strVal val="visible"/>
                                      </p:to>
                                    </p:set>
                                    <p:animEffect filter="fade" transition="in">
                                      <p:cBhvr additive="repl">
                                        <p:cTn id="128" dur="500"/>
                                        <p:tgtEl>
                                          <p:spTgt spid="1269">
                                            <p:txEl>
                                              <p:pRg st="3" end="3"/>
                                            </p:txEl>
                                          </p:spTgt>
                                        </p:tgtEl>
                                      </p:cBhvr>
                                    </p:animEffec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0">
                                  <p:stCondLst>
                                    <p:cond delay="0"/>
                                  </p:stCondLst>
                                  <p:childTnLst>
                                    <p:set>
                                      <p:cBhvr>
                                        <p:cTn id="132" dur="1" fill="hold">
                                          <p:stCondLst>
                                            <p:cond delay="0"/>
                                          </p:stCondLst>
                                        </p:cTn>
                                        <p:tgtEl>
                                          <p:spTgt spid="1272"/>
                                        </p:tgtEl>
                                        <p:attrNameLst>
                                          <p:attrName>style.visibility</p:attrName>
                                        </p:attrNameLst>
                                      </p:cBhvr>
                                      <p:to>
                                        <p:strVal val="visible"/>
                                      </p:to>
                                    </p:set>
                                    <p:animEffect filter="fade" transition="in">
                                      <p:cBhvr additive="repl">
                                        <p:cTn id="133" dur="500"/>
                                        <p:tgtEl>
                                          <p:spTgt spid="1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3" name="CustomShape 1"/>
          <p:cNvSpPr/>
          <p:nvPr/>
        </p:nvSpPr>
        <p:spPr>
          <a:xfrm>
            <a:off x="2309400" y="3031200"/>
            <a:ext cx="5213160" cy="115848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1" lang="en" sz="3600" spc="-1" strike="noStrike">
                <a:solidFill>
                  <a:srgbClr val="ffffff"/>
                </a:solidFill>
                <a:latin typeface="Arial"/>
                <a:ea typeface="Oswald"/>
              </a:rPr>
              <a:t>FIRST VIEW</a:t>
            </a:r>
            <a:endParaRPr b="0" lang="en-IN" sz="3600" spc="-1" strike="noStrike">
              <a:latin typeface="Arial"/>
            </a:endParaRPr>
          </a:p>
        </p:txBody>
      </p:sp>
      <p:sp>
        <p:nvSpPr>
          <p:cNvPr id="1274" name="CustomShape 2"/>
          <p:cNvSpPr/>
          <p:nvPr/>
        </p:nvSpPr>
        <p:spPr>
          <a:xfrm>
            <a:off x="7416720" y="3661920"/>
            <a:ext cx="1758960" cy="1203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12000" spc="-1" strike="noStrike">
                <a:solidFill>
                  <a:srgbClr val="3c78d8"/>
                </a:solidFill>
                <a:latin typeface="Oswald"/>
                <a:ea typeface="Arial"/>
              </a:rPr>
              <a:t>7</a:t>
            </a:r>
            <a:endParaRPr b="0" lang="en-IN" sz="12000" spc="-1" strike="noStrike">
              <a:latin typeface="Arial"/>
            </a:endParaRPr>
          </a:p>
        </p:txBody>
      </p:sp>
      <p:sp>
        <p:nvSpPr>
          <p:cNvPr id="1275" name="CustomShape 3"/>
          <p:cNvSpPr/>
          <p:nvPr/>
        </p:nvSpPr>
        <p:spPr>
          <a:xfrm>
            <a:off x="8556840" y="4826160"/>
            <a:ext cx="547200" cy="3160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fld id="{7C0874E4-8057-405B-921C-A8D37CA24106}" type="slidenum">
              <a:rPr b="0" lang="en" sz="1000" spc="-1" strike="noStrike">
                <a:solidFill>
                  <a:srgbClr val="ffffff"/>
                </a:solidFill>
                <a:latin typeface="Oswald"/>
                <a:ea typeface="Oswald"/>
              </a:rPr>
              <a:t>&lt;number&gt;</a:t>
            </a:fld>
            <a:endParaRPr b="0" lang="en-IN" sz="1000" spc="-1" strike="noStrike">
              <a:latin typeface="Arial"/>
            </a:endParaRPr>
          </a:p>
        </p:txBody>
      </p:sp>
      <p:pic>
        <p:nvPicPr>
          <p:cNvPr id="1276" name="Picture 7" descr=""/>
          <p:cNvPicPr/>
          <p:nvPr/>
        </p:nvPicPr>
        <p:blipFill>
          <a:blip r:embed="rId1"/>
          <a:stretch/>
        </p:blipFill>
        <p:spPr>
          <a:xfrm>
            <a:off x="8058240" y="138960"/>
            <a:ext cx="882360" cy="345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1588</TotalTime>
  <Application>LibreOffice/6.4.7.2$Linux_X86_64 LibreOffice_project/40$Build-2</Application>
  <Words>879</Words>
  <Paragraphs>374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Manav</dc:creator>
  <dc:description/>
  <dc:language>en-IN</dc:language>
  <cp:lastModifiedBy/>
  <dcterms:modified xsi:type="dcterms:W3CDTF">2022-04-11T10:06:51Z</dcterms:modified>
  <cp:revision>43</cp:revision>
  <dc:subject/>
  <dc:title>Expense Tracker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