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6" r:id="rId42"/>
    <p:sldId id="285" r:id="rId43"/>
    <p:sldId id="288" r:id="rId44"/>
    <p:sldId id="287" r:id="rId4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48000-7DA0-4A99-A892-7DA4C660B370}"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CDD8B633-A1FF-49FE-9E01-068D76074A65}">
      <dgm:prSet phldrT="[Text]"/>
      <dgm:spPr/>
      <dgm:t>
        <a:bodyPr/>
        <a:lstStyle/>
        <a:p>
          <a:r>
            <a:rPr lang="en-US" dirty="0"/>
            <a:t>Dashboard</a:t>
          </a:r>
        </a:p>
      </dgm:t>
    </dgm:pt>
    <dgm:pt modelId="{6E2079E1-4676-456D-92F4-E45C8BAE1654}" type="parTrans" cxnId="{3CDE6E2C-7005-4BD4-817F-D6C45B27E622}">
      <dgm:prSet/>
      <dgm:spPr/>
      <dgm:t>
        <a:bodyPr/>
        <a:lstStyle/>
        <a:p>
          <a:endParaRPr lang="en-US"/>
        </a:p>
      </dgm:t>
    </dgm:pt>
    <dgm:pt modelId="{FB3B49B1-C465-45C7-8D7A-7CCBE8E0E51B}" type="sibTrans" cxnId="{3CDE6E2C-7005-4BD4-817F-D6C45B27E622}">
      <dgm:prSet/>
      <dgm:spPr/>
      <dgm:t>
        <a:bodyPr/>
        <a:lstStyle/>
        <a:p>
          <a:endParaRPr lang="en-US"/>
        </a:p>
      </dgm:t>
    </dgm:pt>
    <dgm:pt modelId="{0D4E26C4-874A-4546-9A8A-1BD964510408}">
      <dgm:prSet phldrT="[Text]"/>
      <dgm:spPr/>
      <dgm:t>
        <a:bodyPr/>
        <a:lstStyle/>
        <a:p>
          <a:r>
            <a:rPr lang="en-US" dirty="0"/>
            <a:t>Create group</a:t>
          </a:r>
        </a:p>
      </dgm:t>
    </dgm:pt>
    <dgm:pt modelId="{EEEC09BA-90B8-46DA-A837-9E6A0CD0BBFD}" type="parTrans" cxnId="{4DC5B03A-D473-4E54-868D-1DEE2C2B20DD}">
      <dgm:prSet/>
      <dgm:spPr/>
      <dgm:t>
        <a:bodyPr/>
        <a:lstStyle/>
        <a:p>
          <a:endParaRPr lang="en-US"/>
        </a:p>
      </dgm:t>
    </dgm:pt>
    <dgm:pt modelId="{E91590F5-55FF-4A34-97DD-FAB6879D1DA9}" type="sibTrans" cxnId="{4DC5B03A-D473-4E54-868D-1DEE2C2B20DD}">
      <dgm:prSet/>
      <dgm:spPr/>
      <dgm:t>
        <a:bodyPr/>
        <a:lstStyle/>
        <a:p>
          <a:endParaRPr lang="en-US"/>
        </a:p>
      </dgm:t>
    </dgm:pt>
    <dgm:pt modelId="{E719A96A-EA69-4164-A320-423CC0F13F05}">
      <dgm:prSet phldrT="[Text]"/>
      <dgm:spPr/>
      <dgm:t>
        <a:bodyPr/>
        <a:lstStyle/>
        <a:p>
          <a:r>
            <a:rPr lang="en-US" dirty="0"/>
            <a:t>Select people for sharing</a:t>
          </a:r>
        </a:p>
      </dgm:t>
    </dgm:pt>
    <dgm:pt modelId="{BBC0C8FE-6BD2-48B0-8BEC-FD29F2F952BD}" type="parTrans" cxnId="{B00884EB-4AAE-46DA-9DD3-CEB8BB5D6E33}">
      <dgm:prSet/>
      <dgm:spPr/>
      <dgm:t>
        <a:bodyPr/>
        <a:lstStyle/>
        <a:p>
          <a:endParaRPr lang="en-US"/>
        </a:p>
      </dgm:t>
    </dgm:pt>
    <dgm:pt modelId="{623C9C5B-25AB-4652-8771-D3053AF32587}" type="sibTrans" cxnId="{B00884EB-4AAE-46DA-9DD3-CEB8BB5D6E33}">
      <dgm:prSet/>
      <dgm:spPr/>
      <dgm:t>
        <a:bodyPr/>
        <a:lstStyle/>
        <a:p>
          <a:endParaRPr lang="en-US"/>
        </a:p>
      </dgm:t>
    </dgm:pt>
    <dgm:pt modelId="{DF02EAFE-5825-46D2-B949-19180F64195D}">
      <dgm:prSet phldrT="[Text]"/>
      <dgm:spPr/>
      <dgm:t>
        <a:bodyPr/>
        <a:lstStyle/>
        <a:p>
          <a:r>
            <a:rPr lang="en-US" dirty="0"/>
            <a:t>Spilt amount using different methods</a:t>
          </a:r>
        </a:p>
      </dgm:t>
    </dgm:pt>
    <dgm:pt modelId="{7ACB1D55-7957-4BB8-86B9-3AB73D4F007F}" type="parTrans" cxnId="{4011E713-466B-4A84-B82A-701B64517EDD}">
      <dgm:prSet/>
      <dgm:spPr/>
      <dgm:t>
        <a:bodyPr/>
        <a:lstStyle/>
        <a:p>
          <a:endParaRPr lang="en-US"/>
        </a:p>
      </dgm:t>
    </dgm:pt>
    <dgm:pt modelId="{326D602D-3DF7-4774-9ADB-AE515D908854}" type="sibTrans" cxnId="{4011E713-466B-4A84-B82A-701B64517EDD}">
      <dgm:prSet/>
      <dgm:spPr/>
      <dgm:t>
        <a:bodyPr/>
        <a:lstStyle/>
        <a:p>
          <a:endParaRPr lang="en-US"/>
        </a:p>
      </dgm:t>
    </dgm:pt>
    <dgm:pt modelId="{2D294D89-001B-425D-91AF-1C8597084D49}">
      <dgm:prSet phldrT="[Text]"/>
      <dgm:spPr/>
      <dgm:t>
        <a:bodyPr/>
        <a:lstStyle/>
        <a:p>
          <a:r>
            <a:rPr lang="en-US" dirty="0"/>
            <a:t>Send notification to peoples for confirmation</a:t>
          </a:r>
        </a:p>
      </dgm:t>
    </dgm:pt>
    <dgm:pt modelId="{117ED1BF-E14A-4D58-98F1-1805369ADC45}" type="parTrans" cxnId="{D43011E7-34CB-43EA-9C02-EB9C88A2F26D}">
      <dgm:prSet/>
      <dgm:spPr/>
      <dgm:t>
        <a:bodyPr/>
        <a:lstStyle/>
        <a:p>
          <a:endParaRPr lang="en-US"/>
        </a:p>
      </dgm:t>
    </dgm:pt>
    <dgm:pt modelId="{C9D189EF-EF96-475D-B0BA-4C8806DBA513}" type="sibTrans" cxnId="{D43011E7-34CB-43EA-9C02-EB9C88A2F26D}">
      <dgm:prSet/>
      <dgm:spPr/>
      <dgm:t>
        <a:bodyPr/>
        <a:lstStyle/>
        <a:p>
          <a:endParaRPr lang="en-US"/>
        </a:p>
      </dgm:t>
    </dgm:pt>
    <dgm:pt modelId="{35743D26-E199-4865-B68F-49AAB066EDF9}">
      <dgm:prSet phldrT="[Text]"/>
      <dgm:spPr/>
      <dgm:t>
        <a:bodyPr/>
        <a:lstStyle/>
        <a:p>
          <a:r>
            <a:rPr lang="en-US" dirty="0"/>
            <a:t>Enter amount and choose payer(s)</a:t>
          </a:r>
        </a:p>
      </dgm:t>
    </dgm:pt>
    <dgm:pt modelId="{DE5D58FC-0074-4FCD-89C1-9CEEAB12EF1C}" type="parTrans" cxnId="{70024374-FD96-40C7-8322-9BF2917F822D}">
      <dgm:prSet/>
      <dgm:spPr/>
      <dgm:t>
        <a:bodyPr/>
        <a:lstStyle/>
        <a:p>
          <a:endParaRPr lang="en-US"/>
        </a:p>
      </dgm:t>
    </dgm:pt>
    <dgm:pt modelId="{D79D2A72-FD76-477F-82EF-02CB7F04C05F}" type="sibTrans" cxnId="{70024374-FD96-40C7-8322-9BF2917F822D}">
      <dgm:prSet/>
      <dgm:spPr/>
      <dgm:t>
        <a:bodyPr/>
        <a:lstStyle/>
        <a:p>
          <a:endParaRPr lang="en-US"/>
        </a:p>
      </dgm:t>
    </dgm:pt>
    <dgm:pt modelId="{15944C89-9DC3-4A1C-81E1-FEC58512F9F7}">
      <dgm:prSet phldrT="[Text]"/>
      <dgm:spPr/>
      <dgm:t>
        <a:bodyPr/>
        <a:lstStyle/>
        <a:p>
          <a:r>
            <a:rPr lang="en-US" dirty="0"/>
            <a:t>Settle</a:t>
          </a:r>
          <a:r>
            <a:rPr lang="en-US" baseline="0" dirty="0"/>
            <a:t> amount</a:t>
          </a:r>
        </a:p>
        <a:p>
          <a:r>
            <a:rPr lang="en-US" baseline="0" dirty="0"/>
            <a:t>and payment</a:t>
          </a:r>
        </a:p>
        <a:p>
          <a:r>
            <a:rPr lang="en-US" baseline="0" dirty="0"/>
            <a:t>(for debts)</a:t>
          </a:r>
          <a:endParaRPr lang="en-US" dirty="0"/>
        </a:p>
      </dgm:t>
    </dgm:pt>
    <dgm:pt modelId="{1FEC4249-EE46-49E8-9385-322DC338B1E9}" type="parTrans" cxnId="{E538558E-4E61-44FF-B68E-38C6FBC0FD8D}">
      <dgm:prSet/>
      <dgm:spPr/>
      <dgm:t>
        <a:bodyPr/>
        <a:lstStyle/>
        <a:p>
          <a:endParaRPr lang="en-US"/>
        </a:p>
      </dgm:t>
    </dgm:pt>
    <dgm:pt modelId="{893276B7-E0A4-4A55-A081-63DA4D373635}" type="sibTrans" cxnId="{E538558E-4E61-44FF-B68E-38C6FBC0FD8D}">
      <dgm:prSet/>
      <dgm:spPr/>
      <dgm:t>
        <a:bodyPr/>
        <a:lstStyle/>
        <a:p>
          <a:endParaRPr lang="en-US"/>
        </a:p>
      </dgm:t>
    </dgm:pt>
    <dgm:pt modelId="{8CF8EBDC-4B6F-4952-8EED-EAFFD843D6FA}">
      <dgm:prSet phldrT="[Text]"/>
      <dgm:spPr/>
      <dgm:t>
        <a:bodyPr/>
        <a:lstStyle/>
        <a:p>
          <a:r>
            <a:rPr lang="en-US" dirty="0"/>
            <a:t>After successful payment, Auto-update</a:t>
          </a:r>
        </a:p>
      </dgm:t>
    </dgm:pt>
    <dgm:pt modelId="{EE3F31A5-9786-4F57-9C94-B9A8FE52E4FE}" type="parTrans" cxnId="{16097B64-4922-49E0-81F9-DEDEC2605C99}">
      <dgm:prSet/>
      <dgm:spPr/>
      <dgm:t>
        <a:bodyPr/>
        <a:lstStyle/>
        <a:p>
          <a:endParaRPr lang="en-US"/>
        </a:p>
      </dgm:t>
    </dgm:pt>
    <dgm:pt modelId="{D4D4C943-0DC3-4262-B4B1-73FEB4CB038B}" type="sibTrans" cxnId="{16097B64-4922-49E0-81F9-DEDEC2605C99}">
      <dgm:prSet/>
      <dgm:spPr/>
      <dgm:t>
        <a:bodyPr/>
        <a:lstStyle/>
        <a:p>
          <a:endParaRPr lang="en-US"/>
        </a:p>
      </dgm:t>
    </dgm:pt>
    <dgm:pt modelId="{38694958-19F1-4CE8-8EF9-CB4340BA82B3}">
      <dgm:prSet phldrT="[Text]"/>
      <dgm:spPr/>
      <dgm:t>
        <a:bodyPr/>
        <a:lstStyle/>
        <a:p>
          <a:r>
            <a:rPr lang="en-US" dirty="0"/>
            <a:t>View settled expenses</a:t>
          </a:r>
        </a:p>
      </dgm:t>
    </dgm:pt>
    <dgm:pt modelId="{A6ACE8DC-952D-4FB9-B164-29A92382295A}" type="parTrans" cxnId="{3F7FC7EF-D8D2-49F5-9A48-13988186348C}">
      <dgm:prSet/>
      <dgm:spPr/>
      <dgm:t>
        <a:bodyPr/>
        <a:lstStyle/>
        <a:p>
          <a:endParaRPr lang="en-US"/>
        </a:p>
      </dgm:t>
    </dgm:pt>
    <dgm:pt modelId="{1A954D6B-589F-4F58-904D-C3D6CC03D056}" type="sibTrans" cxnId="{3F7FC7EF-D8D2-49F5-9A48-13988186348C}">
      <dgm:prSet/>
      <dgm:spPr/>
      <dgm:t>
        <a:bodyPr/>
        <a:lstStyle/>
        <a:p>
          <a:endParaRPr lang="en-US"/>
        </a:p>
      </dgm:t>
    </dgm:pt>
    <dgm:pt modelId="{DDC62B27-ADE7-4016-8DB9-1ADFA8FEF8B6}" type="pres">
      <dgm:prSet presAssocID="{4F248000-7DA0-4A99-A892-7DA4C660B370}" presName="Name0" presStyleCnt="0">
        <dgm:presLayoutVars>
          <dgm:dir/>
          <dgm:resizeHandles/>
        </dgm:presLayoutVars>
      </dgm:prSet>
      <dgm:spPr/>
      <dgm:t>
        <a:bodyPr/>
        <a:lstStyle/>
        <a:p>
          <a:endParaRPr lang="en-US"/>
        </a:p>
      </dgm:t>
    </dgm:pt>
    <dgm:pt modelId="{7AB947B8-32F6-4A72-A11C-E6DC341CE74F}" type="pres">
      <dgm:prSet presAssocID="{CDD8B633-A1FF-49FE-9E01-068D76074A65}" presName="compNode" presStyleCnt="0"/>
      <dgm:spPr/>
    </dgm:pt>
    <dgm:pt modelId="{6A6873F9-DB7D-402F-A8A5-33702FF5EA25}" type="pres">
      <dgm:prSet presAssocID="{CDD8B633-A1FF-49FE-9E01-068D76074A65}" presName="dummyConnPt" presStyleCnt="0"/>
      <dgm:spPr/>
    </dgm:pt>
    <dgm:pt modelId="{B2224F71-0809-4433-BCBE-4F61C5728D9D}" type="pres">
      <dgm:prSet presAssocID="{CDD8B633-A1FF-49FE-9E01-068D76074A65}" presName="node" presStyleLbl="node1" presStyleIdx="0" presStyleCnt="9">
        <dgm:presLayoutVars>
          <dgm:bulletEnabled val="1"/>
        </dgm:presLayoutVars>
      </dgm:prSet>
      <dgm:spPr/>
      <dgm:t>
        <a:bodyPr/>
        <a:lstStyle/>
        <a:p>
          <a:endParaRPr lang="en-US"/>
        </a:p>
      </dgm:t>
    </dgm:pt>
    <dgm:pt modelId="{82A4F743-EBDC-4419-A7E9-02C98AA3188B}" type="pres">
      <dgm:prSet presAssocID="{FB3B49B1-C465-45C7-8D7A-7CCBE8E0E51B}" presName="sibTrans" presStyleLbl="bgSibTrans2D1" presStyleIdx="0" presStyleCnt="8"/>
      <dgm:spPr/>
      <dgm:t>
        <a:bodyPr/>
        <a:lstStyle/>
        <a:p>
          <a:endParaRPr lang="en-US"/>
        </a:p>
      </dgm:t>
    </dgm:pt>
    <dgm:pt modelId="{AA933DC2-9256-42DD-864B-D4D2F298CBDA}" type="pres">
      <dgm:prSet presAssocID="{0D4E26C4-874A-4546-9A8A-1BD964510408}" presName="compNode" presStyleCnt="0"/>
      <dgm:spPr/>
    </dgm:pt>
    <dgm:pt modelId="{5A8E9C4B-26AE-4833-A0FA-C5256D2C3542}" type="pres">
      <dgm:prSet presAssocID="{0D4E26C4-874A-4546-9A8A-1BD964510408}" presName="dummyConnPt" presStyleCnt="0"/>
      <dgm:spPr/>
    </dgm:pt>
    <dgm:pt modelId="{0BD43871-8F85-4729-AA95-EE3F46BBDB34}" type="pres">
      <dgm:prSet presAssocID="{0D4E26C4-874A-4546-9A8A-1BD964510408}" presName="node" presStyleLbl="node1" presStyleIdx="1" presStyleCnt="9">
        <dgm:presLayoutVars>
          <dgm:bulletEnabled val="1"/>
        </dgm:presLayoutVars>
      </dgm:prSet>
      <dgm:spPr/>
      <dgm:t>
        <a:bodyPr/>
        <a:lstStyle/>
        <a:p>
          <a:endParaRPr lang="en-US"/>
        </a:p>
      </dgm:t>
    </dgm:pt>
    <dgm:pt modelId="{217983DD-B1A3-4CE5-994D-5EE0B9F2CA28}" type="pres">
      <dgm:prSet presAssocID="{E91590F5-55FF-4A34-97DD-FAB6879D1DA9}" presName="sibTrans" presStyleLbl="bgSibTrans2D1" presStyleIdx="1" presStyleCnt="8"/>
      <dgm:spPr/>
      <dgm:t>
        <a:bodyPr/>
        <a:lstStyle/>
        <a:p>
          <a:endParaRPr lang="en-US"/>
        </a:p>
      </dgm:t>
    </dgm:pt>
    <dgm:pt modelId="{29A3735C-E6DF-46C7-A998-3A46C80DFCE5}" type="pres">
      <dgm:prSet presAssocID="{E719A96A-EA69-4164-A320-423CC0F13F05}" presName="compNode" presStyleCnt="0"/>
      <dgm:spPr/>
    </dgm:pt>
    <dgm:pt modelId="{ABAB44CB-0055-4DE5-A4AC-F9E312D0A2F8}" type="pres">
      <dgm:prSet presAssocID="{E719A96A-EA69-4164-A320-423CC0F13F05}" presName="dummyConnPt" presStyleCnt="0"/>
      <dgm:spPr/>
    </dgm:pt>
    <dgm:pt modelId="{A113826C-E37B-4757-8678-F96714D94794}" type="pres">
      <dgm:prSet presAssocID="{E719A96A-EA69-4164-A320-423CC0F13F05}" presName="node" presStyleLbl="node1" presStyleIdx="2" presStyleCnt="9">
        <dgm:presLayoutVars>
          <dgm:bulletEnabled val="1"/>
        </dgm:presLayoutVars>
      </dgm:prSet>
      <dgm:spPr/>
      <dgm:t>
        <a:bodyPr/>
        <a:lstStyle/>
        <a:p>
          <a:endParaRPr lang="en-US"/>
        </a:p>
      </dgm:t>
    </dgm:pt>
    <dgm:pt modelId="{6A4A9D09-5114-45FB-ADC4-731CAF0807FC}" type="pres">
      <dgm:prSet presAssocID="{623C9C5B-25AB-4652-8771-D3053AF32587}" presName="sibTrans" presStyleLbl="bgSibTrans2D1" presStyleIdx="2" presStyleCnt="8"/>
      <dgm:spPr/>
      <dgm:t>
        <a:bodyPr/>
        <a:lstStyle/>
        <a:p>
          <a:endParaRPr lang="en-US"/>
        </a:p>
      </dgm:t>
    </dgm:pt>
    <dgm:pt modelId="{8F1288C9-007E-4F90-A05A-FEF185A1FF77}" type="pres">
      <dgm:prSet presAssocID="{DF02EAFE-5825-46D2-B949-19180F64195D}" presName="compNode" presStyleCnt="0"/>
      <dgm:spPr/>
    </dgm:pt>
    <dgm:pt modelId="{B6FA911B-5B6F-4578-9D96-94D80B6077F7}" type="pres">
      <dgm:prSet presAssocID="{DF02EAFE-5825-46D2-B949-19180F64195D}" presName="dummyConnPt" presStyleCnt="0"/>
      <dgm:spPr/>
    </dgm:pt>
    <dgm:pt modelId="{C98F3AA9-FFCC-4D65-8667-563CCD2FF347}" type="pres">
      <dgm:prSet presAssocID="{DF02EAFE-5825-46D2-B949-19180F64195D}" presName="node" presStyleLbl="node1" presStyleIdx="3" presStyleCnt="9">
        <dgm:presLayoutVars>
          <dgm:bulletEnabled val="1"/>
        </dgm:presLayoutVars>
      </dgm:prSet>
      <dgm:spPr/>
      <dgm:t>
        <a:bodyPr/>
        <a:lstStyle/>
        <a:p>
          <a:endParaRPr lang="en-US"/>
        </a:p>
      </dgm:t>
    </dgm:pt>
    <dgm:pt modelId="{DDF80879-9857-4F85-B28C-BD6E9D0CB842}" type="pres">
      <dgm:prSet presAssocID="{326D602D-3DF7-4774-9ADB-AE515D908854}" presName="sibTrans" presStyleLbl="bgSibTrans2D1" presStyleIdx="3" presStyleCnt="8"/>
      <dgm:spPr/>
      <dgm:t>
        <a:bodyPr/>
        <a:lstStyle/>
        <a:p>
          <a:endParaRPr lang="en-US"/>
        </a:p>
      </dgm:t>
    </dgm:pt>
    <dgm:pt modelId="{753AB0E5-E5C6-4ED6-96FA-028EB39CB010}" type="pres">
      <dgm:prSet presAssocID="{2D294D89-001B-425D-91AF-1C8597084D49}" presName="compNode" presStyleCnt="0"/>
      <dgm:spPr/>
    </dgm:pt>
    <dgm:pt modelId="{EC13A858-24F5-4B93-B603-F8A4CE2DCE84}" type="pres">
      <dgm:prSet presAssocID="{2D294D89-001B-425D-91AF-1C8597084D49}" presName="dummyConnPt" presStyleCnt="0"/>
      <dgm:spPr/>
    </dgm:pt>
    <dgm:pt modelId="{0FAEDBD9-E83C-4EB1-8D55-A914EDEADEFE}" type="pres">
      <dgm:prSet presAssocID="{2D294D89-001B-425D-91AF-1C8597084D49}" presName="node" presStyleLbl="node1" presStyleIdx="4" presStyleCnt="9">
        <dgm:presLayoutVars>
          <dgm:bulletEnabled val="1"/>
        </dgm:presLayoutVars>
      </dgm:prSet>
      <dgm:spPr/>
      <dgm:t>
        <a:bodyPr/>
        <a:lstStyle/>
        <a:p>
          <a:endParaRPr lang="en-US"/>
        </a:p>
      </dgm:t>
    </dgm:pt>
    <dgm:pt modelId="{6FE6C5C1-BB6B-40B6-A044-D6D7069A6E30}" type="pres">
      <dgm:prSet presAssocID="{C9D189EF-EF96-475D-B0BA-4C8806DBA513}" presName="sibTrans" presStyleLbl="bgSibTrans2D1" presStyleIdx="4" presStyleCnt="8"/>
      <dgm:spPr/>
      <dgm:t>
        <a:bodyPr/>
        <a:lstStyle/>
        <a:p>
          <a:endParaRPr lang="en-US"/>
        </a:p>
      </dgm:t>
    </dgm:pt>
    <dgm:pt modelId="{AD0AC892-3BE2-420A-BBC9-32524B4A57C6}" type="pres">
      <dgm:prSet presAssocID="{35743D26-E199-4865-B68F-49AAB066EDF9}" presName="compNode" presStyleCnt="0"/>
      <dgm:spPr/>
    </dgm:pt>
    <dgm:pt modelId="{38CE93C7-1EF1-4A0E-831A-F887814F5FA1}" type="pres">
      <dgm:prSet presAssocID="{35743D26-E199-4865-B68F-49AAB066EDF9}" presName="dummyConnPt" presStyleCnt="0"/>
      <dgm:spPr/>
    </dgm:pt>
    <dgm:pt modelId="{BFF2D27D-3C86-4D26-B897-19650A6A1BD8}" type="pres">
      <dgm:prSet presAssocID="{35743D26-E199-4865-B68F-49AAB066EDF9}" presName="node" presStyleLbl="node1" presStyleIdx="5" presStyleCnt="9">
        <dgm:presLayoutVars>
          <dgm:bulletEnabled val="1"/>
        </dgm:presLayoutVars>
      </dgm:prSet>
      <dgm:spPr/>
      <dgm:t>
        <a:bodyPr/>
        <a:lstStyle/>
        <a:p>
          <a:endParaRPr lang="en-US"/>
        </a:p>
      </dgm:t>
    </dgm:pt>
    <dgm:pt modelId="{935898BB-B38B-49FC-B720-A18A91A61B2B}" type="pres">
      <dgm:prSet presAssocID="{D79D2A72-FD76-477F-82EF-02CB7F04C05F}" presName="sibTrans" presStyleLbl="bgSibTrans2D1" presStyleIdx="5" presStyleCnt="8"/>
      <dgm:spPr/>
      <dgm:t>
        <a:bodyPr/>
        <a:lstStyle/>
        <a:p>
          <a:endParaRPr lang="en-US"/>
        </a:p>
      </dgm:t>
    </dgm:pt>
    <dgm:pt modelId="{79618CD8-93C3-4B85-99C8-427D90C54597}" type="pres">
      <dgm:prSet presAssocID="{15944C89-9DC3-4A1C-81E1-FEC58512F9F7}" presName="compNode" presStyleCnt="0"/>
      <dgm:spPr/>
    </dgm:pt>
    <dgm:pt modelId="{A56C33EC-3D12-4BFC-B94B-ED046E71BA6E}" type="pres">
      <dgm:prSet presAssocID="{15944C89-9DC3-4A1C-81E1-FEC58512F9F7}" presName="dummyConnPt" presStyleCnt="0"/>
      <dgm:spPr/>
    </dgm:pt>
    <dgm:pt modelId="{E5EDE236-8367-479D-85D8-F249B9C172D9}" type="pres">
      <dgm:prSet presAssocID="{15944C89-9DC3-4A1C-81E1-FEC58512F9F7}" presName="node" presStyleLbl="node1" presStyleIdx="6" presStyleCnt="9">
        <dgm:presLayoutVars>
          <dgm:bulletEnabled val="1"/>
        </dgm:presLayoutVars>
      </dgm:prSet>
      <dgm:spPr/>
      <dgm:t>
        <a:bodyPr/>
        <a:lstStyle/>
        <a:p>
          <a:endParaRPr lang="en-US"/>
        </a:p>
      </dgm:t>
    </dgm:pt>
    <dgm:pt modelId="{81C95C26-0234-4400-8603-B319E14B7169}" type="pres">
      <dgm:prSet presAssocID="{893276B7-E0A4-4A55-A081-63DA4D373635}" presName="sibTrans" presStyleLbl="bgSibTrans2D1" presStyleIdx="6" presStyleCnt="8"/>
      <dgm:spPr/>
      <dgm:t>
        <a:bodyPr/>
        <a:lstStyle/>
        <a:p>
          <a:endParaRPr lang="en-US"/>
        </a:p>
      </dgm:t>
    </dgm:pt>
    <dgm:pt modelId="{7975208F-92A8-4122-AB4E-FF740F6057A7}" type="pres">
      <dgm:prSet presAssocID="{8CF8EBDC-4B6F-4952-8EED-EAFFD843D6FA}" presName="compNode" presStyleCnt="0"/>
      <dgm:spPr/>
    </dgm:pt>
    <dgm:pt modelId="{14402CF9-0537-4582-8980-3D7CC60C7967}" type="pres">
      <dgm:prSet presAssocID="{8CF8EBDC-4B6F-4952-8EED-EAFFD843D6FA}" presName="dummyConnPt" presStyleCnt="0"/>
      <dgm:spPr/>
    </dgm:pt>
    <dgm:pt modelId="{8F3CF838-9F60-4D86-AECA-9BAD0BE3096F}" type="pres">
      <dgm:prSet presAssocID="{8CF8EBDC-4B6F-4952-8EED-EAFFD843D6FA}" presName="node" presStyleLbl="node1" presStyleIdx="7" presStyleCnt="9">
        <dgm:presLayoutVars>
          <dgm:bulletEnabled val="1"/>
        </dgm:presLayoutVars>
      </dgm:prSet>
      <dgm:spPr/>
      <dgm:t>
        <a:bodyPr/>
        <a:lstStyle/>
        <a:p>
          <a:endParaRPr lang="en-US"/>
        </a:p>
      </dgm:t>
    </dgm:pt>
    <dgm:pt modelId="{8FCC1D88-9ED6-46B8-8823-3625DCA81588}" type="pres">
      <dgm:prSet presAssocID="{D4D4C943-0DC3-4262-B4B1-73FEB4CB038B}" presName="sibTrans" presStyleLbl="bgSibTrans2D1" presStyleIdx="7" presStyleCnt="8"/>
      <dgm:spPr/>
      <dgm:t>
        <a:bodyPr/>
        <a:lstStyle/>
        <a:p>
          <a:endParaRPr lang="en-US"/>
        </a:p>
      </dgm:t>
    </dgm:pt>
    <dgm:pt modelId="{E96A6DD9-BA1F-42D2-9065-322D6B789A04}" type="pres">
      <dgm:prSet presAssocID="{38694958-19F1-4CE8-8EF9-CB4340BA82B3}" presName="compNode" presStyleCnt="0"/>
      <dgm:spPr/>
    </dgm:pt>
    <dgm:pt modelId="{721B0851-AF92-4248-93B9-B2E746759E43}" type="pres">
      <dgm:prSet presAssocID="{38694958-19F1-4CE8-8EF9-CB4340BA82B3}" presName="dummyConnPt" presStyleCnt="0"/>
      <dgm:spPr/>
    </dgm:pt>
    <dgm:pt modelId="{8255430A-53FC-492C-849E-3B993629AF12}" type="pres">
      <dgm:prSet presAssocID="{38694958-19F1-4CE8-8EF9-CB4340BA82B3}" presName="node" presStyleLbl="node1" presStyleIdx="8" presStyleCnt="9">
        <dgm:presLayoutVars>
          <dgm:bulletEnabled val="1"/>
        </dgm:presLayoutVars>
      </dgm:prSet>
      <dgm:spPr/>
      <dgm:t>
        <a:bodyPr/>
        <a:lstStyle/>
        <a:p>
          <a:endParaRPr lang="en-US"/>
        </a:p>
      </dgm:t>
    </dgm:pt>
  </dgm:ptLst>
  <dgm:cxnLst>
    <dgm:cxn modelId="{4DC5B03A-D473-4E54-868D-1DEE2C2B20DD}" srcId="{4F248000-7DA0-4A99-A892-7DA4C660B370}" destId="{0D4E26C4-874A-4546-9A8A-1BD964510408}" srcOrd="1" destOrd="0" parTransId="{EEEC09BA-90B8-46DA-A837-9E6A0CD0BBFD}" sibTransId="{E91590F5-55FF-4A34-97DD-FAB6879D1DA9}"/>
    <dgm:cxn modelId="{DC0AA138-AC01-41B7-9C38-453EB4570C83}" type="presOf" srcId="{E719A96A-EA69-4164-A320-423CC0F13F05}" destId="{A113826C-E37B-4757-8678-F96714D94794}" srcOrd="0" destOrd="0" presId="urn:microsoft.com/office/officeart/2005/8/layout/bProcess4"/>
    <dgm:cxn modelId="{E538558E-4E61-44FF-B68E-38C6FBC0FD8D}" srcId="{4F248000-7DA0-4A99-A892-7DA4C660B370}" destId="{15944C89-9DC3-4A1C-81E1-FEC58512F9F7}" srcOrd="6" destOrd="0" parTransId="{1FEC4249-EE46-49E8-9385-322DC338B1E9}" sibTransId="{893276B7-E0A4-4A55-A081-63DA4D373635}"/>
    <dgm:cxn modelId="{1D8EA818-D28B-442F-807B-302D2B866330}" type="presOf" srcId="{2D294D89-001B-425D-91AF-1C8597084D49}" destId="{0FAEDBD9-E83C-4EB1-8D55-A914EDEADEFE}" srcOrd="0" destOrd="0" presId="urn:microsoft.com/office/officeart/2005/8/layout/bProcess4"/>
    <dgm:cxn modelId="{B0D0F60D-6B52-4A92-9E8C-2A9841CD9D63}" type="presOf" srcId="{326D602D-3DF7-4774-9ADB-AE515D908854}" destId="{DDF80879-9857-4F85-B28C-BD6E9D0CB842}" srcOrd="0" destOrd="0" presId="urn:microsoft.com/office/officeart/2005/8/layout/bProcess4"/>
    <dgm:cxn modelId="{3CDE6E2C-7005-4BD4-817F-D6C45B27E622}" srcId="{4F248000-7DA0-4A99-A892-7DA4C660B370}" destId="{CDD8B633-A1FF-49FE-9E01-068D76074A65}" srcOrd="0" destOrd="0" parTransId="{6E2079E1-4676-456D-92F4-E45C8BAE1654}" sibTransId="{FB3B49B1-C465-45C7-8D7A-7CCBE8E0E51B}"/>
    <dgm:cxn modelId="{755DA439-476A-4A45-A98A-78533F153F11}" type="presOf" srcId="{DF02EAFE-5825-46D2-B949-19180F64195D}" destId="{C98F3AA9-FFCC-4D65-8667-563CCD2FF347}" srcOrd="0" destOrd="0" presId="urn:microsoft.com/office/officeart/2005/8/layout/bProcess4"/>
    <dgm:cxn modelId="{6A65D5D0-877F-46A8-A808-A2D6C6542AAA}" type="presOf" srcId="{623C9C5B-25AB-4652-8771-D3053AF32587}" destId="{6A4A9D09-5114-45FB-ADC4-731CAF0807FC}" srcOrd="0" destOrd="0" presId="urn:microsoft.com/office/officeart/2005/8/layout/bProcess4"/>
    <dgm:cxn modelId="{B00884EB-4AAE-46DA-9DD3-CEB8BB5D6E33}" srcId="{4F248000-7DA0-4A99-A892-7DA4C660B370}" destId="{E719A96A-EA69-4164-A320-423CC0F13F05}" srcOrd="2" destOrd="0" parTransId="{BBC0C8FE-6BD2-48B0-8BEC-FD29F2F952BD}" sibTransId="{623C9C5B-25AB-4652-8771-D3053AF32587}"/>
    <dgm:cxn modelId="{3C8A64F7-18EB-4CBE-9CF0-6FC7D0174985}" type="presOf" srcId="{D4D4C943-0DC3-4262-B4B1-73FEB4CB038B}" destId="{8FCC1D88-9ED6-46B8-8823-3625DCA81588}" srcOrd="0" destOrd="0" presId="urn:microsoft.com/office/officeart/2005/8/layout/bProcess4"/>
    <dgm:cxn modelId="{29609376-91D2-4910-BD09-51D0EE05BB08}" type="presOf" srcId="{8CF8EBDC-4B6F-4952-8EED-EAFFD843D6FA}" destId="{8F3CF838-9F60-4D86-AECA-9BAD0BE3096F}" srcOrd="0" destOrd="0" presId="urn:microsoft.com/office/officeart/2005/8/layout/bProcess4"/>
    <dgm:cxn modelId="{D56546E8-C1C3-4E3C-93F2-B15432BFDB73}" type="presOf" srcId="{893276B7-E0A4-4A55-A081-63DA4D373635}" destId="{81C95C26-0234-4400-8603-B319E14B7169}" srcOrd="0" destOrd="0" presId="urn:microsoft.com/office/officeart/2005/8/layout/bProcess4"/>
    <dgm:cxn modelId="{D43011E7-34CB-43EA-9C02-EB9C88A2F26D}" srcId="{4F248000-7DA0-4A99-A892-7DA4C660B370}" destId="{2D294D89-001B-425D-91AF-1C8597084D49}" srcOrd="4" destOrd="0" parTransId="{117ED1BF-E14A-4D58-98F1-1805369ADC45}" sibTransId="{C9D189EF-EF96-475D-B0BA-4C8806DBA513}"/>
    <dgm:cxn modelId="{70024374-FD96-40C7-8322-9BF2917F822D}" srcId="{4F248000-7DA0-4A99-A892-7DA4C660B370}" destId="{35743D26-E199-4865-B68F-49AAB066EDF9}" srcOrd="5" destOrd="0" parTransId="{DE5D58FC-0074-4FCD-89C1-9CEEAB12EF1C}" sibTransId="{D79D2A72-FD76-477F-82EF-02CB7F04C05F}"/>
    <dgm:cxn modelId="{ED5779E9-DE0A-4BED-9655-930C172436A4}" type="presOf" srcId="{CDD8B633-A1FF-49FE-9E01-068D76074A65}" destId="{B2224F71-0809-4433-BCBE-4F61C5728D9D}" srcOrd="0" destOrd="0" presId="urn:microsoft.com/office/officeart/2005/8/layout/bProcess4"/>
    <dgm:cxn modelId="{4011E713-466B-4A84-B82A-701B64517EDD}" srcId="{4F248000-7DA0-4A99-A892-7DA4C660B370}" destId="{DF02EAFE-5825-46D2-B949-19180F64195D}" srcOrd="3" destOrd="0" parTransId="{7ACB1D55-7957-4BB8-86B9-3AB73D4F007F}" sibTransId="{326D602D-3DF7-4774-9ADB-AE515D908854}"/>
    <dgm:cxn modelId="{4F4CAE4C-B759-4DD1-953C-D0E66610262A}" type="presOf" srcId="{FB3B49B1-C465-45C7-8D7A-7CCBE8E0E51B}" destId="{82A4F743-EBDC-4419-A7E9-02C98AA3188B}" srcOrd="0" destOrd="0" presId="urn:microsoft.com/office/officeart/2005/8/layout/bProcess4"/>
    <dgm:cxn modelId="{77F3A46F-4F54-46D0-B3B8-DC58B420AE65}" type="presOf" srcId="{15944C89-9DC3-4A1C-81E1-FEC58512F9F7}" destId="{E5EDE236-8367-479D-85D8-F249B9C172D9}" srcOrd="0" destOrd="0" presId="urn:microsoft.com/office/officeart/2005/8/layout/bProcess4"/>
    <dgm:cxn modelId="{5EB32A90-7D40-4F4A-9FA0-398A8E0CAFBB}" type="presOf" srcId="{0D4E26C4-874A-4546-9A8A-1BD964510408}" destId="{0BD43871-8F85-4729-AA95-EE3F46BBDB34}" srcOrd="0" destOrd="0" presId="urn:microsoft.com/office/officeart/2005/8/layout/bProcess4"/>
    <dgm:cxn modelId="{57FF36AF-B063-40FB-ACC2-E66FA024306E}" type="presOf" srcId="{4F248000-7DA0-4A99-A892-7DA4C660B370}" destId="{DDC62B27-ADE7-4016-8DB9-1ADFA8FEF8B6}" srcOrd="0" destOrd="0" presId="urn:microsoft.com/office/officeart/2005/8/layout/bProcess4"/>
    <dgm:cxn modelId="{3CD1ED8A-3F32-46EA-9F48-E7CB6178579B}" type="presOf" srcId="{35743D26-E199-4865-B68F-49AAB066EDF9}" destId="{BFF2D27D-3C86-4D26-B897-19650A6A1BD8}" srcOrd="0" destOrd="0" presId="urn:microsoft.com/office/officeart/2005/8/layout/bProcess4"/>
    <dgm:cxn modelId="{48023F8B-AE54-40A3-8434-24A9CC1430DC}" type="presOf" srcId="{D79D2A72-FD76-477F-82EF-02CB7F04C05F}" destId="{935898BB-B38B-49FC-B720-A18A91A61B2B}" srcOrd="0" destOrd="0" presId="urn:microsoft.com/office/officeart/2005/8/layout/bProcess4"/>
    <dgm:cxn modelId="{16097B64-4922-49E0-81F9-DEDEC2605C99}" srcId="{4F248000-7DA0-4A99-A892-7DA4C660B370}" destId="{8CF8EBDC-4B6F-4952-8EED-EAFFD843D6FA}" srcOrd="7" destOrd="0" parTransId="{EE3F31A5-9786-4F57-9C94-B9A8FE52E4FE}" sibTransId="{D4D4C943-0DC3-4262-B4B1-73FEB4CB038B}"/>
    <dgm:cxn modelId="{C1EF8D70-0DB5-42F9-B36F-4E02002F4409}" type="presOf" srcId="{E91590F5-55FF-4A34-97DD-FAB6879D1DA9}" destId="{217983DD-B1A3-4CE5-994D-5EE0B9F2CA28}" srcOrd="0" destOrd="0" presId="urn:microsoft.com/office/officeart/2005/8/layout/bProcess4"/>
    <dgm:cxn modelId="{B1DD5600-654F-4F34-A737-3D3A1D350733}" type="presOf" srcId="{38694958-19F1-4CE8-8EF9-CB4340BA82B3}" destId="{8255430A-53FC-492C-849E-3B993629AF12}" srcOrd="0" destOrd="0" presId="urn:microsoft.com/office/officeart/2005/8/layout/bProcess4"/>
    <dgm:cxn modelId="{29A675A0-8974-4442-B4A9-FD8D3FFF4EE8}" type="presOf" srcId="{C9D189EF-EF96-475D-B0BA-4C8806DBA513}" destId="{6FE6C5C1-BB6B-40B6-A044-D6D7069A6E30}" srcOrd="0" destOrd="0" presId="urn:microsoft.com/office/officeart/2005/8/layout/bProcess4"/>
    <dgm:cxn modelId="{3F7FC7EF-D8D2-49F5-9A48-13988186348C}" srcId="{4F248000-7DA0-4A99-A892-7DA4C660B370}" destId="{38694958-19F1-4CE8-8EF9-CB4340BA82B3}" srcOrd="8" destOrd="0" parTransId="{A6ACE8DC-952D-4FB9-B164-29A92382295A}" sibTransId="{1A954D6B-589F-4F58-904D-C3D6CC03D056}"/>
    <dgm:cxn modelId="{AB5A1F4D-078B-4D9C-8DC8-D77E5D00CA48}" type="presParOf" srcId="{DDC62B27-ADE7-4016-8DB9-1ADFA8FEF8B6}" destId="{7AB947B8-32F6-4A72-A11C-E6DC341CE74F}" srcOrd="0" destOrd="0" presId="urn:microsoft.com/office/officeart/2005/8/layout/bProcess4"/>
    <dgm:cxn modelId="{4A79C99B-3132-4DBA-9FF0-4D0036E9BBD4}" type="presParOf" srcId="{7AB947B8-32F6-4A72-A11C-E6DC341CE74F}" destId="{6A6873F9-DB7D-402F-A8A5-33702FF5EA25}" srcOrd="0" destOrd="0" presId="urn:microsoft.com/office/officeart/2005/8/layout/bProcess4"/>
    <dgm:cxn modelId="{A637168C-1B4E-434A-A3F7-772034D26DC3}" type="presParOf" srcId="{7AB947B8-32F6-4A72-A11C-E6DC341CE74F}" destId="{B2224F71-0809-4433-BCBE-4F61C5728D9D}" srcOrd="1" destOrd="0" presId="urn:microsoft.com/office/officeart/2005/8/layout/bProcess4"/>
    <dgm:cxn modelId="{CE16FB23-E19C-4E77-B112-601D7865E2EB}" type="presParOf" srcId="{DDC62B27-ADE7-4016-8DB9-1ADFA8FEF8B6}" destId="{82A4F743-EBDC-4419-A7E9-02C98AA3188B}" srcOrd="1" destOrd="0" presId="urn:microsoft.com/office/officeart/2005/8/layout/bProcess4"/>
    <dgm:cxn modelId="{E383E3D4-2836-468C-B2A9-4DAA71EA8D4A}" type="presParOf" srcId="{DDC62B27-ADE7-4016-8DB9-1ADFA8FEF8B6}" destId="{AA933DC2-9256-42DD-864B-D4D2F298CBDA}" srcOrd="2" destOrd="0" presId="urn:microsoft.com/office/officeart/2005/8/layout/bProcess4"/>
    <dgm:cxn modelId="{F80BD2EC-ADC3-423C-93DE-7B846D89688D}" type="presParOf" srcId="{AA933DC2-9256-42DD-864B-D4D2F298CBDA}" destId="{5A8E9C4B-26AE-4833-A0FA-C5256D2C3542}" srcOrd="0" destOrd="0" presId="urn:microsoft.com/office/officeart/2005/8/layout/bProcess4"/>
    <dgm:cxn modelId="{EE466119-58B5-4A82-9991-A628BB167C7A}" type="presParOf" srcId="{AA933DC2-9256-42DD-864B-D4D2F298CBDA}" destId="{0BD43871-8F85-4729-AA95-EE3F46BBDB34}" srcOrd="1" destOrd="0" presId="urn:microsoft.com/office/officeart/2005/8/layout/bProcess4"/>
    <dgm:cxn modelId="{1C16947F-1ADA-4546-92BF-2D8B26DC0BE2}" type="presParOf" srcId="{DDC62B27-ADE7-4016-8DB9-1ADFA8FEF8B6}" destId="{217983DD-B1A3-4CE5-994D-5EE0B9F2CA28}" srcOrd="3" destOrd="0" presId="urn:microsoft.com/office/officeart/2005/8/layout/bProcess4"/>
    <dgm:cxn modelId="{0507F8CC-1F09-4BD6-8475-E517FD191084}" type="presParOf" srcId="{DDC62B27-ADE7-4016-8DB9-1ADFA8FEF8B6}" destId="{29A3735C-E6DF-46C7-A998-3A46C80DFCE5}" srcOrd="4" destOrd="0" presId="urn:microsoft.com/office/officeart/2005/8/layout/bProcess4"/>
    <dgm:cxn modelId="{E9E3B1AC-2CB2-464F-8D8A-73331419B632}" type="presParOf" srcId="{29A3735C-E6DF-46C7-A998-3A46C80DFCE5}" destId="{ABAB44CB-0055-4DE5-A4AC-F9E312D0A2F8}" srcOrd="0" destOrd="0" presId="urn:microsoft.com/office/officeart/2005/8/layout/bProcess4"/>
    <dgm:cxn modelId="{78F73D8A-9AFE-408C-904D-E0734B48A818}" type="presParOf" srcId="{29A3735C-E6DF-46C7-A998-3A46C80DFCE5}" destId="{A113826C-E37B-4757-8678-F96714D94794}" srcOrd="1" destOrd="0" presId="urn:microsoft.com/office/officeart/2005/8/layout/bProcess4"/>
    <dgm:cxn modelId="{2178B49C-3B29-490F-8807-5D0525417673}" type="presParOf" srcId="{DDC62B27-ADE7-4016-8DB9-1ADFA8FEF8B6}" destId="{6A4A9D09-5114-45FB-ADC4-731CAF0807FC}" srcOrd="5" destOrd="0" presId="urn:microsoft.com/office/officeart/2005/8/layout/bProcess4"/>
    <dgm:cxn modelId="{EA2E2408-8452-41D3-B03E-5639AFA6A807}" type="presParOf" srcId="{DDC62B27-ADE7-4016-8DB9-1ADFA8FEF8B6}" destId="{8F1288C9-007E-4F90-A05A-FEF185A1FF77}" srcOrd="6" destOrd="0" presId="urn:microsoft.com/office/officeart/2005/8/layout/bProcess4"/>
    <dgm:cxn modelId="{84258B45-98FB-46DC-B557-EDF8C050D1DB}" type="presParOf" srcId="{8F1288C9-007E-4F90-A05A-FEF185A1FF77}" destId="{B6FA911B-5B6F-4578-9D96-94D80B6077F7}" srcOrd="0" destOrd="0" presId="urn:microsoft.com/office/officeart/2005/8/layout/bProcess4"/>
    <dgm:cxn modelId="{D61923AB-B417-470D-AD9D-71F9D1C4171D}" type="presParOf" srcId="{8F1288C9-007E-4F90-A05A-FEF185A1FF77}" destId="{C98F3AA9-FFCC-4D65-8667-563CCD2FF347}" srcOrd="1" destOrd="0" presId="urn:microsoft.com/office/officeart/2005/8/layout/bProcess4"/>
    <dgm:cxn modelId="{E5A4599C-5C6F-4940-9878-9B636DEA29F9}" type="presParOf" srcId="{DDC62B27-ADE7-4016-8DB9-1ADFA8FEF8B6}" destId="{DDF80879-9857-4F85-B28C-BD6E9D0CB842}" srcOrd="7" destOrd="0" presId="urn:microsoft.com/office/officeart/2005/8/layout/bProcess4"/>
    <dgm:cxn modelId="{09ABA51C-F8E6-480B-9093-078246963E4B}" type="presParOf" srcId="{DDC62B27-ADE7-4016-8DB9-1ADFA8FEF8B6}" destId="{753AB0E5-E5C6-4ED6-96FA-028EB39CB010}" srcOrd="8" destOrd="0" presId="urn:microsoft.com/office/officeart/2005/8/layout/bProcess4"/>
    <dgm:cxn modelId="{7CDFACF1-0BA0-4F49-81AB-4AF44149DE53}" type="presParOf" srcId="{753AB0E5-E5C6-4ED6-96FA-028EB39CB010}" destId="{EC13A858-24F5-4B93-B603-F8A4CE2DCE84}" srcOrd="0" destOrd="0" presId="urn:microsoft.com/office/officeart/2005/8/layout/bProcess4"/>
    <dgm:cxn modelId="{D102EF63-EFA0-45DD-BB7A-7D6735CBB6D2}" type="presParOf" srcId="{753AB0E5-E5C6-4ED6-96FA-028EB39CB010}" destId="{0FAEDBD9-E83C-4EB1-8D55-A914EDEADEFE}" srcOrd="1" destOrd="0" presId="urn:microsoft.com/office/officeart/2005/8/layout/bProcess4"/>
    <dgm:cxn modelId="{84744A44-8EBC-4D78-BEAB-F30E6114A3BA}" type="presParOf" srcId="{DDC62B27-ADE7-4016-8DB9-1ADFA8FEF8B6}" destId="{6FE6C5C1-BB6B-40B6-A044-D6D7069A6E30}" srcOrd="9" destOrd="0" presId="urn:microsoft.com/office/officeart/2005/8/layout/bProcess4"/>
    <dgm:cxn modelId="{E63A8370-61C3-4574-B384-FB16CB2D623E}" type="presParOf" srcId="{DDC62B27-ADE7-4016-8DB9-1ADFA8FEF8B6}" destId="{AD0AC892-3BE2-420A-BBC9-32524B4A57C6}" srcOrd="10" destOrd="0" presId="urn:microsoft.com/office/officeart/2005/8/layout/bProcess4"/>
    <dgm:cxn modelId="{808617F5-8A00-4278-BCEC-142AD6F7C41A}" type="presParOf" srcId="{AD0AC892-3BE2-420A-BBC9-32524B4A57C6}" destId="{38CE93C7-1EF1-4A0E-831A-F887814F5FA1}" srcOrd="0" destOrd="0" presId="urn:microsoft.com/office/officeart/2005/8/layout/bProcess4"/>
    <dgm:cxn modelId="{D0DEE2EC-048D-4119-9701-A32C38EACFB7}" type="presParOf" srcId="{AD0AC892-3BE2-420A-BBC9-32524B4A57C6}" destId="{BFF2D27D-3C86-4D26-B897-19650A6A1BD8}" srcOrd="1" destOrd="0" presId="urn:microsoft.com/office/officeart/2005/8/layout/bProcess4"/>
    <dgm:cxn modelId="{88ED558F-B7D6-489A-9ECC-8DEC97B308FA}" type="presParOf" srcId="{DDC62B27-ADE7-4016-8DB9-1ADFA8FEF8B6}" destId="{935898BB-B38B-49FC-B720-A18A91A61B2B}" srcOrd="11" destOrd="0" presId="urn:microsoft.com/office/officeart/2005/8/layout/bProcess4"/>
    <dgm:cxn modelId="{ACAE21A0-AF0B-4CE7-BF33-E4ECF2D42723}" type="presParOf" srcId="{DDC62B27-ADE7-4016-8DB9-1ADFA8FEF8B6}" destId="{79618CD8-93C3-4B85-99C8-427D90C54597}" srcOrd="12" destOrd="0" presId="urn:microsoft.com/office/officeart/2005/8/layout/bProcess4"/>
    <dgm:cxn modelId="{5604E3DF-0B01-43AC-B7DE-49DF2D6C3ADC}" type="presParOf" srcId="{79618CD8-93C3-4B85-99C8-427D90C54597}" destId="{A56C33EC-3D12-4BFC-B94B-ED046E71BA6E}" srcOrd="0" destOrd="0" presId="urn:microsoft.com/office/officeart/2005/8/layout/bProcess4"/>
    <dgm:cxn modelId="{09208DD9-C8FD-465B-80F4-07D7CE206358}" type="presParOf" srcId="{79618CD8-93C3-4B85-99C8-427D90C54597}" destId="{E5EDE236-8367-479D-85D8-F249B9C172D9}" srcOrd="1" destOrd="0" presId="urn:microsoft.com/office/officeart/2005/8/layout/bProcess4"/>
    <dgm:cxn modelId="{0EF94D4E-7702-41CB-BE16-7DE70B212A65}" type="presParOf" srcId="{DDC62B27-ADE7-4016-8DB9-1ADFA8FEF8B6}" destId="{81C95C26-0234-4400-8603-B319E14B7169}" srcOrd="13" destOrd="0" presId="urn:microsoft.com/office/officeart/2005/8/layout/bProcess4"/>
    <dgm:cxn modelId="{7B7E28C3-245A-49A4-8FE6-83B29B55720A}" type="presParOf" srcId="{DDC62B27-ADE7-4016-8DB9-1ADFA8FEF8B6}" destId="{7975208F-92A8-4122-AB4E-FF740F6057A7}" srcOrd="14" destOrd="0" presId="urn:microsoft.com/office/officeart/2005/8/layout/bProcess4"/>
    <dgm:cxn modelId="{4B742434-38B7-44D3-A556-393DC2797483}" type="presParOf" srcId="{7975208F-92A8-4122-AB4E-FF740F6057A7}" destId="{14402CF9-0537-4582-8980-3D7CC60C7967}" srcOrd="0" destOrd="0" presId="urn:microsoft.com/office/officeart/2005/8/layout/bProcess4"/>
    <dgm:cxn modelId="{B0003711-C216-4139-A072-5CC0ABB56BDA}" type="presParOf" srcId="{7975208F-92A8-4122-AB4E-FF740F6057A7}" destId="{8F3CF838-9F60-4D86-AECA-9BAD0BE3096F}" srcOrd="1" destOrd="0" presId="urn:microsoft.com/office/officeart/2005/8/layout/bProcess4"/>
    <dgm:cxn modelId="{FE4C96B4-5501-45FA-9AD0-7434E7459005}" type="presParOf" srcId="{DDC62B27-ADE7-4016-8DB9-1ADFA8FEF8B6}" destId="{8FCC1D88-9ED6-46B8-8823-3625DCA81588}" srcOrd="15" destOrd="0" presId="urn:microsoft.com/office/officeart/2005/8/layout/bProcess4"/>
    <dgm:cxn modelId="{ACBCF936-90B3-4616-A4CB-ED31750C6CB9}" type="presParOf" srcId="{DDC62B27-ADE7-4016-8DB9-1ADFA8FEF8B6}" destId="{E96A6DD9-BA1F-42D2-9065-322D6B789A04}" srcOrd="16" destOrd="0" presId="urn:microsoft.com/office/officeart/2005/8/layout/bProcess4"/>
    <dgm:cxn modelId="{8C41CB12-1A66-41CF-AE89-BDE0B0231234}" type="presParOf" srcId="{E96A6DD9-BA1F-42D2-9065-322D6B789A04}" destId="{721B0851-AF92-4248-93B9-B2E746759E43}" srcOrd="0" destOrd="0" presId="urn:microsoft.com/office/officeart/2005/8/layout/bProcess4"/>
    <dgm:cxn modelId="{11D01FC6-DEAA-4C50-A25D-445D09FAF5D4}" type="presParOf" srcId="{E96A6DD9-BA1F-42D2-9065-322D6B789A04}" destId="{8255430A-53FC-492C-849E-3B993629AF1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48000-7DA0-4A99-A892-7DA4C660B370}"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CDD8B633-A1FF-49FE-9E01-068D76074A65}">
      <dgm:prSet phldrT="[Text]"/>
      <dgm:spPr/>
      <dgm:t>
        <a:bodyPr/>
        <a:lstStyle/>
        <a:p>
          <a:r>
            <a:rPr lang="en-US" dirty="0"/>
            <a:t>Dashboard</a:t>
          </a:r>
        </a:p>
      </dgm:t>
    </dgm:pt>
    <dgm:pt modelId="{6E2079E1-4676-456D-92F4-E45C8BAE1654}" type="parTrans" cxnId="{3CDE6E2C-7005-4BD4-817F-D6C45B27E622}">
      <dgm:prSet/>
      <dgm:spPr/>
      <dgm:t>
        <a:bodyPr/>
        <a:lstStyle/>
        <a:p>
          <a:endParaRPr lang="en-US"/>
        </a:p>
      </dgm:t>
    </dgm:pt>
    <dgm:pt modelId="{FB3B49B1-C465-45C7-8D7A-7CCBE8E0E51B}" type="sibTrans" cxnId="{3CDE6E2C-7005-4BD4-817F-D6C45B27E622}">
      <dgm:prSet/>
      <dgm:spPr/>
      <dgm:t>
        <a:bodyPr/>
        <a:lstStyle/>
        <a:p>
          <a:endParaRPr lang="en-US"/>
        </a:p>
      </dgm:t>
    </dgm:pt>
    <dgm:pt modelId="{0D4E26C4-874A-4546-9A8A-1BD964510408}">
      <dgm:prSet phldrT="[Text]"/>
      <dgm:spPr/>
      <dgm:t>
        <a:bodyPr/>
        <a:lstStyle/>
        <a:p>
          <a:r>
            <a:rPr lang="en-US" dirty="0"/>
            <a:t>Friends tab and Details</a:t>
          </a:r>
        </a:p>
      </dgm:t>
    </dgm:pt>
    <dgm:pt modelId="{EEEC09BA-90B8-46DA-A837-9E6A0CD0BBFD}" type="parTrans" cxnId="{4DC5B03A-D473-4E54-868D-1DEE2C2B20DD}">
      <dgm:prSet/>
      <dgm:spPr/>
      <dgm:t>
        <a:bodyPr/>
        <a:lstStyle/>
        <a:p>
          <a:endParaRPr lang="en-US"/>
        </a:p>
      </dgm:t>
    </dgm:pt>
    <dgm:pt modelId="{E91590F5-55FF-4A34-97DD-FAB6879D1DA9}" type="sibTrans" cxnId="{4DC5B03A-D473-4E54-868D-1DEE2C2B20DD}">
      <dgm:prSet/>
      <dgm:spPr/>
      <dgm:t>
        <a:bodyPr/>
        <a:lstStyle/>
        <a:p>
          <a:endParaRPr lang="en-US"/>
        </a:p>
      </dgm:t>
    </dgm:pt>
    <dgm:pt modelId="{E719A96A-EA69-4164-A320-423CC0F13F05}">
      <dgm:prSet phldrT="[Text]"/>
      <dgm:spPr/>
      <dgm:t>
        <a:bodyPr/>
        <a:lstStyle/>
        <a:p>
          <a:r>
            <a:rPr lang="en-US" dirty="0"/>
            <a:t>List of </a:t>
          </a:r>
          <a:r>
            <a:rPr lang="en-US" baseline="0" dirty="0"/>
            <a:t>all friends or groups with lent or debts</a:t>
          </a:r>
          <a:endParaRPr lang="en-US" dirty="0"/>
        </a:p>
      </dgm:t>
    </dgm:pt>
    <dgm:pt modelId="{BBC0C8FE-6BD2-48B0-8BEC-FD29F2F952BD}" type="parTrans" cxnId="{B00884EB-4AAE-46DA-9DD3-CEB8BB5D6E33}">
      <dgm:prSet/>
      <dgm:spPr/>
      <dgm:t>
        <a:bodyPr/>
        <a:lstStyle/>
        <a:p>
          <a:endParaRPr lang="en-US"/>
        </a:p>
      </dgm:t>
    </dgm:pt>
    <dgm:pt modelId="{623C9C5B-25AB-4652-8771-D3053AF32587}" type="sibTrans" cxnId="{B00884EB-4AAE-46DA-9DD3-CEB8BB5D6E33}">
      <dgm:prSet/>
      <dgm:spPr/>
      <dgm:t>
        <a:bodyPr/>
        <a:lstStyle/>
        <a:p>
          <a:endParaRPr lang="en-US"/>
        </a:p>
      </dgm:t>
    </dgm:pt>
    <dgm:pt modelId="{DF02EAFE-5825-46D2-B949-19180F64195D}">
      <dgm:prSet phldrT="[Text]"/>
      <dgm:spPr/>
      <dgm:t>
        <a:bodyPr/>
        <a:lstStyle/>
        <a:p>
          <a:r>
            <a:rPr lang="en-US" dirty="0"/>
            <a:t>Settlement option</a:t>
          </a:r>
        </a:p>
      </dgm:t>
    </dgm:pt>
    <dgm:pt modelId="{7ACB1D55-7957-4BB8-86B9-3AB73D4F007F}" type="parTrans" cxnId="{4011E713-466B-4A84-B82A-701B64517EDD}">
      <dgm:prSet/>
      <dgm:spPr/>
      <dgm:t>
        <a:bodyPr/>
        <a:lstStyle/>
        <a:p>
          <a:endParaRPr lang="en-US"/>
        </a:p>
      </dgm:t>
    </dgm:pt>
    <dgm:pt modelId="{326D602D-3DF7-4774-9ADB-AE515D908854}" type="sibTrans" cxnId="{4011E713-466B-4A84-B82A-701B64517EDD}">
      <dgm:prSet/>
      <dgm:spPr/>
      <dgm:t>
        <a:bodyPr/>
        <a:lstStyle/>
        <a:p>
          <a:endParaRPr lang="en-US"/>
        </a:p>
      </dgm:t>
    </dgm:pt>
    <dgm:pt modelId="{2D294D89-001B-425D-91AF-1C8597084D49}">
      <dgm:prSet phldrT="[Text]"/>
      <dgm:spPr/>
      <dgm:t>
        <a:bodyPr/>
        <a:lstStyle/>
        <a:p>
          <a:r>
            <a:rPr lang="en-US" dirty="0"/>
            <a:t>List all expenses with specific person or group</a:t>
          </a:r>
        </a:p>
      </dgm:t>
    </dgm:pt>
    <dgm:pt modelId="{117ED1BF-E14A-4D58-98F1-1805369ADC45}" type="parTrans" cxnId="{D43011E7-34CB-43EA-9C02-EB9C88A2F26D}">
      <dgm:prSet/>
      <dgm:spPr/>
      <dgm:t>
        <a:bodyPr/>
        <a:lstStyle/>
        <a:p>
          <a:endParaRPr lang="en-US"/>
        </a:p>
      </dgm:t>
    </dgm:pt>
    <dgm:pt modelId="{C9D189EF-EF96-475D-B0BA-4C8806DBA513}" type="sibTrans" cxnId="{D43011E7-34CB-43EA-9C02-EB9C88A2F26D}">
      <dgm:prSet/>
      <dgm:spPr/>
      <dgm:t>
        <a:bodyPr/>
        <a:lstStyle/>
        <a:p>
          <a:endParaRPr lang="en-US"/>
        </a:p>
      </dgm:t>
    </dgm:pt>
    <dgm:pt modelId="{35743D26-E199-4865-B68F-49AAB066EDF9}">
      <dgm:prSet phldrT="[Text]"/>
      <dgm:spPr/>
      <dgm:t>
        <a:bodyPr/>
        <a:lstStyle/>
        <a:p>
          <a:r>
            <a:rPr lang="en-US" dirty="0"/>
            <a:t>View</a:t>
          </a:r>
          <a:r>
            <a:rPr lang="en-US" baseline="0" dirty="0"/>
            <a:t> expenses</a:t>
          </a:r>
        </a:p>
        <a:p>
          <a:r>
            <a:rPr lang="en-US" baseline="0" dirty="0"/>
            <a:t> in charts</a:t>
          </a:r>
          <a:endParaRPr lang="en-US" dirty="0"/>
        </a:p>
      </dgm:t>
    </dgm:pt>
    <dgm:pt modelId="{DE5D58FC-0074-4FCD-89C1-9CEEAB12EF1C}" type="parTrans" cxnId="{70024374-FD96-40C7-8322-9BF2917F822D}">
      <dgm:prSet/>
      <dgm:spPr/>
      <dgm:t>
        <a:bodyPr/>
        <a:lstStyle/>
        <a:p>
          <a:endParaRPr lang="en-US"/>
        </a:p>
      </dgm:t>
    </dgm:pt>
    <dgm:pt modelId="{D79D2A72-FD76-477F-82EF-02CB7F04C05F}" type="sibTrans" cxnId="{70024374-FD96-40C7-8322-9BF2917F822D}">
      <dgm:prSet/>
      <dgm:spPr/>
      <dgm:t>
        <a:bodyPr/>
        <a:lstStyle/>
        <a:p>
          <a:endParaRPr lang="en-US"/>
        </a:p>
      </dgm:t>
    </dgm:pt>
    <dgm:pt modelId="{15944C89-9DC3-4A1C-81E1-FEC58512F9F7}">
      <dgm:prSet phldrT="[Text]"/>
      <dgm:spPr/>
      <dgm:t>
        <a:bodyPr/>
        <a:lstStyle/>
        <a:p>
          <a:r>
            <a:rPr lang="en-US" dirty="0"/>
            <a:t>Settle</a:t>
          </a:r>
          <a:r>
            <a:rPr lang="en-US" baseline="0" dirty="0"/>
            <a:t> amount</a:t>
          </a:r>
        </a:p>
        <a:p>
          <a:r>
            <a:rPr lang="en-US" baseline="0" dirty="0"/>
            <a:t>and payment</a:t>
          </a:r>
        </a:p>
        <a:p>
          <a:r>
            <a:rPr lang="en-US" baseline="0" dirty="0"/>
            <a:t>(for debts)</a:t>
          </a:r>
          <a:endParaRPr lang="en-US" dirty="0"/>
        </a:p>
      </dgm:t>
    </dgm:pt>
    <dgm:pt modelId="{1FEC4249-EE46-49E8-9385-322DC338B1E9}" type="parTrans" cxnId="{E538558E-4E61-44FF-B68E-38C6FBC0FD8D}">
      <dgm:prSet/>
      <dgm:spPr/>
      <dgm:t>
        <a:bodyPr/>
        <a:lstStyle/>
        <a:p>
          <a:endParaRPr lang="en-US"/>
        </a:p>
      </dgm:t>
    </dgm:pt>
    <dgm:pt modelId="{893276B7-E0A4-4A55-A081-63DA4D373635}" type="sibTrans" cxnId="{E538558E-4E61-44FF-B68E-38C6FBC0FD8D}">
      <dgm:prSet/>
      <dgm:spPr/>
      <dgm:t>
        <a:bodyPr/>
        <a:lstStyle/>
        <a:p>
          <a:endParaRPr lang="en-US"/>
        </a:p>
      </dgm:t>
    </dgm:pt>
    <dgm:pt modelId="{8CF8EBDC-4B6F-4952-8EED-EAFFD843D6FA}">
      <dgm:prSet phldrT="[Text]"/>
      <dgm:spPr/>
      <dgm:t>
        <a:bodyPr/>
        <a:lstStyle/>
        <a:p>
          <a:r>
            <a:rPr lang="en-US" dirty="0"/>
            <a:t>After successful payment, Auto-update</a:t>
          </a:r>
        </a:p>
      </dgm:t>
    </dgm:pt>
    <dgm:pt modelId="{EE3F31A5-9786-4F57-9C94-B9A8FE52E4FE}" type="parTrans" cxnId="{16097B64-4922-49E0-81F9-DEDEC2605C99}">
      <dgm:prSet/>
      <dgm:spPr/>
      <dgm:t>
        <a:bodyPr/>
        <a:lstStyle/>
        <a:p>
          <a:endParaRPr lang="en-US"/>
        </a:p>
      </dgm:t>
    </dgm:pt>
    <dgm:pt modelId="{D4D4C943-0DC3-4262-B4B1-73FEB4CB038B}" type="sibTrans" cxnId="{16097B64-4922-49E0-81F9-DEDEC2605C99}">
      <dgm:prSet/>
      <dgm:spPr/>
      <dgm:t>
        <a:bodyPr/>
        <a:lstStyle/>
        <a:p>
          <a:endParaRPr lang="en-US"/>
        </a:p>
      </dgm:t>
    </dgm:pt>
    <dgm:pt modelId="{38694958-19F1-4CE8-8EF9-CB4340BA82B3}">
      <dgm:prSet phldrT="[Text]"/>
      <dgm:spPr/>
      <dgm:t>
        <a:bodyPr/>
        <a:lstStyle/>
        <a:p>
          <a:r>
            <a:rPr lang="en-US" dirty="0"/>
            <a:t>View settled expenses</a:t>
          </a:r>
        </a:p>
      </dgm:t>
    </dgm:pt>
    <dgm:pt modelId="{A6ACE8DC-952D-4FB9-B164-29A92382295A}" type="parTrans" cxnId="{3F7FC7EF-D8D2-49F5-9A48-13988186348C}">
      <dgm:prSet/>
      <dgm:spPr/>
      <dgm:t>
        <a:bodyPr/>
        <a:lstStyle/>
        <a:p>
          <a:endParaRPr lang="en-US"/>
        </a:p>
      </dgm:t>
    </dgm:pt>
    <dgm:pt modelId="{1A954D6B-589F-4F58-904D-C3D6CC03D056}" type="sibTrans" cxnId="{3F7FC7EF-D8D2-49F5-9A48-13988186348C}">
      <dgm:prSet/>
      <dgm:spPr/>
      <dgm:t>
        <a:bodyPr/>
        <a:lstStyle/>
        <a:p>
          <a:endParaRPr lang="en-US"/>
        </a:p>
      </dgm:t>
    </dgm:pt>
    <dgm:pt modelId="{DDC62B27-ADE7-4016-8DB9-1ADFA8FEF8B6}" type="pres">
      <dgm:prSet presAssocID="{4F248000-7DA0-4A99-A892-7DA4C660B370}" presName="Name0" presStyleCnt="0">
        <dgm:presLayoutVars>
          <dgm:dir/>
          <dgm:resizeHandles/>
        </dgm:presLayoutVars>
      </dgm:prSet>
      <dgm:spPr/>
      <dgm:t>
        <a:bodyPr/>
        <a:lstStyle/>
        <a:p>
          <a:endParaRPr lang="en-US"/>
        </a:p>
      </dgm:t>
    </dgm:pt>
    <dgm:pt modelId="{7AB947B8-32F6-4A72-A11C-E6DC341CE74F}" type="pres">
      <dgm:prSet presAssocID="{CDD8B633-A1FF-49FE-9E01-068D76074A65}" presName="compNode" presStyleCnt="0"/>
      <dgm:spPr/>
    </dgm:pt>
    <dgm:pt modelId="{6A6873F9-DB7D-402F-A8A5-33702FF5EA25}" type="pres">
      <dgm:prSet presAssocID="{CDD8B633-A1FF-49FE-9E01-068D76074A65}" presName="dummyConnPt" presStyleCnt="0"/>
      <dgm:spPr/>
    </dgm:pt>
    <dgm:pt modelId="{B2224F71-0809-4433-BCBE-4F61C5728D9D}" type="pres">
      <dgm:prSet presAssocID="{CDD8B633-A1FF-49FE-9E01-068D76074A65}" presName="node" presStyleLbl="node1" presStyleIdx="0" presStyleCnt="9">
        <dgm:presLayoutVars>
          <dgm:bulletEnabled val="1"/>
        </dgm:presLayoutVars>
      </dgm:prSet>
      <dgm:spPr/>
      <dgm:t>
        <a:bodyPr/>
        <a:lstStyle/>
        <a:p>
          <a:endParaRPr lang="en-US"/>
        </a:p>
      </dgm:t>
    </dgm:pt>
    <dgm:pt modelId="{82A4F743-EBDC-4419-A7E9-02C98AA3188B}" type="pres">
      <dgm:prSet presAssocID="{FB3B49B1-C465-45C7-8D7A-7CCBE8E0E51B}" presName="sibTrans" presStyleLbl="bgSibTrans2D1" presStyleIdx="0" presStyleCnt="8"/>
      <dgm:spPr/>
      <dgm:t>
        <a:bodyPr/>
        <a:lstStyle/>
        <a:p>
          <a:endParaRPr lang="en-US"/>
        </a:p>
      </dgm:t>
    </dgm:pt>
    <dgm:pt modelId="{AA933DC2-9256-42DD-864B-D4D2F298CBDA}" type="pres">
      <dgm:prSet presAssocID="{0D4E26C4-874A-4546-9A8A-1BD964510408}" presName="compNode" presStyleCnt="0"/>
      <dgm:spPr/>
    </dgm:pt>
    <dgm:pt modelId="{5A8E9C4B-26AE-4833-A0FA-C5256D2C3542}" type="pres">
      <dgm:prSet presAssocID="{0D4E26C4-874A-4546-9A8A-1BD964510408}" presName="dummyConnPt" presStyleCnt="0"/>
      <dgm:spPr/>
    </dgm:pt>
    <dgm:pt modelId="{0BD43871-8F85-4729-AA95-EE3F46BBDB34}" type="pres">
      <dgm:prSet presAssocID="{0D4E26C4-874A-4546-9A8A-1BD964510408}" presName="node" presStyleLbl="node1" presStyleIdx="1" presStyleCnt="9">
        <dgm:presLayoutVars>
          <dgm:bulletEnabled val="1"/>
        </dgm:presLayoutVars>
      </dgm:prSet>
      <dgm:spPr/>
      <dgm:t>
        <a:bodyPr/>
        <a:lstStyle/>
        <a:p>
          <a:endParaRPr lang="en-US"/>
        </a:p>
      </dgm:t>
    </dgm:pt>
    <dgm:pt modelId="{217983DD-B1A3-4CE5-994D-5EE0B9F2CA28}" type="pres">
      <dgm:prSet presAssocID="{E91590F5-55FF-4A34-97DD-FAB6879D1DA9}" presName="sibTrans" presStyleLbl="bgSibTrans2D1" presStyleIdx="1" presStyleCnt="8"/>
      <dgm:spPr/>
      <dgm:t>
        <a:bodyPr/>
        <a:lstStyle/>
        <a:p>
          <a:endParaRPr lang="en-US"/>
        </a:p>
      </dgm:t>
    </dgm:pt>
    <dgm:pt modelId="{29A3735C-E6DF-46C7-A998-3A46C80DFCE5}" type="pres">
      <dgm:prSet presAssocID="{E719A96A-EA69-4164-A320-423CC0F13F05}" presName="compNode" presStyleCnt="0"/>
      <dgm:spPr/>
    </dgm:pt>
    <dgm:pt modelId="{ABAB44CB-0055-4DE5-A4AC-F9E312D0A2F8}" type="pres">
      <dgm:prSet presAssocID="{E719A96A-EA69-4164-A320-423CC0F13F05}" presName="dummyConnPt" presStyleCnt="0"/>
      <dgm:spPr/>
    </dgm:pt>
    <dgm:pt modelId="{A113826C-E37B-4757-8678-F96714D94794}" type="pres">
      <dgm:prSet presAssocID="{E719A96A-EA69-4164-A320-423CC0F13F05}" presName="node" presStyleLbl="node1" presStyleIdx="2" presStyleCnt="9">
        <dgm:presLayoutVars>
          <dgm:bulletEnabled val="1"/>
        </dgm:presLayoutVars>
      </dgm:prSet>
      <dgm:spPr/>
      <dgm:t>
        <a:bodyPr/>
        <a:lstStyle/>
        <a:p>
          <a:endParaRPr lang="en-US"/>
        </a:p>
      </dgm:t>
    </dgm:pt>
    <dgm:pt modelId="{6A4A9D09-5114-45FB-ADC4-731CAF0807FC}" type="pres">
      <dgm:prSet presAssocID="{623C9C5B-25AB-4652-8771-D3053AF32587}" presName="sibTrans" presStyleLbl="bgSibTrans2D1" presStyleIdx="2" presStyleCnt="8"/>
      <dgm:spPr/>
      <dgm:t>
        <a:bodyPr/>
        <a:lstStyle/>
        <a:p>
          <a:endParaRPr lang="en-US"/>
        </a:p>
      </dgm:t>
    </dgm:pt>
    <dgm:pt modelId="{8F1288C9-007E-4F90-A05A-FEF185A1FF77}" type="pres">
      <dgm:prSet presAssocID="{DF02EAFE-5825-46D2-B949-19180F64195D}" presName="compNode" presStyleCnt="0"/>
      <dgm:spPr/>
    </dgm:pt>
    <dgm:pt modelId="{B6FA911B-5B6F-4578-9D96-94D80B6077F7}" type="pres">
      <dgm:prSet presAssocID="{DF02EAFE-5825-46D2-B949-19180F64195D}" presName="dummyConnPt" presStyleCnt="0"/>
      <dgm:spPr/>
    </dgm:pt>
    <dgm:pt modelId="{C98F3AA9-FFCC-4D65-8667-563CCD2FF347}" type="pres">
      <dgm:prSet presAssocID="{DF02EAFE-5825-46D2-B949-19180F64195D}" presName="node" presStyleLbl="node1" presStyleIdx="3" presStyleCnt="9">
        <dgm:presLayoutVars>
          <dgm:bulletEnabled val="1"/>
        </dgm:presLayoutVars>
      </dgm:prSet>
      <dgm:spPr/>
      <dgm:t>
        <a:bodyPr/>
        <a:lstStyle/>
        <a:p>
          <a:endParaRPr lang="en-US"/>
        </a:p>
      </dgm:t>
    </dgm:pt>
    <dgm:pt modelId="{DDF80879-9857-4F85-B28C-BD6E9D0CB842}" type="pres">
      <dgm:prSet presAssocID="{326D602D-3DF7-4774-9ADB-AE515D908854}" presName="sibTrans" presStyleLbl="bgSibTrans2D1" presStyleIdx="3" presStyleCnt="8"/>
      <dgm:spPr/>
      <dgm:t>
        <a:bodyPr/>
        <a:lstStyle/>
        <a:p>
          <a:endParaRPr lang="en-US"/>
        </a:p>
      </dgm:t>
    </dgm:pt>
    <dgm:pt modelId="{753AB0E5-E5C6-4ED6-96FA-028EB39CB010}" type="pres">
      <dgm:prSet presAssocID="{2D294D89-001B-425D-91AF-1C8597084D49}" presName="compNode" presStyleCnt="0"/>
      <dgm:spPr/>
    </dgm:pt>
    <dgm:pt modelId="{EC13A858-24F5-4B93-B603-F8A4CE2DCE84}" type="pres">
      <dgm:prSet presAssocID="{2D294D89-001B-425D-91AF-1C8597084D49}" presName="dummyConnPt" presStyleCnt="0"/>
      <dgm:spPr/>
    </dgm:pt>
    <dgm:pt modelId="{0FAEDBD9-E83C-4EB1-8D55-A914EDEADEFE}" type="pres">
      <dgm:prSet presAssocID="{2D294D89-001B-425D-91AF-1C8597084D49}" presName="node" presStyleLbl="node1" presStyleIdx="4" presStyleCnt="9">
        <dgm:presLayoutVars>
          <dgm:bulletEnabled val="1"/>
        </dgm:presLayoutVars>
      </dgm:prSet>
      <dgm:spPr/>
      <dgm:t>
        <a:bodyPr/>
        <a:lstStyle/>
        <a:p>
          <a:endParaRPr lang="en-US"/>
        </a:p>
      </dgm:t>
    </dgm:pt>
    <dgm:pt modelId="{6FE6C5C1-BB6B-40B6-A044-D6D7069A6E30}" type="pres">
      <dgm:prSet presAssocID="{C9D189EF-EF96-475D-B0BA-4C8806DBA513}" presName="sibTrans" presStyleLbl="bgSibTrans2D1" presStyleIdx="4" presStyleCnt="8"/>
      <dgm:spPr/>
      <dgm:t>
        <a:bodyPr/>
        <a:lstStyle/>
        <a:p>
          <a:endParaRPr lang="en-US"/>
        </a:p>
      </dgm:t>
    </dgm:pt>
    <dgm:pt modelId="{AD0AC892-3BE2-420A-BBC9-32524B4A57C6}" type="pres">
      <dgm:prSet presAssocID="{35743D26-E199-4865-B68F-49AAB066EDF9}" presName="compNode" presStyleCnt="0"/>
      <dgm:spPr/>
    </dgm:pt>
    <dgm:pt modelId="{38CE93C7-1EF1-4A0E-831A-F887814F5FA1}" type="pres">
      <dgm:prSet presAssocID="{35743D26-E199-4865-B68F-49AAB066EDF9}" presName="dummyConnPt" presStyleCnt="0"/>
      <dgm:spPr/>
    </dgm:pt>
    <dgm:pt modelId="{BFF2D27D-3C86-4D26-B897-19650A6A1BD8}" type="pres">
      <dgm:prSet presAssocID="{35743D26-E199-4865-B68F-49AAB066EDF9}" presName="node" presStyleLbl="node1" presStyleIdx="5" presStyleCnt="9">
        <dgm:presLayoutVars>
          <dgm:bulletEnabled val="1"/>
        </dgm:presLayoutVars>
      </dgm:prSet>
      <dgm:spPr/>
      <dgm:t>
        <a:bodyPr/>
        <a:lstStyle/>
        <a:p>
          <a:endParaRPr lang="en-US"/>
        </a:p>
      </dgm:t>
    </dgm:pt>
    <dgm:pt modelId="{935898BB-B38B-49FC-B720-A18A91A61B2B}" type="pres">
      <dgm:prSet presAssocID="{D79D2A72-FD76-477F-82EF-02CB7F04C05F}" presName="sibTrans" presStyleLbl="bgSibTrans2D1" presStyleIdx="5" presStyleCnt="8"/>
      <dgm:spPr/>
      <dgm:t>
        <a:bodyPr/>
        <a:lstStyle/>
        <a:p>
          <a:endParaRPr lang="en-US"/>
        </a:p>
      </dgm:t>
    </dgm:pt>
    <dgm:pt modelId="{79618CD8-93C3-4B85-99C8-427D90C54597}" type="pres">
      <dgm:prSet presAssocID="{15944C89-9DC3-4A1C-81E1-FEC58512F9F7}" presName="compNode" presStyleCnt="0"/>
      <dgm:spPr/>
    </dgm:pt>
    <dgm:pt modelId="{A56C33EC-3D12-4BFC-B94B-ED046E71BA6E}" type="pres">
      <dgm:prSet presAssocID="{15944C89-9DC3-4A1C-81E1-FEC58512F9F7}" presName="dummyConnPt" presStyleCnt="0"/>
      <dgm:spPr/>
    </dgm:pt>
    <dgm:pt modelId="{E5EDE236-8367-479D-85D8-F249B9C172D9}" type="pres">
      <dgm:prSet presAssocID="{15944C89-9DC3-4A1C-81E1-FEC58512F9F7}" presName="node" presStyleLbl="node1" presStyleIdx="6" presStyleCnt="9">
        <dgm:presLayoutVars>
          <dgm:bulletEnabled val="1"/>
        </dgm:presLayoutVars>
      </dgm:prSet>
      <dgm:spPr/>
      <dgm:t>
        <a:bodyPr/>
        <a:lstStyle/>
        <a:p>
          <a:endParaRPr lang="en-US"/>
        </a:p>
      </dgm:t>
    </dgm:pt>
    <dgm:pt modelId="{81C95C26-0234-4400-8603-B319E14B7169}" type="pres">
      <dgm:prSet presAssocID="{893276B7-E0A4-4A55-A081-63DA4D373635}" presName="sibTrans" presStyleLbl="bgSibTrans2D1" presStyleIdx="6" presStyleCnt="8"/>
      <dgm:spPr/>
      <dgm:t>
        <a:bodyPr/>
        <a:lstStyle/>
        <a:p>
          <a:endParaRPr lang="en-US"/>
        </a:p>
      </dgm:t>
    </dgm:pt>
    <dgm:pt modelId="{7975208F-92A8-4122-AB4E-FF740F6057A7}" type="pres">
      <dgm:prSet presAssocID="{8CF8EBDC-4B6F-4952-8EED-EAFFD843D6FA}" presName="compNode" presStyleCnt="0"/>
      <dgm:spPr/>
    </dgm:pt>
    <dgm:pt modelId="{14402CF9-0537-4582-8980-3D7CC60C7967}" type="pres">
      <dgm:prSet presAssocID="{8CF8EBDC-4B6F-4952-8EED-EAFFD843D6FA}" presName="dummyConnPt" presStyleCnt="0"/>
      <dgm:spPr/>
    </dgm:pt>
    <dgm:pt modelId="{8F3CF838-9F60-4D86-AECA-9BAD0BE3096F}" type="pres">
      <dgm:prSet presAssocID="{8CF8EBDC-4B6F-4952-8EED-EAFFD843D6FA}" presName="node" presStyleLbl="node1" presStyleIdx="7" presStyleCnt="9">
        <dgm:presLayoutVars>
          <dgm:bulletEnabled val="1"/>
        </dgm:presLayoutVars>
      </dgm:prSet>
      <dgm:spPr/>
      <dgm:t>
        <a:bodyPr/>
        <a:lstStyle/>
        <a:p>
          <a:endParaRPr lang="en-US"/>
        </a:p>
      </dgm:t>
    </dgm:pt>
    <dgm:pt modelId="{8FCC1D88-9ED6-46B8-8823-3625DCA81588}" type="pres">
      <dgm:prSet presAssocID="{D4D4C943-0DC3-4262-B4B1-73FEB4CB038B}" presName="sibTrans" presStyleLbl="bgSibTrans2D1" presStyleIdx="7" presStyleCnt="8"/>
      <dgm:spPr/>
      <dgm:t>
        <a:bodyPr/>
        <a:lstStyle/>
        <a:p>
          <a:endParaRPr lang="en-US"/>
        </a:p>
      </dgm:t>
    </dgm:pt>
    <dgm:pt modelId="{E96A6DD9-BA1F-42D2-9065-322D6B789A04}" type="pres">
      <dgm:prSet presAssocID="{38694958-19F1-4CE8-8EF9-CB4340BA82B3}" presName="compNode" presStyleCnt="0"/>
      <dgm:spPr/>
    </dgm:pt>
    <dgm:pt modelId="{721B0851-AF92-4248-93B9-B2E746759E43}" type="pres">
      <dgm:prSet presAssocID="{38694958-19F1-4CE8-8EF9-CB4340BA82B3}" presName="dummyConnPt" presStyleCnt="0"/>
      <dgm:spPr/>
    </dgm:pt>
    <dgm:pt modelId="{8255430A-53FC-492C-849E-3B993629AF12}" type="pres">
      <dgm:prSet presAssocID="{38694958-19F1-4CE8-8EF9-CB4340BA82B3}" presName="node" presStyleLbl="node1" presStyleIdx="8" presStyleCnt="9">
        <dgm:presLayoutVars>
          <dgm:bulletEnabled val="1"/>
        </dgm:presLayoutVars>
      </dgm:prSet>
      <dgm:spPr/>
      <dgm:t>
        <a:bodyPr/>
        <a:lstStyle/>
        <a:p>
          <a:endParaRPr lang="en-US"/>
        </a:p>
      </dgm:t>
    </dgm:pt>
  </dgm:ptLst>
  <dgm:cxnLst>
    <dgm:cxn modelId="{4DC5B03A-D473-4E54-868D-1DEE2C2B20DD}" srcId="{4F248000-7DA0-4A99-A892-7DA4C660B370}" destId="{0D4E26C4-874A-4546-9A8A-1BD964510408}" srcOrd="1" destOrd="0" parTransId="{EEEC09BA-90B8-46DA-A837-9E6A0CD0BBFD}" sibTransId="{E91590F5-55FF-4A34-97DD-FAB6879D1DA9}"/>
    <dgm:cxn modelId="{DC0AA138-AC01-41B7-9C38-453EB4570C83}" type="presOf" srcId="{E719A96A-EA69-4164-A320-423CC0F13F05}" destId="{A113826C-E37B-4757-8678-F96714D94794}" srcOrd="0" destOrd="0" presId="urn:microsoft.com/office/officeart/2005/8/layout/bProcess4"/>
    <dgm:cxn modelId="{E538558E-4E61-44FF-B68E-38C6FBC0FD8D}" srcId="{4F248000-7DA0-4A99-A892-7DA4C660B370}" destId="{15944C89-9DC3-4A1C-81E1-FEC58512F9F7}" srcOrd="6" destOrd="0" parTransId="{1FEC4249-EE46-49E8-9385-322DC338B1E9}" sibTransId="{893276B7-E0A4-4A55-A081-63DA4D373635}"/>
    <dgm:cxn modelId="{1D8EA818-D28B-442F-807B-302D2B866330}" type="presOf" srcId="{2D294D89-001B-425D-91AF-1C8597084D49}" destId="{0FAEDBD9-E83C-4EB1-8D55-A914EDEADEFE}" srcOrd="0" destOrd="0" presId="urn:microsoft.com/office/officeart/2005/8/layout/bProcess4"/>
    <dgm:cxn modelId="{B0D0F60D-6B52-4A92-9E8C-2A9841CD9D63}" type="presOf" srcId="{326D602D-3DF7-4774-9ADB-AE515D908854}" destId="{DDF80879-9857-4F85-B28C-BD6E9D0CB842}" srcOrd="0" destOrd="0" presId="urn:microsoft.com/office/officeart/2005/8/layout/bProcess4"/>
    <dgm:cxn modelId="{3CDE6E2C-7005-4BD4-817F-D6C45B27E622}" srcId="{4F248000-7DA0-4A99-A892-7DA4C660B370}" destId="{CDD8B633-A1FF-49FE-9E01-068D76074A65}" srcOrd="0" destOrd="0" parTransId="{6E2079E1-4676-456D-92F4-E45C8BAE1654}" sibTransId="{FB3B49B1-C465-45C7-8D7A-7CCBE8E0E51B}"/>
    <dgm:cxn modelId="{755DA439-476A-4A45-A98A-78533F153F11}" type="presOf" srcId="{DF02EAFE-5825-46D2-B949-19180F64195D}" destId="{C98F3AA9-FFCC-4D65-8667-563CCD2FF347}" srcOrd="0" destOrd="0" presId="urn:microsoft.com/office/officeart/2005/8/layout/bProcess4"/>
    <dgm:cxn modelId="{6A65D5D0-877F-46A8-A808-A2D6C6542AAA}" type="presOf" srcId="{623C9C5B-25AB-4652-8771-D3053AF32587}" destId="{6A4A9D09-5114-45FB-ADC4-731CAF0807FC}" srcOrd="0" destOrd="0" presId="urn:microsoft.com/office/officeart/2005/8/layout/bProcess4"/>
    <dgm:cxn modelId="{B00884EB-4AAE-46DA-9DD3-CEB8BB5D6E33}" srcId="{4F248000-7DA0-4A99-A892-7DA4C660B370}" destId="{E719A96A-EA69-4164-A320-423CC0F13F05}" srcOrd="2" destOrd="0" parTransId="{BBC0C8FE-6BD2-48B0-8BEC-FD29F2F952BD}" sibTransId="{623C9C5B-25AB-4652-8771-D3053AF32587}"/>
    <dgm:cxn modelId="{3C8A64F7-18EB-4CBE-9CF0-6FC7D0174985}" type="presOf" srcId="{D4D4C943-0DC3-4262-B4B1-73FEB4CB038B}" destId="{8FCC1D88-9ED6-46B8-8823-3625DCA81588}" srcOrd="0" destOrd="0" presId="urn:microsoft.com/office/officeart/2005/8/layout/bProcess4"/>
    <dgm:cxn modelId="{29609376-91D2-4910-BD09-51D0EE05BB08}" type="presOf" srcId="{8CF8EBDC-4B6F-4952-8EED-EAFFD843D6FA}" destId="{8F3CF838-9F60-4D86-AECA-9BAD0BE3096F}" srcOrd="0" destOrd="0" presId="urn:microsoft.com/office/officeart/2005/8/layout/bProcess4"/>
    <dgm:cxn modelId="{D56546E8-C1C3-4E3C-93F2-B15432BFDB73}" type="presOf" srcId="{893276B7-E0A4-4A55-A081-63DA4D373635}" destId="{81C95C26-0234-4400-8603-B319E14B7169}" srcOrd="0" destOrd="0" presId="urn:microsoft.com/office/officeart/2005/8/layout/bProcess4"/>
    <dgm:cxn modelId="{D43011E7-34CB-43EA-9C02-EB9C88A2F26D}" srcId="{4F248000-7DA0-4A99-A892-7DA4C660B370}" destId="{2D294D89-001B-425D-91AF-1C8597084D49}" srcOrd="4" destOrd="0" parTransId="{117ED1BF-E14A-4D58-98F1-1805369ADC45}" sibTransId="{C9D189EF-EF96-475D-B0BA-4C8806DBA513}"/>
    <dgm:cxn modelId="{70024374-FD96-40C7-8322-9BF2917F822D}" srcId="{4F248000-7DA0-4A99-A892-7DA4C660B370}" destId="{35743D26-E199-4865-B68F-49AAB066EDF9}" srcOrd="5" destOrd="0" parTransId="{DE5D58FC-0074-4FCD-89C1-9CEEAB12EF1C}" sibTransId="{D79D2A72-FD76-477F-82EF-02CB7F04C05F}"/>
    <dgm:cxn modelId="{ED5779E9-DE0A-4BED-9655-930C172436A4}" type="presOf" srcId="{CDD8B633-A1FF-49FE-9E01-068D76074A65}" destId="{B2224F71-0809-4433-BCBE-4F61C5728D9D}" srcOrd="0" destOrd="0" presId="urn:microsoft.com/office/officeart/2005/8/layout/bProcess4"/>
    <dgm:cxn modelId="{4011E713-466B-4A84-B82A-701B64517EDD}" srcId="{4F248000-7DA0-4A99-A892-7DA4C660B370}" destId="{DF02EAFE-5825-46D2-B949-19180F64195D}" srcOrd="3" destOrd="0" parTransId="{7ACB1D55-7957-4BB8-86B9-3AB73D4F007F}" sibTransId="{326D602D-3DF7-4774-9ADB-AE515D908854}"/>
    <dgm:cxn modelId="{4F4CAE4C-B759-4DD1-953C-D0E66610262A}" type="presOf" srcId="{FB3B49B1-C465-45C7-8D7A-7CCBE8E0E51B}" destId="{82A4F743-EBDC-4419-A7E9-02C98AA3188B}" srcOrd="0" destOrd="0" presId="urn:microsoft.com/office/officeart/2005/8/layout/bProcess4"/>
    <dgm:cxn modelId="{77F3A46F-4F54-46D0-B3B8-DC58B420AE65}" type="presOf" srcId="{15944C89-9DC3-4A1C-81E1-FEC58512F9F7}" destId="{E5EDE236-8367-479D-85D8-F249B9C172D9}" srcOrd="0" destOrd="0" presId="urn:microsoft.com/office/officeart/2005/8/layout/bProcess4"/>
    <dgm:cxn modelId="{5EB32A90-7D40-4F4A-9FA0-398A8E0CAFBB}" type="presOf" srcId="{0D4E26C4-874A-4546-9A8A-1BD964510408}" destId="{0BD43871-8F85-4729-AA95-EE3F46BBDB34}" srcOrd="0" destOrd="0" presId="urn:microsoft.com/office/officeart/2005/8/layout/bProcess4"/>
    <dgm:cxn modelId="{57FF36AF-B063-40FB-ACC2-E66FA024306E}" type="presOf" srcId="{4F248000-7DA0-4A99-A892-7DA4C660B370}" destId="{DDC62B27-ADE7-4016-8DB9-1ADFA8FEF8B6}" srcOrd="0" destOrd="0" presId="urn:microsoft.com/office/officeart/2005/8/layout/bProcess4"/>
    <dgm:cxn modelId="{3CD1ED8A-3F32-46EA-9F48-E7CB6178579B}" type="presOf" srcId="{35743D26-E199-4865-B68F-49AAB066EDF9}" destId="{BFF2D27D-3C86-4D26-B897-19650A6A1BD8}" srcOrd="0" destOrd="0" presId="urn:microsoft.com/office/officeart/2005/8/layout/bProcess4"/>
    <dgm:cxn modelId="{48023F8B-AE54-40A3-8434-24A9CC1430DC}" type="presOf" srcId="{D79D2A72-FD76-477F-82EF-02CB7F04C05F}" destId="{935898BB-B38B-49FC-B720-A18A91A61B2B}" srcOrd="0" destOrd="0" presId="urn:microsoft.com/office/officeart/2005/8/layout/bProcess4"/>
    <dgm:cxn modelId="{16097B64-4922-49E0-81F9-DEDEC2605C99}" srcId="{4F248000-7DA0-4A99-A892-7DA4C660B370}" destId="{8CF8EBDC-4B6F-4952-8EED-EAFFD843D6FA}" srcOrd="7" destOrd="0" parTransId="{EE3F31A5-9786-4F57-9C94-B9A8FE52E4FE}" sibTransId="{D4D4C943-0DC3-4262-B4B1-73FEB4CB038B}"/>
    <dgm:cxn modelId="{C1EF8D70-0DB5-42F9-B36F-4E02002F4409}" type="presOf" srcId="{E91590F5-55FF-4A34-97DD-FAB6879D1DA9}" destId="{217983DD-B1A3-4CE5-994D-5EE0B9F2CA28}" srcOrd="0" destOrd="0" presId="urn:microsoft.com/office/officeart/2005/8/layout/bProcess4"/>
    <dgm:cxn modelId="{B1DD5600-654F-4F34-A737-3D3A1D350733}" type="presOf" srcId="{38694958-19F1-4CE8-8EF9-CB4340BA82B3}" destId="{8255430A-53FC-492C-849E-3B993629AF12}" srcOrd="0" destOrd="0" presId="urn:microsoft.com/office/officeart/2005/8/layout/bProcess4"/>
    <dgm:cxn modelId="{29A675A0-8974-4442-B4A9-FD8D3FFF4EE8}" type="presOf" srcId="{C9D189EF-EF96-475D-B0BA-4C8806DBA513}" destId="{6FE6C5C1-BB6B-40B6-A044-D6D7069A6E30}" srcOrd="0" destOrd="0" presId="urn:microsoft.com/office/officeart/2005/8/layout/bProcess4"/>
    <dgm:cxn modelId="{3F7FC7EF-D8D2-49F5-9A48-13988186348C}" srcId="{4F248000-7DA0-4A99-A892-7DA4C660B370}" destId="{38694958-19F1-4CE8-8EF9-CB4340BA82B3}" srcOrd="8" destOrd="0" parTransId="{A6ACE8DC-952D-4FB9-B164-29A92382295A}" sibTransId="{1A954D6B-589F-4F58-904D-C3D6CC03D056}"/>
    <dgm:cxn modelId="{AB5A1F4D-078B-4D9C-8DC8-D77E5D00CA48}" type="presParOf" srcId="{DDC62B27-ADE7-4016-8DB9-1ADFA8FEF8B6}" destId="{7AB947B8-32F6-4A72-A11C-E6DC341CE74F}" srcOrd="0" destOrd="0" presId="urn:microsoft.com/office/officeart/2005/8/layout/bProcess4"/>
    <dgm:cxn modelId="{4A79C99B-3132-4DBA-9FF0-4D0036E9BBD4}" type="presParOf" srcId="{7AB947B8-32F6-4A72-A11C-E6DC341CE74F}" destId="{6A6873F9-DB7D-402F-A8A5-33702FF5EA25}" srcOrd="0" destOrd="0" presId="urn:microsoft.com/office/officeart/2005/8/layout/bProcess4"/>
    <dgm:cxn modelId="{A637168C-1B4E-434A-A3F7-772034D26DC3}" type="presParOf" srcId="{7AB947B8-32F6-4A72-A11C-E6DC341CE74F}" destId="{B2224F71-0809-4433-BCBE-4F61C5728D9D}" srcOrd="1" destOrd="0" presId="urn:microsoft.com/office/officeart/2005/8/layout/bProcess4"/>
    <dgm:cxn modelId="{CE16FB23-E19C-4E77-B112-601D7865E2EB}" type="presParOf" srcId="{DDC62B27-ADE7-4016-8DB9-1ADFA8FEF8B6}" destId="{82A4F743-EBDC-4419-A7E9-02C98AA3188B}" srcOrd="1" destOrd="0" presId="urn:microsoft.com/office/officeart/2005/8/layout/bProcess4"/>
    <dgm:cxn modelId="{E383E3D4-2836-468C-B2A9-4DAA71EA8D4A}" type="presParOf" srcId="{DDC62B27-ADE7-4016-8DB9-1ADFA8FEF8B6}" destId="{AA933DC2-9256-42DD-864B-D4D2F298CBDA}" srcOrd="2" destOrd="0" presId="urn:microsoft.com/office/officeart/2005/8/layout/bProcess4"/>
    <dgm:cxn modelId="{F80BD2EC-ADC3-423C-93DE-7B846D89688D}" type="presParOf" srcId="{AA933DC2-9256-42DD-864B-D4D2F298CBDA}" destId="{5A8E9C4B-26AE-4833-A0FA-C5256D2C3542}" srcOrd="0" destOrd="0" presId="urn:microsoft.com/office/officeart/2005/8/layout/bProcess4"/>
    <dgm:cxn modelId="{EE466119-58B5-4A82-9991-A628BB167C7A}" type="presParOf" srcId="{AA933DC2-9256-42DD-864B-D4D2F298CBDA}" destId="{0BD43871-8F85-4729-AA95-EE3F46BBDB34}" srcOrd="1" destOrd="0" presId="urn:microsoft.com/office/officeart/2005/8/layout/bProcess4"/>
    <dgm:cxn modelId="{1C16947F-1ADA-4546-92BF-2D8B26DC0BE2}" type="presParOf" srcId="{DDC62B27-ADE7-4016-8DB9-1ADFA8FEF8B6}" destId="{217983DD-B1A3-4CE5-994D-5EE0B9F2CA28}" srcOrd="3" destOrd="0" presId="urn:microsoft.com/office/officeart/2005/8/layout/bProcess4"/>
    <dgm:cxn modelId="{0507F8CC-1F09-4BD6-8475-E517FD191084}" type="presParOf" srcId="{DDC62B27-ADE7-4016-8DB9-1ADFA8FEF8B6}" destId="{29A3735C-E6DF-46C7-A998-3A46C80DFCE5}" srcOrd="4" destOrd="0" presId="urn:microsoft.com/office/officeart/2005/8/layout/bProcess4"/>
    <dgm:cxn modelId="{E9E3B1AC-2CB2-464F-8D8A-73331419B632}" type="presParOf" srcId="{29A3735C-E6DF-46C7-A998-3A46C80DFCE5}" destId="{ABAB44CB-0055-4DE5-A4AC-F9E312D0A2F8}" srcOrd="0" destOrd="0" presId="urn:microsoft.com/office/officeart/2005/8/layout/bProcess4"/>
    <dgm:cxn modelId="{78F73D8A-9AFE-408C-904D-E0734B48A818}" type="presParOf" srcId="{29A3735C-E6DF-46C7-A998-3A46C80DFCE5}" destId="{A113826C-E37B-4757-8678-F96714D94794}" srcOrd="1" destOrd="0" presId="urn:microsoft.com/office/officeart/2005/8/layout/bProcess4"/>
    <dgm:cxn modelId="{2178B49C-3B29-490F-8807-5D0525417673}" type="presParOf" srcId="{DDC62B27-ADE7-4016-8DB9-1ADFA8FEF8B6}" destId="{6A4A9D09-5114-45FB-ADC4-731CAF0807FC}" srcOrd="5" destOrd="0" presId="urn:microsoft.com/office/officeart/2005/8/layout/bProcess4"/>
    <dgm:cxn modelId="{EA2E2408-8452-41D3-B03E-5639AFA6A807}" type="presParOf" srcId="{DDC62B27-ADE7-4016-8DB9-1ADFA8FEF8B6}" destId="{8F1288C9-007E-4F90-A05A-FEF185A1FF77}" srcOrd="6" destOrd="0" presId="urn:microsoft.com/office/officeart/2005/8/layout/bProcess4"/>
    <dgm:cxn modelId="{84258B45-98FB-46DC-B557-EDF8C050D1DB}" type="presParOf" srcId="{8F1288C9-007E-4F90-A05A-FEF185A1FF77}" destId="{B6FA911B-5B6F-4578-9D96-94D80B6077F7}" srcOrd="0" destOrd="0" presId="urn:microsoft.com/office/officeart/2005/8/layout/bProcess4"/>
    <dgm:cxn modelId="{D61923AB-B417-470D-AD9D-71F9D1C4171D}" type="presParOf" srcId="{8F1288C9-007E-4F90-A05A-FEF185A1FF77}" destId="{C98F3AA9-FFCC-4D65-8667-563CCD2FF347}" srcOrd="1" destOrd="0" presId="urn:microsoft.com/office/officeart/2005/8/layout/bProcess4"/>
    <dgm:cxn modelId="{E5A4599C-5C6F-4940-9878-9B636DEA29F9}" type="presParOf" srcId="{DDC62B27-ADE7-4016-8DB9-1ADFA8FEF8B6}" destId="{DDF80879-9857-4F85-B28C-BD6E9D0CB842}" srcOrd="7" destOrd="0" presId="urn:microsoft.com/office/officeart/2005/8/layout/bProcess4"/>
    <dgm:cxn modelId="{09ABA51C-F8E6-480B-9093-078246963E4B}" type="presParOf" srcId="{DDC62B27-ADE7-4016-8DB9-1ADFA8FEF8B6}" destId="{753AB0E5-E5C6-4ED6-96FA-028EB39CB010}" srcOrd="8" destOrd="0" presId="urn:microsoft.com/office/officeart/2005/8/layout/bProcess4"/>
    <dgm:cxn modelId="{7CDFACF1-0BA0-4F49-81AB-4AF44149DE53}" type="presParOf" srcId="{753AB0E5-E5C6-4ED6-96FA-028EB39CB010}" destId="{EC13A858-24F5-4B93-B603-F8A4CE2DCE84}" srcOrd="0" destOrd="0" presId="urn:microsoft.com/office/officeart/2005/8/layout/bProcess4"/>
    <dgm:cxn modelId="{D102EF63-EFA0-45DD-BB7A-7D6735CBB6D2}" type="presParOf" srcId="{753AB0E5-E5C6-4ED6-96FA-028EB39CB010}" destId="{0FAEDBD9-E83C-4EB1-8D55-A914EDEADEFE}" srcOrd="1" destOrd="0" presId="urn:microsoft.com/office/officeart/2005/8/layout/bProcess4"/>
    <dgm:cxn modelId="{84744A44-8EBC-4D78-BEAB-F30E6114A3BA}" type="presParOf" srcId="{DDC62B27-ADE7-4016-8DB9-1ADFA8FEF8B6}" destId="{6FE6C5C1-BB6B-40B6-A044-D6D7069A6E30}" srcOrd="9" destOrd="0" presId="urn:microsoft.com/office/officeart/2005/8/layout/bProcess4"/>
    <dgm:cxn modelId="{E63A8370-61C3-4574-B384-FB16CB2D623E}" type="presParOf" srcId="{DDC62B27-ADE7-4016-8DB9-1ADFA8FEF8B6}" destId="{AD0AC892-3BE2-420A-BBC9-32524B4A57C6}" srcOrd="10" destOrd="0" presId="urn:microsoft.com/office/officeart/2005/8/layout/bProcess4"/>
    <dgm:cxn modelId="{808617F5-8A00-4278-BCEC-142AD6F7C41A}" type="presParOf" srcId="{AD0AC892-3BE2-420A-BBC9-32524B4A57C6}" destId="{38CE93C7-1EF1-4A0E-831A-F887814F5FA1}" srcOrd="0" destOrd="0" presId="urn:microsoft.com/office/officeart/2005/8/layout/bProcess4"/>
    <dgm:cxn modelId="{D0DEE2EC-048D-4119-9701-A32C38EACFB7}" type="presParOf" srcId="{AD0AC892-3BE2-420A-BBC9-32524B4A57C6}" destId="{BFF2D27D-3C86-4D26-B897-19650A6A1BD8}" srcOrd="1" destOrd="0" presId="urn:microsoft.com/office/officeart/2005/8/layout/bProcess4"/>
    <dgm:cxn modelId="{88ED558F-B7D6-489A-9ECC-8DEC97B308FA}" type="presParOf" srcId="{DDC62B27-ADE7-4016-8DB9-1ADFA8FEF8B6}" destId="{935898BB-B38B-49FC-B720-A18A91A61B2B}" srcOrd="11" destOrd="0" presId="urn:microsoft.com/office/officeart/2005/8/layout/bProcess4"/>
    <dgm:cxn modelId="{ACAE21A0-AF0B-4CE7-BF33-E4ECF2D42723}" type="presParOf" srcId="{DDC62B27-ADE7-4016-8DB9-1ADFA8FEF8B6}" destId="{79618CD8-93C3-4B85-99C8-427D90C54597}" srcOrd="12" destOrd="0" presId="urn:microsoft.com/office/officeart/2005/8/layout/bProcess4"/>
    <dgm:cxn modelId="{5604E3DF-0B01-43AC-B7DE-49DF2D6C3ADC}" type="presParOf" srcId="{79618CD8-93C3-4B85-99C8-427D90C54597}" destId="{A56C33EC-3D12-4BFC-B94B-ED046E71BA6E}" srcOrd="0" destOrd="0" presId="urn:microsoft.com/office/officeart/2005/8/layout/bProcess4"/>
    <dgm:cxn modelId="{09208DD9-C8FD-465B-80F4-07D7CE206358}" type="presParOf" srcId="{79618CD8-93C3-4B85-99C8-427D90C54597}" destId="{E5EDE236-8367-479D-85D8-F249B9C172D9}" srcOrd="1" destOrd="0" presId="urn:microsoft.com/office/officeart/2005/8/layout/bProcess4"/>
    <dgm:cxn modelId="{0EF94D4E-7702-41CB-BE16-7DE70B212A65}" type="presParOf" srcId="{DDC62B27-ADE7-4016-8DB9-1ADFA8FEF8B6}" destId="{81C95C26-0234-4400-8603-B319E14B7169}" srcOrd="13" destOrd="0" presId="urn:microsoft.com/office/officeart/2005/8/layout/bProcess4"/>
    <dgm:cxn modelId="{7B7E28C3-245A-49A4-8FE6-83B29B55720A}" type="presParOf" srcId="{DDC62B27-ADE7-4016-8DB9-1ADFA8FEF8B6}" destId="{7975208F-92A8-4122-AB4E-FF740F6057A7}" srcOrd="14" destOrd="0" presId="urn:microsoft.com/office/officeart/2005/8/layout/bProcess4"/>
    <dgm:cxn modelId="{4B742434-38B7-44D3-A556-393DC2797483}" type="presParOf" srcId="{7975208F-92A8-4122-AB4E-FF740F6057A7}" destId="{14402CF9-0537-4582-8980-3D7CC60C7967}" srcOrd="0" destOrd="0" presId="urn:microsoft.com/office/officeart/2005/8/layout/bProcess4"/>
    <dgm:cxn modelId="{B0003711-C216-4139-A072-5CC0ABB56BDA}" type="presParOf" srcId="{7975208F-92A8-4122-AB4E-FF740F6057A7}" destId="{8F3CF838-9F60-4D86-AECA-9BAD0BE3096F}" srcOrd="1" destOrd="0" presId="urn:microsoft.com/office/officeart/2005/8/layout/bProcess4"/>
    <dgm:cxn modelId="{FE4C96B4-5501-45FA-9AD0-7434E7459005}" type="presParOf" srcId="{DDC62B27-ADE7-4016-8DB9-1ADFA8FEF8B6}" destId="{8FCC1D88-9ED6-46B8-8823-3625DCA81588}" srcOrd="15" destOrd="0" presId="urn:microsoft.com/office/officeart/2005/8/layout/bProcess4"/>
    <dgm:cxn modelId="{ACBCF936-90B3-4616-A4CB-ED31750C6CB9}" type="presParOf" srcId="{DDC62B27-ADE7-4016-8DB9-1ADFA8FEF8B6}" destId="{E96A6DD9-BA1F-42D2-9065-322D6B789A04}" srcOrd="16" destOrd="0" presId="urn:microsoft.com/office/officeart/2005/8/layout/bProcess4"/>
    <dgm:cxn modelId="{8C41CB12-1A66-41CF-AE89-BDE0B0231234}" type="presParOf" srcId="{E96A6DD9-BA1F-42D2-9065-322D6B789A04}" destId="{721B0851-AF92-4248-93B9-B2E746759E43}" srcOrd="0" destOrd="0" presId="urn:microsoft.com/office/officeart/2005/8/layout/bProcess4"/>
    <dgm:cxn modelId="{11D01FC6-DEAA-4C50-A25D-445D09FAF5D4}" type="presParOf" srcId="{E96A6DD9-BA1F-42D2-9065-322D6B789A04}" destId="{8255430A-53FC-492C-849E-3B993629AF1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4F743-EBDC-4419-A7E9-02C98AA3188B}">
      <dsp:nvSpPr>
        <dsp:cNvPr id="0" name=""/>
        <dsp:cNvSpPr/>
      </dsp:nvSpPr>
      <dsp:spPr>
        <a:xfrm rot="5400000">
          <a:off x="-278233" y="1079839"/>
          <a:ext cx="1237852" cy="14972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24F71-0809-4433-BCBE-4F61C5728D9D}">
      <dsp:nvSpPr>
        <dsp:cNvPr id="0" name=""/>
        <dsp:cNvSpPr/>
      </dsp:nvSpPr>
      <dsp:spPr>
        <a:xfrm>
          <a:off x="3065" y="284730"/>
          <a:ext cx="1663570" cy="998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Dashboard</a:t>
          </a:r>
        </a:p>
      </dsp:txBody>
      <dsp:txXfrm>
        <a:off x="32300" y="313965"/>
        <a:ext cx="1605100" cy="939672"/>
      </dsp:txXfrm>
    </dsp:sp>
    <dsp:sp modelId="{217983DD-B1A3-4CE5-994D-5EE0B9F2CA28}">
      <dsp:nvSpPr>
        <dsp:cNvPr id="0" name=""/>
        <dsp:cNvSpPr/>
      </dsp:nvSpPr>
      <dsp:spPr>
        <a:xfrm rot="5400000">
          <a:off x="-278233" y="2327517"/>
          <a:ext cx="1237852" cy="14972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D43871-8F85-4729-AA95-EE3F46BBDB34}">
      <dsp:nvSpPr>
        <dsp:cNvPr id="0" name=""/>
        <dsp:cNvSpPr/>
      </dsp:nvSpPr>
      <dsp:spPr>
        <a:xfrm>
          <a:off x="3065" y="1532408"/>
          <a:ext cx="1663570" cy="998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Create group</a:t>
          </a:r>
        </a:p>
      </dsp:txBody>
      <dsp:txXfrm>
        <a:off x="32300" y="1561643"/>
        <a:ext cx="1605100" cy="939672"/>
      </dsp:txXfrm>
    </dsp:sp>
    <dsp:sp modelId="{6A4A9D09-5114-45FB-ADC4-731CAF0807FC}">
      <dsp:nvSpPr>
        <dsp:cNvPr id="0" name=""/>
        <dsp:cNvSpPr/>
      </dsp:nvSpPr>
      <dsp:spPr>
        <a:xfrm>
          <a:off x="345605" y="2951357"/>
          <a:ext cx="2202723" cy="14972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13826C-E37B-4757-8678-F96714D94794}">
      <dsp:nvSpPr>
        <dsp:cNvPr id="0" name=""/>
        <dsp:cNvSpPr/>
      </dsp:nvSpPr>
      <dsp:spPr>
        <a:xfrm>
          <a:off x="3065" y="2780086"/>
          <a:ext cx="1663570" cy="998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Select people for sharing</a:t>
          </a:r>
        </a:p>
      </dsp:txBody>
      <dsp:txXfrm>
        <a:off x="32300" y="2809321"/>
        <a:ext cx="1605100" cy="939672"/>
      </dsp:txXfrm>
    </dsp:sp>
    <dsp:sp modelId="{DDF80879-9857-4F85-B28C-BD6E9D0CB842}">
      <dsp:nvSpPr>
        <dsp:cNvPr id="0" name=""/>
        <dsp:cNvSpPr/>
      </dsp:nvSpPr>
      <dsp:spPr>
        <a:xfrm rot="16200000">
          <a:off x="1934315" y="2327517"/>
          <a:ext cx="1237852" cy="149721"/>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F3AA9-FFCC-4D65-8667-563CCD2FF347}">
      <dsp:nvSpPr>
        <dsp:cNvPr id="0" name=""/>
        <dsp:cNvSpPr/>
      </dsp:nvSpPr>
      <dsp:spPr>
        <a:xfrm>
          <a:off x="2215614" y="2780086"/>
          <a:ext cx="1663570" cy="99814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Spilt amount using different methods</a:t>
          </a:r>
        </a:p>
      </dsp:txBody>
      <dsp:txXfrm>
        <a:off x="2244849" y="2809321"/>
        <a:ext cx="1605100" cy="939672"/>
      </dsp:txXfrm>
    </dsp:sp>
    <dsp:sp modelId="{6FE6C5C1-BB6B-40B6-A044-D6D7069A6E30}">
      <dsp:nvSpPr>
        <dsp:cNvPr id="0" name=""/>
        <dsp:cNvSpPr/>
      </dsp:nvSpPr>
      <dsp:spPr>
        <a:xfrm rot="16200000">
          <a:off x="1934315" y="1079839"/>
          <a:ext cx="1237852" cy="149721"/>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EDBD9-E83C-4EB1-8D55-A914EDEADEFE}">
      <dsp:nvSpPr>
        <dsp:cNvPr id="0" name=""/>
        <dsp:cNvSpPr/>
      </dsp:nvSpPr>
      <dsp:spPr>
        <a:xfrm>
          <a:off x="2215614" y="1532408"/>
          <a:ext cx="1663570" cy="99814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Send notification to peoples for confirmation</a:t>
          </a:r>
        </a:p>
      </dsp:txBody>
      <dsp:txXfrm>
        <a:off x="2244849" y="1561643"/>
        <a:ext cx="1605100" cy="939672"/>
      </dsp:txXfrm>
    </dsp:sp>
    <dsp:sp modelId="{935898BB-B38B-49FC-B720-A18A91A61B2B}">
      <dsp:nvSpPr>
        <dsp:cNvPr id="0" name=""/>
        <dsp:cNvSpPr/>
      </dsp:nvSpPr>
      <dsp:spPr>
        <a:xfrm>
          <a:off x="2558154" y="456000"/>
          <a:ext cx="2202723" cy="14972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2D27D-3C86-4D26-B897-19650A6A1BD8}">
      <dsp:nvSpPr>
        <dsp:cNvPr id="0" name=""/>
        <dsp:cNvSpPr/>
      </dsp:nvSpPr>
      <dsp:spPr>
        <a:xfrm>
          <a:off x="2215614" y="284730"/>
          <a:ext cx="1663570" cy="998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Enter amount and choose payer(s)</a:t>
          </a:r>
        </a:p>
      </dsp:txBody>
      <dsp:txXfrm>
        <a:off x="2244849" y="313965"/>
        <a:ext cx="1605100" cy="939672"/>
      </dsp:txXfrm>
    </dsp:sp>
    <dsp:sp modelId="{81C95C26-0234-4400-8603-B319E14B7169}">
      <dsp:nvSpPr>
        <dsp:cNvPr id="0" name=""/>
        <dsp:cNvSpPr/>
      </dsp:nvSpPr>
      <dsp:spPr>
        <a:xfrm rot="5400000">
          <a:off x="4146865" y="1079839"/>
          <a:ext cx="1237852" cy="14972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DE236-8367-479D-85D8-F249B9C172D9}">
      <dsp:nvSpPr>
        <dsp:cNvPr id="0" name=""/>
        <dsp:cNvSpPr/>
      </dsp:nvSpPr>
      <dsp:spPr>
        <a:xfrm>
          <a:off x="4428163" y="284730"/>
          <a:ext cx="1663570" cy="998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Settle</a:t>
          </a:r>
          <a:r>
            <a:rPr lang="en-US" sz="1500" kern="1200" baseline="0" dirty="0"/>
            <a:t> amount</a:t>
          </a:r>
        </a:p>
        <a:p>
          <a:pPr lvl="0" algn="ctr" defTabSz="666750">
            <a:lnSpc>
              <a:spcPct val="90000"/>
            </a:lnSpc>
            <a:spcBef>
              <a:spcPct val="0"/>
            </a:spcBef>
            <a:spcAft>
              <a:spcPct val="35000"/>
            </a:spcAft>
          </a:pPr>
          <a:r>
            <a:rPr lang="en-US" sz="1500" kern="1200" baseline="0" dirty="0"/>
            <a:t>and payment</a:t>
          </a:r>
        </a:p>
        <a:p>
          <a:pPr lvl="0" algn="ctr" defTabSz="666750">
            <a:lnSpc>
              <a:spcPct val="90000"/>
            </a:lnSpc>
            <a:spcBef>
              <a:spcPct val="0"/>
            </a:spcBef>
            <a:spcAft>
              <a:spcPct val="35000"/>
            </a:spcAft>
          </a:pPr>
          <a:r>
            <a:rPr lang="en-US" sz="1500" kern="1200" baseline="0" dirty="0"/>
            <a:t>(for debts)</a:t>
          </a:r>
          <a:endParaRPr lang="en-US" sz="1500" kern="1200" dirty="0"/>
        </a:p>
      </dsp:txBody>
      <dsp:txXfrm>
        <a:off x="4457398" y="313965"/>
        <a:ext cx="1605100" cy="939672"/>
      </dsp:txXfrm>
    </dsp:sp>
    <dsp:sp modelId="{8FCC1D88-9ED6-46B8-8823-3625DCA81588}">
      <dsp:nvSpPr>
        <dsp:cNvPr id="0" name=""/>
        <dsp:cNvSpPr/>
      </dsp:nvSpPr>
      <dsp:spPr>
        <a:xfrm rot="5400000">
          <a:off x="4146865" y="2327517"/>
          <a:ext cx="1237852" cy="14972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CF838-9F60-4D86-AECA-9BAD0BE3096F}">
      <dsp:nvSpPr>
        <dsp:cNvPr id="0" name=""/>
        <dsp:cNvSpPr/>
      </dsp:nvSpPr>
      <dsp:spPr>
        <a:xfrm>
          <a:off x="4428163" y="1532408"/>
          <a:ext cx="1663570" cy="998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After successful payment, Auto-update</a:t>
          </a:r>
        </a:p>
      </dsp:txBody>
      <dsp:txXfrm>
        <a:off x="4457398" y="1561643"/>
        <a:ext cx="1605100" cy="939672"/>
      </dsp:txXfrm>
    </dsp:sp>
    <dsp:sp modelId="{8255430A-53FC-492C-849E-3B993629AF12}">
      <dsp:nvSpPr>
        <dsp:cNvPr id="0" name=""/>
        <dsp:cNvSpPr/>
      </dsp:nvSpPr>
      <dsp:spPr>
        <a:xfrm>
          <a:off x="4428163" y="2780086"/>
          <a:ext cx="1663570" cy="99814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View settled expenses</a:t>
          </a:r>
        </a:p>
      </dsp:txBody>
      <dsp:txXfrm>
        <a:off x="4457398" y="2809321"/>
        <a:ext cx="1605100" cy="93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4F743-EBDC-4419-A7E9-02C98AA3188B}">
      <dsp:nvSpPr>
        <dsp:cNvPr id="0" name=""/>
        <dsp:cNvSpPr/>
      </dsp:nvSpPr>
      <dsp:spPr>
        <a:xfrm rot="5400000">
          <a:off x="-278233" y="1079839"/>
          <a:ext cx="1237852" cy="14972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24F71-0809-4433-BCBE-4F61C5728D9D}">
      <dsp:nvSpPr>
        <dsp:cNvPr id="0" name=""/>
        <dsp:cNvSpPr/>
      </dsp:nvSpPr>
      <dsp:spPr>
        <a:xfrm>
          <a:off x="3065" y="284730"/>
          <a:ext cx="1663570" cy="998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Dashboard</a:t>
          </a:r>
        </a:p>
      </dsp:txBody>
      <dsp:txXfrm>
        <a:off x="32300" y="313965"/>
        <a:ext cx="1605100" cy="939672"/>
      </dsp:txXfrm>
    </dsp:sp>
    <dsp:sp modelId="{217983DD-B1A3-4CE5-994D-5EE0B9F2CA28}">
      <dsp:nvSpPr>
        <dsp:cNvPr id="0" name=""/>
        <dsp:cNvSpPr/>
      </dsp:nvSpPr>
      <dsp:spPr>
        <a:xfrm rot="5400000">
          <a:off x="-278233" y="2327517"/>
          <a:ext cx="1237852" cy="14972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D43871-8F85-4729-AA95-EE3F46BBDB34}">
      <dsp:nvSpPr>
        <dsp:cNvPr id="0" name=""/>
        <dsp:cNvSpPr/>
      </dsp:nvSpPr>
      <dsp:spPr>
        <a:xfrm>
          <a:off x="3065" y="1532408"/>
          <a:ext cx="1663570" cy="998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Friends tab and Details</a:t>
          </a:r>
        </a:p>
      </dsp:txBody>
      <dsp:txXfrm>
        <a:off x="32300" y="1561643"/>
        <a:ext cx="1605100" cy="939672"/>
      </dsp:txXfrm>
    </dsp:sp>
    <dsp:sp modelId="{6A4A9D09-5114-45FB-ADC4-731CAF0807FC}">
      <dsp:nvSpPr>
        <dsp:cNvPr id="0" name=""/>
        <dsp:cNvSpPr/>
      </dsp:nvSpPr>
      <dsp:spPr>
        <a:xfrm>
          <a:off x="345605" y="2951357"/>
          <a:ext cx="2202723" cy="14972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13826C-E37B-4757-8678-F96714D94794}">
      <dsp:nvSpPr>
        <dsp:cNvPr id="0" name=""/>
        <dsp:cNvSpPr/>
      </dsp:nvSpPr>
      <dsp:spPr>
        <a:xfrm>
          <a:off x="3065" y="2780086"/>
          <a:ext cx="1663570" cy="998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List of </a:t>
          </a:r>
          <a:r>
            <a:rPr lang="en-US" sz="1500" kern="1200" baseline="0" dirty="0"/>
            <a:t>all friends or groups with lent or debts</a:t>
          </a:r>
          <a:endParaRPr lang="en-US" sz="1500" kern="1200" dirty="0"/>
        </a:p>
      </dsp:txBody>
      <dsp:txXfrm>
        <a:off x="32300" y="2809321"/>
        <a:ext cx="1605100" cy="939672"/>
      </dsp:txXfrm>
    </dsp:sp>
    <dsp:sp modelId="{DDF80879-9857-4F85-B28C-BD6E9D0CB842}">
      <dsp:nvSpPr>
        <dsp:cNvPr id="0" name=""/>
        <dsp:cNvSpPr/>
      </dsp:nvSpPr>
      <dsp:spPr>
        <a:xfrm rot="16200000">
          <a:off x="1934315" y="2327517"/>
          <a:ext cx="1237852" cy="149721"/>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F3AA9-FFCC-4D65-8667-563CCD2FF347}">
      <dsp:nvSpPr>
        <dsp:cNvPr id="0" name=""/>
        <dsp:cNvSpPr/>
      </dsp:nvSpPr>
      <dsp:spPr>
        <a:xfrm>
          <a:off x="2215614" y="2780086"/>
          <a:ext cx="1663570" cy="99814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Settlement option</a:t>
          </a:r>
        </a:p>
      </dsp:txBody>
      <dsp:txXfrm>
        <a:off x="2244849" y="2809321"/>
        <a:ext cx="1605100" cy="939672"/>
      </dsp:txXfrm>
    </dsp:sp>
    <dsp:sp modelId="{6FE6C5C1-BB6B-40B6-A044-D6D7069A6E30}">
      <dsp:nvSpPr>
        <dsp:cNvPr id="0" name=""/>
        <dsp:cNvSpPr/>
      </dsp:nvSpPr>
      <dsp:spPr>
        <a:xfrm rot="16200000">
          <a:off x="1934315" y="1079839"/>
          <a:ext cx="1237852" cy="149721"/>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EDBD9-E83C-4EB1-8D55-A914EDEADEFE}">
      <dsp:nvSpPr>
        <dsp:cNvPr id="0" name=""/>
        <dsp:cNvSpPr/>
      </dsp:nvSpPr>
      <dsp:spPr>
        <a:xfrm>
          <a:off x="2215614" y="1532408"/>
          <a:ext cx="1663570" cy="99814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List all expenses with specific person or group</a:t>
          </a:r>
        </a:p>
      </dsp:txBody>
      <dsp:txXfrm>
        <a:off x="2244849" y="1561643"/>
        <a:ext cx="1605100" cy="939672"/>
      </dsp:txXfrm>
    </dsp:sp>
    <dsp:sp modelId="{935898BB-B38B-49FC-B720-A18A91A61B2B}">
      <dsp:nvSpPr>
        <dsp:cNvPr id="0" name=""/>
        <dsp:cNvSpPr/>
      </dsp:nvSpPr>
      <dsp:spPr>
        <a:xfrm>
          <a:off x="2558154" y="456000"/>
          <a:ext cx="2202723" cy="14972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2D27D-3C86-4D26-B897-19650A6A1BD8}">
      <dsp:nvSpPr>
        <dsp:cNvPr id="0" name=""/>
        <dsp:cNvSpPr/>
      </dsp:nvSpPr>
      <dsp:spPr>
        <a:xfrm>
          <a:off x="2215614" y="284730"/>
          <a:ext cx="1663570" cy="9981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View</a:t>
          </a:r>
          <a:r>
            <a:rPr lang="en-US" sz="1500" kern="1200" baseline="0" dirty="0"/>
            <a:t> expenses</a:t>
          </a:r>
        </a:p>
        <a:p>
          <a:pPr lvl="0" algn="ctr" defTabSz="666750">
            <a:lnSpc>
              <a:spcPct val="90000"/>
            </a:lnSpc>
            <a:spcBef>
              <a:spcPct val="0"/>
            </a:spcBef>
            <a:spcAft>
              <a:spcPct val="35000"/>
            </a:spcAft>
          </a:pPr>
          <a:r>
            <a:rPr lang="en-US" sz="1500" kern="1200" baseline="0" dirty="0"/>
            <a:t> in charts</a:t>
          </a:r>
          <a:endParaRPr lang="en-US" sz="1500" kern="1200" dirty="0"/>
        </a:p>
      </dsp:txBody>
      <dsp:txXfrm>
        <a:off x="2244849" y="313965"/>
        <a:ext cx="1605100" cy="939672"/>
      </dsp:txXfrm>
    </dsp:sp>
    <dsp:sp modelId="{81C95C26-0234-4400-8603-B319E14B7169}">
      <dsp:nvSpPr>
        <dsp:cNvPr id="0" name=""/>
        <dsp:cNvSpPr/>
      </dsp:nvSpPr>
      <dsp:spPr>
        <a:xfrm rot="5400000">
          <a:off x="4146865" y="1079839"/>
          <a:ext cx="1237852" cy="14972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DE236-8367-479D-85D8-F249B9C172D9}">
      <dsp:nvSpPr>
        <dsp:cNvPr id="0" name=""/>
        <dsp:cNvSpPr/>
      </dsp:nvSpPr>
      <dsp:spPr>
        <a:xfrm>
          <a:off x="4428163" y="284730"/>
          <a:ext cx="1663570" cy="99814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Settle</a:t>
          </a:r>
          <a:r>
            <a:rPr lang="en-US" sz="1500" kern="1200" baseline="0" dirty="0"/>
            <a:t> amount</a:t>
          </a:r>
        </a:p>
        <a:p>
          <a:pPr lvl="0" algn="ctr" defTabSz="666750">
            <a:lnSpc>
              <a:spcPct val="90000"/>
            </a:lnSpc>
            <a:spcBef>
              <a:spcPct val="0"/>
            </a:spcBef>
            <a:spcAft>
              <a:spcPct val="35000"/>
            </a:spcAft>
          </a:pPr>
          <a:r>
            <a:rPr lang="en-US" sz="1500" kern="1200" baseline="0" dirty="0"/>
            <a:t>and payment</a:t>
          </a:r>
        </a:p>
        <a:p>
          <a:pPr lvl="0" algn="ctr" defTabSz="666750">
            <a:lnSpc>
              <a:spcPct val="90000"/>
            </a:lnSpc>
            <a:spcBef>
              <a:spcPct val="0"/>
            </a:spcBef>
            <a:spcAft>
              <a:spcPct val="35000"/>
            </a:spcAft>
          </a:pPr>
          <a:r>
            <a:rPr lang="en-US" sz="1500" kern="1200" baseline="0" dirty="0"/>
            <a:t>(for debts)</a:t>
          </a:r>
          <a:endParaRPr lang="en-US" sz="1500" kern="1200" dirty="0"/>
        </a:p>
      </dsp:txBody>
      <dsp:txXfrm>
        <a:off x="4457398" y="313965"/>
        <a:ext cx="1605100" cy="939672"/>
      </dsp:txXfrm>
    </dsp:sp>
    <dsp:sp modelId="{8FCC1D88-9ED6-46B8-8823-3625DCA81588}">
      <dsp:nvSpPr>
        <dsp:cNvPr id="0" name=""/>
        <dsp:cNvSpPr/>
      </dsp:nvSpPr>
      <dsp:spPr>
        <a:xfrm rot="5400000">
          <a:off x="4146865" y="2327517"/>
          <a:ext cx="1237852" cy="14972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CF838-9F60-4D86-AECA-9BAD0BE3096F}">
      <dsp:nvSpPr>
        <dsp:cNvPr id="0" name=""/>
        <dsp:cNvSpPr/>
      </dsp:nvSpPr>
      <dsp:spPr>
        <a:xfrm>
          <a:off x="4428163" y="1532408"/>
          <a:ext cx="1663570" cy="99814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After successful payment, Auto-update</a:t>
          </a:r>
        </a:p>
      </dsp:txBody>
      <dsp:txXfrm>
        <a:off x="4457398" y="1561643"/>
        <a:ext cx="1605100" cy="939672"/>
      </dsp:txXfrm>
    </dsp:sp>
    <dsp:sp modelId="{8255430A-53FC-492C-849E-3B993629AF12}">
      <dsp:nvSpPr>
        <dsp:cNvPr id="0" name=""/>
        <dsp:cNvSpPr/>
      </dsp:nvSpPr>
      <dsp:spPr>
        <a:xfrm>
          <a:off x="4428163" y="2780086"/>
          <a:ext cx="1663570" cy="99814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View settled expenses</a:t>
          </a:r>
        </a:p>
      </dsp:txBody>
      <dsp:txXfrm>
        <a:off x="4457398" y="2809321"/>
        <a:ext cx="1605100" cy="9396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7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8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8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89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89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9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89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0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90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0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90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90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90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90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90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9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7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7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8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8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8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8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8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9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9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9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9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99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0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0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9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9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9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0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0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0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0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00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0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01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7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7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8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8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8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8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8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9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9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9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9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0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0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10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0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1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1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7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8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8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18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5"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18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9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19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9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9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9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20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0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20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0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20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20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21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21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21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9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9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9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0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0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0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6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7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7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7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7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7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8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8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8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8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9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9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9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9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9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9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0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0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0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0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7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7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7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3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3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3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8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8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8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9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39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9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9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40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40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40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40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40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7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7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7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7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48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4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8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48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4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49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9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49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4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49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49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0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50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50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50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50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50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7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7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7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7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8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8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8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8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9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59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59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0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60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60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60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60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60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7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7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7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67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8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8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68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8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68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8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9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9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9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0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0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0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0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0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0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0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7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7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7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77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8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8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78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8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78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8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9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9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79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9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9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80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80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0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80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80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80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80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80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7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7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5" name="Group 1"/>
          <p:cNvGrpSpPr/>
          <p:nvPr/>
        </p:nvGrpSpPr>
        <p:grpSpPr>
          <a:xfrm>
            <a:off x="380880" y="0"/>
            <a:ext cx="8382600" cy="5161320"/>
            <a:chOff x="380880" y="0"/>
            <a:chExt cx="8382600" cy="5161320"/>
          </a:xfrm>
        </p:grpSpPr>
        <p:sp>
          <p:nvSpPr>
            <p:cNvPr id="66"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2"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3"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4"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5"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6"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7"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8"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9"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0"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1"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3"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24" name="CustomShape 25"/>
          <p:cNvSpPr/>
          <p:nvPr/>
        </p:nvSpPr>
        <p:spPr>
          <a:xfrm>
            <a:off x="-26640" y="2008440"/>
            <a:ext cx="9209520" cy="3171600"/>
          </a:xfrm>
          <a:custGeom>
            <a:avLst/>
            <a:gdLst/>
            <a:ahLst/>
            <a:cxnLst/>
            <a:rect l="l" t="t" r="r" b="b"/>
            <a:pathLst>
              <a:path w="368426" h="126905">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26640" y="2139840"/>
            <a:ext cx="9209520" cy="3040200"/>
          </a:xfrm>
          <a:custGeom>
            <a:avLst/>
            <a:gdLst/>
            <a:ahLst/>
            <a:cxnLst/>
            <a:rect l="l" t="t" r="r" b="b"/>
            <a:pathLst>
              <a:path w="368426" h="121652">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26" name="CustomShape 27"/>
          <p:cNvSpPr/>
          <p:nvPr/>
        </p:nvSpPr>
        <p:spPr>
          <a:xfrm rot="8100000">
            <a:off x="1847880" y="181512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27" name="CustomShape 28"/>
          <p:cNvSpPr/>
          <p:nvPr/>
        </p:nvSpPr>
        <p:spPr>
          <a:xfrm rot="8100000">
            <a:off x="6039000" y="209880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28" name="CustomShape 29"/>
          <p:cNvSpPr/>
          <p:nvPr/>
        </p:nvSpPr>
        <p:spPr>
          <a:xfrm rot="8100000">
            <a:off x="7182000" y="213228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29" name="Group 30"/>
          <p:cNvGrpSpPr/>
          <p:nvPr/>
        </p:nvGrpSpPr>
        <p:grpSpPr>
          <a:xfrm>
            <a:off x="-9360" y="2023920"/>
            <a:ext cx="9166680" cy="594360"/>
            <a:chOff x="-9360" y="2023920"/>
            <a:chExt cx="9166680" cy="594360"/>
          </a:xfrm>
        </p:grpSpPr>
        <p:sp>
          <p:nvSpPr>
            <p:cNvPr id="30" name="CustomShape 31"/>
            <p:cNvSpPr/>
            <p:nvPr/>
          </p:nvSpPr>
          <p:spPr>
            <a:xfrm>
              <a:off x="-9360" y="214308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31" name="CustomShape 32"/>
            <p:cNvSpPr/>
            <p:nvPr/>
          </p:nvSpPr>
          <p:spPr>
            <a:xfrm>
              <a:off x="4195800" y="202392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32" name="CustomShape 33"/>
            <p:cNvSpPr/>
            <p:nvPr/>
          </p:nvSpPr>
          <p:spPr>
            <a:xfrm>
              <a:off x="7624800" y="203364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33" name="Group 34"/>
          <p:cNvGrpSpPr/>
          <p:nvPr/>
        </p:nvGrpSpPr>
        <p:grpSpPr>
          <a:xfrm>
            <a:off x="-42840" y="2005200"/>
            <a:ext cx="9228240" cy="641520"/>
            <a:chOff x="-42840" y="2005200"/>
            <a:chExt cx="9228240" cy="641520"/>
          </a:xfrm>
        </p:grpSpPr>
        <p:sp>
          <p:nvSpPr>
            <p:cNvPr id="34" name="CustomShape 35"/>
            <p:cNvSpPr/>
            <p:nvPr/>
          </p:nvSpPr>
          <p:spPr>
            <a:xfrm>
              <a:off x="1114560" y="2462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1495440" y="25909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733320" y="2533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7" name="CustomShape 38"/>
            <p:cNvSpPr/>
            <p:nvPr/>
          </p:nvSpPr>
          <p:spPr>
            <a:xfrm>
              <a:off x="352440" y="2524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42840" y="2166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1876320" y="23954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0" name="CustomShape 41"/>
            <p:cNvSpPr/>
            <p:nvPr/>
          </p:nvSpPr>
          <p:spPr>
            <a:xfrm>
              <a:off x="2257560" y="23907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1" name="CustomShape 42"/>
            <p:cNvSpPr/>
            <p:nvPr/>
          </p:nvSpPr>
          <p:spPr>
            <a:xfrm>
              <a:off x="2638440" y="2109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2" name="CustomShape 43"/>
            <p:cNvSpPr/>
            <p:nvPr/>
          </p:nvSpPr>
          <p:spPr>
            <a:xfrm>
              <a:off x="3019320" y="2176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3400560" y="2176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 name="CustomShape 45"/>
            <p:cNvSpPr/>
            <p:nvPr/>
          </p:nvSpPr>
          <p:spPr>
            <a:xfrm>
              <a:off x="3781440" y="25099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 name="CustomShape 46"/>
            <p:cNvSpPr/>
            <p:nvPr/>
          </p:nvSpPr>
          <p:spPr>
            <a:xfrm>
              <a:off x="4162320" y="25099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 name="CustomShape 47"/>
            <p:cNvSpPr/>
            <p:nvPr/>
          </p:nvSpPr>
          <p:spPr>
            <a:xfrm>
              <a:off x="4543560" y="22287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7" name="CustomShape 48"/>
            <p:cNvSpPr/>
            <p:nvPr/>
          </p:nvSpPr>
          <p:spPr>
            <a:xfrm>
              <a:off x="4924440" y="21052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8" name="CustomShape 49"/>
            <p:cNvSpPr/>
            <p:nvPr/>
          </p:nvSpPr>
          <p:spPr>
            <a:xfrm>
              <a:off x="5305320" y="23338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9" name="CustomShape 50"/>
            <p:cNvSpPr/>
            <p:nvPr/>
          </p:nvSpPr>
          <p:spPr>
            <a:xfrm>
              <a:off x="5686560" y="23338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0" name="CustomShape 51"/>
            <p:cNvSpPr/>
            <p:nvPr/>
          </p:nvSpPr>
          <p:spPr>
            <a:xfrm>
              <a:off x="6067440" y="2409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1" name="CustomShape 52"/>
            <p:cNvSpPr/>
            <p:nvPr/>
          </p:nvSpPr>
          <p:spPr>
            <a:xfrm>
              <a:off x="6448320" y="229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2" name="CustomShape 53"/>
            <p:cNvSpPr/>
            <p:nvPr/>
          </p:nvSpPr>
          <p:spPr>
            <a:xfrm>
              <a:off x="6829560" y="2586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3" name="CustomShape 54"/>
            <p:cNvSpPr/>
            <p:nvPr/>
          </p:nvSpPr>
          <p:spPr>
            <a:xfrm>
              <a:off x="7210440" y="2586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 name="CustomShape 55"/>
            <p:cNvSpPr/>
            <p:nvPr/>
          </p:nvSpPr>
          <p:spPr>
            <a:xfrm>
              <a:off x="7591320" y="2005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 name="CustomShape 56"/>
            <p:cNvSpPr/>
            <p:nvPr/>
          </p:nvSpPr>
          <p:spPr>
            <a:xfrm>
              <a:off x="7972560" y="211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6" name="CustomShape 57"/>
            <p:cNvSpPr/>
            <p:nvPr/>
          </p:nvSpPr>
          <p:spPr>
            <a:xfrm>
              <a:off x="8353440" y="211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7" name="CustomShape 58"/>
            <p:cNvSpPr/>
            <p:nvPr/>
          </p:nvSpPr>
          <p:spPr>
            <a:xfrm>
              <a:off x="8734320" y="211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8" name="CustomShape 59"/>
            <p:cNvSpPr/>
            <p:nvPr/>
          </p:nvSpPr>
          <p:spPr>
            <a:xfrm>
              <a:off x="9129600" y="24289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59" name="CustomShape 60"/>
          <p:cNvSpPr/>
          <p:nvPr/>
        </p:nvSpPr>
        <p:spPr>
          <a:xfrm>
            <a:off x="2990880" y="214776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60" name="CustomShape 61"/>
          <p:cNvSpPr/>
          <p:nvPr/>
        </p:nvSpPr>
        <p:spPr>
          <a:xfrm>
            <a:off x="1085760" y="24336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61" name="CustomShape 62"/>
          <p:cNvSpPr/>
          <p:nvPr/>
        </p:nvSpPr>
        <p:spPr>
          <a:xfrm>
            <a:off x="4895640" y="207756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62" name="CustomShape 63"/>
          <p:cNvSpPr/>
          <p:nvPr/>
        </p:nvSpPr>
        <p:spPr>
          <a:xfrm rot="8100000">
            <a:off x="8700120" y="189108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63" name="PlaceHolder 64"/>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64" name="PlaceHolder 65"/>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10" name="Group 1"/>
          <p:cNvGrpSpPr/>
          <p:nvPr/>
        </p:nvGrpSpPr>
        <p:grpSpPr>
          <a:xfrm>
            <a:off x="380880" y="0"/>
            <a:ext cx="8382600" cy="5161320"/>
            <a:chOff x="380880" y="0"/>
            <a:chExt cx="8382600" cy="5161320"/>
          </a:xfrm>
        </p:grpSpPr>
        <p:sp>
          <p:nvSpPr>
            <p:cNvPr id="911"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2"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3"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4"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5"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6"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7"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8"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19"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20"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21"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922"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3"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4"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5"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6"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7"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8"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29"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30"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31"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32"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933"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934"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35"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936"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937"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938"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939" name="Group 30"/>
          <p:cNvGrpSpPr/>
          <p:nvPr/>
        </p:nvGrpSpPr>
        <p:grpSpPr>
          <a:xfrm>
            <a:off x="-9360" y="4462560"/>
            <a:ext cx="9166680" cy="594000"/>
            <a:chOff x="-9360" y="4462560"/>
            <a:chExt cx="9166680" cy="594000"/>
          </a:xfrm>
        </p:grpSpPr>
        <p:sp>
          <p:nvSpPr>
            <p:cNvPr id="940"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941"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942"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943" name="Group 34"/>
          <p:cNvGrpSpPr/>
          <p:nvPr/>
        </p:nvGrpSpPr>
        <p:grpSpPr>
          <a:xfrm>
            <a:off x="-42840" y="4443480"/>
            <a:ext cx="9228240" cy="641520"/>
            <a:chOff x="-42840" y="4443480"/>
            <a:chExt cx="9228240" cy="641520"/>
          </a:xfrm>
        </p:grpSpPr>
        <p:sp>
          <p:nvSpPr>
            <p:cNvPr id="944"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45"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46"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47"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48"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49"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0"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1"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2"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3"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4"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5"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6"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7"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8"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59"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0"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1"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2"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3"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4"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5"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6"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7"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968"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969"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970"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971"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972"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973"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974"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11" name="Group 1"/>
          <p:cNvGrpSpPr/>
          <p:nvPr/>
        </p:nvGrpSpPr>
        <p:grpSpPr>
          <a:xfrm>
            <a:off x="380880" y="0"/>
            <a:ext cx="8382600" cy="5161320"/>
            <a:chOff x="380880" y="0"/>
            <a:chExt cx="8382600" cy="5161320"/>
          </a:xfrm>
        </p:grpSpPr>
        <p:sp>
          <p:nvSpPr>
            <p:cNvPr id="1012"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3"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4"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5"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6"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7"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8"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19"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20"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21"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22"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23"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24"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25"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26"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27"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28"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29"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30"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31"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32"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33"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034"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1035"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36"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1037"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1038"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1039"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1040" name="Group 30"/>
          <p:cNvGrpSpPr/>
          <p:nvPr/>
        </p:nvGrpSpPr>
        <p:grpSpPr>
          <a:xfrm>
            <a:off x="-9360" y="4462560"/>
            <a:ext cx="9166680" cy="594000"/>
            <a:chOff x="-9360" y="4462560"/>
            <a:chExt cx="9166680" cy="594000"/>
          </a:xfrm>
        </p:grpSpPr>
        <p:sp>
          <p:nvSpPr>
            <p:cNvPr id="1041"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1042"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1043"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1044" name="Group 34"/>
          <p:cNvGrpSpPr/>
          <p:nvPr/>
        </p:nvGrpSpPr>
        <p:grpSpPr>
          <a:xfrm>
            <a:off x="-42840" y="4443480"/>
            <a:ext cx="9228240" cy="641520"/>
            <a:chOff x="-42840" y="4443480"/>
            <a:chExt cx="9228240" cy="641520"/>
          </a:xfrm>
        </p:grpSpPr>
        <p:sp>
          <p:nvSpPr>
            <p:cNvPr id="1045"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46"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47"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48"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49"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0"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1"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2"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3"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4"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5"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6"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7"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8"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59"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0"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1"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2"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3"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4"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5"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6"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7"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8"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069"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1070"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071"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072"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073"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1074"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075"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2" name="Group 1"/>
          <p:cNvGrpSpPr/>
          <p:nvPr/>
        </p:nvGrpSpPr>
        <p:grpSpPr>
          <a:xfrm>
            <a:off x="380880" y="0"/>
            <a:ext cx="8382600" cy="5161320"/>
            <a:chOff x="380880" y="0"/>
            <a:chExt cx="8382600" cy="5161320"/>
          </a:xfrm>
        </p:grpSpPr>
        <p:sp>
          <p:nvSpPr>
            <p:cNvPr id="1113"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4"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5"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6"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7"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8"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9"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20"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21"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22"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23"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24"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25"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26"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27"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28"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29"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30"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31"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32"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33"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34"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35"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1136"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137"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1138"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1139"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1140"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1141" name="Group 30"/>
          <p:cNvGrpSpPr/>
          <p:nvPr/>
        </p:nvGrpSpPr>
        <p:grpSpPr>
          <a:xfrm>
            <a:off x="-9360" y="4462560"/>
            <a:ext cx="9166680" cy="594000"/>
            <a:chOff x="-9360" y="4462560"/>
            <a:chExt cx="9166680" cy="594000"/>
          </a:xfrm>
        </p:grpSpPr>
        <p:sp>
          <p:nvSpPr>
            <p:cNvPr id="1142"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1143"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1144"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1145" name="Group 34"/>
          <p:cNvGrpSpPr/>
          <p:nvPr/>
        </p:nvGrpSpPr>
        <p:grpSpPr>
          <a:xfrm>
            <a:off x="-42840" y="4443480"/>
            <a:ext cx="9228240" cy="641520"/>
            <a:chOff x="-42840" y="4443480"/>
            <a:chExt cx="9228240" cy="641520"/>
          </a:xfrm>
        </p:grpSpPr>
        <p:sp>
          <p:nvSpPr>
            <p:cNvPr id="1146"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47"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48"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49"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0"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1"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2"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3"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4"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5"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6"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7"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8"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59"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0"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1"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2"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3"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4"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5"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6"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7"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8"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69"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170"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1171"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172"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173"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174"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1175"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76"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1" name="Group 1"/>
          <p:cNvGrpSpPr/>
          <p:nvPr/>
        </p:nvGrpSpPr>
        <p:grpSpPr>
          <a:xfrm>
            <a:off x="380880" y="0"/>
            <a:ext cx="8382600" cy="5161320"/>
            <a:chOff x="380880" y="0"/>
            <a:chExt cx="8382600" cy="5161320"/>
          </a:xfrm>
        </p:grpSpPr>
        <p:sp>
          <p:nvSpPr>
            <p:cNvPr id="102"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3"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4"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5"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6"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7"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8"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09"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0"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1"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2"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113"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4"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5"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6"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7"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8"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19"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20"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21"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22"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23"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124"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125"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26"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127"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128"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129"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130" name="Group 30"/>
          <p:cNvGrpSpPr/>
          <p:nvPr/>
        </p:nvGrpSpPr>
        <p:grpSpPr>
          <a:xfrm>
            <a:off x="-9360" y="4462560"/>
            <a:ext cx="9166680" cy="594000"/>
            <a:chOff x="-9360" y="4462560"/>
            <a:chExt cx="9166680" cy="594000"/>
          </a:xfrm>
        </p:grpSpPr>
        <p:sp>
          <p:nvSpPr>
            <p:cNvPr id="131"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132"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133"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134" name="Group 34"/>
          <p:cNvGrpSpPr/>
          <p:nvPr/>
        </p:nvGrpSpPr>
        <p:grpSpPr>
          <a:xfrm>
            <a:off x="-42840" y="4443480"/>
            <a:ext cx="9228240" cy="641520"/>
            <a:chOff x="-42840" y="4443480"/>
            <a:chExt cx="9228240" cy="641520"/>
          </a:xfrm>
        </p:grpSpPr>
        <p:sp>
          <p:nvSpPr>
            <p:cNvPr id="135"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6"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7"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8"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9"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0"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1"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2"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3"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4"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5"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6"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7"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8"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49"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0"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1"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2"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3"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4"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5"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6"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7"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8"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59"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160"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61"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62"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163"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164" name="PlaceHolder 64"/>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65" name="PlaceHolder 65"/>
          <p:cNvSpPr>
            <a:spLocks noGrp="1"/>
          </p:cNvSpPr>
          <p:nvPr>
            <p:ph type="body"/>
          </p:nvPr>
        </p:nvSpPr>
        <p:spPr>
          <a:xfrm>
            <a:off x="45720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166" name="PlaceHolder 66"/>
          <p:cNvSpPr>
            <a:spLocks noGrp="1"/>
          </p:cNvSpPr>
          <p:nvPr>
            <p:ph type="body"/>
          </p:nvPr>
        </p:nvSpPr>
        <p:spPr>
          <a:xfrm>
            <a:off x="467424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3" name="Group 1"/>
          <p:cNvGrpSpPr/>
          <p:nvPr/>
        </p:nvGrpSpPr>
        <p:grpSpPr>
          <a:xfrm>
            <a:off x="380880" y="0"/>
            <a:ext cx="8382600" cy="5161320"/>
            <a:chOff x="380880" y="0"/>
            <a:chExt cx="8382600" cy="5161320"/>
          </a:xfrm>
        </p:grpSpPr>
        <p:sp>
          <p:nvSpPr>
            <p:cNvPr id="204"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05"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06"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07"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08"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09"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10"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11"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12"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13"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14"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215"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16"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17"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18"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19"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0"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1"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2"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3"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4"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5"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226"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227" name="CustomShape 25"/>
          <p:cNvSpPr/>
          <p:nvPr/>
        </p:nvSpPr>
        <p:spPr>
          <a:xfrm>
            <a:off x="-26640" y="2008440"/>
            <a:ext cx="9209520" cy="3171600"/>
          </a:xfrm>
          <a:custGeom>
            <a:avLst/>
            <a:gdLst/>
            <a:ahLst/>
            <a:cxnLst/>
            <a:rect l="l" t="t" r="r" b="b"/>
            <a:pathLst>
              <a:path w="368426" h="126905">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28" name="CustomShape 26"/>
          <p:cNvSpPr/>
          <p:nvPr/>
        </p:nvSpPr>
        <p:spPr>
          <a:xfrm>
            <a:off x="-26640" y="2139840"/>
            <a:ext cx="9209520" cy="3040200"/>
          </a:xfrm>
          <a:custGeom>
            <a:avLst/>
            <a:gdLst/>
            <a:ahLst/>
            <a:cxnLst/>
            <a:rect l="l" t="t" r="r" b="b"/>
            <a:pathLst>
              <a:path w="368426" h="121652">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229" name="CustomShape 27"/>
          <p:cNvSpPr/>
          <p:nvPr/>
        </p:nvSpPr>
        <p:spPr>
          <a:xfrm rot="8100000">
            <a:off x="1847880" y="181512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230" name="CustomShape 28"/>
          <p:cNvSpPr/>
          <p:nvPr/>
        </p:nvSpPr>
        <p:spPr>
          <a:xfrm rot="8100000">
            <a:off x="6039000" y="209880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231" name="CustomShape 29"/>
          <p:cNvSpPr/>
          <p:nvPr/>
        </p:nvSpPr>
        <p:spPr>
          <a:xfrm rot="8100000">
            <a:off x="7182000" y="213228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232" name="Group 30"/>
          <p:cNvGrpSpPr/>
          <p:nvPr/>
        </p:nvGrpSpPr>
        <p:grpSpPr>
          <a:xfrm>
            <a:off x="-9360" y="2023920"/>
            <a:ext cx="9166680" cy="594360"/>
            <a:chOff x="-9360" y="2023920"/>
            <a:chExt cx="9166680" cy="594360"/>
          </a:xfrm>
        </p:grpSpPr>
        <p:sp>
          <p:nvSpPr>
            <p:cNvPr id="233" name="CustomShape 31"/>
            <p:cNvSpPr/>
            <p:nvPr/>
          </p:nvSpPr>
          <p:spPr>
            <a:xfrm>
              <a:off x="-9360" y="214308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rgbClr val="3C78D8"/>
              </a:solidFill>
              <a:round/>
            </a:ln>
          </p:spPr>
          <p:style>
            <a:lnRef idx="0">
              <a:scrgbClr r="0" g="0" b="0"/>
            </a:lnRef>
            <a:fillRef idx="0">
              <a:scrgbClr r="0" g="0" b="0"/>
            </a:fillRef>
            <a:effectRef idx="0">
              <a:scrgbClr r="0" g="0" b="0"/>
            </a:effectRef>
            <a:fontRef idx="minor"/>
          </p:style>
        </p:sp>
        <p:sp>
          <p:nvSpPr>
            <p:cNvPr id="234" name="CustomShape 32"/>
            <p:cNvSpPr/>
            <p:nvPr/>
          </p:nvSpPr>
          <p:spPr>
            <a:xfrm>
              <a:off x="4195800" y="202392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rgbClr val="3C78D8"/>
              </a:solidFill>
              <a:round/>
            </a:ln>
          </p:spPr>
          <p:style>
            <a:lnRef idx="0">
              <a:scrgbClr r="0" g="0" b="0"/>
            </a:lnRef>
            <a:fillRef idx="0">
              <a:scrgbClr r="0" g="0" b="0"/>
            </a:fillRef>
            <a:effectRef idx="0">
              <a:scrgbClr r="0" g="0" b="0"/>
            </a:effectRef>
            <a:fontRef idx="minor"/>
          </p:style>
        </p:sp>
        <p:sp>
          <p:nvSpPr>
            <p:cNvPr id="235" name="CustomShape 33"/>
            <p:cNvSpPr/>
            <p:nvPr/>
          </p:nvSpPr>
          <p:spPr>
            <a:xfrm>
              <a:off x="7624800" y="203364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rgbClr val="3C78D8"/>
              </a:solidFill>
              <a:round/>
            </a:ln>
          </p:spPr>
          <p:style>
            <a:lnRef idx="0">
              <a:scrgbClr r="0" g="0" b="0"/>
            </a:lnRef>
            <a:fillRef idx="0">
              <a:scrgbClr r="0" g="0" b="0"/>
            </a:fillRef>
            <a:effectRef idx="0">
              <a:scrgbClr r="0" g="0" b="0"/>
            </a:effectRef>
            <a:fontRef idx="minor"/>
          </p:style>
        </p:sp>
      </p:grpSp>
      <p:grpSp>
        <p:nvGrpSpPr>
          <p:cNvPr id="236" name="Group 34"/>
          <p:cNvGrpSpPr/>
          <p:nvPr/>
        </p:nvGrpSpPr>
        <p:grpSpPr>
          <a:xfrm>
            <a:off x="-42840" y="2005200"/>
            <a:ext cx="9228240" cy="641520"/>
            <a:chOff x="-42840" y="2005200"/>
            <a:chExt cx="9228240" cy="641520"/>
          </a:xfrm>
        </p:grpSpPr>
        <p:sp>
          <p:nvSpPr>
            <p:cNvPr id="237" name="CustomShape 35"/>
            <p:cNvSpPr/>
            <p:nvPr/>
          </p:nvSpPr>
          <p:spPr>
            <a:xfrm>
              <a:off x="1114560" y="246240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38" name="CustomShape 36"/>
            <p:cNvSpPr/>
            <p:nvPr/>
          </p:nvSpPr>
          <p:spPr>
            <a:xfrm>
              <a:off x="1495440" y="25909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39" name="CustomShape 37"/>
            <p:cNvSpPr/>
            <p:nvPr/>
          </p:nvSpPr>
          <p:spPr>
            <a:xfrm>
              <a:off x="733320" y="253368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0" name="CustomShape 38"/>
            <p:cNvSpPr/>
            <p:nvPr/>
          </p:nvSpPr>
          <p:spPr>
            <a:xfrm>
              <a:off x="352440" y="25243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1" name="CustomShape 39"/>
            <p:cNvSpPr/>
            <p:nvPr/>
          </p:nvSpPr>
          <p:spPr>
            <a:xfrm>
              <a:off x="-42840" y="216684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2" name="CustomShape 40"/>
            <p:cNvSpPr/>
            <p:nvPr/>
          </p:nvSpPr>
          <p:spPr>
            <a:xfrm>
              <a:off x="1876320" y="239544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3" name="CustomShape 41"/>
            <p:cNvSpPr/>
            <p:nvPr/>
          </p:nvSpPr>
          <p:spPr>
            <a:xfrm>
              <a:off x="2257560" y="239076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4" name="CustomShape 42"/>
            <p:cNvSpPr/>
            <p:nvPr/>
          </p:nvSpPr>
          <p:spPr>
            <a:xfrm>
              <a:off x="2638440" y="210996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5" name="CustomShape 43"/>
            <p:cNvSpPr/>
            <p:nvPr/>
          </p:nvSpPr>
          <p:spPr>
            <a:xfrm>
              <a:off x="3019320" y="217656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6" name="CustomShape 44"/>
            <p:cNvSpPr/>
            <p:nvPr/>
          </p:nvSpPr>
          <p:spPr>
            <a:xfrm>
              <a:off x="3400560" y="217656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7" name="CustomShape 45"/>
            <p:cNvSpPr/>
            <p:nvPr/>
          </p:nvSpPr>
          <p:spPr>
            <a:xfrm>
              <a:off x="3781440" y="25099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8" name="CustomShape 46"/>
            <p:cNvSpPr/>
            <p:nvPr/>
          </p:nvSpPr>
          <p:spPr>
            <a:xfrm>
              <a:off x="4162320" y="25099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49" name="CustomShape 47"/>
            <p:cNvSpPr/>
            <p:nvPr/>
          </p:nvSpPr>
          <p:spPr>
            <a:xfrm>
              <a:off x="4543560" y="222876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0" name="CustomShape 48"/>
            <p:cNvSpPr/>
            <p:nvPr/>
          </p:nvSpPr>
          <p:spPr>
            <a:xfrm>
              <a:off x="4924440" y="210528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1" name="CustomShape 49"/>
            <p:cNvSpPr/>
            <p:nvPr/>
          </p:nvSpPr>
          <p:spPr>
            <a:xfrm>
              <a:off x="5305320" y="233388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2" name="CustomShape 50"/>
            <p:cNvSpPr/>
            <p:nvPr/>
          </p:nvSpPr>
          <p:spPr>
            <a:xfrm>
              <a:off x="5686560" y="233388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3" name="CustomShape 51"/>
            <p:cNvSpPr/>
            <p:nvPr/>
          </p:nvSpPr>
          <p:spPr>
            <a:xfrm>
              <a:off x="6067440" y="240984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4" name="CustomShape 52"/>
            <p:cNvSpPr/>
            <p:nvPr/>
          </p:nvSpPr>
          <p:spPr>
            <a:xfrm>
              <a:off x="6448320" y="229068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5" name="CustomShape 53"/>
            <p:cNvSpPr/>
            <p:nvPr/>
          </p:nvSpPr>
          <p:spPr>
            <a:xfrm>
              <a:off x="6829560" y="258624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6" name="CustomShape 54"/>
            <p:cNvSpPr/>
            <p:nvPr/>
          </p:nvSpPr>
          <p:spPr>
            <a:xfrm>
              <a:off x="7210440" y="258624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7" name="CustomShape 55"/>
            <p:cNvSpPr/>
            <p:nvPr/>
          </p:nvSpPr>
          <p:spPr>
            <a:xfrm>
              <a:off x="7591320" y="200520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8" name="CustomShape 56"/>
            <p:cNvSpPr/>
            <p:nvPr/>
          </p:nvSpPr>
          <p:spPr>
            <a:xfrm>
              <a:off x="7972560" y="21193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59" name="CustomShape 57"/>
            <p:cNvSpPr/>
            <p:nvPr/>
          </p:nvSpPr>
          <p:spPr>
            <a:xfrm>
              <a:off x="8353440" y="21193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60" name="CustomShape 58"/>
            <p:cNvSpPr/>
            <p:nvPr/>
          </p:nvSpPr>
          <p:spPr>
            <a:xfrm>
              <a:off x="8734320" y="21193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sp>
          <p:nvSpPr>
            <p:cNvPr id="261" name="CustomShape 59"/>
            <p:cNvSpPr/>
            <p:nvPr/>
          </p:nvSpPr>
          <p:spPr>
            <a:xfrm>
              <a:off x="9129600" y="2428920"/>
              <a:ext cx="55800" cy="55800"/>
            </a:xfrm>
            <a:prstGeom prst="ellipse">
              <a:avLst/>
            </a:prstGeom>
            <a:solidFill>
              <a:srgbClr val="3C78D8"/>
            </a:solidFill>
            <a:ln>
              <a:noFill/>
            </a:ln>
          </p:spPr>
          <p:style>
            <a:lnRef idx="0">
              <a:scrgbClr r="0" g="0" b="0"/>
            </a:lnRef>
            <a:fillRef idx="0">
              <a:scrgbClr r="0" g="0" b="0"/>
            </a:fillRef>
            <a:effectRef idx="0">
              <a:scrgbClr r="0" g="0" b="0"/>
            </a:effectRef>
            <a:fontRef idx="minor"/>
          </p:style>
        </p:sp>
      </p:grpSp>
      <p:sp>
        <p:nvSpPr>
          <p:cNvPr id="262" name="CustomShape 60"/>
          <p:cNvSpPr/>
          <p:nvPr/>
        </p:nvSpPr>
        <p:spPr>
          <a:xfrm>
            <a:off x="2990880" y="2147760"/>
            <a:ext cx="113400" cy="113400"/>
          </a:xfrm>
          <a:prstGeom prst="ellipse">
            <a:avLst/>
          </a:prstGeom>
          <a:noFill/>
          <a:ln w="9360">
            <a:solidFill>
              <a:srgbClr val="3C78D8"/>
            </a:solidFill>
            <a:round/>
          </a:ln>
        </p:spPr>
        <p:style>
          <a:lnRef idx="0">
            <a:scrgbClr r="0" g="0" b="0"/>
          </a:lnRef>
          <a:fillRef idx="0">
            <a:scrgbClr r="0" g="0" b="0"/>
          </a:fillRef>
          <a:effectRef idx="0">
            <a:scrgbClr r="0" g="0" b="0"/>
          </a:effectRef>
          <a:fontRef idx="minor"/>
        </p:style>
      </p:sp>
      <p:sp>
        <p:nvSpPr>
          <p:cNvPr id="263" name="CustomShape 61"/>
          <p:cNvSpPr/>
          <p:nvPr/>
        </p:nvSpPr>
        <p:spPr>
          <a:xfrm>
            <a:off x="1085760" y="2433600"/>
            <a:ext cx="113400" cy="113400"/>
          </a:xfrm>
          <a:prstGeom prst="ellipse">
            <a:avLst/>
          </a:prstGeom>
          <a:noFill/>
          <a:ln w="9360">
            <a:solidFill>
              <a:srgbClr val="3C78D8"/>
            </a:solidFill>
            <a:round/>
          </a:ln>
        </p:spPr>
        <p:style>
          <a:lnRef idx="0">
            <a:scrgbClr r="0" g="0" b="0"/>
          </a:lnRef>
          <a:fillRef idx="0">
            <a:scrgbClr r="0" g="0" b="0"/>
          </a:fillRef>
          <a:effectRef idx="0">
            <a:scrgbClr r="0" g="0" b="0"/>
          </a:effectRef>
          <a:fontRef idx="minor"/>
        </p:style>
      </p:sp>
      <p:sp>
        <p:nvSpPr>
          <p:cNvPr id="264" name="CustomShape 62"/>
          <p:cNvSpPr/>
          <p:nvPr/>
        </p:nvSpPr>
        <p:spPr>
          <a:xfrm>
            <a:off x="4895640" y="2077560"/>
            <a:ext cx="113400" cy="113400"/>
          </a:xfrm>
          <a:prstGeom prst="ellipse">
            <a:avLst/>
          </a:prstGeom>
          <a:noFill/>
          <a:ln w="9360">
            <a:solidFill>
              <a:srgbClr val="3C78D8"/>
            </a:solidFill>
            <a:round/>
          </a:ln>
        </p:spPr>
        <p:style>
          <a:lnRef idx="0">
            <a:scrgbClr r="0" g="0" b="0"/>
          </a:lnRef>
          <a:fillRef idx="0">
            <a:scrgbClr r="0" g="0" b="0"/>
          </a:fillRef>
          <a:effectRef idx="0">
            <a:scrgbClr r="0" g="0" b="0"/>
          </a:effectRef>
          <a:fontRef idx="minor"/>
        </p:style>
      </p:sp>
      <p:sp>
        <p:nvSpPr>
          <p:cNvPr id="265" name="CustomShape 63"/>
          <p:cNvSpPr/>
          <p:nvPr/>
        </p:nvSpPr>
        <p:spPr>
          <a:xfrm rot="8100000">
            <a:off x="8700120" y="189108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266"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67"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4" name="Group 1"/>
          <p:cNvGrpSpPr/>
          <p:nvPr/>
        </p:nvGrpSpPr>
        <p:grpSpPr>
          <a:xfrm>
            <a:off x="380880" y="0"/>
            <a:ext cx="8382600" cy="5161320"/>
            <a:chOff x="380880" y="0"/>
            <a:chExt cx="8382600" cy="5161320"/>
          </a:xfrm>
        </p:grpSpPr>
        <p:sp>
          <p:nvSpPr>
            <p:cNvPr id="305"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06"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07"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08"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09"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0"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1"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2"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3"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4"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5"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316"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17"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18"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19"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0"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1"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2"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3"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4"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5"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6"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327"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328"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29"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330"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331"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332"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333" name="Group 30"/>
          <p:cNvGrpSpPr/>
          <p:nvPr/>
        </p:nvGrpSpPr>
        <p:grpSpPr>
          <a:xfrm>
            <a:off x="-9360" y="4462560"/>
            <a:ext cx="9166680" cy="594000"/>
            <a:chOff x="-9360" y="4462560"/>
            <a:chExt cx="9166680" cy="594000"/>
          </a:xfrm>
        </p:grpSpPr>
        <p:sp>
          <p:nvSpPr>
            <p:cNvPr id="334"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335"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336"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337" name="Group 34"/>
          <p:cNvGrpSpPr/>
          <p:nvPr/>
        </p:nvGrpSpPr>
        <p:grpSpPr>
          <a:xfrm>
            <a:off x="-42840" y="4443480"/>
            <a:ext cx="9228240" cy="641520"/>
            <a:chOff x="-42840" y="4443480"/>
            <a:chExt cx="9228240" cy="641520"/>
          </a:xfrm>
        </p:grpSpPr>
        <p:sp>
          <p:nvSpPr>
            <p:cNvPr id="338"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39"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0"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1"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2"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3"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4"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5"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6"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7"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8"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49"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0"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1"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2"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3"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4"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5"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6"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7"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8"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59"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60"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61"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362"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363"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364"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365"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366"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367" name="PlaceHolder 64"/>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68"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5" name="Group 1"/>
          <p:cNvGrpSpPr/>
          <p:nvPr/>
        </p:nvGrpSpPr>
        <p:grpSpPr>
          <a:xfrm>
            <a:off x="380880" y="0"/>
            <a:ext cx="8382600" cy="5161320"/>
            <a:chOff x="380880" y="0"/>
            <a:chExt cx="8382600" cy="5161320"/>
          </a:xfrm>
        </p:grpSpPr>
        <p:sp>
          <p:nvSpPr>
            <p:cNvPr id="406"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07"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08"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09"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0"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1"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2"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3"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4"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5"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6"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417"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18"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19"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0"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1"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2"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3"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4"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5"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6"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7"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428"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429"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430"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431"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432"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433"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434" name="Group 30"/>
          <p:cNvGrpSpPr/>
          <p:nvPr/>
        </p:nvGrpSpPr>
        <p:grpSpPr>
          <a:xfrm>
            <a:off x="-9360" y="4462560"/>
            <a:ext cx="9166680" cy="594000"/>
            <a:chOff x="-9360" y="4462560"/>
            <a:chExt cx="9166680" cy="594000"/>
          </a:xfrm>
        </p:grpSpPr>
        <p:sp>
          <p:nvSpPr>
            <p:cNvPr id="435"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436"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437"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438" name="Group 34"/>
          <p:cNvGrpSpPr/>
          <p:nvPr/>
        </p:nvGrpSpPr>
        <p:grpSpPr>
          <a:xfrm>
            <a:off x="-42840" y="4443480"/>
            <a:ext cx="9228240" cy="641520"/>
            <a:chOff x="-42840" y="4443480"/>
            <a:chExt cx="9228240" cy="641520"/>
          </a:xfrm>
        </p:grpSpPr>
        <p:sp>
          <p:nvSpPr>
            <p:cNvPr id="439"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0"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1"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2"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3"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4"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5"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6"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7"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8"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49"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0"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1"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2"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3"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4"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5"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6"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7"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8"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59"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0"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1"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2"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3"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464"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465"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466"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467"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468"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69"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06" name="Group 1"/>
          <p:cNvGrpSpPr/>
          <p:nvPr/>
        </p:nvGrpSpPr>
        <p:grpSpPr>
          <a:xfrm>
            <a:off x="380880" y="0"/>
            <a:ext cx="8382600" cy="5161320"/>
            <a:chOff x="380880" y="0"/>
            <a:chExt cx="8382600" cy="5161320"/>
          </a:xfrm>
        </p:grpSpPr>
        <p:sp>
          <p:nvSpPr>
            <p:cNvPr id="507"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08"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09"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0"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1"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2"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3"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4"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5"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6"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7"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518"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19"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0"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1"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2"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3"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4"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5"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6"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7"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8"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529"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530"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531"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532"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533"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534"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535" name="Group 30"/>
          <p:cNvGrpSpPr/>
          <p:nvPr/>
        </p:nvGrpSpPr>
        <p:grpSpPr>
          <a:xfrm>
            <a:off x="-9360" y="4462560"/>
            <a:ext cx="9166680" cy="594000"/>
            <a:chOff x="-9360" y="4462560"/>
            <a:chExt cx="9166680" cy="594000"/>
          </a:xfrm>
        </p:grpSpPr>
        <p:sp>
          <p:nvSpPr>
            <p:cNvPr id="536"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537"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538"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539" name="Group 34"/>
          <p:cNvGrpSpPr/>
          <p:nvPr/>
        </p:nvGrpSpPr>
        <p:grpSpPr>
          <a:xfrm>
            <a:off x="-42840" y="4443480"/>
            <a:ext cx="9228240" cy="641520"/>
            <a:chOff x="-42840" y="4443480"/>
            <a:chExt cx="9228240" cy="641520"/>
          </a:xfrm>
        </p:grpSpPr>
        <p:sp>
          <p:nvSpPr>
            <p:cNvPr id="540"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1"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2"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3"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4"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5"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6"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7"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8"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49"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0"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1"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2"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3"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4"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5"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6"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7"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8"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59"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60"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61"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62"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63"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564"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565"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566"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567"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568"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569"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70"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7" name="Group 1"/>
          <p:cNvGrpSpPr/>
          <p:nvPr/>
        </p:nvGrpSpPr>
        <p:grpSpPr>
          <a:xfrm>
            <a:off x="380880" y="0"/>
            <a:ext cx="8382600" cy="5161320"/>
            <a:chOff x="380880" y="0"/>
            <a:chExt cx="8382600" cy="5161320"/>
          </a:xfrm>
        </p:grpSpPr>
        <p:sp>
          <p:nvSpPr>
            <p:cNvPr id="608"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09"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0"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1"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2"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3"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4"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5"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6"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7"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8"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619"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0"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1"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2"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3"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4"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5"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6"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7"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8"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29"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630"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631"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632"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633"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634"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635"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636" name="Group 30"/>
          <p:cNvGrpSpPr/>
          <p:nvPr/>
        </p:nvGrpSpPr>
        <p:grpSpPr>
          <a:xfrm>
            <a:off x="-9360" y="4462560"/>
            <a:ext cx="9166680" cy="594000"/>
            <a:chOff x="-9360" y="4462560"/>
            <a:chExt cx="9166680" cy="594000"/>
          </a:xfrm>
        </p:grpSpPr>
        <p:sp>
          <p:nvSpPr>
            <p:cNvPr id="637"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638"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639"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640" name="Group 34"/>
          <p:cNvGrpSpPr/>
          <p:nvPr/>
        </p:nvGrpSpPr>
        <p:grpSpPr>
          <a:xfrm>
            <a:off x="-42840" y="4443480"/>
            <a:ext cx="9228240" cy="641520"/>
            <a:chOff x="-42840" y="4443480"/>
            <a:chExt cx="9228240" cy="641520"/>
          </a:xfrm>
        </p:grpSpPr>
        <p:sp>
          <p:nvSpPr>
            <p:cNvPr id="641"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2"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3"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4"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5"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6"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7"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8"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49"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0"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1"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2"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3"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4"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5"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6"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7"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8"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59"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60"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61"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62"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63"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64"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665"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666"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667"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668"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669"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670"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671"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08" name="Group 1"/>
          <p:cNvGrpSpPr/>
          <p:nvPr/>
        </p:nvGrpSpPr>
        <p:grpSpPr>
          <a:xfrm>
            <a:off x="380880" y="0"/>
            <a:ext cx="8382600" cy="5161320"/>
            <a:chOff x="380880" y="0"/>
            <a:chExt cx="8382600" cy="5161320"/>
          </a:xfrm>
        </p:grpSpPr>
        <p:sp>
          <p:nvSpPr>
            <p:cNvPr id="709"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0"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1"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2"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3"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4"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5"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6"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7"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8"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19"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720"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1"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2"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3"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4"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5"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6"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7"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8"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29"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30"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731"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732" name="CustomShape 25"/>
          <p:cNvSpPr/>
          <p:nvPr/>
        </p:nvSpPr>
        <p:spPr>
          <a:xfrm>
            <a:off x="-20160" y="636840"/>
            <a:ext cx="9203040" cy="4549680"/>
          </a:xfrm>
          <a:custGeom>
            <a:avLst/>
            <a:gdLst/>
            <a:ahLst/>
            <a:cxnLst/>
            <a:rect l="l" t="t" r="r" b="b"/>
            <a:pathLst>
              <a:path w="368158" h="182036">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733" name="CustomShape 26"/>
          <p:cNvSpPr/>
          <p:nvPr/>
        </p:nvSpPr>
        <p:spPr>
          <a:xfrm>
            <a:off x="-33480" y="768240"/>
            <a:ext cx="9209520" cy="4404960"/>
          </a:xfrm>
          <a:custGeom>
            <a:avLst/>
            <a:gdLst/>
            <a:ahLst/>
            <a:cxnLst/>
            <a:rect l="l" t="t" r="r" b="b"/>
            <a:pathLst>
              <a:path w="368426" h="176248">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734" name="CustomShape 27"/>
          <p:cNvSpPr/>
          <p:nvPr/>
        </p:nvSpPr>
        <p:spPr>
          <a:xfrm rot="8100000">
            <a:off x="1847880" y="44352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735" name="CustomShape 28"/>
          <p:cNvSpPr/>
          <p:nvPr/>
        </p:nvSpPr>
        <p:spPr>
          <a:xfrm rot="8100000">
            <a:off x="6039000" y="72720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736" name="CustomShape 29"/>
          <p:cNvSpPr/>
          <p:nvPr/>
        </p:nvSpPr>
        <p:spPr>
          <a:xfrm rot="8100000">
            <a:off x="7182000" y="76068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737" name="Group 30"/>
          <p:cNvGrpSpPr/>
          <p:nvPr/>
        </p:nvGrpSpPr>
        <p:grpSpPr>
          <a:xfrm>
            <a:off x="-9360" y="652320"/>
            <a:ext cx="9166680" cy="594360"/>
            <a:chOff x="-9360" y="652320"/>
            <a:chExt cx="9166680" cy="594360"/>
          </a:xfrm>
        </p:grpSpPr>
        <p:sp>
          <p:nvSpPr>
            <p:cNvPr id="738" name="CustomShape 31"/>
            <p:cNvSpPr/>
            <p:nvPr/>
          </p:nvSpPr>
          <p:spPr>
            <a:xfrm>
              <a:off x="-9360" y="77148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739" name="CustomShape 32"/>
            <p:cNvSpPr/>
            <p:nvPr/>
          </p:nvSpPr>
          <p:spPr>
            <a:xfrm>
              <a:off x="4195800" y="65232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740" name="CustomShape 33"/>
            <p:cNvSpPr/>
            <p:nvPr/>
          </p:nvSpPr>
          <p:spPr>
            <a:xfrm>
              <a:off x="7624800" y="66204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741" name="Group 34"/>
          <p:cNvGrpSpPr/>
          <p:nvPr/>
        </p:nvGrpSpPr>
        <p:grpSpPr>
          <a:xfrm>
            <a:off x="-42840" y="633600"/>
            <a:ext cx="9228240" cy="641520"/>
            <a:chOff x="-42840" y="633600"/>
            <a:chExt cx="9228240" cy="641520"/>
          </a:xfrm>
        </p:grpSpPr>
        <p:sp>
          <p:nvSpPr>
            <p:cNvPr id="742" name="CustomShape 35"/>
            <p:cNvSpPr/>
            <p:nvPr/>
          </p:nvSpPr>
          <p:spPr>
            <a:xfrm>
              <a:off x="1114560" y="10908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3" name="CustomShape 36"/>
            <p:cNvSpPr/>
            <p:nvPr/>
          </p:nvSpPr>
          <p:spPr>
            <a:xfrm>
              <a:off x="1495440" y="121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4" name="CustomShape 37"/>
            <p:cNvSpPr/>
            <p:nvPr/>
          </p:nvSpPr>
          <p:spPr>
            <a:xfrm>
              <a:off x="733320" y="1162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5" name="CustomShape 38"/>
            <p:cNvSpPr/>
            <p:nvPr/>
          </p:nvSpPr>
          <p:spPr>
            <a:xfrm>
              <a:off x="352440" y="11527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6" name="CustomShape 39"/>
            <p:cNvSpPr/>
            <p:nvPr/>
          </p:nvSpPr>
          <p:spPr>
            <a:xfrm>
              <a:off x="-42840" y="795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7" name="CustomShape 40"/>
            <p:cNvSpPr/>
            <p:nvPr/>
          </p:nvSpPr>
          <p:spPr>
            <a:xfrm>
              <a:off x="1876320" y="1023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8" name="CustomShape 41"/>
            <p:cNvSpPr/>
            <p:nvPr/>
          </p:nvSpPr>
          <p:spPr>
            <a:xfrm>
              <a:off x="2257560" y="1019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49" name="CustomShape 42"/>
            <p:cNvSpPr/>
            <p:nvPr/>
          </p:nvSpPr>
          <p:spPr>
            <a:xfrm>
              <a:off x="2638440" y="7383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0" name="CustomShape 43"/>
            <p:cNvSpPr/>
            <p:nvPr/>
          </p:nvSpPr>
          <p:spPr>
            <a:xfrm>
              <a:off x="3019320" y="804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1" name="CustomShape 44"/>
            <p:cNvSpPr/>
            <p:nvPr/>
          </p:nvSpPr>
          <p:spPr>
            <a:xfrm>
              <a:off x="3400560" y="804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2" name="CustomShape 45"/>
            <p:cNvSpPr/>
            <p:nvPr/>
          </p:nvSpPr>
          <p:spPr>
            <a:xfrm>
              <a:off x="3781440" y="1138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3" name="CustomShape 46"/>
            <p:cNvSpPr/>
            <p:nvPr/>
          </p:nvSpPr>
          <p:spPr>
            <a:xfrm>
              <a:off x="4162320" y="1138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4" name="CustomShape 47"/>
            <p:cNvSpPr/>
            <p:nvPr/>
          </p:nvSpPr>
          <p:spPr>
            <a:xfrm>
              <a:off x="4543560" y="857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5" name="CustomShape 48"/>
            <p:cNvSpPr/>
            <p:nvPr/>
          </p:nvSpPr>
          <p:spPr>
            <a:xfrm>
              <a:off x="4924440" y="733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6" name="CustomShape 49"/>
            <p:cNvSpPr/>
            <p:nvPr/>
          </p:nvSpPr>
          <p:spPr>
            <a:xfrm>
              <a:off x="5305320" y="9622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7" name="CustomShape 50"/>
            <p:cNvSpPr/>
            <p:nvPr/>
          </p:nvSpPr>
          <p:spPr>
            <a:xfrm>
              <a:off x="5686560" y="9622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8" name="CustomShape 51"/>
            <p:cNvSpPr/>
            <p:nvPr/>
          </p:nvSpPr>
          <p:spPr>
            <a:xfrm>
              <a:off x="6067440" y="103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59" name="CustomShape 52"/>
            <p:cNvSpPr/>
            <p:nvPr/>
          </p:nvSpPr>
          <p:spPr>
            <a:xfrm>
              <a:off x="6448320" y="919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0" name="CustomShape 53"/>
            <p:cNvSpPr/>
            <p:nvPr/>
          </p:nvSpPr>
          <p:spPr>
            <a:xfrm>
              <a:off x="6829560" y="12146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1" name="CustomShape 54"/>
            <p:cNvSpPr/>
            <p:nvPr/>
          </p:nvSpPr>
          <p:spPr>
            <a:xfrm>
              <a:off x="7210440" y="12146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2" name="CustomShape 55"/>
            <p:cNvSpPr/>
            <p:nvPr/>
          </p:nvSpPr>
          <p:spPr>
            <a:xfrm>
              <a:off x="7591320" y="633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3" name="CustomShape 56"/>
            <p:cNvSpPr/>
            <p:nvPr/>
          </p:nvSpPr>
          <p:spPr>
            <a:xfrm>
              <a:off x="7972560" y="7477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4" name="CustomShape 57"/>
            <p:cNvSpPr/>
            <p:nvPr/>
          </p:nvSpPr>
          <p:spPr>
            <a:xfrm>
              <a:off x="8353440" y="7477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5" name="CustomShape 58"/>
            <p:cNvSpPr/>
            <p:nvPr/>
          </p:nvSpPr>
          <p:spPr>
            <a:xfrm>
              <a:off x="8734320" y="7477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766" name="CustomShape 59"/>
            <p:cNvSpPr/>
            <p:nvPr/>
          </p:nvSpPr>
          <p:spPr>
            <a:xfrm>
              <a:off x="9129600" y="1057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767" name="CustomShape 60"/>
          <p:cNvSpPr/>
          <p:nvPr/>
        </p:nvSpPr>
        <p:spPr>
          <a:xfrm>
            <a:off x="2990880" y="77616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768" name="CustomShape 61"/>
          <p:cNvSpPr/>
          <p:nvPr/>
        </p:nvSpPr>
        <p:spPr>
          <a:xfrm>
            <a:off x="1085760" y="10620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769" name="CustomShape 62"/>
          <p:cNvSpPr/>
          <p:nvPr/>
        </p:nvSpPr>
        <p:spPr>
          <a:xfrm>
            <a:off x="4895640" y="70596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770" name="CustomShape 63"/>
          <p:cNvSpPr/>
          <p:nvPr/>
        </p:nvSpPr>
        <p:spPr>
          <a:xfrm rot="8100000">
            <a:off x="8700120" y="51948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771"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2"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9" name="Group 1"/>
          <p:cNvGrpSpPr/>
          <p:nvPr/>
        </p:nvGrpSpPr>
        <p:grpSpPr>
          <a:xfrm>
            <a:off x="380880" y="0"/>
            <a:ext cx="8382600" cy="5161320"/>
            <a:chOff x="380880" y="0"/>
            <a:chExt cx="8382600" cy="5161320"/>
          </a:xfrm>
        </p:grpSpPr>
        <p:sp>
          <p:nvSpPr>
            <p:cNvPr id="810" name="CustomShape 2"/>
            <p:cNvSpPr/>
            <p:nvPr/>
          </p:nvSpPr>
          <p:spPr>
            <a:xfrm>
              <a:off x="762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1" name="CustomShape 3"/>
            <p:cNvSpPr/>
            <p:nvPr/>
          </p:nvSpPr>
          <p:spPr>
            <a:xfrm>
              <a:off x="1523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2" name="CustomShape 4"/>
            <p:cNvSpPr/>
            <p:nvPr/>
          </p:nvSpPr>
          <p:spPr>
            <a:xfrm>
              <a:off x="2286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3" name="CustomShape 5"/>
            <p:cNvSpPr/>
            <p:nvPr/>
          </p:nvSpPr>
          <p:spPr>
            <a:xfrm>
              <a:off x="3048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4" name="CustomShape 6"/>
            <p:cNvSpPr/>
            <p:nvPr/>
          </p:nvSpPr>
          <p:spPr>
            <a:xfrm>
              <a:off x="3809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5" name="CustomShape 7"/>
            <p:cNvSpPr/>
            <p:nvPr/>
          </p:nvSpPr>
          <p:spPr>
            <a:xfrm>
              <a:off x="4572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6" name="CustomShape 8"/>
            <p:cNvSpPr/>
            <p:nvPr/>
          </p:nvSpPr>
          <p:spPr>
            <a:xfrm>
              <a:off x="5334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7" name="CustomShape 9"/>
            <p:cNvSpPr/>
            <p:nvPr/>
          </p:nvSpPr>
          <p:spPr>
            <a:xfrm>
              <a:off x="6095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8" name="CustomShape 10"/>
            <p:cNvSpPr/>
            <p:nvPr/>
          </p:nvSpPr>
          <p:spPr>
            <a:xfrm>
              <a:off x="685800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19" name="CustomShape 11"/>
            <p:cNvSpPr/>
            <p:nvPr/>
          </p:nvSpPr>
          <p:spPr>
            <a:xfrm>
              <a:off x="762012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20" name="CustomShape 12"/>
            <p:cNvSpPr/>
            <p:nvPr/>
          </p:nvSpPr>
          <p:spPr>
            <a:xfrm>
              <a:off x="8381880" y="0"/>
              <a:ext cx="360" cy="5161320"/>
            </a:xfrm>
            <a:custGeom>
              <a:avLst/>
              <a:gdLst/>
              <a:ahLst/>
              <a:cxnLst/>
              <a:rect l="l" t="t" r="r" b="b"/>
              <a:pathLst>
                <a:path w="21600" h="21600">
                  <a:moveTo>
                    <a:pt x="0" y="0"/>
                  </a:moveTo>
                  <a:lnTo>
                    <a:pt x="21600" y="21600"/>
                  </a:lnTo>
                </a:path>
              </a:pathLst>
            </a:custGeom>
            <a:noFill/>
            <a:ln w="9360">
              <a:solidFill>
                <a:srgbClr val="F3F3F3"/>
              </a:solidFill>
              <a:round/>
            </a:ln>
          </p:spPr>
          <p:style>
            <a:lnRef idx="0">
              <a:scrgbClr r="0" g="0" b="0"/>
            </a:lnRef>
            <a:fillRef idx="0">
              <a:scrgbClr r="0" g="0" b="0"/>
            </a:fillRef>
            <a:effectRef idx="0">
              <a:scrgbClr r="0" g="0" b="0"/>
            </a:effectRef>
            <a:fontRef idx="minor"/>
          </p:style>
        </p:sp>
        <p:sp>
          <p:nvSpPr>
            <p:cNvPr id="821" name="CustomShape 13"/>
            <p:cNvSpPr/>
            <p:nvPr/>
          </p:nvSpPr>
          <p:spPr>
            <a:xfrm>
              <a:off x="380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2" name="CustomShape 14"/>
            <p:cNvSpPr/>
            <p:nvPr/>
          </p:nvSpPr>
          <p:spPr>
            <a:xfrm>
              <a:off x="1143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3" name="CustomShape 15"/>
            <p:cNvSpPr/>
            <p:nvPr/>
          </p:nvSpPr>
          <p:spPr>
            <a:xfrm>
              <a:off x="1905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4" name="CustomShape 16"/>
            <p:cNvSpPr/>
            <p:nvPr/>
          </p:nvSpPr>
          <p:spPr>
            <a:xfrm>
              <a:off x="2666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5" name="CustomShape 17"/>
            <p:cNvSpPr/>
            <p:nvPr/>
          </p:nvSpPr>
          <p:spPr>
            <a:xfrm>
              <a:off x="3429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6" name="CustomShape 18"/>
            <p:cNvSpPr/>
            <p:nvPr/>
          </p:nvSpPr>
          <p:spPr>
            <a:xfrm>
              <a:off x="4191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7" name="CustomShape 19"/>
            <p:cNvSpPr/>
            <p:nvPr/>
          </p:nvSpPr>
          <p:spPr>
            <a:xfrm>
              <a:off x="4952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8" name="CustomShape 20"/>
            <p:cNvSpPr/>
            <p:nvPr/>
          </p:nvSpPr>
          <p:spPr>
            <a:xfrm>
              <a:off x="5715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29" name="CustomShape 21"/>
            <p:cNvSpPr/>
            <p:nvPr/>
          </p:nvSpPr>
          <p:spPr>
            <a:xfrm>
              <a:off x="6477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30" name="CustomShape 22"/>
            <p:cNvSpPr/>
            <p:nvPr/>
          </p:nvSpPr>
          <p:spPr>
            <a:xfrm>
              <a:off x="723888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31" name="CustomShape 23"/>
            <p:cNvSpPr/>
            <p:nvPr/>
          </p:nvSpPr>
          <p:spPr>
            <a:xfrm>
              <a:off x="800100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sp>
          <p:nvSpPr>
            <p:cNvPr id="832" name="CustomShape 24"/>
            <p:cNvSpPr/>
            <p:nvPr/>
          </p:nvSpPr>
          <p:spPr>
            <a:xfrm>
              <a:off x="8763120" y="0"/>
              <a:ext cx="360" cy="5161320"/>
            </a:xfrm>
            <a:custGeom>
              <a:avLst/>
              <a:gdLst/>
              <a:ahLst/>
              <a:cxnLst/>
              <a:rect l="l" t="t" r="r" b="b"/>
              <a:pathLst>
                <a:path w="21600" h="21600">
                  <a:moveTo>
                    <a:pt x="0" y="0"/>
                  </a:moveTo>
                  <a:lnTo>
                    <a:pt x="21600" y="21600"/>
                  </a:lnTo>
                </a:path>
              </a:pathLst>
            </a:custGeom>
            <a:noFill/>
            <a:ln w="9360">
              <a:solidFill>
                <a:srgbClr val="F3F3F3"/>
              </a:solidFill>
              <a:prstDash val="dash"/>
              <a:round/>
            </a:ln>
          </p:spPr>
          <p:style>
            <a:lnRef idx="0">
              <a:scrgbClr r="0" g="0" b="0"/>
            </a:lnRef>
            <a:fillRef idx="0">
              <a:scrgbClr r="0" g="0" b="0"/>
            </a:fillRef>
            <a:effectRef idx="0">
              <a:scrgbClr r="0" g="0" b="0"/>
            </a:effectRef>
            <a:fontRef idx="minor"/>
          </p:style>
        </p:sp>
      </p:grpSp>
      <p:sp>
        <p:nvSpPr>
          <p:cNvPr id="833" name="CustomShape 25"/>
          <p:cNvSpPr/>
          <p:nvPr/>
        </p:nvSpPr>
        <p:spPr>
          <a:xfrm>
            <a:off x="-28440" y="4446720"/>
            <a:ext cx="9190440" cy="711360"/>
          </a:xfrm>
          <a:custGeom>
            <a:avLst/>
            <a:gdLst/>
            <a:ahLst/>
            <a:cxn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834" name="CustomShape 26"/>
          <p:cNvSpPr/>
          <p:nvPr/>
        </p:nvSpPr>
        <p:spPr>
          <a:xfrm>
            <a:off x="-28440" y="4578120"/>
            <a:ext cx="9190440" cy="583200"/>
          </a:xfrm>
          <a:custGeom>
            <a:avLst/>
            <a:gdLst/>
            <a:ahLst/>
            <a:cxn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000"/>
            </a:srgbClr>
          </a:solidFill>
          <a:ln>
            <a:noFill/>
          </a:ln>
        </p:spPr>
        <p:style>
          <a:lnRef idx="0">
            <a:scrgbClr r="0" g="0" b="0"/>
          </a:lnRef>
          <a:fillRef idx="0">
            <a:scrgbClr r="0" g="0" b="0"/>
          </a:fillRef>
          <a:effectRef idx="0">
            <a:scrgbClr r="0" g="0" b="0"/>
          </a:effectRef>
          <a:fontRef idx="minor"/>
        </p:style>
      </p:sp>
      <p:sp>
        <p:nvSpPr>
          <p:cNvPr id="835" name="CustomShape 27"/>
          <p:cNvSpPr/>
          <p:nvPr/>
        </p:nvSpPr>
        <p:spPr>
          <a:xfrm rot="8100000">
            <a:off x="1847880" y="4253400"/>
            <a:ext cx="121680" cy="12168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836" name="CustomShape 28"/>
          <p:cNvSpPr/>
          <p:nvPr/>
        </p:nvSpPr>
        <p:spPr>
          <a:xfrm rot="8100000">
            <a:off x="6039000" y="4537440"/>
            <a:ext cx="121680" cy="121680"/>
          </a:xfrm>
          <a:prstGeom prst="teardrop">
            <a:avLst>
              <a:gd name="adj" fmla="val 100000"/>
            </a:avLst>
          </a:prstGeom>
          <a:noFill/>
          <a:ln w="28440">
            <a:solidFill>
              <a:schemeClr val="accent1"/>
            </a:solidFill>
            <a:round/>
          </a:ln>
        </p:spPr>
        <p:style>
          <a:lnRef idx="0">
            <a:scrgbClr r="0" g="0" b="0"/>
          </a:lnRef>
          <a:fillRef idx="0">
            <a:scrgbClr r="0" g="0" b="0"/>
          </a:fillRef>
          <a:effectRef idx="0">
            <a:scrgbClr r="0" g="0" b="0"/>
          </a:effectRef>
          <a:fontRef idx="minor"/>
        </p:style>
      </p:sp>
      <p:sp>
        <p:nvSpPr>
          <p:cNvPr id="837" name="CustomShape 29"/>
          <p:cNvSpPr/>
          <p:nvPr/>
        </p:nvSpPr>
        <p:spPr>
          <a:xfrm rot="8100000">
            <a:off x="7182000" y="4570560"/>
            <a:ext cx="121680" cy="12168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grpSp>
        <p:nvGrpSpPr>
          <p:cNvPr id="838" name="Group 30"/>
          <p:cNvGrpSpPr/>
          <p:nvPr/>
        </p:nvGrpSpPr>
        <p:grpSpPr>
          <a:xfrm>
            <a:off x="-9360" y="4462560"/>
            <a:ext cx="9166680" cy="594000"/>
            <a:chOff x="-9360" y="4462560"/>
            <a:chExt cx="9166680" cy="594000"/>
          </a:xfrm>
        </p:grpSpPr>
        <p:sp>
          <p:nvSpPr>
            <p:cNvPr id="839" name="CustomShape 31"/>
            <p:cNvSpPr/>
            <p:nvPr/>
          </p:nvSpPr>
          <p:spPr>
            <a:xfrm>
              <a:off x="-9360" y="4581360"/>
              <a:ext cx="4204080" cy="475200"/>
            </a:xfrm>
            <a:custGeom>
              <a:avLst/>
              <a:gdLst/>
              <a:ahLst/>
              <a:cxn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840" name="CustomShape 32"/>
            <p:cNvSpPr/>
            <p:nvPr/>
          </p:nvSpPr>
          <p:spPr>
            <a:xfrm>
              <a:off x="4195800" y="4462560"/>
              <a:ext cx="3423240" cy="589320"/>
            </a:xfrm>
            <a:custGeom>
              <a:avLst/>
              <a:gdLst/>
              <a:ahLst/>
              <a:cxn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chemeClr val="accent2"/>
              </a:solidFill>
              <a:round/>
            </a:ln>
          </p:spPr>
          <p:style>
            <a:lnRef idx="0">
              <a:scrgbClr r="0" g="0" b="0"/>
            </a:lnRef>
            <a:fillRef idx="0">
              <a:scrgbClr r="0" g="0" b="0"/>
            </a:fillRef>
            <a:effectRef idx="0">
              <a:scrgbClr r="0" g="0" b="0"/>
            </a:effectRef>
            <a:fontRef idx="minor"/>
          </p:style>
        </p:sp>
        <p:sp>
          <p:nvSpPr>
            <p:cNvPr id="841" name="CustomShape 33"/>
            <p:cNvSpPr/>
            <p:nvPr/>
          </p:nvSpPr>
          <p:spPr>
            <a:xfrm>
              <a:off x="7624800" y="4471920"/>
              <a:ext cx="1532520" cy="413280"/>
            </a:xfrm>
            <a:custGeom>
              <a:avLst/>
              <a:gdLst/>
              <a:ahLst/>
              <a:cxnLst/>
              <a:rect l="l" t="t" r="r" b="b"/>
              <a:pathLst>
                <a:path w="61341" h="16573">
                  <a:moveTo>
                    <a:pt x="0" y="0"/>
                  </a:moveTo>
                  <a:lnTo>
                    <a:pt x="15049" y="4762"/>
                  </a:lnTo>
                  <a:lnTo>
                    <a:pt x="30670" y="4762"/>
                  </a:lnTo>
                  <a:lnTo>
                    <a:pt x="45910" y="4762"/>
                  </a:lnTo>
                  <a:lnTo>
                    <a:pt x="61341" y="16573"/>
                  </a:lnTo>
                </a:path>
              </a:pathLst>
            </a:custGeom>
            <a:noFill/>
            <a:ln w="9360">
              <a:solidFill>
                <a:schemeClr val="accent2"/>
              </a:solidFill>
              <a:round/>
            </a:ln>
          </p:spPr>
          <p:style>
            <a:lnRef idx="0">
              <a:scrgbClr r="0" g="0" b="0"/>
            </a:lnRef>
            <a:fillRef idx="0">
              <a:scrgbClr r="0" g="0" b="0"/>
            </a:fillRef>
            <a:effectRef idx="0">
              <a:scrgbClr r="0" g="0" b="0"/>
            </a:effectRef>
            <a:fontRef idx="minor"/>
          </p:style>
        </p:sp>
      </p:grpSp>
      <p:grpSp>
        <p:nvGrpSpPr>
          <p:cNvPr id="842" name="Group 34"/>
          <p:cNvGrpSpPr/>
          <p:nvPr/>
        </p:nvGrpSpPr>
        <p:grpSpPr>
          <a:xfrm>
            <a:off x="-42840" y="4443480"/>
            <a:ext cx="9228240" cy="641520"/>
            <a:chOff x="-42840" y="4443480"/>
            <a:chExt cx="9228240" cy="641520"/>
          </a:xfrm>
        </p:grpSpPr>
        <p:sp>
          <p:nvSpPr>
            <p:cNvPr id="843" name="CustomShape 35"/>
            <p:cNvSpPr/>
            <p:nvPr/>
          </p:nvSpPr>
          <p:spPr>
            <a:xfrm>
              <a:off x="1114560" y="49006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44" name="CustomShape 36"/>
            <p:cNvSpPr/>
            <p:nvPr/>
          </p:nvSpPr>
          <p:spPr>
            <a:xfrm>
              <a:off x="1495440" y="5029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45" name="CustomShape 37"/>
            <p:cNvSpPr/>
            <p:nvPr/>
          </p:nvSpPr>
          <p:spPr>
            <a:xfrm>
              <a:off x="733320" y="4971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46" name="CustomShape 38"/>
            <p:cNvSpPr/>
            <p:nvPr/>
          </p:nvSpPr>
          <p:spPr>
            <a:xfrm>
              <a:off x="352440" y="49626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47" name="CustomShape 39"/>
            <p:cNvSpPr/>
            <p:nvPr/>
          </p:nvSpPr>
          <p:spPr>
            <a:xfrm>
              <a:off x="-42840" y="4605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48" name="CustomShape 40"/>
            <p:cNvSpPr/>
            <p:nvPr/>
          </p:nvSpPr>
          <p:spPr>
            <a:xfrm>
              <a:off x="1876320" y="48340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49" name="CustomShape 41"/>
            <p:cNvSpPr/>
            <p:nvPr/>
          </p:nvSpPr>
          <p:spPr>
            <a:xfrm>
              <a:off x="2257560" y="4829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0" name="CustomShape 42"/>
            <p:cNvSpPr/>
            <p:nvPr/>
          </p:nvSpPr>
          <p:spPr>
            <a:xfrm>
              <a:off x="2638440" y="45482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1" name="CustomShape 43"/>
            <p:cNvSpPr/>
            <p:nvPr/>
          </p:nvSpPr>
          <p:spPr>
            <a:xfrm>
              <a:off x="301932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2" name="CustomShape 44"/>
            <p:cNvSpPr/>
            <p:nvPr/>
          </p:nvSpPr>
          <p:spPr>
            <a:xfrm>
              <a:off x="3400560" y="461484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3" name="CustomShape 45"/>
            <p:cNvSpPr/>
            <p:nvPr/>
          </p:nvSpPr>
          <p:spPr>
            <a:xfrm>
              <a:off x="378144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4" name="CustomShape 46"/>
            <p:cNvSpPr/>
            <p:nvPr/>
          </p:nvSpPr>
          <p:spPr>
            <a:xfrm>
              <a:off x="4162320" y="4948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5" name="CustomShape 47"/>
            <p:cNvSpPr/>
            <p:nvPr/>
          </p:nvSpPr>
          <p:spPr>
            <a:xfrm>
              <a:off x="4543560" y="46674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6" name="CustomShape 48"/>
            <p:cNvSpPr/>
            <p:nvPr/>
          </p:nvSpPr>
          <p:spPr>
            <a:xfrm>
              <a:off x="4924440" y="45435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7" name="CustomShape 49"/>
            <p:cNvSpPr/>
            <p:nvPr/>
          </p:nvSpPr>
          <p:spPr>
            <a:xfrm>
              <a:off x="530532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8" name="CustomShape 50"/>
            <p:cNvSpPr/>
            <p:nvPr/>
          </p:nvSpPr>
          <p:spPr>
            <a:xfrm>
              <a:off x="5686560" y="47721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59" name="CustomShape 51"/>
            <p:cNvSpPr/>
            <p:nvPr/>
          </p:nvSpPr>
          <p:spPr>
            <a:xfrm>
              <a:off x="6067440" y="4848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0" name="CustomShape 52"/>
            <p:cNvSpPr/>
            <p:nvPr/>
          </p:nvSpPr>
          <p:spPr>
            <a:xfrm>
              <a:off x="6448320" y="47293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1" name="CustomShape 53"/>
            <p:cNvSpPr/>
            <p:nvPr/>
          </p:nvSpPr>
          <p:spPr>
            <a:xfrm>
              <a:off x="682956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2" name="CustomShape 54"/>
            <p:cNvSpPr/>
            <p:nvPr/>
          </p:nvSpPr>
          <p:spPr>
            <a:xfrm>
              <a:off x="7210440" y="502452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3" name="CustomShape 55"/>
            <p:cNvSpPr/>
            <p:nvPr/>
          </p:nvSpPr>
          <p:spPr>
            <a:xfrm>
              <a:off x="7591320" y="444348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4" name="CustomShape 56"/>
            <p:cNvSpPr/>
            <p:nvPr/>
          </p:nvSpPr>
          <p:spPr>
            <a:xfrm>
              <a:off x="797256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5" name="CustomShape 57"/>
            <p:cNvSpPr/>
            <p:nvPr/>
          </p:nvSpPr>
          <p:spPr>
            <a:xfrm>
              <a:off x="835344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6" name="CustomShape 58"/>
            <p:cNvSpPr/>
            <p:nvPr/>
          </p:nvSpPr>
          <p:spPr>
            <a:xfrm>
              <a:off x="8734320" y="455796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867" name="CustomShape 59"/>
            <p:cNvSpPr/>
            <p:nvPr/>
          </p:nvSpPr>
          <p:spPr>
            <a:xfrm>
              <a:off x="9129600" y="4867200"/>
              <a:ext cx="55800" cy="55800"/>
            </a:xfrm>
            <a:prstGeom prst="ellipse">
              <a:avLst/>
            </a:prstGeom>
            <a:solidFill>
              <a:schemeClr val="accent2"/>
            </a:solidFill>
            <a:ln>
              <a:noFill/>
            </a:ln>
          </p:spPr>
          <p:style>
            <a:lnRef idx="0">
              <a:scrgbClr r="0" g="0" b="0"/>
            </a:lnRef>
            <a:fillRef idx="0">
              <a:scrgbClr r="0" g="0" b="0"/>
            </a:fillRef>
            <a:effectRef idx="0">
              <a:scrgbClr r="0" g="0" b="0"/>
            </a:effectRef>
            <a:fontRef idx="minor"/>
          </p:style>
        </p:sp>
      </p:grpSp>
      <p:sp>
        <p:nvSpPr>
          <p:cNvPr id="868" name="CustomShape 60"/>
          <p:cNvSpPr/>
          <p:nvPr/>
        </p:nvSpPr>
        <p:spPr>
          <a:xfrm>
            <a:off x="2990880" y="458604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869" name="CustomShape 61"/>
          <p:cNvSpPr/>
          <p:nvPr/>
        </p:nvSpPr>
        <p:spPr>
          <a:xfrm>
            <a:off x="1085760" y="487188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870" name="CustomShape 62"/>
          <p:cNvSpPr/>
          <p:nvPr/>
        </p:nvSpPr>
        <p:spPr>
          <a:xfrm>
            <a:off x="4895640" y="4516200"/>
            <a:ext cx="113400" cy="113400"/>
          </a:xfrm>
          <a:prstGeom prst="ellipse">
            <a:avLst/>
          </a:prstGeom>
          <a:noFill/>
          <a:ln w="9360">
            <a:solidFill>
              <a:schemeClr val="accent2"/>
            </a:solidFill>
            <a:round/>
          </a:ln>
        </p:spPr>
        <p:style>
          <a:lnRef idx="0">
            <a:scrgbClr r="0" g="0" b="0"/>
          </a:lnRef>
          <a:fillRef idx="0">
            <a:scrgbClr r="0" g="0" b="0"/>
          </a:fillRef>
          <a:effectRef idx="0">
            <a:scrgbClr r="0" g="0" b="0"/>
          </a:effectRef>
          <a:fontRef idx="minor"/>
        </p:style>
      </p:sp>
      <p:sp>
        <p:nvSpPr>
          <p:cNvPr id="871" name="CustomShape 63"/>
          <p:cNvSpPr/>
          <p:nvPr/>
        </p:nvSpPr>
        <p:spPr>
          <a:xfrm rot="8100000">
            <a:off x="8700120" y="4329720"/>
            <a:ext cx="121680" cy="121680"/>
          </a:xfrm>
          <a:prstGeom prst="teardrop">
            <a:avLst>
              <a:gd name="adj" fmla="val 100000"/>
            </a:avLst>
          </a:prstGeom>
          <a:noFill/>
          <a:ln w="28440">
            <a:solidFill>
              <a:schemeClr val="accent5"/>
            </a:solidFill>
            <a:round/>
          </a:ln>
        </p:spPr>
        <p:style>
          <a:lnRef idx="0">
            <a:scrgbClr r="0" g="0" b="0"/>
          </a:lnRef>
          <a:fillRef idx="0">
            <a:scrgbClr r="0" g="0" b="0"/>
          </a:fillRef>
          <a:effectRef idx="0">
            <a:scrgbClr r="0" g="0" b="0"/>
          </a:effectRef>
          <a:fontRef idx="minor"/>
        </p:style>
      </p:sp>
      <p:sp>
        <p:nvSpPr>
          <p:cNvPr id="872" name="PlaceHolder 64"/>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73" name="PlaceHolder 6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CustomShape 1"/>
          <p:cNvSpPr/>
          <p:nvPr/>
        </p:nvSpPr>
        <p:spPr>
          <a:xfrm>
            <a:off x="1374120" y="2571840"/>
            <a:ext cx="6395040" cy="1950480"/>
          </a:xfrm>
          <a:prstGeom prst="rect">
            <a:avLst/>
          </a:prstGeom>
          <a:noFill/>
          <a:ln>
            <a:noFill/>
          </a:ln>
        </p:spPr>
        <p:style>
          <a:lnRef idx="0">
            <a:scrgbClr r="0" g="0" b="0"/>
          </a:lnRef>
          <a:fillRef idx="0">
            <a:scrgbClr r="0" g="0" b="0"/>
          </a:fillRef>
          <a:effectRef idx="0">
            <a:scrgbClr r="0" g="0" b="0"/>
          </a:effectRef>
          <a:fontRef idx="minor"/>
        </p:style>
      </p:sp>
      <p:pic>
        <p:nvPicPr>
          <p:cNvPr id="1214" name="Picture 2"/>
          <p:cNvPicPr/>
          <p:nvPr/>
        </p:nvPicPr>
        <p:blipFill>
          <a:blip r:embed="rId2"/>
          <a:stretch/>
        </p:blipFill>
        <p:spPr>
          <a:xfrm>
            <a:off x="2695320" y="207000"/>
            <a:ext cx="3752280" cy="1470600"/>
          </a:xfrm>
          <a:prstGeom prst="rect">
            <a:avLst/>
          </a:prstGeom>
          <a:ln>
            <a:noFill/>
          </a:ln>
        </p:spPr>
      </p:pic>
      <p:sp>
        <p:nvSpPr>
          <p:cNvPr id="1215" name="CustomShape 2"/>
          <p:cNvSpPr/>
          <p:nvPr/>
        </p:nvSpPr>
        <p:spPr>
          <a:xfrm>
            <a:off x="518040" y="4479840"/>
            <a:ext cx="81072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400" b="1" strike="noStrike" spc="-1">
                <a:solidFill>
                  <a:srgbClr val="FFFFFF"/>
                </a:solidFill>
                <a:latin typeface="Arial"/>
                <a:ea typeface="Arial"/>
              </a:rPr>
              <a:t>Guided By:  Dr. Nimisha Patel</a:t>
            </a:r>
            <a:endParaRPr lang="en-IN" sz="1400" b="1" strike="noStrike" spc="-1">
              <a:latin typeface="Arial"/>
            </a:endParaRPr>
          </a:p>
        </p:txBody>
      </p:sp>
      <p:graphicFrame>
        <p:nvGraphicFramePr>
          <p:cNvPr id="1216" name="Table 3"/>
          <p:cNvGraphicFramePr/>
          <p:nvPr>
            <p:extLst>
              <p:ext uri="{D42A27DB-BD31-4B8C-83A1-F6EECF244321}">
                <p14:modId xmlns:p14="http://schemas.microsoft.com/office/powerpoint/2010/main" val="1843381576"/>
              </p:ext>
            </p:extLst>
          </p:nvPr>
        </p:nvGraphicFramePr>
        <p:xfrm>
          <a:off x="756360" y="2966760"/>
          <a:ext cx="7631640" cy="1554480"/>
        </p:xfrm>
        <a:graphic>
          <a:graphicData uri="http://schemas.openxmlformats.org/drawingml/2006/table">
            <a:tbl>
              <a:tblPr>
                <a:tableStyleId>{2D5ABB26-0587-4C30-8999-92F81FD0307C}</a:tableStyleId>
              </a:tblPr>
              <a:tblGrid>
                <a:gridCol w="3815280">
                  <a:extLst>
                    <a:ext uri="{9D8B030D-6E8A-4147-A177-3AD203B41FA5}">
                      <a16:colId xmlns:a16="http://schemas.microsoft.com/office/drawing/2014/main" val="20000"/>
                    </a:ext>
                  </a:extLst>
                </a:gridCol>
                <a:gridCol w="3816360">
                  <a:extLst>
                    <a:ext uri="{9D8B030D-6E8A-4147-A177-3AD203B41FA5}">
                      <a16:colId xmlns:a16="http://schemas.microsoft.com/office/drawing/2014/main" val="20001"/>
                    </a:ext>
                  </a:extLst>
                </a:gridCol>
              </a:tblGrid>
              <a:tr h="719640">
                <a:tc>
                  <a:txBody>
                    <a:bodyPr/>
                    <a:lstStyle/>
                    <a:p>
                      <a:r>
                        <a:rPr lang="en-IN" sz="1600" strike="noStrike" spc="-1" dirty="0" smtClean="0">
                          <a:solidFill>
                            <a:schemeClr val="bg1"/>
                          </a:solidFill>
                        </a:rPr>
                        <a:t>Presented By:</a:t>
                      </a:r>
                    </a:p>
                    <a:p>
                      <a:endParaRPr lang="en-IN" sz="1600" strike="noStrike" spc="-1" dirty="0" smtClean="0">
                        <a:solidFill>
                          <a:schemeClr val="bg1"/>
                        </a:solidFill>
                      </a:endParaRPr>
                    </a:p>
                    <a:p>
                      <a:r>
                        <a:rPr lang="en-IN" sz="1600" strike="noStrike" spc="-1" dirty="0" smtClean="0">
                          <a:solidFill>
                            <a:schemeClr val="bg1"/>
                          </a:solidFill>
                        </a:rPr>
                        <a:t>Parth Desai: IU1841230011</a:t>
                      </a:r>
                      <a:r>
                        <a:rPr lang="en-IN" sz="1600" dirty="0" smtClean="0">
                          <a:solidFill>
                            <a:schemeClr val="bg1"/>
                          </a:solidFill>
                        </a:rPr>
                        <a:t/>
                      </a:r>
                      <a:br>
                        <a:rPr lang="en-IN" sz="1600" dirty="0" smtClean="0">
                          <a:solidFill>
                            <a:schemeClr val="bg1"/>
                          </a:solidFill>
                        </a:rPr>
                      </a:br>
                      <a:r>
                        <a:rPr lang="en-IN" sz="1600" strike="noStrike" spc="-1" dirty="0" err="1" smtClean="0">
                          <a:solidFill>
                            <a:schemeClr val="bg1"/>
                          </a:solidFill>
                        </a:rPr>
                        <a:t>Yash</a:t>
                      </a:r>
                      <a:r>
                        <a:rPr lang="en-IN" sz="1600" strike="noStrike" spc="-1" dirty="0" smtClean="0">
                          <a:solidFill>
                            <a:schemeClr val="bg1"/>
                          </a:solidFill>
                        </a:rPr>
                        <a:t> </a:t>
                      </a:r>
                      <a:r>
                        <a:rPr lang="en-IN" sz="1600" strike="noStrike" spc="-1" dirty="0" err="1" smtClean="0">
                          <a:solidFill>
                            <a:schemeClr val="bg1"/>
                          </a:solidFill>
                        </a:rPr>
                        <a:t>Kakrecha</a:t>
                      </a:r>
                      <a:r>
                        <a:rPr lang="en-IN" sz="1600" strike="noStrike" spc="-1" dirty="0" smtClean="0">
                          <a:solidFill>
                            <a:schemeClr val="bg1"/>
                          </a:solidFill>
                        </a:rPr>
                        <a:t>: IU1841230022</a:t>
                      </a:r>
                    </a:p>
                    <a:p>
                      <a:r>
                        <a:rPr lang="en-IN" sz="1600" strike="noStrike" spc="-1" dirty="0" err="1" smtClean="0">
                          <a:solidFill>
                            <a:schemeClr val="bg1"/>
                          </a:solidFill>
                        </a:rPr>
                        <a:t>Manav</a:t>
                      </a:r>
                      <a:r>
                        <a:rPr lang="en-IN" sz="1600" strike="noStrike" spc="-1" dirty="0" smtClean="0">
                          <a:solidFill>
                            <a:schemeClr val="bg1"/>
                          </a:solidFill>
                        </a:rPr>
                        <a:t> </a:t>
                      </a:r>
                      <a:r>
                        <a:rPr lang="en-IN" sz="1600" strike="noStrike" spc="-1" dirty="0" err="1" smtClean="0">
                          <a:solidFill>
                            <a:schemeClr val="bg1"/>
                          </a:solidFill>
                        </a:rPr>
                        <a:t>Prajapati</a:t>
                      </a:r>
                      <a:r>
                        <a:rPr lang="en-IN" sz="1600" strike="noStrike" spc="-1" dirty="0" smtClean="0">
                          <a:solidFill>
                            <a:schemeClr val="bg1"/>
                          </a:solidFill>
                        </a:rPr>
                        <a:t>: IU1841230045</a:t>
                      </a:r>
                    </a:p>
                    <a:p>
                      <a:pPr algn="l"/>
                      <a:endParaRPr lang="en-IN" sz="1600" b="0" strike="noStrike" spc="-1" dirty="0">
                        <a:solidFill>
                          <a:schemeClr val="bg1"/>
                        </a:solidFill>
                        <a:latin typeface="Arial"/>
                      </a:endParaRPr>
                    </a:p>
                  </a:txBody>
                  <a:tcPr marL="90000" marR="900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trike="noStrike" spc="-1" dirty="0" smtClean="0">
                          <a:solidFill>
                            <a:schemeClr val="bg1"/>
                          </a:solidFill>
                        </a:rPr>
                        <a:t>Final Year IDP Project at</a:t>
                      </a:r>
                      <a:r>
                        <a:rPr lang="en-US" sz="1600" dirty="0" smtClean="0">
                          <a:solidFill>
                            <a:schemeClr val="bg1"/>
                          </a:solidFill>
                        </a:rPr>
                        <a:t/>
                      </a:r>
                      <a:br>
                        <a:rPr lang="en-US" sz="1600" dirty="0" smtClean="0">
                          <a:solidFill>
                            <a:schemeClr val="bg1"/>
                          </a:solidFill>
                        </a:rPr>
                      </a:br>
                      <a:r>
                        <a:rPr lang="en-US" sz="1600" strike="noStrike" spc="-1" dirty="0" smtClean="0">
                          <a:solidFill>
                            <a:schemeClr val="bg1"/>
                          </a:solidFill>
                        </a:rPr>
                        <a:t>INEXTURE Solutions LLP, A 'bad</a:t>
                      </a:r>
                      <a:endParaRPr lang="en-US" sz="1600" b="0" strike="noStrike" spc="-1" dirty="0" smtClean="0">
                        <a:solidFill>
                          <a:schemeClr val="bg1"/>
                        </a:solidFill>
                        <a:latin typeface="+mn-lt"/>
                      </a:endParaRPr>
                    </a:p>
                    <a:p>
                      <a:endParaRPr lang="en-IN" sz="1600" b="0" strike="noStrike" spc="-1" dirty="0">
                        <a:solidFill>
                          <a:schemeClr val="bg1"/>
                        </a:solidFill>
                        <a:latin typeface="Arial"/>
                      </a:endParaRPr>
                    </a:p>
                  </a:txBody>
                  <a:tcPr marL="90000" marR="90000"/>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EF5D0C1D-6258-4A98-8D06-2EC8D141FEE8}" type="slidenum">
              <a:rPr lang="en" sz="1000" b="0" strike="noStrike" spc="-1">
                <a:solidFill>
                  <a:srgbClr val="FFFFFF"/>
                </a:solidFill>
                <a:latin typeface="Oswald"/>
                <a:ea typeface="Oswald"/>
              </a:rPr>
              <a:t>10</a:t>
            </a:fld>
            <a:endParaRPr lang="en-IN" sz="1000" b="0" strike="noStrike" spc="-1">
              <a:latin typeface="Arial"/>
            </a:endParaRPr>
          </a:p>
        </p:txBody>
      </p:sp>
      <p:sp>
        <p:nvSpPr>
          <p:cNvPr id="1278" name="CustomShape 2"/>
          <p:cNvSpPr/>
          <p:nvPr/>
        </p:nvSpPr>
        <p:spPr>
          <a:xfrm>
            <a:off x="778669" y="517040"/>
            <a:ext cx="7636670" cy="42766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2000" b="1" strike="noStrike" spc="-1" dirty="0">
                <a:solidFill>
                  <a:srgbClr val="3C78D8"/>
                </a:solidFill>
                <a:latin typeface="Arial"/>
                <a:ea typeface="Arial"/>
              </a:rPr>
              <a:t>Problems with current </a:t>
            </a:r>
            <a:r>
              <a:rPr lang="en-US" sz="2000" b="1" strike="noStrike" spc="-1" dirty="0" smtClean="0">
                <a:solidFill>
                  <a:srgbClr val="3C78D8"/>
                </a:solidFill>
                <a:latin typeface="Arial"/>
                <a:ea typeface="Arial"/>
              </a:rPr>
              <a:t>systems</a:t>
            </a:r>
            <a:endParaRPr lang="en-IN" sz="2000" b="0" strike="noStrike" spc="-1" dirty="0">
              <a:latin typeface="Arial"/>
            </a:endParaRPr>
          </a:p>
          <a:p>
            <a:pPr>
              <a:lnSpc>
                <a:spcPct val="100000"/>
              </a:lnSpc>
            </a:pPr>
            <a:endParaRPr lang="en-US" sz="1400" b="0" strike="noStrike" spc="-1" dirty="0" smtClean="0">
              <a:solidFill>
                <a:srgbClr val="28324A"/>
              </a:solidFill>
              <a:latin typeface="Source Sans Pro"/>
              <a:ea typeface="Source Sans Pro"/>
            </a:endParaRPr>
          </a:p>
          <a:p>
            <a:pPr>
              <a:lnSpc>
                <a:spcPct val="100000"/>
              </a:lnSpc>
            </a:pPr>
            <a:r>
              <a:rPr lang="en-US" sz="1400" b="0" strike="noStrike" spc="-1" dirty="0" smtClean="0">
                <a:solidFill>
                  <a:srgbClr val="28324A"/>
                </a:solidFill>
                <a:latin typeface="Source Sans Pro"/>
                <a:ea typeface="Source Sans Pro"/>
              </a:rPr>
              <a:t>Scenario</a:t>
            </a:r>
            <a:r>
              <a:rPr lang="en-US" sz="1400" b="0" strike="noStrike" spc="-1" dirty="0">
                <a:solidFill>
                  <a:srgbClr val="28324A"/>
                </a:solidFill>
                <a:latin typeface="Source Sans Pro"/>
                <a:ea typeface="Source Sans Pro"/>
              </a:rPr>
              <a:t>: Let’s say two friends went to supermarket for 5 peoples. One friend focuses on </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buying beverages and other Friend focuses on buying vegetables and households. </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After purchasing they checkout separately, Now they want splitting as follows:</a:t>
            </a:r>
            <a:endParaRPr lang="en-IN" sz="1400" b="0" strike="noStrike" spc="-1" dirty="0">
              <a:latin typeface="Arial"/>
            </a:endParaRPr>
          </a:p>
          <a:p>
            <a:pPr>
              <a:lnSpc>
                <a:spcPct val="100000"/>
              </a:lnSpc>
            </a:pPr>
            <a:endParaRPr lang="en-IN" sz="1400" b="0" strike="noStrike" spc="-1" dirty="0">
              <a:latin typeface="Arial"/>
            </a:endParaRPr>
          </a:p>
          <a:p>
            <a:pPr marL="285840" indent="-284760">
              <a:lnSpc>
                <a:spcPct val="100000"/>
              </a:lnSpc>
              <a:buClr>
                <a:srgbClr val="28324A"/>
              </a:buClr>
              <a:buFont typeface="Arial"/>
              <a:buChar char="-"/>
            </a:pPr>
            <a:r>
              <a:rPr lang="en-US" sz="1400" b="0" strike="noStrike" spc="-1" dirty="0">
                <a:solidFill>
                  <a:srgbClr val="28324A"/>
                </a:solidFill>
                <a:latin typeface="Source Sans Pro"/>
                <a:ea typeface="Source Sans Pro"/>
              </a:rPr>
              <a:t>Fruits and vegetables must be split equally among all.</a:t>
            </a:r>
            <a:endParaRPr lang="en-IN" sz="1400" b="0" strike="noStrike" spc="-1" dirty="0">
              <a:latin typeface="Arial"/>
            </a:endParaRPr>
          </a:p>
          <a:p>
            <a:pPr marL="285840" indent="-284760">
              <a:lnSpc>
                <a:spcPct val="100000"/>
              </a:lnSpc>
              <a:buClr>
                <a:srgbClr val="28324A"/>
              </a:buClr>
              <a:buFont typeface="Arial"/>
              <a:buChar char="-"/>
            </a:pPr>
            <a:r>
              <a:rPr lang="en-US" sz="1400" b="0" strike="noStrike" spc="-1" dirty="0">
                <a:solidFill>
                  <a:srgbClr val="28324A"/>
                </a:solidFill>
                <a:latin typeface="Source Sans Pro"/>
                <a:ea typeface="Source Sans Pro"/>
              </a:rPr>
              <a:t>Beverages must be split among some people let say 3 people equally.</a:t>
            </a:r>
            <a:endParaRPr lang="en-IN" sz="1400" b="0" strike="noStrike" spc="-1" dirty="0">
              <a:latin typeface="Arial"/>
            </a:endParaRPr>
          </a:p>
          <a:p>
            <a:pPr marL="285840" indent="-284760">
              <a:lnSpc>
                <a:spcPct val="100000"/>
              </a:lnSpc>
              <a:buClr>
                <a:srgbClr val="28324A"/>
              </a:buClr>
              <a:buFont typeface="Arial"/>
              <a:buChar char="-"/>
            </a:pPr>
            <a:r>
              <a:rPr lang="en-US" sz="1400" b="0" strike="noStrike" spc="-1" dirty="0">
                <a:solidFill>
                  <a:srgbClr val="28324A"/>
                </a:solidFill>
                <a:latin typeface="Source Sans Pro"/>
                <a:ea typeface="Source Sans Pro"/>
              </a:rPr>
              <a:t>Two person who went for shopping had their personal items.</a:t>
            </a:r>
            <a:endParaRPr lang="en-IN" sz="1400" b="0" strike="noStrike" spc="-1" dirty="0">
              <a:latin typeface="Arial"/>
            </a:endParaRPr>
          </a:p>
          <a:p>
            <a:pPr marL="285840" indent="-284760">
              <a:lnSpc>
                <a:spcPct val="100000"/>
              </a:lnSpc>
              <a:buClr>
                <a:srgbClr val="28324A"/>
              </a:buClr>
              <a:buFont typeface="Arial"/>
              <a:buChar char="-"/>
            </a:pPr>
            <a:r>
              <a:rPr lang="en-US" sz="1400" b="0" strike="noStrike" spc="-1" dirty="0">
                <a:solidFill>
                  <a:srgbClr val="28324A"/>
                </a:solidFill>
                <a:latin typeface="Source Sans Pro"/>
                <a:ea typeface="Source Sans Pro"/>
              </a:rPr>
              <a:t>Some items are shared between some people let say protein powder is to be shared among</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       only 2 persons.</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Then this will become complicated for them to calculate money.</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Current systems only provides single split means they can either go with equally split or can go with </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Shares split or can go with certain specific split.</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p:txBody>
      </p:sp>
      <p:pic>
        <p:nvPicPr>
          <p:cNvPr id="1279" name="Picture 3"/>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1580F100-1395-44E0-B4F3-2B0B43241B02}" type="slidenum">
              <a:rPr lang="en" sz="1000" b="0" strike="noStrike" spc="-1">
                <a:solidFill>
                  <a:srgbClr val="FFFFFF"/>
                </a:solidFill>
                <a:latin typeface="Oswald"/>
                <a:ea typeface="Oswald"/>
              </a:rPr>
              <a:t>11</a:t>
            </a:fld>
            <a:endParaRPr lang="en-IN" sz="1000" b="0" strike="noStrike" spc="-1">
              <a:latin typeface="Arial"/>
            </a:endParaRPr>
          </a:p>
        </p:txBody>
      </p:sp>
      <p:sp>
        <p:nvSpPr>
          <p:cNvPr id="1281" name="CustomShape 2"/>
          <p:cNvSpPr/>
          <p:nvPr/>
        </p:nvSpPr>
        <p:spPr>
          <a:xfrm>
            <a:off x="801747" y="469440"/>
            <a:ext cx="7599304" cy="273775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2000" b="1" strike="noStrike" spc="-1" dirty="0">
                <a:solidFill>
                  <a:srgbClr val="3C78D8"/>
                </a:solidFill>
                <a:latin typeface="Arial"/>
                <a:ea typeface="Arial"/>
              </a:rPr>
              <a:t>Problems with current </a:t>
            </a:r>
            <a:r>
              <a:rPr lang="en-US" sz="2000" b="1" strike="noStrike" spc="-1" dirty="0" smtClean="0">
                <a:solidFill>
                  <a:srgbClr val="3C78D8"/>
                </a:solidFill>
                <a:latin typeface="Arial"/>
                <a:ea typeface="Arial"/>
              </a:rPr>
              <a:t>systems</a:t>
            </a:r>
            <a:endParaRPr lang="en-IN" sz="2000" b="0" strike="noStrike" spc="-1" dirty="0">
              <a:latin typeface="Arial"/>
            </a:endParaRPr>
          </a:p>
          <a:p>
            <a:pPr algn="ctr">
              <a:lnSpc>
                <a:spcPct val="100000"/>
              </a:lnSpc>
            </a:pPr>
            <a:endParaRPr lang="en-IN" sz="2000" b="0" strike="noStrike" spc="-1" dirty="0">
              <a:latin typeface="Arial"/>
            </a:endParaRPr>
          </a:p>
          <a:p>
            <a:pPr algn="ctr">
              <a:lnSpc>
                <a:spcPct val="100000"/>
              </a:lnSpc>
            </a:pPr>
            <a:endParaRPr lang="en-IN" sz="2000" b="0" strike="noStrike" spc="-1" dirty="0">
              <a:latin typeface="Arial"/>
            </a:endParaRPr>
          </a:p>
          <a:p>
            <a:pPr>
              <a:lnSpc>
                <a:spcPct val="100000"/>
              </a:lnSpc>
            </a:pPr>
            <a:r>
              <a:rPr lang="en-US" sz="1400" b="0" strike="noStrike" spc="-1" dirty="0">
                <a:solidFill>
                  <a:srgbClr val="28324A"/>
                </a:solidFill>
                <a:latin typeface="Source Sans Pro"/>
                <a:ea typeface="Source Sans Pro"/>
              </a:rPr>
              <a:t>Current system also don’t provide easy UI for user to understand quickly by watching tags and </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Advance features like recording each payments, reminder for lent's and debts to be payed, etc.</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After successfully splitting bills, one need to make payments. So here many systems uses </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Old traditional card payments, while we can use latest ongoing solutions - UPIs like </a:t>
            </a:r>
            <a:r>
              <a:rPr lang="en-US" sz="1400" b="0" strike="noStrike" spc="-1" dirty="0" err="1">
                <a:solidFill>
                  <a:srgbClr val="28324A"/>
                </a:solidFill>
                <a:latin typeface="Source Sans Pro"/>
                <a:ea typeface="Source Sans Pro"/>
              </a:rPr>
              <a:t>Gpays</a:t>
            </a:r>
            <a:r>
              <a:rPr lang="en-US" sz="1400" b="0" strike="noStrike" spc="-1" dirty="0">
                <a:solidFill>
                  <a:srgbClr val="28324A"/>
                </a:solidFill>
                <a:latin typeface="Source Sans Pro"/>
                <a:ea typeface="Source Sans Pro"/>
              </a:rPr>
              <a:t> and </a:t>
            </a:r>
            <a:endParaRPr lang="en-IN" sz="1400" b="0" strike="noStrike" spc="-1" dirty="0">
              <a:latin typeface="Arial"/>
            </a:endParaRPr>
          </a:p>
          <a:p>
            <a:pPr>
              <a:lnSpc>
                <a:spcPct val="100000"/>
              </a:lnSpc>
            </a:pPr>
            <a:r>
              <a:rPr lang="en-US" sz="1400" b="0" strike="noStrike" spc="-1" dirty="0">
                <a:solidFill>
                  <a:srgbClr val="28324A"/>
                </a:solidFill>
                <a:latin typeface="Source Sans Pro"/>
                <a:ea typeface="Source Sans Pro"/>
              </a:rPr>
              <a:t>3rd party wallets like </a:t>
            </a:r>
            <a:r>
              <a:rPr lang="en-US" sz="1400" b="0" strike="noStrike" spc="-1" dirty="0" err="1">
                <a:solidFill>
                  <a:srgbClr val="28324A"/>
                </a:solidFill>
                <a:latin typeface="Source Sans Pro"/>
                <a:ea typeface="Source Sans Pro"/>
              </a:rPr>
              <a:t>paytm</a:t>
            </a:r>
            <a:r>
              <a:rPr lang="en-US" sz="1400" b="0" strike="noStrike" spc="-1" dirty="0">
                <a:solidFill>
                  <a:srgbClr val="28324A"/>
                </a:solidFill>
                <a:latin typeface="Source Sans Pro"/>
                <a:ea typeface="Source Sans Pro"/>
              </a:rPr>
              <a:t>.</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p:txBody>
      </p:sp>
      <p:pic>
        <p:nvPicPr>
          <p:cNvPr id="1282" name="Picture 3"/>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332F7A7-EBAE-48E6-A977-0F1435FCCF56}" type="slidenum">
              <a:rPr lang="en" sz="1000" b="0" strike="noStrike" spc="-1">
                <a:solidFill>
                  <a:srgbClr val="FFFFFF"/>
                </a:solidFill>
                <a:latin typeface="Oswald"/>
                <a:ea typeface="Oswald"/>
              </a:rPr>
              <a:t>12</a:t>
            </a:fld>
            <a:endParaRPr lang="en-IN" sz="1000" b="0" strike="noStrike" spc="-1">
              <a:latin typeface="Arial"/>
            </a:endParaRPr>
          </a:p>
        </p:txBody>
      </p:sp>
      <p:sp>
        <p:nvSpPr>
          <p:cNvPr id="1284" name="CustomShape 2"/>
          <p:cNvSpPr/>
          <p:nvPr/>
        </p:nvSpPr>
        <p:spPr>
          <a:xfrm>
            <a:off x="535680" y="802080"/>
            <a:ext cx="7486920" cy="35379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1080">
              <a:lnSpc>
                <a:spcPct val="100000"/>
              </a:lnSpc>
              <a:buClr>
                <a:srgbClr val="000000"/>
              </a:buClr>
            </a:pPr>
            <a:r>
              <a:rPr lang="en-US" sz="1400" b="1" strike="noStrike" spc="-1" dirty="0" smtClean="0">
                <a:solidFill>
                  <a:srgbClr val="00A7C8"/>
                </a:solidFill>
                <a:latin typeface="arial"/>
                <a:ea typeface="Arial"/>
              </a:rPr>
              <a:t>1. </a:t>
            </a:r>
            <a:r>
              <a:rPr lang="en-US" sz="1400" b="1" strike="noStrike" spc="-1" dirty="0" err="1" smtClean="0">
                <a:solidFill>
                  <a:srgbClr val="00A7C8"/>
                </a:solidFill>
                <a:latin typeface="arial"/>
                <a:ea typeface="Arial"/>
              </a:rPr>
              <a:t>Splitwise</a:t>
            </a:r>
            <a:r>
              <a:rPr lang="en-US" sz="1400" b="1" strike="noStrike" spc="-1" dirty="0">
                <a:solidFill>
                  <a:srgbClr val="00A7C8"/>
                </a:solidFill>
                <a:latin typeface="arial"/>
                <a:ea typeface="Arial"/>
              </a:rPr>
              <a:t>:</a:t>
            </a:r>
            <a:endParaRPr lang="en-IN" sz="1400" b="0" strike="noStrike" spc="-1" dirty="0">
              <a:latin typeface="Arial"/>
            </a:endParaRPr>
          </a:p>
          <a:p>
            <a:pPr marL="628560" lvl="5" indent="-284760">
              <a:lnSpc>
                <a:spcPct val="100000"/>
              </a:lnSpc>
              <a:buClr>
                <a:srgbClr val="000000"/>
              </a:buClr>
              <a:buFont typeface="Wingdings" charset="2"/>
              <a:buChar char=""/>
            </a:pPr>
            <a:r>
              <a:rPr lang="en-US" sz="1200" b="0" i="1" strike="noStrike" spc="-1" dirty="0">
                <a:solidFill>
                  <a:srgbClr val="00A7C8"/>
                </a:solidFill>
                <a:latin typeface="arial"/>
                <a:ea typeface="Arial"/>
              </a:rPr>
              <a:t>Free app</a:t>
            </a:r>
            <a:endParaRPr lang="en-IN" sz="1200" b="0" strike="noStrike" spc="-1" dirty="0">
              <a:latin typeface="Arial"/>
            </a:endParaRPr>
          </a:p>
          <a:p>
            <a:pPr marL="628560" lvl="5" indent="-284760">
              <a:lnSpc>
                <a:spcPct val="100000"/>
              </a:lnSpc>
              <a:buClr>
                <a:srgbClr val="000000"/>
              </a:buClr>
              <a:buFont typeface="Wingdings" charset="2"/>
              <a:buChar char=""/>
            </a:pPr>
            <a:r>
              <a:rPr lang="en-US" sz="1200" b="0" i="1" strike="noStrike" spc="-1" dirty="0">
                <a:solidFill>
                  <a:srgbClr val="00A7C8"/>
                </a:solidFill>
                <a:latin typeface="Arial"/>
                <a:ea typeface="Arial"/>
              </a:rPr>
              <a:t>available for iOS and Android</a:t>
            </a:r>
            <a:endParaRPr lang="en-IN" sz="1200" b="0" strike="noStrike" spc="-1" dirty="0">
              <a:latin typeface="Arial"/>
            </a:endParaRPr>
          </a:p>
          <a:p>
            <a:pPr marL="628560" lvl="5" indent="-284760">
              <a:lnSpc>
                <a:spcPct val="100000"/>
              </a:lnSpc>
              <a:buClr>
                <a:srgbClr val="000000"/>
              </a:buClr>
              <a:buFont typeface="Wingdings" charset="2"/>
              <a:buChar char=""/>
            </a:pPr>
            <a:r>
              <a:rPr lang="en-IN" sz="1200" b="0" i="1" strike="noStrike" spc="-1" dirty="0">
                <a:solidFill>
                  <a:srgbClr val="00A7C8"/>
                </a:solidFill>
                <a:latin typeface="Arial"/>
                <a:ea typeface="Arial"/>
              </a:rPr>
              <a:t>frequently sharing expenses</a:t>
            </a:r>
            <a:endParaRPr lang="en-IN" sz="1200" b="0" strike="noStrike" spc="-1" dirty="0">
              <a:latin typeface="Arial"/>
            </a:endParaRPr>
          </a:p>
          <a:p>
            <a:pPr>
              <a:lnSpc>
                <a:spcPct val="100000"/>
              </a:lnSpc>
            </a:pPr>
            <a:endParaRPr lang="en-IN" sz="1200" b="0" strike="noStrike" spc="-1" dirty="0">
              <a:latin typeface="Arial"/>
            </a:endParaRPr>
          </a:p>
          <a:p>
            <a:pPr marL="1080">
              <a:lnSpc>
                <a:spcPct val="100000"/>
              </a:lnSpc>
              <a:buClr>
                <a:srgbClr val="000000"/>
              </a:buClr>
            </a:pPr>
            <a:r>
              <a:rPr lang="en-US" sz="1400" b="1" strike="noStrike" spc="-1" dirty="0" smtClean="0">
                <a:solidFill>
                  <a:srgbClr val="00A7C8"/>
                </a:solidFill>
                <a:latin typeface="arial"/>
                <a:ea typeface="Arial"/>
              </a:rPr>
              <a:t>2. </a:t>
            </a:r>
            <a:r>
              <a:rPr lang="en-US" sz="1400" b="1" strike="noStrike" spc="-1" dirty="0" err="1" smtClean="0">
                <a:solidFill>
                  <a:srgbClr val="00A7C8"/>
                </a:solidFill>
                <a:latin typeface="arial"/>
                <a:ea typeface="Arial"/>
              </a:rPr>
              <a:t>Billr</a:t>
            </a:r>
            <a:r>
              <a:rPr lang="en-US" sz="1400" b="1" strike="noStrike" spc="-1" dirty="0">
                <a:solidFill>
                  <a:srgbClr val="00A7C8"/>
                </a:solidFill>
                <a:latin typeface="arial"/>
                <a:ea typeface="Arial"/>
              </a:rPr>
              <a:t>: To Share Costs and Itemize in One.</a:t>
            </a:r>
            <a:endParaRPr lang="en-IN" sz="1400" b="0" strike="noStrike" spc="-1" dirty="0">
              <a:latin typeface="Arial"/>
            </a:endParaRPr>
          </a:p>
          <a:p>
            <a:pPr marL="628560" lvl="1" indent="-284760">
              <a:lnSpc>
                <a:spcPct val="100000"/>
              </a:lnSpc>
              <a:buClr>
                <a:srgbClr val="000000"/>
              </a:buClr>
              <a:buFont typeface="Wingdings" charset="2"/>
              <a:buChar char=""/>
            </a:pPr>
            <a:r>
              <a:rPr lang="en-US" sz="1200" b="0" i="1" strike="noStrike" spc="-1" dirty="0">
                <a:solidFill>
                  <a:srgbClr val="00A7C8"/>
                </a:solidFill>
                <a:latin typeface="arial"/>
                <a:ea typeface="Arial"/>
              </a:rPr>
              <a:t>Not Free app</a:t>
            </a:r>
            <a:endParaRPr lang="en-IN" sz="1200" b="0" strike="noStrike" spc="-1" dirty="0">
              <a:latin typeface="Arial"/>
            </a:endParaRPr>
          </a:p>
          <a:p>
            <a:pPr marL="628560" lvl="1" indent="-284760">
              <a:lnSpc>
                <a:spcPct val="100000"/>
              </a:lnSpc>
              <a:buClr>
                <a:srgbClr val="000000"/>
              </a:buClr>
              <a:buFont typeface="Wingdings" charset="2"/>
              <a:buChar char=""/>
            </a:pPr>
            <a:r>
              <a:rPr lang="en-US" sz="1200" b="0" i="1" strike="noStrike" spc="-1" dirty="0">
                <a:solidFill>
                  <a:srgbClr val="00A7C8"/>
                </a:solidFill>
                <a:latin typeface="Arial"/>
                <a:ea typeface="Arial"/>
              </a:rPr>
              <a:t>Available for iOS only.</a:t>
            </a:r>
            <a:endParaRPr lang="en-IN" sz="1200" b="0" strike="noStrike" spc="-1" dirty="0">
              <a:latin typeface="Arial"/>
            </a:endParaRPr>
          </a:p>
          <a:p>
            <a:pPr marL="628560" lvl="1" indent="-284760">
              <a:lnSpc>
                <a:spcPct val="100000"/>
              </a:lnSpc>
              <a:buClr>
                <a:srgbClr val="000000"/>
              </a:buClr>
              <a:buFont typeface="Wingdings" charset="2"/>
              <a:buChar char=""/>
            </a:pPr>
            <a:r>
              <a:rPr lang="en-IN" sz="1200" b="0" i="1" strike="noStrike" spc="-1" dirty="0">
                <a:solidFill>
                  <a:srgbClr val="00A7C8"/>
                </a:solidFill>
                <a:latin typeface="Arial"/>
                <a:ea typeface="Arial"/>
              </a:rPr>
              <a:t>Instant bill sharing</a:t>
            </a:r>
            <a:endParaRPr lang="en-IN" sz="1200" b="0" strike="noStrike" spc="-1" dirty="0">
              <a:latin typeface="Arial"/>
            </a:endParaRPr>
          </a:p>
          <a:p>
            <a:pPr>
              <a:lnSpc>
                <a:spcPct val="100000"/>
              </a:lnSpc>
            </a:pPr>
            <a:endParaRPr lang="en-IN" sz="1200" b="0" strike="noStrike" spc="-1" dirty="0">
              <a:latin typeface="Arial"/>
            </a:endParaRPr>
          </a:p>
          <a:p>
            <a:pPr marL="1080">
              <a:lnSpc>
                <a:spcPct val="100000"/>
              </a:lnSpc>
              <a:buClr>
                <a:srgbClr val="000000"/>
              </a:buClr>
            </a:pPr>
            <a:r>
              <a:rPr lang="en-US" sz="1400" b="1" strike="noStrike" spc="-1" dirty="0" smtClean="0">
                <a:solidFill>
                  <a:srgbClr val="00A7C8"/>
                </a:solidFill>
                <a:latin typeface="arial"/>
                <a:ea typeface="Arial"/>
              </a:rPr>
              <a:t>3. Divvy</a:t>
            </a:r>
            <a:r>
              <a:rPr lang="en-US" sz="1400" b="1" strike="noStrike" spc="-1" dirty="0">
                <a:solidFill>
                  <a:srgbClr val="00A7C8"/>
                </a:solidFill>
                <a:latin typeface="arial"/>
                <a:ea typeface="Arial"/>
              </a:rPr>
              <a:t>: To Snap and Split.</a:t>
            </a:r>
            <a:endParaRPr lang="en-IN" sz="1400" b="0" strike="noStrike" spc="-1" dirty="0">
              <a:latin typeface="Arial"/>
            </a:endParaRPr>
          </a:p>
          <a:p>
            <a:pPr marL="628560" lvl="1" indent="-284760">
              <a:lnSpc>
                <a:spcPct val="100000"/>
              </a:lnSpc>
              <a:buClr>
                <a:srgbClr val="000000"/>
              </a:buClr>
              <a:buFont typeface="Wingdings" charset="2"/>
              <a:buChar char=""/>
            </a:pPr>
            <a:r>
              <a:rPr lang="en-US" sz="1200" b="0" i="1" strike="noStrike" spc="-1" dirty="0">
                <a:solidFill>
                  <a:srgbClr val="00A7C8"/>
                </a:solidFill>
                <a:latin typeface="arial"/>
                <a:ea typeface="Arial"/>
              </a:rPr>
              <a:t>Not Free app</a:t>
            </a:r>
            <a:endParaRPr lang="en-IN" sz="1200" b="0" strike="noStrike" spc="-1" dirty="0">
              <a:latin typeface="Arial"/>
            </a:endParaRPr>
          </a:p>
          <a:p>
            <a:pPr marL="628560" lvl="1" indent="-284760">
              <a:lnSpc>
                <a:spcPct val="100000"/>
              </a:lnSpc>
              <a:buClr>
                <a:srgbClr val="000000"/>
              </a:buClr>
              <a:buFont typeface="Wingdings" charset="2"/>
              <a:buChar char=""/>
            </a:pPr>
            <a:r>
              <a:rPr lang="en-US" sz="1200" b="0" i="1" strike="noStrike" spc="-1" dirty="0">
                <a:solidFill>
                  <a:srgbClr val="00A7C8"/>
                </a:solidFill>
                <a:latin typeface="Arial"/>
                <a:ea typeface="Arial"/>
              </a:rPr>
              <a:t>available for iOS</a:t>
            </a:r>
            <a:endParaRPr lang="en-IN" sz="1200" b="0" strike="noStrike" spc="-1" dirty="0">
              <a:latin typeface="Arial"/>
            </a:endParaRPr>
          </a:p>
          <a:p>
            <a:pPr marL="628560" lvl="1" indent="-284760">
              <a:lnSpc>
                <a:spcPct val="100000"/>
              </a:lnSpc>
              <a:buClr>
                <a:srgbClr val="000000"/>
              </a:buClr>
              <a:buFont typeface="Wingdings" charset="2"/>
              <a:buChar char=""/>
            </a:pPr>
            <a:r>
              <a:rPr lang="en-IN" sz="1200" b="0" i="1" strike="noStrike" spc="-1" dirty="0">
                <a:solidFill>
                  <a:srgbClr val="00A7C8"/>
                </a:solidFill>
                <a:latin typeface="Arial"/>
                <a:ea typeface="Arial"/>
              </a:rPr>
              <a:t>Snap and drag features</a:t>
            </a:r>
            <a:endParaRPr lang="en-IN" sz="1200" b="0" strike="noStrike" spc="-1" dirty="0">
              <a:latin typeface="Arial"/>
            </a:endParaRPr>
          </a:p>
          <a:p>
            <a:pPr>
              <a:lnSpc>
                <a:spcPct val="100000"/>
              </a:lnSpc>
            </a:pPr>
            <a:endParaRPr lang="en-IN" sz="1200" b="0" strike="noStrike" spc="-1" dirty="0">
              <a:latin typeface="Arial"/>
            </a:endParaRPr>
          </a:p>
          <a:p>
            <a:pPr marL="1080">
              <a:lnSpc>
                <a:spcPct val="100000"/>
              </a:lnSpc>
              <a:buClr>
                <a:srgbClr val="000000"/>
              </a:buClr>
            </a:pPr>
            <a:r>
              <a:rPr lang="en-US" sz="1400" b="1" strike="noStrike" spc="-1" dirty="0" smtClean="0">
                <a:solidFill>
                  <a:srgbClr val="00A7C8"/>
                </a:solidFill>
                <a:latin typeface="arial"/>
                <a:ea typeface="Arial"/>
              </a:rPr>
              <a:t>4. </a:t>
            </a:r>
            <a:r>
              <a:rPr lang="en-US" sz="1400" b="1" strike="noStrike" spc="-1" dirty="0" err="1" smtClean="0">
                <a:solidFill>
                  <a:srgbClr val="00A7C8"/>
                </a:solidFill>
                <a:latin typeface="arial"/>
                <a:ea typeface="Arial"/>
              </a:rPr>
              <a:t>Venmo</a:t>
            </a:r>
            <a:r>
              <a:rPr lang="en-US" sz="1400" b="1" strike="noStrike" spc="-1" dirty="0">
                <a:solidFill>
                  <a:srgbClr val="00A7C8"/>
                </a:solidFill>
                <a:latin typeface="arial"/>
                <a:ea typeface="Arial"/>
              </a:rPr>
              <a:t>: To Remind Your Friends They Owe You</a:t>
            </a:r>
            <a:r>
              <a:rPr lang="en-US" sz="1400" b="0" strike="noStrike" spc="-1" dirty="0">
                <a:solidFill>
                  <a:srgbClr val="00A7C8"/>
                </a:solidFill>
                <a:latin typeface="arial"/>
                <a:ea typeface="Arial"/>
              </a:rPr>
              <a:t>.</a:t>
            </a:r>
            <a:endParaRPr lang="en-IN" sz="1400" b="0" strike="noStrike" spc="-1" dirty="0">
              <a:latin typeface="Arial"/>
            </a:endParaRPr>
          </a:p>
          <a:p>
            <a:pPr marL="628560" lvl="1" indent="-284760">
              <a:lnSpc>
                <a:spcPct val="100000"/>
              </a:lnSpc>
              <a:buClr>
                <a:srgbClr val="000000"/>
              </a:buClr>
              <a:buFont typeface="Wingdings" charset="2"/>
              <a:buChar char=""/>
            </a:pPr>
            <a:r>
              <a:rPr lang="en-US" sz="1200" b="0" i="1" strike="noStrike" spc="-1" dirty="0">
                <a:solidFill>
                  <a:srgbClr val="00A7C8"/>
                </a:solidFill>
                <a:latin typeface="Arial"/>
                <a:ea typeface="Arial"/>
              </a:rPr>
              <a:t>Available for Android only in US</a:t>
            </a:r>
            <a:endParaRPr lang="en-IN" sz="1200" b="0" strike="noStrike" spc="-1" dirty="0">
              <a:latin typeface="Arial"/>
            </a:endParaRPr>
          </a:p>
          <a:p>
            <a:pPr marL="628560" lvl="1" indent="-284760">
              <a:lnSpc>
                <a:spcPct val="100000"/>
              </a:lnSpc>
              <a:buClr>
                <a:srgbClr val="000000"/>
              </a:buClr>
              <a:buFont typeface="Wingdings" charset="2"/>
              <a:buChar char=""/>
            </a:pPr>
            <a:r>
              <a:rPr lang="en-US" sz="1200" b="0" i="1" strike="noStrike" spc="-1" dirty="0">
                <a:solidFill>
                  <a:srgbClr val="00A7C8"/>
                </a:solidFill>
                <a:latin typeface="arial"/>
                <a:ea typeface="Arial"/>
              </a:rPr>
              <a:t>Remind lent and debt</a:t>
            </a:r>
            <a:endParaRPr lang="en-IN" sz="1200" b="0" strike="noStrike" spc="-1" dirty="0">
              <a:latin typeface="Arial"/>
            </a:endParaRPr>
          </a:p>
        </p:txBody>
      </p:sp>
      <p:sp>
        <p:nvSpPr>
          <p:cNvPr id="1285" name="CustomShape 3"/>
          <p:cNvSpPr/>
          <p:nvPr/>
        </p:nvSpPr>
        <p:spPr>
          <a:xfrm>
            <a:off x="750240" y="214200"/>
            <a:ext cx="77356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1" strike="noStrike" spc="-1">
                <a:solidFill>
                  <a:srgbClr val="3C78D8"/>
                </a:solidFill>
                <a:latin typeface="Arial"/>
                <a:ea typeface="Arial"/>
              </a:rPr>
              <a:t>4 Genius Apps for Splitting Bills </a:t>
            </a:r>
            <a:endParaRPr lang="en-IN" sz="2000" b="0" strike="noStrike" spc="-1">
              <a:latin typeface="Arial"/>
            </a:endParaRPr>
          </a:p>
          <a:p>
            <a:pPr>
              <a:lnSpc>
                <a:spcPct val="100000"/>
              </a:lnSpc>
            </a:pPr>
            <a:endParaRPr lang="en-IN" sz="2000" b="0" strike="noStrike" spc="-1">
              <a:latin typeface="Arial"/>
            </a:endParaRPr>
          </a:p>
        </p:txBody>
      </p:sp>
      <p:pic>
        <p:nvPicPr>
          <p:cNvPr id="1286" name="Picture 5"/>
          <p:cNvPicPr/>
          <p:nvPr/>
        </p:nvPicPr>
        <p:blipFill>
          <a:blip r:embed="rId2"/>
          <a:stretch/>
        </p:blipFill>
        <p:spPr>
          <a:xfrm>
            <a:off x="5385600" y="1212120"/>
            <a:ext cx="3375000" cy="2718000"/>
          </a:xfrm>
          <a:prstGeom prst="rect">
            <a:avLst/>
          </a:prstGeom>
          <a:ln>
            <a:noFill/>
          </a:ln>
        </p:spPr>
      </p:pic>
      <p:pic>
        <p:nvPicPr>
          <p:cNvPr id="1287" name="Picture 6"/>
          <p:cNvPicPr/>
          <p:nvPr/>
        </p:nvPicPr>
        <p:blipFill>
          <a:blip r:embed="rId3"/>
          <a:stretch/>
        </p:blipFill>
        <p:spPr>
          <a:xfrm>
            <a:off x="8058240" y="138960"/>
            <a:ext cx="882720" cy="345600"/>
          </a:xfrm>
          <a:prstGeom prst="rect">
            <a:avLst/>
          </a:prstGeom>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TECHNOLOGY</a:t>
            </a:r>
            <a:endParaRPr lang="en-IN" sz="3600" b="0" strike="noStrike" spc="-1">
              <a:latin typeface="Arial"/>
            </a:endParaRPr>
          </a:p>
        </p:txBody>
      </p:sp>
      <p:sp>
        <p:nvSpPr>
          <p:cNvPr id="1289"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6</a:t>
            </a:r>
            <a:endParaRPr lang="en-IN" sz="12000" b="0" strike="noStrike" spc="-1">
              <a:latin typeface="Arial"/>
            </a:endParaRPr>
          </a:p>
        </p:txBody>
      </p:sp>
      <p:sp>
        <p:nvSpPr>
          <p:cNvPr id="1290"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3A816A9E-EB03-43FE-A9AC-855B5DB7D4A5}" type="slidenum">
              <a:rPr lang="en" sz="1000" b="0" strike="noStrike" spc="-1">
                <a:solidFill>
                  <a:srgbClr val="FFFFFF"/>
                </a:solidFill>
                <a:latin typeface="Oswald"/>
                <a:ea typeface="Oswald"/>
              </a:rPr>
              <a:t>13</a:t>
            </a:fld>
            <a:endParaRPr lang="en-IN" sz="1000" b="0" strike="noStrike" spc="-1">
              <a:latin typeface="Arial"/>
            </a:endParaRPr>
          </a:p>
        </p:txBody>
      </p:sp>
      <p:pic>
        <p:nvPicPr>
          <p:cNvPr id="1291" name="Picture 7"/>
          <p:cNvPicPr/>
          <p:nvPr/>
        </p:nvPicPr>
        <p:blipFill>
          <a:blip r:embed="rId2"/>
          <a:stretch/>
        </p:blipFill>
        <p:spPr>
          <a:xfrm>
            <a:off x="8058240" y="138960"/>
            <a:ext cx="882720" cy="345600"/>
          </a:xfrm>
          <a:prstGeom prst="rect">
            <a:avLst/>
          </a:prstGeom>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CustomShape 1"/>
          <p:cNvSpPr/>
          <p:nvPr/>
        </p:nvSpPr>
        <p:spPr>
          <a:xfrm>
            <a:off x="1047600" y="100800"/>
            <a:ext cx="6995520" cy="7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trike="noStrike" spc="-1">
                <a:solidFill>
                  <a:srgbClr val="3C78D8"/>
                </a:solidFill>
                <a:latin typeface="Arial"/>
                <a:ea typeface="Oswald"/>
              </a:rPr>
              <a:t>Technologies we’ll be working on!</a:t>
            </a:r>
            <a:endParaRPr lang="en-IN" sz="2000" b="0" strike="noStrike" spc="-1">
              <a:latin typeface="Arial"/>
            </a:endParaRPr>
          </a:p>
        </p:txBody>
      </p:sp>
      <p:sp>
        <p:nvSpPr>
          <p:cNvPr id="1293" name="CustomShape 2"/>
          <p:cNvSpPr/>
          <p:nvPr/>
        </p:nvSpPr>
        <p:spPr>
          <a:xfrm>
            <a:off x="1101240" y="877320"/>
            <a:ext cx="2226600" cy="1496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601"/>
              </a:spcBef>
              <a:tabLst>
                <a:tab pos="0" algn="l"/>
              </a:tabLst>
            </a:pPr>
            <a:r>
              <a:rPr lang="en" sz="1100" b="1" strike="noStrike" spc="-1">
                <a:solidFill>
                  <a:srgbClr val="28324A"/>
                </a:solidFill>
                <a:latin typeface="Source Sans Pro"/>
                <a:ea typeface="Source Sans Pro"/>
              </a:rPr>
              <a:t>HTML</a:t>
            </a:r>
            <a:endParaRPr lang="en-IN" sz="1100" b="0" strike="noStrike" spc="-1">
              <a:latin typeface="Arial"/>
            </a:endParaRPr>
          </a:p>
          <a:p>
            <a:pPr algn="just">
              <a:lnSpc>
                <a:spcPct val="100000"/>
              </a:lnSpc>
              <a:spcBef>
                <a:spcPts val="601"/>
              </a:spcBef>
              <a:tabLst>
                <a:tab pos="0" algn="l"/>
              </a:tabLst>
            </a:pPr>
            <a:r>
              <a:rPr lang="en-US" sz="1100" b="0" strike="noStrike" spc="-1">
                <a:solidFill>
                  <a:srgbClr val="28324A"/>
                </a:solidFill>
                <a:latin typeface="Source Sans Pro"/>
                <a:ea typeface="Source Sans Pro"/>
              </a:rPr>
              <a:t>HTML is used to structure a web page and its content. For example, content could be structured within a set of paragraphs, a list of bulleted points, or using images and data tables.</a:t>
            </a:r>
            <a:endParaRPr lang="en-IN" sz="1100" b="0" strike="noStrike" spc="-1">
              <a:latin typeface="Arial"/>
            </a:endParaRPr>
          </a:p>
        </p:txBody>
      </p:sp>
      <p:sp>
        <p:nvSpPr>
          <p:cNvPr id="1294" name="CustomShape 3"/>
          <p:cNvSpPr/>
          <p:nvPr/>
        </p:nvSpPr>
        <p:spPr>
          <a:xfrm>
            <a:off x="3866760" y="877320"/>
            <a:ext cx="2226600" cy="1303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601"/>
              </a:spcBef>
              <a:tabLst>
                <a:tab pos="0" algn="l"/>
              </a:tabLst>
            </a:pPr>
            <a:r>
              <a:rPr lang="en-IN" sz="1100" b="1" strike="noStrike" spc="-1">
                <a:solidFill>
                  <a:srgbClr val="28324A"/>
                </a:solidFill>
                <a:latin typeface="Source Sans Pro"/>
                <a:ea typeface="Source Sans Pro"/>
              </a:rPr>
              <a:t>CSS</a:t>
            </a:r>
            <a:endParaRPr lang="en-IN" sz="1100" b="0" strike="noStrike" spc="-1">
              <a:latin typeface="Arial"/>
            </a:endParaRPr>
          </a:p>
          <a:p>
            <a:pPr algn="just">
              <a:lnSpc>
                <a:spcPct val="100000"/>
              </a:lnSpc>
              <a:spcBef>
                <a:spcPts val="601"/>
              </a:spcBef>
              <a:tabLst>
                <a:tab pos="0" algn="l"/>
              </a:tabLst>
            </a:pPr>
            <a:r>
              <a:rPr lang="en-US" sz="1100" b="0" strike="noStrike" spc="-1">
                <a:solidFill>
                  <a:srgbClr val="28324A"/>
                </a:solidFill>
                <a:latin typeface="Source Sans Pro"/>
                <a:ea typeface="Source Sans Pro"/>
              </a:rPr>
              <a:t>Cascading Style Sheets (CSS) is a stylesheet language used to describe the presentation of a document written in HTML or XML. CSS describes how elements should be rendered on screen, on paper, in speech, or on other media.</a:t>
            </a:r>
            <a:endParaRPr lang="en-IN" sz="1100" b="0" strike="noStrike" spc="-1">
              <a:latin typeface="Arial"/>
            </a:endParaRPr>
          </a:p>
        </p:txBody>
      </p:sp>
      <p:sp>
        <p:nvSpPr>
          <p:cNvPr id="1295" name="CustomShape 4"/>
          <p:cNvSpPr/>
          <p:nvPr/>
        </p:nvSpPr>
        <p:spPr>
          <a:xfrm>
            <a:off x="6603480" y="879840"/>
            <a:ext cx="2226600" cy="1303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601"/>
              </a:spcBef>
              <a:tabLst>
                <a:tab pos="0" algn="l"/>
              </a:tabLst>
            </a:pPr>
            <a:r>
              <a:rPr lang="en-IN" sz="1100" b="1" strike="noStrike" spc="-1">
                <a:solidFill>
                  <a:srgbClr val="28324A"/>
                </a:solidFill>
                <a:latin typeface="Source Sans Pro"/>
                <a:ea typeface="Source Sans Pro"/>
              </a:rPr>
              <a:t>JavaScript</a:t>
            </a:r>
            <a:endParaRPr lang="en-IN" sz="1100" b="0" strike="noStrike" spc="-1">
              <a:latin typeface="Arial"/>
            </a:endParaRPr>
          </a:p>
          <a:p>
            <a:pPr algn="just">
              <a:lnSpc>
                <a:spcPct val="100000"/>
              </a:lnSpc>
              <a:spcBef>
                <a:spcPts val="601"/>
              </a:spcBef>
              <a:tabLst>
                <a:tab pos="0" algn="l"/>
              </a:tabLst>
            </a:pPr>
            <a:r>
              <a:rPr lang="en-US" sz="1100" b="0" strike="noStrike" spc="-1">
                <a:solidFill>
                  <a:srgbClr val="28324A"/>
                </a:solidFill>
                <a:latin typeface="Source Sans Pro"/>
                <a:ea typeface="Source Sans Pro"/>
              </a:rPr>
              <a:t>JavaScript is a text-based programming language used both on the client-side and server-side that allows you to make web pages interactive.</a:t>
            </a:r>
            <a:endParaRPr lang="en-IN" sz="1100" b="0" strike="noStrike" spc="-1">
              <a:latin typeface="Arial"/>
            </a:endParaRPr>
          </a:p>
        </p:txBody>
      </p:sp>
      <p:sp>
        <p:nvSpPr>
          <p:cNvPr id="1296" name="CustomShape 5"/>
          <p:cNvSpPr/>
          <p:nvPr/>
        </p:nvSpPr>
        <p:spPr>
          <a:xfrm>
            <a:off x="1083960" y="2895480"/>
            <a:ext cx="2226600" cy="1303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601"/>
              </a:spcBef>
              <a:tabLst>
                <a:tab pos="0" algn="l"/>
              </a:tabLst>
            </a:pPr>
            <a:r>
              <a:rPr lang="en-IN" sz="1100" b="1" strike="noStrike" spc="-1">
                <a:solidFill>
                  <a:srgbClr val="28324A"/>
                </a:solidFill>
                <a:latin typeface="Source Sans Pro"/>
                <a:ea typeface="Source Sans Pro"/>
              </a:rPr>
              <a:t>Bootstrap </a:t>
            </a:r>
            <a:endParaRPr lang="en-IN" sz="1100" b="0" strike="noStrike" spc="-1">
              <a:latin typeface="Arial"/>
            </a:endParaRPr>
          </a:p>
          <a:p>
            <a:pPr algn="just">
              <a:lnSpc>
                <a:spcPct val="100000"/>
              </a:lnSpc>
              <a:spcBef>
                <a:spcPts val="601"/>
              </a:spcBef>
              <a:tabLst>
                <a:tab pos="0" algn="l"/>
              </a:tabLst>
            </a:pPr>
            <a:r>
              <a:rPr lang="en-US" sz="1100" b="0" strike="noStrike" spc="-1">
                <a:solidFill>
                  <a:srgbClr val="28324A"/>
                </a:solidFill>
                <a:latin typeface="Source Sans Pro"/>
                <a:ea typeface="Source Sans Pro"/>
              </a:rPr>
              <a:t>Bootstrap is a Library that focuses on simplifying the development of informative and responsive web pages. </a:t>
            </a:r>
            <a:endParaRPr lang="en-IN" sz="1100" b="0" strike="noStrike" spc="-1">
              <a:latin typeface="Arial"/>
            </a:endParaRPr>
          </a:p>
        </p:txBody>
      </p:sp>
      <p:sp>
        <p:nvSpPr>
          <p:cNvPr id="1297" name="CustomShape 6"/>
          <p:cNvSpPr/>
          <p:nvPr/>
        </p:nvSpPr>
        <p:spPr>
          <a:xfrm>
            <a:off x="3845160" y="2895480"/>
            <a:ext cx="2226600" cy="2145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601"/>
              </a:spcBef>
              <a:tabLst>
                <a:tab pos="0" algn="l"/>
              </a:tabLst>
            </a:pPr>
            <a:r>
              <a:rPr lang="en-IN" sz="1100" b="1" strike="noStrike" spc="-1">
                <a:solidFill>
                  <a:srgbClr val="28324A"/>
                </a:solidFill>
                <a:latin typeface="Source Sans Pro"/>
                <a:ea typeface="Source Sans Pro"/>
              </a:rPr>
              <a:t>Django</a:t>
            </a:r>
            <a:endParaRPr lang="en-IN" sz="1100" b="0" strike="noStrike" spc="-1">
              <a:latin typeface="Arial"/>
            </a:endParaRPr>
          </a:p>
          <a:p>
            <a:pPr algn="just">
              <a:lnSpc>
                <a:spcPct val="100000"/>
              </a:lnSpc>
              <a:spcBef>
                <a:spcPts val="601"/>
              </a:spcBef>
              <a:tabLst>
                <a:tab pos="0" algn="l"/>
              </a:tabLst>
            </a:pPr>
            <a:r>
              <a:rPr lang="en-US" sz="1100" b="0" strike="noStrike" spc="-1">
                <a:solidFill>
                  <a:srgbClr val="28324A"/>
                </a:solidFill>
                <a:latin typeface="Source Sans Pro"/>
                <a:ea typeface="Source Sans Pro"/>
              </a:rPr>
              <a:t>Django is a high-level Python web framework that enables rapid development of secure and maintainable websites and databases. </a:t>
            </a:r>
            <a:endParaRPr lang="en-IN" sz="1100" b="0" strike="noStrike" spc="-1">
              <a:latin typeface="Arial"/>
            </a:endParaRPr>
          </a:p>
        </p:txBody>
      </p:sp>
      <p:sp>
        <p:nvSpPr>
          <p:cNvPr id="1298" name="CustomShape 7"/>
          <p:cNvSpPr/>
          <p:nvPr/>
        </p:nvSpPr>
        <p:spPr>
          <a:xfrm>
            <a:off x="6606360" y="2895480"/>
            <a:ext cx="2226600" cy="1303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spcBef>
                <a:spcPts val="601"/>
              </a:spcBef>
              <a:tabLst>
                <a:tab pos="0" algn="l"/>
              </a:tabLst>
            </a:pPr>
            <a:r>
              <a:rPr lang="en" sz="1100" b="1" strike="noStrike" spc="-1">
                <a:solidFill>
                  <a:srgbClr val="28324A"/>
                </a:solidFill>
                <a:latin typeface="Source Sans Pro"/>
                <a:ea typeface="Source Sans Pro"/>
              </a:rPr>
              <a:t>jQuery</a:t>
            </a:r>
            <a:endParaRPr lang="en-IN" sz="1100" b="0" strike="noStrike" spc="-1">
              <a:latin typeface="Arial"/>
            </a:endParaRPr>
          </a:p>
          <a:p>
            <a:pPr algn="just">
              <a:lnSpc>
                <a:spcPct val="100000"/>
              </a:lnSpc>
              <a:spcBef>
                <a:spcPts val="601"/>
              </a:spcBef>
              <a:tabLst>
                <a:tab pos="0" algn="l"/>
              </a:tabLst>
            </a:pPr>
            <a:r>
              <a:rPr lang="en-IN" sz="1100" b="0" strike="noStrike" spc="-1">
                <a:solidFill>
                  <a:srgbClr val="28324A"/>
                </a:solidFill>
                <a:latin typeface="Source Sans Pro"/>
                <a:ea typeface="Source Sans Pro"/>
              </a:rPr>
              <a:t>jQuery is an open-sourced JavaScript library that simplifies  HTML DOM-manipulation, AJAX and event handling.</a:t>
            </a:r>
            <a:endParaRPr lang="en-IN" sz="1100" b="0" strike="noStrike" spc="-1">
              <a:latin typeface="Arial"/>
            </a:endParaRPr>
          </a:p>
          <a:p>
            <a:pPr>
              <a:lnSpc>
                <a:spcPct val="100000"/>
              </a:lnSpc>
              <a:spcBef>
                <a:spcPts val="601"/>
              </a:spcBef>
              <a:tabLst>
                <a:tab pos="0" algn="l"/>
              </a:tabLst>
            </a:pPr>
            <a:endParaRPr lang="en-IN" sz="1100" b="0" strike="noStrike" spc="-1">
              <a:latin typeface="Arial"/>
            </a:endParaRPr>
          </a:p>
        </p:txBody>
      </p:sp>
      <p:grpSp>
        <p:nvGrpSpPr>
          <p:cNvPr id="1299" name="Group 8"/>
          <p:cNvGrpSpPr/>
          <p:nvPr/>
        </p:nvGrpSpPr>
        <p:grpSpPr>
          <a:xfrm>
            <a:off x="6324120" y="1005120"/>
            <a:ext cx="277920" cy="453960"/>
            <a:chOff x="6324120" y="1005120"/>
            <a:chExt cx="277920" cy="453960"/>
          </a:xfrm>
        </p:grpSpPr>
        <p:sp>
          <p:nvSpPr>
            <p:cNvPr id="1300" name="CustomShape 9"/>
            <p:cNvSpPr/>
            <p:nvPr/>
          </p:nvSpPr>
          <p:spPr>
            <a:xfrm>
              <a:off x="6408360" y="138996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1" name="CustomShape 10"/>
            <p:cNvSpPr/>
            <p:nvPr/>
          </p:nvSpPr>
          <p:spPr>
            <a:xfrm>
              <a:off x="6408360" y="135216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2" name="CustomShape 11"/>
            <p:cNvSpPr/>
            <p:nvPr/>
          </p:nvSpPr>
          <p:spPr>
            <a:xfrm>
              <a:off x="6408360" y="1427760"/>
              <a:ext cx="110160" cy="31320"/>
            </a:xfrm>
            <a:custGeom>
              <a:avLst/>
              <a:gdLst/>
              <a:ahLst/>
              <a:cxn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3" name="CustomShape 12"/>
            <p:cNvSpPr/>
            <p:nvPr/>
          </p:nvSpPr>
          <p:spPr>
            <a:xfrm>
              <a:off x="6412320" y="1164960"/>
              <a:ext cx="102240" cy="172800"/>
            </a:xfrm>
            <a:custGeom>
              <a:avLst/>
              <a:gdLst/>
              <a:ahLst/>
              <a:cxn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4" name="CustomShape 13"/>
            <p:cNvSpPr/>
            <p:nvPr/>
          </p:nvSpPr>
          <p:spPr>
            <a:xfrm>
              <a:off x="6324120" y="1005120"/>
              <a:ext cx="277920" cy="333000"/>
            </a:xfrm>
            <a:custGeom>
              <a:avLst/>
              <a:gdLst/>
              <a:ahLst/>
              <a:cxn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305" name="CustomShape 14"/>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343AF181-0807-47FA-A45A-F88DFDBDF0CE}" type="slidenum">
              <a:rPr lang="en" sz="1000" b="0" strike="noStrike" spc="-1">
                <a:solidFill>
                  <a:srgbClr val="FFFFFF"/>
                </a:solidFill>
                <a:latin typeface="Oswald"/>
                <a:ea typeface="Oswald"/>
              </a:rPr>
              <a:t>14</a:t>
            </a:fld>
            <a:endParaRPr lang="en-IN" sz="1000" b="0" strike="noStrike" spc="-1">
              <a:latin typeface="Arial"/>
            </a:endParaRPr>
          </a:p>
        </p:txBody>
      </p:sp>
      <p:grpSp>
        <p:nvGrpSpPr>
          <p:cNvPr id="1306" name="Group 15"/>
          <p:cNvGrpSpPr/>
          <p:nvPr/>
        </p:nvGrpSpPr>
        <p:grpSpPr>
          <a:xfrm>
            <a:off x="3562920" y="1005120"/>
            <a:ext cx="277920" cy="453960"/>
            <a:chOff x="3562920" y="1005120"/>
            <a:chExt cx="277920" cy="453960"/>
          </a:xfrm>
        </p:grpSpPr>
        <p:sp>
          <p:nvSpPr>
            <p:cNvPr id="1307" name="CustomShape 16"/>
            <p:cNvSpPr/>
            <p:nvPr/>
          </p:nvSpPr>
          <p:spPr>
            <a:xfrm>
              <a:off x="3647160" y="138996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8" name="CustomShape 17"/>
            <p:cNvSpPr/>
            <p:nvPr/>
          </p:nvSpPr>
          <p:spPr>
            <a:xfrm>
              <a:off x="3647160" y="135216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09" name="CustomShape 18"/>
            <p:cNvSpPr/>
            <p:nvPr/>
          </p:nvSpPr>
          <p:spPr>
            <a:xfrm>
              <a:off x="3647160" y="1427760"/>
              <a:ext cx="110160" cy="31320"/>
            </a:xfrm>
            <a:custGeom>
              <a:avLst/>
              <a:gdLst/>
              <a:ahLst/>
              <a:cxn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0" name="CustomShape 19"/>
            <p:cNvSpPr/>
            <p:nvPr/>
          </p:nvSpPr>
          <p:spPr>
            <a:xfrm>
              <a:off x="3651120" y="1164960"/>
              <a:ext cx="102240" cy="172800"/>
            </a:xfrm>
            <a:custGeom>
              <a:avLst/>
              <a:gdLst/>
              <a:ahLst/>
              <a:cxn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1" name="CustomShape 20"/>
            <p:cNvSpPr/>
            <p:nvPr/>
          </p:nvSpPr>
          <p:spPr>
            <a:xfrm>
              <a:off x="3562920" y="1005120"/>
              <a:ext cx="277920" cy="333000"/>
            </a:xfrm>
            <a:custGeom>
              <a:avLst/>
              <a:gdLst/>
              <a:ahLst/>
              <a:cxn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12" name="Group 21"/>
          <p:cNvGrpSpPr/>
          <p:nvPr/>
        </p:nvGrpSpPr>
        <p:grpSpPr>
          <a:xfrm>
            <a:off x="787320" y="988560"/>
            <a:ext cx="277920" cy="453960"/>
            <a:chOff x="787320" y="988560"/>
            <a:chExt cx="277920" cy="453960"/>
          </a:xfrm>
        </p:grpSpPr>
        <p:sp>
          <p:nvSpPr>
            <p:cNvPr id="1313" name="CustomShape 22"/>
            <p:cNvSpPr/>
            <p:nvPr/>
          </p:nvSpPr>
          <p:spPr>
            <a:xfrm>
              <a:off x="871560" y="137376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4" name="CustomShape 23"/>
            <p:cNvSpPr/>
            <p:nvPr/>
          </p:nvSpPr>
          <p:spPr>
            <a:xfrm>
              <a:off x="871560" y="133596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5" name="CustomShape 24"/>
            <p:cNvSpPr/>
            <p:nvPr/>
          </p:nvSpPr>
          <p:spPr>
            <a:xfrm>
              <a:off x="871560" y="1411200"/>
              <a:ext cx="110160" cy="31320"/>
            </a:xfrm>
            <a:custGeom>
              <a:avLst/>
              <a:gdLst/>
              <a:ahLst/>
              <a:cxn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6" name="CustomShape 25"/>
            <p:cNvSpPr/>
            <p:nvPr/>
          </p:nvSpPr>
          <p:spPr>
            <a:xfrm>
              <a:off x="875520" y="1148760"/>
              <a:ext cx="102240" cy="172800"/>
            </a:xfrm>
            <a:custGeom>
              <a:avLst/>
              <a:gdLst/>
              <a:ahLst/>
              <a:cxn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17" name="CustomShape 26"/>
            <p:cNvSpPr/>
            <p:nvPr/>
          </p:nvSpPr>
          <p:spPr>
            <a:xfrm>
              <a:off x="787320" y="988560"/>
              <a:ext cx="277920" cy="333000"/>
            </a:xfrm>
            <a:custGeom>
              <a:avLst/>
              <a:gdLst/>
              <a:ahLst/>
              <a:cxn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18" name="Group 27"/>
          <p:cNvGrpSpPr/>
          <p:nvPr/>
        </p:nvGrpSpPr>
        <p:grpSpPr>
          <a:xfrm>
            <a:off x="6324120" y="3047040"/>
            <a:ext cx="277920" cy="453960"/>
            <a:chOff x="6324120" y="3047040"/>
            <a:chExt cx="277920" cy="453960"/>
          </a:xfrm>
        </p:grpSpPr>
        <p:sp>
          <p:nvSpPr>
            <p:cNvPr id="1319" name="CustomShape 28"/>
            <p:cNvSpPr/>
            <p:nvPr/>
          </p:nvSpPr>
          <p:spPr>
            <a:xfrm>
              <a:off x="6408360" y="343188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0" name="CustomShape 29"/>
            <p:cNvSpPr/>
            <p:nvPr/>
          </p:nvSpPr>
          <p:spPr>
            <a:xfrm>
              <a:off x="6408360" y="339444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1" name="CustomShape 30"/>
            <p:cNvSpPr/>
            <p:nvPr/>
          </p:nvSpPr>
          <p:spPr>
            <a:xfrm>
              <a:off x="6408360" y="3469680"/>
              <a:ext cx="110160" cy="31320"/>
            </a:xfrm>
            <a:custGeom>
              <a:avLst/>
              <a:gdLst/>
              <a:ahLst/>
              <a:cxn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2" name="CustomShape 31"/>
            <p:cNvSpPr/>
            <p:nvPr/>
          </p:nvSpPr>
          <p:spPr>
            <a:xfrm>
              <a:off x="6412320" y="3207240"/>
              <a:ext cx="102240" cy="172800"/>
            </a:xfrm>
            <a:custGeom>
              <a:avLst/>
              <a:gdLst/>
              <a:ahLst/>
              <a:cxn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3" name="CustomShape 32"/>
            <p:cNvSpPr/>
            <p:nvPr/>
          </p:nvSpPr>
          <p:spPr>
            <a:xfrm>
              <a:off x="6324120" y="3047040"/>
              <a:ext cx="277920" cy="333000"/>
            </a:xfrm>
            <a:custGeom>
              <a:avLst/>
              <a:gdLst/>
              <a:ahLst/>
              <a:cxn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24" name="Group 33"/>
          <p:cNvGrpSpPr/>
          <p:nvPr/>
        </p:nvGrpSpPr>
        <p:grpSpPr>
          <a:xfrm>
            <a:off x="3562920" y="3030840"/>
            <a:ext cx="277920" cy="453960"/>
            <a:chOff x="3562920" y="3030840"/>
            <a:chExt cx="277920" cy="453960"/>
          </a:xfrm>
        </p:grpSpPr>
        <p:sp>
          <p:nvSpPr>
            <p:cNvPr id="1325" name="CustomShape 34"/>
            <p:cNvSpPr/>
            <p:nvPr/>
          </p:nvSpPr>
          <p:spPr>
            <a:xfrm>
              <a:off x="3647160" y="341568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6" name="CustomShape 35"/>
            <p:cNvSpPr/>
            <p:nvPr/>
          </p:nvSpPr>
          <p:spPr>
            <a:xfrm>
              <a:off x="3647160" y="337824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7" name="CustomShape 36"/>
            <p:cNvSpPr/>
            <p:nvPr/>
          </p:nvSpPr>
          <p:spPr>
            <a:xfrm>
              <a:off x="3647160" y="3453480"/>
              <a:ext cx="110160" cy="31320"/>
            </a:xfrm>
            <a:custGeom>
              <a:avLst/>
              <a:gdLst/>
              <a:ahLst/>
              <a:cxn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8" name="CustomShape 37"/>
            <p:cNvSpPr/>
            <p:nvPr/>
          </p:nvSpPr>
          <p:spPr>
            <a:xfrm>
              <a:off x="3651120" y="3191040"/>
              <a:ext cx="102240" cy="172800"/>
            </a:xfrm>
            <a:custGeom>
              <a:avLst/>
              <a:gdLst/>
              <a:ahLst/>
              <a:cxn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29" name="CustomShape 38"/>
            <p:cNvSpPr/>
            <p:nvPr/>
          </p:nvSpPr>
          <p:spPr>
            <a:xfrm>
              <a:off x="3562920" y="3030840"/>
              <a:ext cx="277920" cy="333000"/>
            </a:xfrm>
            <a:custGeom>
              <a:avLst/>
              <a:gdLst/>
              <a:ahLst/>
              <a:cxn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330" name="Group 39"/>
          <p:cNvGrpSpPr/>
          <p:nvPr/>
        </p:nvGrpSpPr>
        <p:grpSpPr>
          <a:xfrm>
            <a:off x="787320" y="3030840"/>
            <a:ext cx="277920" cy="453960"/>
            <a:chOff x="787320" y="3030840"/>
            <a:chExt cx="277920" cy="453960"/>
          </a:xfrm>
        </p:grpSpPr>
        <p:sp>
          <p:nvSpPr>
            <p:cNvPr id="1331" name="CustomShape 40"/>
            <p:cNvSpPr/>
            <p:nvPr/>
          </p:nvSpPr>
          <p:spPr>
            <a:xfrm>
              <a:off x="871560" y="341568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32" name="CustomShape 41"/>
            <p:cNvSpPr/>
            <p:nvPr/>
          </p:nvSpPr>
          <p:spPr>
            <a:xfrm>
              <a:off x="871560" y="3378240"/>
              <a:ext cx="110160" cy="23400"/>
            </a:xfrm>
            <a:custGeom>
              <a:avLst/>
              <a:gdLst/>
              <a:ahLst/>
              <a:cxnLst/>
              <a:rect l="l" t="t" r="r" b="b"/>
              <a:pathLst>
                <a:path w="4104" h="905">
                  <a:moveTo>
                    <a:pt x="1" y="1"/>
                  </a:moveTo>
                  <a:lnTo>
                    <a:pt x="1" y="905"/>
                  </a:lnTo>
                  <a:lnTo>
                    <a:pt x="4104" y="905"/>
                  </a:lnTo>
                  <a:lnTo>
                    <a:pt x="410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33" name="CustomShape 42"/>
            <p:cNvSpPr/>
            <p:nvPr/>
          </p:nvSpPr>
          <p:spPr>
            <a:xfrm>
              <a:off x="871560" y="3453480"/>
              <a:ext cx="110160" cy="31320"/>
            </a:xfrm>
            <a:custGeom>
              <a:avLst/>
              <a:gdLst/>
              <a:ahLst/>
              <a:cxn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34" name="CustomShape 43"/>
            <p:cNvSpPr/>
            <p:nvPr/>
          </p:nvSpPr>
          <p:spPr>
            <a:xfrm>
              <a:off x="875520" y="3191040"/>
              <a:ext cx="102240" cy="172800"/>
            </a:xfrm>
            <a:custGeom>
              <a:avLst/>
              <a:gdLst/>
              <a:ahLst/>
              <a:cxn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335" name="CustomShape 44"/>
            <p:cNvSpPr/>
            <p:nvPr/>
          </p:nvSpPr>
          <p:spPr>
            <a:xfrm>
              <a:off x="787320" y="3030840"/>
              <a:ext cx="277920" cy="333000"/>
            </a:xfrm>
            <a:custGeom>
              <a:avLst/>
              <a:gdLst/>
              <a:ahLst/>
              <a:cxn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pic>
        <p:nvPicPr>
          <p:cNvPr id="1336" name="Picture 60"/>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FIRST VIEW</a:t>
            </a:r>
            <a:endParaRPr lang="en-IN" sz="3600" b="0" strike="noStrike" spc="-1">
              <a:latin typeface="Arial"/>
            </a:endParaRPr>
          </a:p>
        </p:txBody>
      </p:sp>
      <p:sp>
        <p:nvSpPr>
          <p:cNvPr id="1338"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7</a:t>
            </a:r>
            <a:endParaRPr lang="en-IN" sz="12000" b="0" strike="noStrike" spc="-1">
              <a:latin typeface="Arial"/>
            </a:endParaRPr>
          </a:p>
        </p:txBody>
      </p:sp>
      <p:sp>
        <p:nvSpPr>
          <p:cNvPr id="1339"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3E15ABB-9874-462E-AE97-D2E802D123F2}" type="slidenum">
              <a:rPr lang="en" sz="1000" b="0" strike="noStrike" spc="-1">
                <a:solidFill>
                  <a:srgbClr val="FFFFFF"/>
                </a:solidFill>
                <a:latin typeface="Oswald"/>
                <a:ea typeface="Oswald"/>
              </a:rPr>
              <a:t>15</a:t>
            </a:fld>
            <a:endParaRPr lang="en-IN" sz="1000" b="0" strike="noStrike" spc="-1">
              <a:latin typeface="Arial"/>
            </a:endParaRPr>
          </a:p>
        </p:txBody>
      </p:sp>
      <p:pic>
        <p:nvPicPr>
          <p:cNvPr id="1340" name="Picture 7"/>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CustomShape 1"/>
          <p:cNvSpPr/>
          <p:nvPr/>
        </p:nvSpPr>
        <p:spPr>
          <a:xfrm>
            <a:off x="142920" y="2443320"/>
            <a:ext cx="3944520" cy="1485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spcBef>
                <a:spcPts val="601"/>
              </a:spcBef>
              <a:tabLst>
                <a:tab pos="0" algn="l"/>
              </a:tabLst>
            </a:pPr>
            <a:r>
              <a:rPr lang="en" sz="2800" b="1" strike="noStrike" spc="-1">
                <a:solidFill>
                  <a:srgbClr val="FFFFFF"/>
                </a:solidFill>
                <a:latin typeface="Arial"/>
                <a:ea typeface="Source Sans Pro"/>
              </a:rPr>
              <a:t>Desktop View</a:t>
            </a:r>
            <a:endParaRPr lang="en-IN" sz="2800" b="0" strike="noStrike" spc="-1">
              <a:latin typeface="Arial"/>
            </a:endParaRPr>
          </a:p>
          <a:p>
            <a:pPr algn="ctr">
              <a:lnSpc>
                <a:spcPct val="100000"/>
              </a:lnSpc>
              <a:spcBef>
                <a:spcPts val="601"/>
              </a:spcBef>
              <a:tabLst>
                <a:tab pos="0" algn="l"/>
              </a:tabLst>
            </a:pPr>
            <a:r>
              <a:rPr lang="en" sz="2800" b="1" strike="noStrike" spc="-1">
                <a:solidFill>
                  <a:srgbClr val="FFFFFF"/>
                </a:solidFill>
                <a:latin typeface="Arial"/>
                <a:ea typeface="Source Sans Pro"/>
              </a:rPr>
              <a:t> of </a:t>
            </a:r>
            <a:endParaRPr lang="en-IN" sz="2800" b="0" strike="noStrike" spc="-1">
              <a:latin typeface="Arial"/>
            </a:endParaRPr>
          </a:p>
          <a:p>
            <a:pPr algn="ctr">
              <a:lnSpc>
                <a:spcPct val="100000"/>
              </a:lnSpc>
              <a:spcBef>
                <a:spcPts val="601"/>
              </a:spcBef>
              <a:tabLst>
                <a:tab pos="0" algn="l"/>
              </a:tabLst>
            </a:pPr>
            <a:endParaRPr lang="en-IN" sz="2800" b="0" strike="noStrike" spc="-1">
              <a:latin typeface="Arial"/>
            </a:endParaRPr>
          </a:p>
        </p:txBody>
      </p:sp>
      <p:sp>
        <p:nvSpPr>
          <p:cNvPr id="1342" name="CustomShape 2"/>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B4F7261C-328E-4789-AB49-4295010B3B7C}" type="slidenum">
              <a:rPr lang="en" sz="1000" b="0" strike="noStrike" spc="-1">
                <a:solidFill>
                  <a:srgbClr val="FFFFFF"/>
                </a:solidFill>
                <a:latin typeface="Oswald"/>
                <a:ea typeface="Oswald"/>
              </a:rPr>
              <a:t>16</a:t>
            </a:fld>
            <a:endParaRPr lang="en-IN" sz="1000" b="0" strike="noStrike" spc="-1">
              <a:latin typeface="Arial"/>
            </a:endParaRPr>
          </a:p>
        </p:txBody>
      </p:sp>
      <p:grpSp>
        <p:nvGrpSpPr>
          <p:cNvPr id="1343" name="Group 3"/>
          <p:cNvGrpSpPr/>
          <p:nvPr/>
        </p:nvGrpSpPr>
        <p:grpSpPr>
          <a:xfrm>
            <a:off x="3938400" y="1849680"/>
            <a:ext cx="4541040" cy="2660400"/>
            <a:chOff x="3938400" y="1849680"/>
            <a:chExt cx="4541040" cy="2660400"/>
          </a:xfrm>
        </p:grpSpPr>
        <p:sp>
          <p:nvSpPr>
            <p:cNvPr id="1344" name="CustomShape 4"/>
            <p:cNvSpPr/>
            <p:nvPr/>
          </p:nvSpPr>
          <p:spPr>
            <a:xfrm>
              <a:off x="4309920" y="1849680"/>
              <a:ext cx="3796920" cy="2541240"/>
            </a:xfrm>
            <a:custGeom>
              <a:avLst/>
              <a:gdLst/>
              <a:ahLst/>
              <a:cxnLst/>
              <a:rect l="l" t="t" r="r" b="b"/>
              <a:pathLst>
                <a:path w="5161606" h="3454973">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1345" name="CustomShape 5"/>
            <p:cNvSpPr/>
            <p:nvPr/>
          </p:nvSpPr>
          <p:spPr>
            <a:xfrm>
              <a:off x="3938400" y="4440960"/>
              <a:ext cx="4541040" cy="69120"/>
            </a:xfrm>
            <a:custGeom>
              <a:avLst/>
              <a:gdLst/>
              <a:ahLst/>
              <a:cxnLst/>
              <a:rect l="l" t="t" r="r" b="b"/>
              <a:pathLst>
                <a:path w="6173152" h="95178">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1346" name="CustomShape 6"/>
            <p:cNvSpPr/>
            <p:nvPr/>
          </p:nvSpPr>
          <p:spPr>
            <a:xfrm>
              <a:off x="3938400" y="4384800"/>
              <a:ext cx="4540320" cy="55080"/>
            </a:xfrm>
            <a:custGeom>
              <a:avLst/>
              <a:gdLst/>
              <a:ahLst/>
              <a:cxnLst/>
              <a:rect l="l" t="t" r="r" b="b"/>
              <a:pathLst>
                <a:path w="6172200" h="76142">
                  <a:moveTo>
                    <a:pt x="0" y="76143"/>
                  </a:moveTo>
                  <a:lnTo>
                    <a:pt x="6172200" y="76143"/>
                  </a:lnTo>
                  <a:lnTo>
                    <a:pt x="6172200" y="0"/>
                  </a:lnTo>
                  <a:lnTo>
                    <a:pt x="0" y="0"/>
                  </a:lnTo>
                  <a:close/>
                </a:path>
              </a:pathLst>
            </a:custGeom>
            <a:solidFill>
              <a:schemeClr val="lt1"/>
            </a:solidFill>
            <a:ln w="9360">
              <a:solidFill>
                <a:schemeClr val="dk2"/>
              </a:solidFill>
              <a:round/>
            </a:ln>
          </p:spPr>
          <p:style>
            <a:lnRef idx="0">
              <a:scrgbClr r="0" g="0" b="0"/>
            </a:lnRef>
            <a:fillRef idx="0">
              <a:scrgbClr r="0" g="0" b="0"/>
            </a:fillRef>
            <a:effectRef idx="0">
              <a:scrgbClr r="0" g="0" b="0"/>
            </a:effectRef>
            <a:fontRef idx="minor"/>
          </p:style>
        </p:sp>
        <p:sp>
          <p:nvSpPr>
            <p:cNvPr id="1347" name="CustomShape 7"/>
            <p:cNvSpPr/>
            <p:nvPr/>
          </p:nvSpPr>
          <p:spPr>
            <a:xfrm>
              <a:off x="5872680" y="4384800"/>
              <a:ext cx="664200" cy="33840"/>
            </a:xfrm>
            <a:custGeom>
              <a:avLst/>
              <a:gdLst/>
              <a:ahLst/>
              <a:cxnLst/>
              <a:rect l="l" t="t" r="r" b="b"/>
              <a:pathLst>
                <a:path w="903922" h="47589">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360">
              <a:solidFill>
                <a:schemeClr val="dk2"/>
              </a:solidFill>
              <a:round/>
            </a:ln>
          </p:spPr>
          <p:style>
            <a:lnRef idx="0">
              <a:scrgbClr r="0" g="0" b="0"/>
            </a:lnRef>
            <a:fillRef idx="0">
              <a:scrgbClr r="0" g="0" b="0"/>
            </a:fillRef>
            <a:effectRef idx="0">
              <a:scrgbClr r="0" g="0" b="0"/>
            </a:effectRef>
            <a:fontRef idx="minor"/>
          </p:style>
        </p:sp>
      </p:grpSp>
      <p:pic>
        <p:nvPicPr>
          <p:cNvPr id="1348" name="Picture 2"/>
          <p:cNvPicPr/>
          <p:nvPr/>
        </p:nvPicPr>
        <p:blipFill>
          <a:blip r:embed="rId2"/>
          <a:stretch/>
        </p:blipFill>
        <p:spPr>
          <a:xfrm>
            <a:off x="4443480" y="2000160"/>
            <a:ext cx="3535200" cy="2241000"/>
          </a:xfrm>
          <a:prstGeom prst="rect">
            <a:avLst/>
          </a:prstGeom>
          <a:ln>
            <a:noFill/>
          </a:ln>
        </p:spPr>
      </p:pic>
      <p:pic>
        <p:nvPicPr>
          <p:cNvPr id="1349" name="Picture 9"/>
          <p:cNvPicPr/>
          <p:nvPr/>
        </p:nvPicPr>
        <p:blipFill>
          <a:blip r:embed="rId3"/>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41">
                                            <p:txEl>
                                              <p:pRg st="0" end="0"/>
                                            </p:txEl>
                                          </p:spTgt>
                                        </p:tgtEl>
                                        <p:attrNameLst>
                                          <p:attrName>style.visibility</p:attrName>
                                        </p:attrNameLst>
                                      </p:cBhvr>
                                      <p:to>
                                        <p:strVal val="visible"/>
                                      </p:to>
                                    </p:set>
                                    <p:animEffect transition="in" filter="fade">
                                      <p:cBhvr additive="repl">
                                        <p:cTn id="7" dur="500"/>
                                        <p:tgtEl>
                                          <p:spTgt spid="1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341">
                                            <p:txEl>
                                              <p:pRg st="1" end="1"/>
                                            </p:txEl>
                                          </p:spTgt>
                                        </p:tgtEl>
                                        <p:attrNameLst>
                                          <p:attrName>style.visibility</p:attrName>
                                        </p:attrNameLst>
                                      </p:cBhvr>
                                      <p:to>
                                        <p:strVal val="visible"/>
                                      </p:to>
                                    </p:set>
                                    <p:animEffect transition="in" filter="fade">
                                      <p:cBhvr additive="repl">
                                        <p:cTn id="12" dur="500"/>
                                        <p:tgtEl>
                                          <p:spTgt spid="1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341">
                                            <p:txEl>
                                              <p:pRg st="2" end="2"/>
                                            </p:txEl>
                                          </p:spTgt>
                                        </p:tgtEl>
                                        <p:attrNameLst>
                                          <p:attrName>style.visibility</p:attrName>
                                        </p:attrNameLst>
                                      </p:cBhvr>
                                      <p:to>
                                        <p:strVal val="visible"/>
                                      </p:to>
                                    </p:set>
                                    <p:animEffect transition="in" filter="fade">
                                      <p:cBhvr additive="repl">
                                        <p:cTn id="17" dur="500"/>
                                        <p:tgtEl>
                                          <p:spTgt spid="1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CustomShape 1"/>
          <p:cNvSpPr/>
          <p:nvPr/>
        </p:nvSpPr>
        <p:spPr>
          <a:xfrm>
            <a:off x="693000" y="1666440"/>
            <a:ext cx="3574440" cy="25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spcBef>
                <a:spcPts val="601"/>
              </a:spcBef>
              <a:tabLst>
                <a:tab pos="0" algn="l"/>
              </a:tabLst>
            </a:pPr>
            <a:r>
              <a:rPr lang="en-US" sz="2800" b="1" strike="noStrike" spc="-1">
                <a:solidFill>
                  <a:srgbClr val="FFFFFF"/>
                </a:solidFill>
                <a:latin typeface="Arial"/>
                <a:ea typeface="Source Sans Pro"/>
              </a:rPr>
              <a:t>Smartphone View</a:t>
            </a:r>
            <a:endParaRPr lang="en-IN" sz="2800" b="0" strike="noStrike" spc="-1">
              <a:latin typeface="Arial"/>
            </a:endParaRPr>
          </a:p>
          <a:p>
            <a:pPr algn="ctr">
              <a:lnSpc>
                <a:spcPct val="100000"/>
              </a:lnSpc>
              <a:spcBef>
                <a:spcPts val="601"/>
              </a:spcBef>
              <a:tabLst>
                <a:tab pos="0" algn="l"/>
              </a:tabLst>
            </a:pPr>
            <a:r>
              <a:rPr lang="en-US" sz="2800" b="1" strike="noStrike" spc="-1">
                <a:solidFill>
                  <a:srgbClr val="FFFFFF"/>
                </a:solidFill>
                <a:latin typeface="Arial"/>
                <a:ea typeface="Source Sans Pro"/>
              </a:rPr>
              <a:t> of </a:t>
            </a:r>
            <a:endParaRPr lang="en-IN" sz="2800" b="0" strike="noStrike" spc="-1">
              <a:latin typeface="Arial"/>
            </a:endParaRPr>
          </a:p>
          <a:p>
            <a:pPr algn="ctr">
              <a:lnSpc>
                <a:spcPct val="100000"/>
              </a:lnSpc>
              <a:spcBef>
                <a:spcPts val="601"/>
              </a:spcBef>
              <a:tabLst>
                <a:tab pos="0" algn="l"/>
              </a:tabLst>
            </a:pPr>
            <a:r>
              <a:rPr lang="en-US" sz="2800" b="1" strike="noStrike" spc="-1">
                <a:solidFill>
                  <a:srgbClr val="3C78D8"/>
                </a:solidFill>
                <a:latin typeface="Arial"/>
                <a:ea typeface="Source Sans Pro"/>
              </a:rPr>
              <a:t>Expense Tracker</a:t>
            </a:r>
            <a:endParaRPr lang="en-IN" sz="2800" b="0" strike="noStrike" spc="-1">
              <a:latin typeface="Arial"/>
            </a:endParaRPr>
          </a:p>
        </p:txBody>
      </p:sp>
      <p:sp>
        <p:nvSpPr>
          <p:cNvPr id="1351" name="CustomShape 2"/>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E95906D6-890D-4290-8060-C132A12FAA8D}" type="slidenum">
              <a:rPr lang="en" sz="1000" b="0" strike="noStrike" spc="-1">
                <a:solidFill>
                  <a:srgbClr val="FFFFFF"/>
                </a:solidFill>
                <a:latin typeface="Oswald"/>
                <a:ea typeface="Oswald"/>
              </a:rPr>
              <a:t>17</a:t>
            </a:fld>
            <a:endParaRPr lang="en-IN" sz="1000" b="0" strike="noStrike" spc="-1">
              <a:latin typeface="Arial"/>
            </a:endParaRPr>
          </a:p>
        </p:txBody>
      </p:sp>
      <p:grpSp>
        <p:nvGrpSpPr>
          <p:cNvPr id="1352" name="Group 3"/>
          <p:cNvGrpSpPr/>
          <p:nvPr/>
        </p:nvGrpSpPr>
        <p:grpSpPr>
          <a:xfrm>
            <a:off x="5415120" y="414360"/>
            <a:ext cx="1999080" cy="4569480"/>
            <a:chOff x="5415120" y="414360"/>
            <a:chExt cx="1999080" cy="4569480"/>
          </a:xfrm>
        </p:grpSpPr>
        <p:sp>
          <p:nvSpPr>
            <p:cNvPr id="1353" name="CustomShape 4"/>
            <p:cNvSpPr/>
            <p:nvPr/>
          </p:nvSpPr>
          <p:spPr>
            <a:xfrm>
              <a:off x="5415120" y="414360"/>
              <a:ext cx="1999080" cy="456948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360">
              <a:solidFill>
                <a:schemeClr val="dk2"/>
              </a:solidFill>
              <a:round/>
            </a:ln>
          </p:spPr>
          <p:style>
            <a:lnRef idx="0">
              <a:scrgbClr r="0" g="0" b="0"/>
            </a:lnRef>
            <a:fillRef idx="0">
              <a:scrgbClr r="0" g="0" b="0"/>
            </a:fillRef>
            <a:effectRef idx="0">
              <a:scrgbClr r="0" g="0" b="0"/>
            </a:effectRef>
            <a:fontRef idx="minor"/>
          </p:style>
        </p:sp>
        <p:sp>
          <p:nvSpPr>
            <p:cNvPr id="1354" name="CustomShape 5"/>
            <p:cNvSpPr/>
            <p:nvPr/>
          </p:nvSpPr>
          <p:spPr>
            <a:xfrm>
              <a:off x="6214680" y="4697280"/>
              <a:ext cx="398160" cy="155880"/>
            </a:xfrm>
            <a:custGeom>
              <a:avLst/>
              <a:gdLst/>
              <a:ahLst/>
              <a:cxnLst/>
              <a:rect l="l" t="t" r="r" b="b"/>
              <a:pathLst>
                <a:path w="20162" h="7196">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1355" name="CustomShape 6"/>
            <p:cNvSpPr/>
            <p:nvPr/>
          </p:nvSpPr>
          <p:spPr>
            <a:xfrm>
              <a:off x="5780160" y="576000"/>
              <a:ext cx="77760" cy="8568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1356" name="CustomShape 7"/>
            <p:cNvSpPr/>
            <p:nvPr/>
          </p:nvSpPr>
          <p:spPr>
            <a:xfrm>
              <a:off x="6222240" y="586080"/>
              <a:ext cx="384840" cy="658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360">
              <a:solidFill>
                <a:schemeClr val="dk2"/>
              </a:solidFill>
              <a:round/>
            </a:ln>
          </p:spPr>
          <p:style>
            <a:lnRef idx="0">
              <a:scrgbClr r="0" g="0" b="0"/>
            </a:lnRef>
            <a:fillRef idx="0">
              <a:scrgbClr r="0" g="0" b="0"/>
            </a:fillRef>
            <a:effectRef idx="0">
              <a:scrgbClr r="0" g="0" b="0"/>
            </a:effectRef>
            <a:fontRef idx="minor"/>
          </p:style>
        </p:sp>
      </p:grpSp>
      <p:pic>
        <p:nvPicPr>
          <p:cNvPr id="1357" name="Picture 2"/>
          <p:cNvPicPr/>
          <p:nvPr/>
        </p:nvPicPr>
        <p:blipFill>
          <a:blip r:embed="rId2"/>
          <a:stretch/>
        </p:blipFill>
        <p:spPr>
          <a:xfrm>
            <a:off x="5465880" y="834480"/>
            <a:ext cx="1895760" cy="3731040"/>
          </a:xfrm>
          <a:prstGeom prst="rect">
            <a:avLst/>
          </a:prstGeom>
          <a:ln>
            <a:noFill/>
          </a:ln>
        </p:spPr>
      </p:pic>
      <p:pic>
        <p:nvPicPr>
          <p:cNvPr id="1358" name="Picture 9"/>
          <p:cNvPicPr/>
          <p:nvPr/>
        </p:nvPicPr>
        <p:blipFill>
          <a:blip r:embed="rId3"/>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50">
                                            <p:txEl>
                                              <p:pRg st="0" end="0"/>
                                            </p:txEl>
                                          </p:spTgt>
                                        </p:tgtEl>
                                        <p:attrNameLst>
                                          <p:attrName>style.visibility</p:attrName>
                                        </p:attrNameLst>
                                      </p:cBhvr>
                                      <p:to>
                                        <p:strVal val="visible"/>
                                      </p:to>
                                    </p:set>
                                    <p:animEffect transition="in" filter="fade">
                                      <p:cBhvr additive="repl">
                                        <p:cTn id="7" dur="500"/>
                                        <p:tgtEl>
                                          <p:spTgt spid="13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350">
                                            <p:txEl>
                                              <p:pRg st="1" end="1"/>
                                            </p:txEl>
                                          </p:spTgt>
                                        </p:tgtEl>
                                        <p:attrNameLst>
                                          <p:attrName>style.visibility</p:attrName>
                                        </p:attrNameLst>
                                      </p:cBhvr>
                                      <p:to>
                                        <p:strVal val="visible"/>
                                      </p:to>
                                    </p:set>
                                    <p:animEffect transition="in" filter="fade">
                                      <p:cBhvr additive="repl">
                                        <p:cTn id="12" dur="500"/>
                                        <p:tgtEl>
                                          <p:spTgt spid="13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350">
                                            <p:txEl>
                                              <p:pRg st="2" end="2"/>
                                            </p:txEl>
                                          </p:spTgt>
                                        </p:tgtEl>
                                        <p:attrNameLst>
                                          <p:attrName>style.visibility</p:attrName>
                                        </p:attrNameLst>
                                      </p:cBhvr>
                                      <p:to>
                                        <p:strVal val="visible"/>
                                      </p:to>
                                    </p:set>
                                    <p:animEffect transition="in" filter="fade">
                                      <p:cBhvr additive="repl">
                                        <p:cTn id="17" dur="500"/>
                                        <p:tgtEl>
                                          <p:spTgt spid="13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357"/>
                                        </p:tgtEl>
                                        <p:attrNameLst>
                                          <p:attrName>style.visibility</p:attrName>
                                        </p:attrNameLst>
                                      </p:cBhvr>
                                      <p:to>
                                        <p:strVal val="visible"/>
                                      </p:to>
                                    </p:set>
                                    <p:animEffect transition="in" filter="fade">
                                      <p:cBhvr additive="repl">
                                        <p:cTn id="22" dur="500"/>
                                        <p:tgtEl>
                                          <p:spTgt spid="1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Application Flow and Data Dictionary</a:t>
            </a:r>
            <a:endParaRPr lang="en-IN" sz="3600" b="0" strike="noStrike" spc="-1">
              <a:latin typeface="Arial"/>
            </a:endParaRPr>
          </a:p>
        </p:txBody>
      </p:sp>
      <p:sp>
        <p:nvSpPr>
          <p:cNvPr id="1360"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8</a:t>
            </a:r>
            <a:endParaRPr lang="en-IN" sz="12000" b="0" strike="noStrike" spc="-1">
              <a:latin typeface="Arial"/>
            </a:endParaRPr>
          </a:p>
        </p:txBody>
      </p:sp>
      <p:sp>
        <p:nvSpPr>
          <p:cNvPr id="1361"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609F2956-CD68-456D-BD0F-BF5729024C39}" type="slidenum">
              <a:rPr lang="en" sz="1000" b="0" strike="noStrike" spc="-1">
                <a:solidFill>
                  <a:srgbClr val="FFFFFF"/>
                </a:solidFill>
                <a:latin typeface="Oswald"/>
                <a:ea typeface="Oswald"/>
              </a:rPr>
              <a:t>18</a:t>
            </a:fld>
            <a:endParaRPr lang="en-IN" sz="1000" b="0" strike="noStrike" spc="-1">
              <a:latin typeface="Arial"/>
            </a:endParaRPr>
          </a:p>
        </p:txBody>
      </p:sp>
      <p:pic>
        <p:nvPicPr>
          <p:cNvPr id="1362" name="Picture 7"/>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CustomShape 1"/>
          <p:cNvSpPr/>
          <p:nvPr/>
        </p:nvSpPr>
        <p:spPr>
          <a:xfrm>
            <a:off x="1073880" y="326880"/>
            <a:ext cx="6995520" cy="40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 sz="2000" b="1" strike="noStrike" spc="-1">
                <a:solidFill>
                  <a:srgbClr val="3C78D8"/>
                </a:solidFill>
                <a:latin typeface="Arial"/>
                <a:ea typeface="Oswald"/>
              </a:rPr>
              <a:t>Application Flow</a:t>
            </a:r>
            <a:endParaRPr lang="en-IN" sz="2000" b="0" strike="noStrike" spc="-1">
              <a:latin typeface="Arial"/>
            </a:endParaRPr>
          </a:p>
        </p:txBody>
      </p:sp>
      <p:sp>
        <p:nvSpPr>
          <p:cNvPr id="1364" name="CustomShape 2"/>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384A42A4-4E5F-4762-B294-AF0B4AA11B22}" type="slidenum">
              <a:rPr lang="en" sz="1000" b="0" strike="noStrike" spc="-1">
                <a:solidFill>
                  <a:srgbClr val="FFFFFF"/>
                </a:solidFill>
                <a:latin typeface="Oswald"/>
                <a:ea typeface="Oswald"/>
              </a:rPr>
              <a:t>19</a:t>
            </a:fld>
            <a:endParaRPr lang="en-IN" sz="1000" b="0" strike="noStrike" spc="-1">
              <a:latin typeface="Arial"/>
            </a:endParaRPr>
          </a:p>
        </p:txBody>
      </p:sp>
      <p:pic>
        <p:nvPicPr>
          <p:cNvPr id="1365" name="Picture 58"/>
          <p:cNvPicPr/>
          <p:nvPr/>
        </p:nvPicPr>
        <p:blipFill>
          <a:blip r:embed="rId2"/>
          <a:stretch/>
        </p:blipFill>
        <p:spPr>
          <a:xfrm>
            <a:off x="8058240" y="138960"/>
            <a:ext cx="882720" cy="345600"/>
          </a:xfrm>
          <a:prstGeom prst="rect">
            <a:avLst/>
          </a:prstGeom>
          <a:ln>
            <a:noFill/>
          </a:ln>
        </p:spPr>
      </p:pic>
      <p:graphicFrame>
        <p:nvGraphicFramePr>
          <p:cNvPr id="2" name="Diagram1"/>
          <p:cNvGraphicFramePr/>
          <p:nvPr>
            <p:extLst>
              <p:ext uri="{D42A27DB-BD31-4B8C-83A1-F6EECF244321}">
                <p14:modId xmlns:p14="http://schemas.microsoft.com/office/powerpoint/2010/main" val="1547844146"/>
              </p:ext>
            </p:extLst>
          </p:nvPr>
        </p:nvGraphicFramePr>
        <p:xfrm>
          <a:off x="1523880" y="539640"/>
          <a:ext cx="6094800" cy="4062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CustomShape 1"/>
          <p:cNvSpPr/>
          <p:nvPr/>
        </p:nvSpPr>
        <p:spPr>
          <a:xfrm>
            <a:off x="1061640" y="46080"/>
            <a:ext cx="6995520" cy="7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trike="noStrike" spc="-1">
                <a:solidFill>
                  <a:srgbClr val="00CEF6"/>
                </a:solidFill>
                <a:latin typeface="Arial"/>
                <a:ea typeface="Oswald"/>
              </a:rPr>
              <a:t>ABOUT</a:t>
            </a:r>
            <a:endParaRPr lang="en-IN" sz="2000" b="0" strike="noStrike" spc="-1">
              <a:latin typeface="Arial"/>
            </a:endParaRPr>
          </a:p>
        </p:txBody>
      </p:sp>
      <p:sp>
        <p:nvSpPr>
          <p:cNvPr id="1218" name="CustomShape 2"/>
          <p:cNvSpPr/>
          <p:nvPr/>
        </p:nvSpPr>
        <p:spPr>
          <a:xfrm>
            <a:off x="797760" y="659520"/>
            <a:ext cx="2880360" cy="3483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just">
              <a:lnSpc>
                <a:spcPct val="150000"/>
              </a:lnSpc>
              <a:spcBef>
                <a:spcPts val="1001"/>
              </a:spcBef>
              <a:spcAft>
                <a:spcPts val="1001"/>
              </a:spcAft>
            </a:pPr>
            <a:r>
              <a:rPr lang="en-US" sz="1800" b="0" strike="noStrike" spc="-1">
                <a:solidFill>
                  <a:srgbClr val="3C78D8"/>
                </a:solidFill>
                <a:latin typeface="Source Sans Pro"/>
                <a:ea typeface="Source Sans Pro"/>
              </a:rPr>
              <a:t>Expense Tracker </a:t>
            </a:r>
            <a:r>
              <a:rPr lang="en-US" sz="1800" b="0" strike="noStrike" spc="-1">
                <a:solidFill>
                  <a:srgbClr val="28324A"/>
                </a:solidFill>
                <a:latin typeface="Source Sans Pro"/>
                <a:ea typeface="Source Sans Pro"/>
              </a:rPr>
              <a:t>is a web application for splitting expenses with your friends. It lets you and your friends add various bills and keep track of who owes who, and then it helps you to settle up with each other.</a:t>
            </a:r>
            <a:endParaRPr lang="en-IN" sz="1800" b="0" strike="noStrike" spc="-1">
              <a:latin typeface="Arial"/>
            </a:endParaRPr>
          </a:p>
        </p:txBody>
      </p:sp>
      <p:sp>
        <p:nvSpPr>
          <p:cNvPr id="1219"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8CB530A-43D8-476C-AF94-89F9372C1FBE}" type="slidenum">
              <a:rPr lang="en" sz="1000" b="0" strike="noStrike" spc="-1">
                <a:solidFill>
                  <a:srgbClr val="FFFFFF"/>
                </a:solidFill>
                <a:latin typeface="Oswald"/>
                <a:ea typeface="Oswald"/>
              </a:rPr>
              <a:t>2</a:t>
            </a:fld>
            <a:endParaRPr lang="en-IN" sz="1000" b="0" strike="noStrike" spc="-1">
              <a:latin typeface="Arial"/>
            </a:endParaRPr>
          </a:p>
        </p:txBody>
      </p:sp>
      <p:pic>
        <p:nvPicPr>
          <p:cNvPr id="1220" name="Picture 6"/>
          <p:cNvPicPr/>
          <p:nvPr/>
        </p:nvPicPr>
        <p:blipFill>
          <a:blip r:embed="rId2"/>
          <a:stretch/>
        </p:blipFill>
        <p:spPr>
          <a:xfrm>
            <a:off x="8058240" y="138960"/>
            <a:ext cx="882720" cy="345600"/>
          </a:xfrm>
          <a:prstGeom prst="rect">
            <a:avLst/>
          </a:prstGeom>
          <a:ln>
            <a:noFill/>
          </a:ln>
        </p:spPr>
      </p:pic>
      <p:pic>
        <p:nvPicPr>
          <p:cNvPr id="1221" name="Picture 2"/>
          <p:cNvPicPr/>
          <p:nvPr/>
        </p:nvPicPr>
        <p:blipFill>
          <a:blip r:embed="rId3"/>
          <a:stretch/>
        </p:blipFill>
        <p:spPr>
          <a:xfrm>
            <a:off x="4675680" y="1682640"/>
            <a:ext cx="4010040" cy="2066760"/>
          </a:xfrm>
          <a:prstGeom prst="rect">
            <a:avLst/>
          </a:prstGeom>
          <a:ln>
            <a:noFill/>
          </a:ln>
        </p:spPr>
      </p:pic>
    </p:spTree>
  </p:cSld>
  <p:clrMapOvr>
    <a:masterClrMapping/>
  </p:clrMapOvr>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17"/>
                                        </p:tgtEl>
                                        <p:attrNameLst>
                                          <p:attrName>style.visibility</p:attrName>
                                        </p:attrNameLst>
                                      </p:cBhvr>
                                      <p:to>
                                        <p:strVal val="visible"/>
                                      </p:to>
                                    </p:set>
                                    <p:animEffect transition="in" filter="fade">
                                      <p:cBhvr additive="repl">
                                        <p:cTn id="7" dur="500"/>
                                        <p:tgtEl>
                                          <p:spTgt spid="1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218"/>
                                        </p:tgtEl>
                                        <p:attrNameLst>
                                          <p:attrName>style.visibility</p:attrName>
                                        </p:attrNameLst>
                                      </p:cBhvr>
                                      <p:to>
                                        <p:strVal val="visible"/>
                                      </p:to>
                                    </p:set>
                                    <p:animEffect transition="in" filter="fade">
                                      <p:cBhvr additive="repl">
                                        <p:cTn id="12" dur="500"/>
                                        <p:tgtEl>
                                          <p:spTgt spid="1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221"/>
                                        </p:tgtEl>
                                        <p:attrNameLst>
                                          <p:attrName>style.visibility</p:attrName>
                                        </p:attrNameLst>
                                      </p:cBhvr>
                                      <p:to>
                                        <p:strVal val="visible"/>
                                      </p:to>
                                    </p:set>
                                    <p:animEffect transition="in" filter="fade">
                                      <p:cBhvr additive="repl">
                                        <p:cTn id="17" dur="500"/>
                                        <p:tgtEl>
                                          <p:spTgt spid="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trike="noStrike" spc="-1" dirty="0">
                <a:solidFill>
                  <a:srgbClr val="3C78D8"/>
                </a:solidFill>
                <a:latin typeface="Arial"/>
                <a:ea typeface="Oswald"/>
              </a:rPr>
              <a:t>Application Flow</a:t>
            </a:r>
            <a:endParaRPr lang="en-IN" sz="2000" b="0" strike="noStrike" spc="-1" dirty="0">
              <a:latin typeface="Arial"/>
            </a:endParaRPr>
          </a:p>
        </p:txBody>
      </p:sp>
      <p:sp>
        <p:nvSpPr>
          <p:cNvPr id="1367" name="CustomShape 2"/>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42AB1DD4-B9A2-45EB-85F9-241DDC4FBA2A}" type="slidenum">
              <a:rPr lang="en" sz="1000" b="0" strike="noStrike" spc="-1">
                <a:solidFill>
                  <a:srgbClr val="FFFFFF"/>
                </a:solidFill>
                <a:latin typeface="Oswald"/>
                <a:ea typeface="Oswald"/>
              </a:rPr>
              <a:t>20</a:t>
            </a:fld>
            <a:endParaRPr lang="en-IN" sz="1000" b="0" strike="noStrike" spc="-1">
              <a:latin typeface="Arial"/>
            </a:endParaRPr>
          </a:p>
        </p:txBody>
      </p:sp>
      <p:pic>
        <p:nvPicPr>
          <p:cNvPr id="1368" name="Picture 58"/>
          <p:cNvPicPr/>
          <p:nvPr/>
        </p:nvPicPr>
        <p:blipFill>
          <a:blip r:embed="rId2"/>
          <a:stretch/>
        </p:blipFill>
        <p:spPr>
          <a:xfrm>
            <a:off x="8058240" y="138960"/>
            <a:ext cx="882720" cy="345600"/>
          </a:xfrm>
          <a:prstGeom prst="rect">
            <a:avLst/>
          </a:prstGeom>
          <a:ln>
            <a:noFill/>
          </a:ln>
        </p:spPr>
      </p:pic>
      <p:graphicFrame>
        <p:nvGraphicFramePr>
          <p:cNvPr id="2" name="Diagram2"/>
          <p:cNvGraphicFramePr/>
          <p:nvPr>
            <p:extLst>
              <p:ext uri="{D42A27DB-BD31-4B8C-83A1-F6EECF244321}">
                <p14:modId xmlns:p14="http://schemas.microsoft.com/office/powerpoint/2010/main" val="2188543306"/>
              </p:ext>
            </p:extLst>
          </p:nvPr>
        </p:nvGraphicFramePr>
        <p:xfrm>
          <a:off x="1523880" y="539640"/>
          <a:ext cx="6094800" cy="4062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CustomShape 1"/>
          <p:cNvSpPr/>
          <p:nvPr/>
        </p:nvSpPr>
        <p:spPr>
          <a:xfrm>
            <a:off x="8556840" y="4826160"/>
            <a:ext cx="547560" cy="31644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FB7E09E-6CC1-4667-A269-93D6AB8FE615}" type="slidenum">
              <a:rPr lang="en" sz="1000" b="0" strike="noStrike" spc="-1">
                <a:solidFill>
                  <a:srgbClr val="FFFFFF"/>
                </a:solidFill>
                <a:latin typeface="Oswald"/>
                <a:ea typeface="Oswald"/>
              </a:rPr>
              <a:t>21</a:t>
            </a:fld>
            <a:endParaRPr lang="en-IN" sz="1000" b="0" strike="noStrike" spc="-1">
              <a:latin typeface="Arial"/>
            </a:endParaRPr>
          </a:p>
        </p:txBody>
      </p:sp>
      <p:graphicFrame>
        <p:nvGraphicFramePr>
          <p:cNvPr id="1370" name="Table 2"/>
          <p:cNvGraphicFramePr/>
          <p:nvPr/>
        </p:nvGraphicFramePr>
        <p:xfrm>
          <a:off x="1509840" y="1121400"/>
          <a:ext cx="6095520" cy="244068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Users</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5640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35640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356400">
                <a:tc>
                  <a:txBody>
                    <a:bodyPr/>
                    <a:lstStyle/>
                    <a:p>
                      <a:pPr>
                        <a:lnSpc>
                          <a:spcPct val="100000"/>
                        </a:lnSpc>
                      </a:pPr>
                      <a:r>
                        <a:rPr lang="en-US" sz="1400" b="0" strike="noStrike" spc="-1">
                          <a:solidFill>
                            <a:srgbClr val="28324A"/>
                          </a:solidFill>
                          <a:latin typeface="Arial"/>
                          <a:ea typeface="Arial"/>
                        </a:rPr>
                        <a:t>username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30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56400">
                <a:tc>
                  <a:txBody>
                    <a:bodyPr/>
                    <a:lstStyle/>
                    <a:p>
                      <a:pPr>
                        <a:lnSpc>
                          <a:spcPct val="100000"/>
                        </a:lnSpc>
                      </a:pPr>
                      <a:r>
                        <a:rPr lang="en-US" sz="1400" b="0" strike="noStrike" spc="-1">
                          <a:solidFill>
                            <a:srgbClr val="28324A"/>
                          </a:solidFill>
                          <a:latin typeface="Arial"/>
                          <a:ea typeface="Arial"/>
                        </a:rPr>
                        <a:t>email_address</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EmailField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30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r h="356400">
                <a:tc>
                  <a:txBody>
                    <a:bodyPr/>
                    <a:lstStyle/>
                    <a:p>
                      <a:pPr>
                        <a:lnSpc>
                          <a:spcPct val="100000"/>
                        </a:lnSpc>
                      </a:pPr>
                      <a:r>
                        <a:rPr lang="en-US" sz="1400" b="0" strike="noStrike" spc="-1">
                          <a:solidFill>
                            <a:srgbClr val="28324A"/>
                          </a:solidFill>
                          <a:latin typeface="Arial"/>
                          <a:ea typeface="Arial"/>
                        </a:rPr>
                        <a:t>phone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10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5"/>
                  </a:ext>
                </a:extLst>
              </a:tr>
              <a:tr h="353880">
                <a:tc>
                  <a:txBody>
                    <a:bodyPr/>
                    <a:lstStyle/>
                    <a:p>
                      <a:pPr>
                        <a:lnSpc>
                          <a:spcPct val="100000"/>
                        </a:lnSpc>
                      </a:pPr>
                      <a:r>
                        <a:rPr lang="en-US" sz="1400" b="0" strike="noStrike" spc="-1">
                          <a:solidFill>
                            <a:srgbClr val="28324A"/>
                          </a:solidFill>
                          <a:latin typeface="Arial"/>
                          <a:ea typeface="Arial"/>
                        </a:rPr>
                        <a:t>password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6"/>
                  </a:ext>
                </a:extLst>
              </a:tr>
            </a:tbl>
          </a:graphicData>
        </a:graphic>
      </p:graphicFrame>
      <p:sp>
        <p:nvSpPr>
          <p:cNvPr id="6"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1EC47FE9-CF6C-4F39-BD7A-1E383A1ECA90}" type="slidenum">
              <a:rPr lang="en" sz="1000" b="0" strike="noStrike" spc="-1">
                <a:solidFill>
                  <a:srgbClr val="FFFFFF"/>
                </a:solidFill>
                <a:latin typeface="Oswald"/>
                <a:ea typeface="Oswald"/>
              </a:rPr>
              <a:t>22</a:t>
            </a:fld>
            <a:endParaRPr lang="en-IN" sz="1000" b="0" strike="noStrike" spc="-1">
              <a:latin typeface="Arial"/>
            </a:endParaRPr>
          </a:p>
        </p:txBody>
      </p:sp>
      <p:graphicFrame>
        <p:nvGraphicFramePr>
          <p:cNvPr id="1373" name="Table 2"/>
          <p:cNvGraphicFramePr/>
          <p:nvPr/>
        </p:nvGraphicFramePr>
        <p:xfrm>
          <a:off x="1509840" y="1121400"/>
          <a:ext cx="6095520" cy="287388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Settlements</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4884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0">
                <a:tc>
                  <a:txBody>
                    <a:bodyPr/>
                    <a:lstStyle/>
                    <a:p>
                      <a:pPr>
                        <a:lnSpc>
                          <a:spcPct val="100000"/>
                        </a:lnSpc>
                      </a:pPr>
                      <a:r>
                        <a:rPr lang="en-US" sz="1400" b="0" strike="noStrike" spc="-1">
                          <a:solidFill>
                            <a:srgbClr val="28324A"/>
                          </a:solidFill>
                          <a:latin typeface="Arial"/>
                          <a:ea typeface="Arial"/>
                        </a:rPr>
                        <a:t>user_id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48840">
                <a:tc>
                  <a:txBody>
                    <a:bodyPr/>
                    <a:lstStyle/>
                    <a:p>
                      <a:pPr>
                        <a:lnSpc>
                          <a:spcPct val="100000"/>
                        </a:lnSpc>
                      </a:pPr>
                      <a:r>
                        <a:rPr lang="en-US" sz="1400" b="0" strike="noStrike" spc="-1">
                          <a:solidFill>
                            <a:srgbClr val="28324A"/>
                          </a:solidFill>
                          <a:latin typeface="Arial"/>
                          <a:ea typeface="Arial"/>
                        </a:rPr>
                        <a:t>bill_id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r h="347400">
                <a:tc>
                  <a:txBody>
                    <a:bodyPr/>
                    <a:lstStyle/>
                    <a:p>
                      <a:pPr>
                        <a:lnSpc>
                          <a:spcPct val="100000"/>
                        </a:lnSpc>
                      </a:pPr>
                      <a:r>
                        <a:rPr lang="en-US" sz="1400" b="0" strike="noStrike" spc="-1">
                          <a:solidFill>
                            <a:srgbClr val="28324A"/>
                          </a:solidFill>
                          <a:latin typeface="Arial"/>
                          <a:ea typeface="Arial"/>
                        </a:rPr>
                        <a:t>group_id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5"/>
                  </a:ext>
                </a:extLst>
              </a:tr>
              <a:tr h="291600">
                <a:tc>
                  <a:txBody>
                    <a:bodyPr/>
                    <a:lstStyle/>
                    <a:p>
                      <a:pPr>
                        <a:lnSpc>
                          <a:spcPct val="100000"/>
                        </a:lnSpc>
                      </a:pPr>
                      <a:r>
                        <a:rPr lang="en-US" sz="1400" b="0" strike="noStrike" spc="-1">
                          <a:solidFill>
                            <a:srgbClr val="28324A"/>
                          </a:solidFill>
                          <a:latin typeface="Arial"/>
                          <a:ea typeface="Arial"/>
                        </a:rPr>
                        <a:t>paid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6"/>
                  </a:ext>
                </a:extLst>
              </a:tr>
              <a:tr h="291600">
                <a:tc>
                  <a:txBody>
                    <a:bodyPr/>
                    <a:lstStyle/>
                    <a:p>
                      <a:pPr>
                        <a:lnSpc>
                          <a:spcPct val="100000"/>
                        </a:lnSpc>
                      </a:pPr>
                      <a:r>
                        <a:rPr lang="en-US" sz="1400" b="0" strike="noStrike" spc="-1">
                          <a:solidFill>
                            <a:srgbClr val="28324A"/>
                          </a:solidFill>
                          <a:latin typeface="Arial"/>
                          <a:ea typeface="Arial"/>
                        </a:rPr>
                        <a:t>debt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7"/>
                  </a:ext>
                </a:extLst>
              </a:tr>
              <a:tr h="291600">
                <a:tc>
                  <a:txBody>
                    <a:bodyPr/>
                    <a:lstStyle/>
                    <a:p>
                      <a:pPr>
                        <a:lnSpc>
                          <a:spcPct val="100000"/>
                        </a:lnSpc>
                      </a:pPr>
                      <a:r>
                        <a:rPr lang="en-US" sz="1400" b="0" strike="noStrike" spc="-1">
                          <a:solidFill>
                            <a:srgbClr val="28324A"/>
                          </a:solidFill>
                          <a:latin typeface="Arial"/>
                          <a:ea typeface="Arial"/>
                        </a:rPr>
                        <a:t>must_pay</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8"/>
                  </a:ext>
                </a:extLst>
              </a:tr>
            </a:tbl>
          </a:graphicData>
        </a:graphic>
      </p:graphicFrame>
      <p:sp>
        <p:nvSpPr>
          <p:cNvPr id="5"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64E3358D-2B6F-4EE1-84BC-2C52F98CA3F9}" type="slidenum">
              <a:rPr lang="en" sz="1000" b="0" strike="noStrike" spc="-1">
                <a:solidFill>
                  <a:srgbClr val="FFFFFF"/>
                </a:solidFill>
                <a:latin typeface="Oswald"/>
                <a:ea typeface="Oswald"/>
              </a:rPr>
              <a:t>23</a:t>
            </a:fld>
            <a:endParaRPr lang="en-IN" sz="1000" b="0" strike="noStrike" spc="-1">
              <a:latin typeface="Arial"/>
            </a:endParaRPr>
          </a:p>
        </p:txBody>
      </p:sp>
      <p:graphicFrame>
        <p:nvGraphicFramePr>
          <p:cNvPr id="1376" name="Table 2"/>
          <p:cNvGraphicFramePr/>
          <p:nvPr/>
        </p:nvGraphicFramePr>
        <p:xfrm>
          <a:off x="1509840" y="1121400"/>
          <a:ext cx="6095520" cy="281148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Bills</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5820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35820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358200">
                <a:tc>
                  <a:txBody>
                    <a:bodyPr/>
                    <a:lstStyle/>
                    <a:p>
                      <a:pPr>
                        <a:lnSpc>
                          <a:spcPct val="100000"/>
                        </a:lnSpc>
                      </a:pPr>
                      <a:r>
                        <a:rPr lang="en-US" sz="1400" b="0" strike="noStrike" spc="-1">
                          <a:solidFill>
                            <a:srgbClr val="28324A"/>
                          </a:solidFill>
                          <a:latin typeface="Arial"/>
                          <a:ea typeface="Arial"/>
                        </a:rPr>
                        <a:t>name </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58200">
                <a:tc>
                  <a:txBody>
                    <a:bodyPr/>
                    <a:lstStyle/>
                    <a:p>
                      <a:pPr>
                        <a:lnSpc>
                          <a:spcPct val="100000"/>
                        </a:lnSpc>
                      </a:pPr>
                      <a:r>
                        <a:rPr lang="en-IN" sz="1400" b="0" strike="noStrike" spc="-1">
                          <a:solidFill>
                            <a:srgbClr val="28324A"/>
                          </a:solidFill>
                          <a:latin typeface="Arial"/>
                          <a:ea typeface="Arial"/>
                        </a:rPr>
                        <a:t>date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DateTimeField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r h="358200">
                <a:tc>
                  <a:txBody>
                    <a:bodyPr/>
                    <a:lstStyle/>
                    <a:p>
                      <a:pPr>
                        <a:lnSpc>
                          <a:spcPct val="100000"/>
                        </a:lnSpc>
                      </a:pPr>
                      <a:r>
                        <a:rPr lang="en-IN" sz="1400" b="0" strike="noStrike" spc="-1">
                          <a:solidFill>
                            <a:srgbClr val="28324A"/>
                          </a:solidFill>
                          <a:latin typeface="Arial"/>
                          <a:ea typeface="Arial"/>
                        </a:rPr>
                        <a:t>amount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5"/>
                  </a:ext>
                </a:extLst>
              </a:tr>
              <a:tr h="358200">
                <a:tc>
                  <a:txBody>
                    <a:bodyPr/>
                    <a:lstStyle/>
                    <a:p>
                      <a:pPr>
                        <a:lnSpc>
                          <a:spcPct val="100000"/>
                        </a:lnSpc>
                      </a:pPr>
                      <a:r>
                        <a:rPr lang="en-IN" sz="1400" b="0" strike="noStrike" spc="-1">
                          <a:solidFill>
                            <a:srgbClr val="28324A"/>
                          </a:solidFill>
                          <a:latin typeface="Arial"/>
                          <a:ea typeface="Arial"/>
                        </a:rPr>
                        <a:t>split_type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6"/>
                  </a:ext>
                </a:extLst>
              </a:tr>
              <a:tr h="357480">
                <a:tc>
                  <a:txBody>
                    <a:bodyPr/>
                    <a:lstStyle/>
                    <a:p>
                      <a:pPr>
                        <a:lnSpc>
                          <a:spcPct val="100000"/>
                        </a:lnSpc>
                      </a:pPr>
                      <a:r>
                        <a:rPr lang="en-IN" sz="1400" b="0" strike="noStrike" spc="-1">
                          <a:solidFill>
                            <a:srgbClr val="28324A"/>
                          </a:solidFill>
                          <a:latin typeface="Arial"/>
                          <a:ea typeface="Arial"/>
                        </a:rPr>
                        <a:t>status</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7"/>
                  </a:ext>
                </a:extLst>
              </a:tr>
            </a:tbl>
          </a:graphicData>
        </a:graphic>
      </p:graphicFrame>
      <p:sp>
        <p:nvSpPr>
          <p:cNvPr id="5"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F61197D5-73A8-4E64-A620-9DDF5D3987B2}" type="slidenum">
              <a:rPr lang="en" sz="1000" b="0" strike="noStrike" spc="-1">
                <a:solidFill>
                  <a:srgbClr val="FFFFFF"/>
                </a:solidFill>
                <a:latin typeface="Oswald"/>
                <a:ea typeface="Oswald"/>
              </a:rPr>
              <a:t>24</a:t>
            </a:fld>
            <a:endParaRPr lang="en-IN" sz="1000" b="0" strike="noStrike" spc="-1">
              <a:latin typeface="Arial"/>
            </a:endParaRPr>
          </a:p>
        </p:txBody>
      </p:sp>
      <p:graphicFrame>
        <p:nvGraphicFramePr>
          <p:cNvPr id="1379" name="Table 2"/>
          <p:cNvGraphicFramePr/>
          <p:nvPr/>
        </p:nvGraphicFramePr>
        <p:xfrm>
          <a:off x="1509840" y="1121400"/>
          <a:ext cx="6095520" cy="209508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Groups</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5820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35820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358200">
                <a:tc>
                  <a:txBody>
                    <a:bodyPr/>
                    <a:lstStyle/>
                    <a:p>
                      <a:pPr>
                        <a:lnSpc>
                          <a:spcPct val="100000"/>
                        </a:lnSpc>
                      </a:pPr>
                      <a:r>
                        <a:rPr lang="en-US" sz="1400" b="0" strike="noStrike" spc="-1">
                          <a:solidFill>
                            <a:srgbClr val="28324A"/>
                          </a:solidFill>
                          <a:latin typeface="Arial"/>
                          <a:ea typeface="Arial"/>
                        </a:rPr>
                        <a:t>name </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58200">
                <a:tc>
                  <a:txBody>
                    <a:bodyPr/>
                    <a:lstStyle/>
                    <a:p>
                      <a:pPr>
                        <a:lnSpc>
                          <a:spcPct val="100000"/>
                        </a:lnSpc>
                      </a:pPr>
                      <a:r>
                        <a:rPr lang="en-IN" sz="1400" b="0" strike="noStrike" spc="-1">
                          <a:solidFill>
                            <a:srgbClr val="28324A"/>
                          </a:solidFill>
                          <a:latin typeface="Arial"/>
                          <a:ea typeface="Arial"/>
                        </a:rPr>
                        <a:t>date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DateTimeField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r h="357480">
                <a:tc>
                  <a:txBody>
                    <a:bodyPr/>
                    <a:lstStyle/>
                    <a:p>
                      <a:pPr>
                        <a:lnSpc>
                          <a:spcPct val="100000"/>
                        </a:lnSpc>
                      </a:pPr>
                      <a:r>
                        <a:rPr lang="en-IN" sz="1400" b="0" strike="noStrike" spc="-1">
                          <a:solidFill>
                            <a:srgbClr val="28324A"/>
                          </a:solidFill>
                          <a:latin typeface="Arial"/>
                          <a:ea typeface="Arial"/>
                        </a:rPr>
                        <a:t>status</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5"/>
                  </a:ext>
                </a:extLst>
              </a:tr>
            </a:tbl>
          </a:graphicData>
        </a:graphic>
      </p:graphicFrame>
      <p:sp>
        <p:nvSpPr>
          <p:cNvPr id="5"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7863163D-1485-45F6-A51C-8420789A7869}" type="slidenum">
              <a:rPr lang="en" sz="1000" b="0" strike="noStrike" spc="-1">
                <a:solidFill>
                  <a:srgbClr val="FFFFFF"/>
                </a:solidFill>
                <a:latin typeface="Oswald"/>
                <a:ea typeface="Oswald"/>
              </a:rPr>
              <a:t>25</a:t>
            </a:fld>
            <a:endParaRPr lang="en-IN" sz="1000" b="0" strike="noStrike" spc="-1">
              <a:latin typeface="Arial"/>
            </a:endParaRPr>
          </a:p>
        </p:txBody>
      </p:sp>
      <p:graphicFrame>
        <p:nvGraphicFramePr>
          <p:cNvPr id="1382" name="Table 2"/>
          <p:cNvGraphicFramePr/>
          <p:nvPr/>
        </p:nvGraphicFramePr>
        <p:xfrm>
          <a:off x="1509840" y="1121400"/>
          <a:ext cx="6095520" cy="240816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Friends</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5820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35820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358200">
                <a:tc>
                  <a:txBody>
                    <a:bodyPr/>
                    <a:lstStyle/>
                    <a:p>
                      <a:pPr>
                        <a:lnSpc>
                          <a:spcPct val="100000"/>
                        </a:lnSpc>
                      </a:pPr>
                      <a:r>
                        <a:rPr lang="en-US" sz="1400" b="0" strike="noStrike" spc="-1">
                          <a:solidFill>
                            <a:srgbClr val="28324A"/>
                          </a:solidFill>
                          <a:latin typeface="Arial"/>
                          <a:ea typeface="Arial"/>
                        </a:rPr>
                        <a:t>user_1 </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58200">
                <a:tc>
                  <a:txBody>
                    <a:bodyPr/>
                    <a:lstStyle/>
                    <a:p>
                      <a:pPr>
                        <a:lnSpc>
                          <a:spcPct val="100000"/>
                        </a:lnSpc>
                      </a:pPr>
                      <a:r>
                        <a:rPr lang="en-IN" sz="1400" b="0" strike="noStrike" spc="-1">
                          <a:solidFill>
                            <a:srgbClr val="28324A"/>
                          </a:solidFill>
                          <a:latin typeface="Arial"/>
                          <a:ea typeface="Arial"/>
                        </a:rPr>
                        <a:t>user_2</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r h="0">
                <a:tc>
                  <a:txBody>
                    <a:bodyPr/>
                    <a:lstStyle/>
                    <a:p>
                      <a:pPr>
                        <a:lnSpc>
                          <a:spcPct val="100000"/>
                        </a:lnSpc>
                      </a:pPr>
                      <a:r>
                        <a:rPr lang="en-IN" sz="1400" b="0" strike="noStrike" spc="-1">
                          <a:solidFill>
                            <a:srgbClr val="28324A"/>
                          </a:solidFill>
                          <a:latin typeface="Arial"/>
                          <a:ea typeface="Arial"/>
                        </a:rPr>
                        <a:t>group_id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5"/>
                  </a:ext>
                </a:extLst>
              </a:tr>
              <a:tr h="0">
                <a:tc>
                  <a:txBody>
                    <a:bodyPr/>
                    <a:lstStyle/>
                    <a:p>
                      <a:pPr>
                        <a:lnSpc>
                          <a:spcPct val="100000"/>
                        </a:lnSpc>
                      </a:pPr>
                      <a:r>
                        <a:rPr lang="en-IN" sz="1400" b="0" strike="noStrike" spc="-1">
                          <a:solidFill>
                            <a:srgbClr val="28324A"/>
                          </a:solidFill>
                          <a:latin typeface="Arial"/>
                          <a:ea typeface="Arial"/>
                        </a:rPr>
                        <a:t>status</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20</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6"/>
                  </a:ext>
                </a:extLst>
              </a:tr>
            </a:tbl>
          </a:graphicData>
        </a:graphic>
      </p:graphicFrame>
      <p:sp>
        <p:nvSpPr>
          <p:cNvPr id="5"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E74D9E9A-094F-4D4A-8FA3-C4F5DC436A6D}" type="slidenum">
              <a:rPr lang="en" sz="1000" b="0" strike="noStrike" spc="-1">
                <a:solidFill>
                  <a:srgbClr val="FFFFFF"/>
                </a:solidFill>
                <a:latin typeface="Oswald"/>
                <a:ea typeface="Oswald"/>
              </a:rPr>
              <a:t>26</a:t>
            </a:fld>
            <a:endParaRPr lang="en-IN" sz="1000" b="0" strike="noStrike" spc="-1">
              <a:latin typeface="Arial"/>
            </a:endParaRPr>
          </a:p>
        </p:txBody>
      </p:sp>
      <p:graphicFrame>
        <p:nvGraphicFramePr>
          <p:cNvPr id="1385" name="Table 2"/>
          <p:cNvGraphicFramePr/>
          <p:nvPr/>
        </p:nvGraphicFramePr>
        <p:xfrm>
          <a:off x="1509840" y="1121400"/>
          <a:ext cx="6095520" cy="173760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Group_membership</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5820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35820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358200">
                <a:tc>
                  <a:txBody>
                    <a:bodyPr/>
                    <a:lstStyle/>
                    <a:p>
                      <a:pPr>
                        <a:lnSpc>
                          <a:spcPct val="100000"/>
                        </a:lnSpc>
                      </a:pPr>
                      <a:r>
                        <a:rPr lang="en-US" sz="1400" b="0" strike="noStrike" spc="-1">
                          <a:solidFill>
                            <a:srgbClr val="28324A"/>
                          </a:solidFill>
                          <a:latin typeface="Arial"/>
                          <a:ea typeface="Arial"/>
                        </a:rPr>
                        <a:t>group_id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58200">
                <a:tc>
                  <a:txBody>
                    <a:bodyPr/>
                    <a:lstStyle/>
                    <a:p>
                      <a:pPr>
                        <a:lnSpc>
                          <a:spcPct val="100000"/>
                        </a:lnSpc>
                      </a:pPr>
                      <a:r>
                        <a:rPr lang="en-IN" sz="1400" b="0" strike="noStrike" spc="-1">
                          <a:solidFill>
                            <a:srgbClr val="28324A"/>
                          </a:solidFill>
                          <a:latin typeface="Arial"/>
                          <a:ea typeface="Arial"/>
                        </a:rPr>
                        <a:t>user_id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bl>
          </a:graphicData>
        </a:graphic>
      </p:graphicFrame>
      <p:sp>
        <p:nvSpPr>
          <p:cNvPr id="5"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F9F12ED7-B860-4A4A-A32D-6620943256A1}" type="slidenum">
              <a:rPr lang="en" sz="1000" b="0" strike="noStrike" spc="-1">
                <a:solidFill>
                  <a:srgbClr val="FFFFFF"/>
                </a:solidFill>
                <a:latin typeface="Oswald"/>
                <a:ea typeface="Oswald"/>
              </a:rPr>
              <a:t>27</a:t>
            </a:fld>
            <a:endParaRPr lang="en-IN" sz="1000" b="0" strike="noStrike" spc="-1">
              <a:latin typeface="Arial"/>
            </a:endParaRPr>
          </a:p>
        </p:txBody>
      </p:sp>
      <p:graphicFrame>
        <p:nvGraphicFramePr>
          <p:cNvPr id="1388" name="Table 2"/>
          <p:cNvGraphicFramePr/>
          <p:nvPr/>
        </p:nvGraphicFramePr>
        <p:xfrm>
          <a:off x="1508400" y="604440"/>
          <a:ext cx="6095520" cy="3932160"/>
        </p:xfrm>
        <a:graphic>
          <a:graphicData uri="http://schemas.openxmlformats.org/drawingml/2006/table">
            <a:tbl>
              <a:tblPr/>
              <a:tblGrid>
                <a:gridCol w="152388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3880">
                  <a:extLst>
                    <a:ext uri="{9D8B030D-6E8A-4147-A177-3AD203B41FA5}">
                      <a16:colId xmlns:a16="http://schemas.microsoft.com/office/drawing/2014/main" val="20003"/>
                    </a:ext>
                  </a:extLst>
                </a:gridCol>
              </a:tblGrid>
              <a:tr h="291600">
                <a:tc gridSpan="4">
                  <a:txBody>
                    <a:bodyPr/>
                    <a:lstStyle/>
                    <a:p>
                      <a:pPr algn="ctr">
                        <a:lnSpc>
                          <a:spcPct val="100000"/>
                        </a:lnSpc>
                        <a:tabLst>
                          <a:tab pos="0" algn="l"/>
                        </a:tabLst>
                      </a:pPr>
                      <a:r>
                        <a:rPr lang="en-US" sz="1400" b="1" strike="noStrike" spc="-1">
                          <a:solidFill>
                            <a:srgbClr val="FFFFFF"/>
                          </a:solidFill>
                          <a:latin typeface="Arial"/>
                          <a:ea typeface="Arial"/>
                        </a:rPr>
                        <a:t>Activity</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solidFill>
                      <a:srgbClr val="00A7C8"/>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58200">
                <a:tc>
                  <a:txBody>
                    <a:bodyPr/>
                    <a:lstStyle/>
                    <a:p>
                      <a:pPr>
                        <a:lnSpc>
                          <a:spcPct val="100000"/>
                        </a:lnSpc>
                      </a:pPr>
                      <a:r>
                        <a:rPr lang="en-US" sz="1400" b="1" strike="noStrike" spc="-1">
                          <a:solidFill>
                            <a:srgbClr val="28324A"/>
                          </a:solidFill>
                          <a:latin typeface="Arial"/>
                          <a:ea typeface="Arial"/>
                        </a:rPr>
                        <a:t>Field Name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Data Type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Size</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1" strike="noStrike" spc="-1">
                          <a:solidFill>
                            <a:srgbClr val="28324A"/>
                          </a:solidFill>
                          <a:latin typeface="Arial"/>
                          <a:ea typeface="Arial"/>
                        </a:rPr>
                        <a:t>Key</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1"/>
                  </a:ext>
                </a:extLst>
              </a:tr>
              <a:tr h="358200">
                <a:tc>
                  <a:txBody>
                    <a:bodyPr/>
                    <a:lstStyle/>
                    <a:p>
                      <a:pPr>
                        <a:lnSpc>
                          <a:spcPct val="100000"/>
                        </a:lnSpc>
                      </a:pPr>
                      <a:r>
                        <a:rPr lang="en-US" sz="1400" b="0" strike="noStrike" spc="-1">
                          <a:solidFill>
                            <a:srgbClr val="28324A"/>
                          </a:solidFill>
                          <a:latin typeface="Arial"/>
                          <a:ea typeface="Arial"/>
                        </a:rPr>
                        <a:t>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Auto-increment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PK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2"/>
                  </a:ext>
                </a:extLst>
              </a:tr>
              <a:tr h="358200">
                <a:tc>
                  <a:txBody>
                    <a:bodyPr/>
                    <a:lstStyle/>
                    <a:p>
                      <a:pPr>
                        <a:lnSpc>
                          <a:spcPct val="100000"/>
                        </a:lnSpc>
                      </a:pPr>
                      <a:r>
                        <a:rPr lang="en-US" sz="1400" b="0" strike="noStrike" spc="-1">
                          <a:solidFill>
                            <a:srgbClr val="28324A"/>
                          </a:solidFill>
                          <a:latin typeface="Arial"/>
                          <a:ea typeface="Arial"/>
                        </a:rPr>
                        <a:t>user_id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3"/>
                  </a:ext>
                </a:extLst>
              </a:tr>
              <a:tr h="358200">
                <a:tc>
                  <a:txBody>
                    <a:bodyPr/>
                    <a:lstStyle/>
                    <a:p>
                      <a:pPr>
                        <a:lnSpc>
                          <a:spcPct val="100000"/>
                        </a:lnSpc>
                      </a:pPr>
                      <a:r>
                        <a:rPr lang="en-IN" sz="1400" b="0" strike="noStrike" spc="-1">
                          <a:solidFill>
                            <a:srgbClr val="28324A"/>
                          </a:solidFill>
                          <a:latin typeface="Arial"/>
                          <a:ea typeface="Arial"/>
                        </a:rPr>
                        <a:t>sender_id</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FK</a:t>
                      </a:r>
                      <a:endParaRPr lang="en-IN" sz="1400" b="0" strike="noStrike" spc="-1">
                        <a:latin typeface="Times New Roman"/>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4"/>
                  </a:ext>
                </a:extLst>
              </a:tr>
              <a:tr h="358200">
                <a:tc>
                  <a:txBody>
                    <a:bodyPr/>
                    <a:lstStyle/>
                    <a:p>
                      <a:pPr>
                        <a:lnSpc>
                          <a:spcPct val="100000"/>
                        </a:lnSpc>
                      </a:pPr>
                      <a:r>
                        <a:rPr lang="en-IN" sz="1400" b="0" strike="noStrike" spc="-1">
                          <a:solidFill>
                            <a:srgbClr val="28324A"/>
                          </a:solidFill>
                          <a:latin typeface="Arial"/>
                          <a:ea typeface="Arial"/>
                        </a:rPr>
                        <a:t>group_id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IN" sz="1400" b="0" strike="noStrike" spc="-1">
                          <a:solidFill>
                            <a:srgbClr val="28324A"/>
                          </a:solidFill>
                          <a:latin typeface="Arial"/>
                          <a:ea typeface="Arial"/>
                        </a:rPr>
                        <a:t>FK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5"/>
                  </a:ext>
                </a:extLst>
              </a:tr>
              <a:tr h="358200">
                <a:tc>
                  <a:txBody>
                    <a:bodyPr/>
                    <a:lstStyle/>
                    <a:p>
                      <a:pPr>
                        <a:lnSpc>
                          <a:spcPct val="100000"/>
                        </a:lnSpc>
                      </a:pPr>
                      <a:r>
                        <a:rPr lang="en-IN" sz="1400" b="0" strike="noStrike" spc="-1">
                          <a:solidFill>
                            <a:srgbClr val="28324A"/>
                          </a:solidFill>
                          <a:latin typeface="Arial"/>
                          <a:ea typeface="Arial"/>
                        </a:rPr>
                        <a:t>bill_id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IntegerField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IN" sz="1400" b="0" strike="noStrike" spc="-1">
                          <a:solidFill>
                            <a:srgbClr val="28324A"/>
                          </a:solidFill>
                          <a:latin typeface="Arial"/>
                          <a:ea typeface="Arial"/>
                        </a:rPr>
                        <a:t>FK</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6"/>
                  </a:ext>
                </a:extLst>
              </a:tr>
              <a:tr h="358200">
                <a:tc>
                  <a:txBody>
                    <a:bodyPr/>
                    <a:lstStyle/>
                    <a:p>
                      <a:pPr>
                        <a:lnSpc>
                          <a:spcPct val="100000"/>
                        </a:lnSpc>
                      </a:pPr>
                      <a:r>
                        <a:rPr lang="en-IN" sz="1400" b="0" strike="noStrike" spc="-1">
                          <a:solidFill>
                            <a:srgbClr val="28324A"/>
                          </a:solidFill>
                          <a:latin typeface="Arial"/>
                          <a:ea typeface="Arial"/>
                        </a:rPr>
                        <a:t>message_type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IN" sz="1400" b="0" strike="noStrike" spc="-1">
                          <a:solidFill>
                            <a:srgbClr val="28324A"/>
                          </a:solidFill>
                          <a:latin typeface="Arial"/>
                          <a:ea typeface="Arial"/>
                        </a:rPr>
                        <a:t>20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7"/>
                  </a:ext>
                </a:extLst>
              </a:tr>
              <a:tr h="358200">
                <a:tc>
                  <a:txBody>
                    <a:bodyPr/>
                    <a:lstStyle/>
                    <a:p>
                      <a:pPr>
                        <a:lnSpc>
                          <a:spcPct val="100000"/>
                        </a:lnSpc>
                      </a:pPr>
                      <a:r>
                        <a:rPr lang="en-IN" sz="1400" b="0" strike="noStrike" spc="-1">
                          <a:solidFill>
                            <a:srgbClr val="28324A"/>
                          </a:solidFill>
                          <a:latin typeface="Arial"/>
                          <a:ea typeface="Arial"/>
                        </a:rPr>
                        <a:t>message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IN" sz="1400" b="0" strike="noStrike" spc="-1">
                          <a:solidFill>
                            <a:srgbClr val="28324A"/>
                          </a:solidFill>
                          <a:latin typeface="Arial"/>
                          <a:ea typeface="Arial"/>
                        </a:rPr>
                        <a:t>100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8"/>
                  </a:ext>
                </a:extLst>
              </a:tr>
              <a:tr h="358200">
                <a:tc>
                  <a:txBody>
                    <a:bodyPr/>
                    <a:lstStyle/>
                    <a:p>
                      <a:pPr>
                        <a:lnSpc>
                          <a:spcPct val="100000"/>
                        </a:lnSpc>
                      </a:pPr>
                      <a:r>
                        <a:rPr lang="en-IN" sz="1400" b="0" strike="noStrike" spc="-1">
                          <a:solidFill>
                            <a:srgbClr val="28324A"/>
                          </a:solidFill>
                          <a:latin typeface="Arial"/>
                          <a:ea typeface="Arial"/>
                        </a:rPr>
                        <a:t>status</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CharField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IN" sz="1400" b="0" strike="noStrike" spc="-1">
                          <a:solidFill>
                            <a:srgbClr val="28324A"/>
                          </a:solidFill>
                          <a:latin typeface="Arial"/>
                          <a:ea typeface="Arial"/>
                        </a:rPr>
                        <a:t>20</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09"/>
                  </a:ext>
                </a:extLst>
              </a:tr>
              <a:tr h="291600">
                <a:tc>
                  <a:txBody>
                    <a:bodyPr/>
                    <a:lstStyle/>
                    <a:p>
                      <a:pPr>
                        <a:lnSpc>
                          <a:spcPct val="100000"/>
                        </a:lnSpc>
                      </a:pPr>
                      <a:r>
                        <a:rPr lang="en-IN" sz="1400" b="0" strike="noStrike" spc="-1">
                          <a:solidFill>
                            <a:srgbClr val="28324A"/>
                          </a:solidFill>
                          <a:latin typeface="Arial"/>
                          <a:ea typeface="Arial"/>
                        </a:rPr>
                        <a:t>time</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US" sz="1400" b="0" strike="noStrike" spc="-1">
                          <a:solidFill>
                            <a:srgbClr val="28324A"/>
                          </a:solidFill>
                          <a:latin typeface="Arial"/>
                          <a:ea typeface="Arial"/>
                        </a:rPr>
                        <a:t>DateTimeField</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pPr>
                        <a:lnSpc>
                          <a:spcPct val="100000"/>
                        </a:lnSpc>
                      </a:pPr>
                      <a:r>
                        <a:rPr lang="en-IN" sz="1400" b="0" strike="noStrike" spc="-1">
                          <a:solidFill>
                            <a:srgbClr val="28324A"/>
                          </a:solidFill>
                          <a:latin typeface="Arial"/>
                          <a:ea typeface="Arial"/>
                        </a:rPr>
                        <a:t>-</a:t>
                      </a:r>
                      <a:endParaRPr lang="en-IN" sz="1400" b="0" strike="noStrike" spc="-1">
                        <a:latin typeface="Arial"/>
                      </a:endParaRPr>
                    </a:p>
                  </a:txBody>
                  <a:tcPr>
                    <a:lnL w="9360">
                      <a:solidFill>
                        <a:srgbClr val="00A3C3"/>
                      </a:solidFill>
                    </a:lnL>
                    <a:lnR w="9360">
                      <a:solidFill>
                        <a:srgbClr val="00A3C3"/>
                      </a:solidFill>
                    </a:lnR>
                    <a:lnT w="9360">
                      <a:solidFill>
                        <a:srgbClr val="00A3C3"/>
                      </a:solidFill>
                    </a:lnT>
                    <a:lnB w="9360">
                      <a:solidFill>
                        <a:srgbClr val="00A3C3"/>
                      </a:solidFill>
                    </a:lnB>
                    <a:noFill/>
                  </a:tcPr>
                </a:tc>
                <a:tc>
                  <a:txBody>
                    <a:bodyPr/>
                    <a:lstStyle/>
                    <a:p>
                      <a:r>
                        <a:rPr lang="en-IN" sz="1800" b="0" strike="noStrike" spc="-1">
                          <a:latin typeface="Arial"/>
                        </a:rPr>
                        <a:t>-</a:t>
                      </a:r>
                    </a:p>
                  </a:txBody>
                  <a:tcPr>
                    <a:lnL w="9360">
                      <a:solidFill>
                        <a:srgbClr val="00A3C3"/>
                      </a:solidFill>
                    </a:lnL>
                    <a:lnR w="9360">
                      <a:solidFill>
                        <a:srgbClr val="00A3C3"/>
                      </a:solidFill>
                    </a:lnR>
                    <a:lnT w="9360">
                      <a:solidFill>
                        <a:srgbClr val="00A3C3"/>
                      </a:solidFill>
                    </a:lnT>
                    <a:lnB w="9360">
                      <a:solidFill>
                        <a:srgbClr val="00A3C3"/>
                      </a:solidFill>
                    </a:lnB>
                    <a:noFill/>
                  </a:tcPr>
                </a:tc>
                <a:extLst>
                  <a:ext uri="{0D108BD9-81ED-4DB2-BD59-A6C34878D82A}">
                    <a16:rowId xmlns:a16="http://schemas.microsoft.com/office/drawing/2014/main" val="10010"/>
                  </a:ext>
                </a:extLst>
              </a:tr>
            </a:tbl>
          </a:graphicData>
        </a:graphic>
      </p:graphicFrame>
      <p:sp>
        <p:nvSpPr>
          <p:cNvPr id="5" name="CustomShape 1"/>
          <p:cNvSpPr/>
          <p:nvPr/>
        </p:nvSpPr>
        <p:spPr>
          <a:xfrm>
            <a:off x="1058400" y="19656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Dictionary</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CustomShape 1"/>
          <p:cNvSpPr/>
          <p:nvPr/>
        </p:nvSpPr>
        <p:spPr>
          <a:xfrm>
            <a:off x="1878840" y="3031200"/>
            <a:ext cx="564408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Flowchart</a:t>
            </a:r>
            <a:endParaRPr lang="en-IN" sz="3600" b="0" strike="noStrike" spc="-1">
              <a:latin typeface="Arial"/>
            </a:endParaRPr>
          </a:p>
        </p:txBody>
      </p:sp>
      <p:sp>
        <p:nvSpPr>
          <p:cNvPr id="1391"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9</a:t>
            </a:r>
            <a:endParaRPr lang="en-IN" sz="12000" b="0" strike="noStrike" spc="-1">
              <a:latin typeface="Arial"/>
            </a:endParaRPr>
          </a:p>
        </p:txBody>
      </p:sp>
      <p:sp>
        <p:nvSpPr>
          <p:cNvPr id="1392"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89D787E5-F948-4DB0-A3F2-5C59EA323E37}" type="slidenum">
              <a:rPr lang="en" sz="1000" b="0" strike="noStrike" spc="-1">
                <a:solidFill>
                  <a:srgbClr val="FFFFFF"/>
                </a:solidFill>
                <a:latin typeface="Oswald"/>
                <a:ea typeface="Oswald"/>
              </a:rPr>
              <a:t>28</a:t>
            </a:fld>
            <a:endParaRPr lang="en-IN" sz="1000" b="0" strike="noStrike" spc="-1">
              <a:latin typeface="Arial"/>
            </a:endParaRPr>
          </a:p>
        </p:txBody>
      </p:sp>
      <p:pic>
        <p:nvPicPr>
          <p:cNvPr id="1393" name="Picture 7"/>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73F5BB5C-5C18-43FA-8BB0-EB23D2625082}" type="slidenum">
              <a:rPr lang="en" sz="1000" b="0" strike="noStrike" spc="-1">
                <a:solidFill>
                  <a:srgbClr val="FFFFFF"/>
                </a:solidFill>
                <a:latin typeface="Oswald"/>
                <a:ea typeface="Oswald"/>
              </a:rPr>
              <a:t>29</a:t>
            </a:fld>
            <a:endParaRPr lang="en-IN" sz="1000" b="0" strike="noStrike" spc="-1">
              <a:latin typeface="Arial"/>
            </a:endParaRPr>
          </a:p>
        </p:txBody>
      </p:sp>
      <p:pic>
        <p:nvPicPr>
          <p:cNvPr id="1396" name="Picture 1395"/>
          <p:cNvPicPr/>
          <p:nvPr/>
        </p:nvPicPr>
        <p:blipFill>
          <a:blip r:embed="rId2"/>
          <a:stretch/>
        </p:blipFill>
        <p:spPr>
          <a:xfrm>
            <a:off x="29160" y="330840"/>
            <a:ext cx="9143640" cy="4515840"/>
          </a:xfrm>
          <a:prstGeom prst="rect">
            <a:avLst/>
          </a:prstGeom>
          <a:ln>
            <a:noFill/>
          </a:ln>
        </p:spPr>
      </p:pic>
      <p:sp>
        <p:nvSpPr>
          <p:cNvPr id="5" name="CustomShape 1"/>
          <p:cNvSpPr/>
          <p:nvPr/>
        </p:nvSpPr>
        <p:spPr>
          <a:xfrm>
            <a:off x="1073880" y="326880"/>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smtClean="0">
                <a:solidFill>
                  <a:srgbClr val="3C78D8"/>
                </a:solidFill>
                <a:ea typeface="Oswald"/>
              </a:rPr>
              <a:t>Flowchart</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OUR PROCESS</a:t>
            </a:r>
            <a:endParaRPr lang="en-IN" sz="3600" b="0" strike="noStrike" spc="-1">
              <a:latin typeface="Arial"/>
            </a:endParaRPr>
          </a:p>
        </p:txBody>
      </p:sp>
      <p:sp>
        <p:nvSpPr>
          <p:cNvPr id="1223"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Oswald"/>
              </a:rPr>
              <a:t>1</a:t>
            </a:r>
            <a:endParaRPr lang="en-IN" sz="12000" b="0" strike="noStrike" spc="-1">
              <a:latin typeface="Arial"/>
            </a:endParaRPr>
          </a:p>
        </p:txBody>
      </p:sp>
      <p:sp>
        <p:nvSpPr>
          <p:cNvPr id="1224"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336A4225-7BF9-4FF8-AD45-89F9AB0B02AF}" type="slidenum">
              <a:rPr lang="en" sz="1000" b="0" strike="noStrike" spc="-1">
                <a:solidFill>
                  <a:srgbClr val="FFFFFF"/>
                </a:solidFill>
                <a:latin typeface="Oswald"/>
                <a:ea typeface="Oswald"/>
              </a:rPr>
              <a:t>3</a:t>
            </a:fld>
            <a:endParaRPr lang="en-IN" sz="1000" b="0" strike="noStrike" spc="-1">
              <a:latin typeface="Arial"/>
            </a:endParaRPr>
          </a:p>
        </p:txBody>
      </p:sp>
      <p:pic>
        <p:nvPicPr>
          <p:cNvPr id="1225" name="Picture 7"/>
          <p:cNvPicPr/>
          <p:nvPr/>
        </p:nvPicPr>
        <p:blipFill>
          <a:blip r:embed="rId2"/>
          <a:stretch/>
        </p:blipFill>
        <p:spPr>
          <a:xfrm>
            <a:off x="8058240" y="138960"/>
            <a:ext cx="882720" cy="345600"/>
          </a:xfrm>
          <a:prstGeom prst="rect">
            <a:avLst/>
          </a:prstGeom>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CustomShape 1"/>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BD2470D0-6CD4-4079-913C-9539CB73E79E}" type="slidenum">
              <a:rPr lang="en" sz="1000" b="0" strike="noStrike" spc="-1">
                <a:solidFill>
                  <a:srgbClr val="FFFFFF"/>
                </a:solidFill>
                <a:latin typeface="Oswald"/>
                <a:ea typeface="Oswald"/>
              </a:rPr>
              <a:t>30</a:t>
            </a:fld>
            <a:endParaRPr lang="en-IN" sz="1000" b="0" strike="noStrike" spc="-1">
              <a:latin typeface="Arial"/>
            </a:endParaRPr>
          </a:p>
        </p:txBody>
      </p:sp>
      <p:pic>
        <p:nvPicPr>
          <p:cNvPr id="1403" name="Picture 1402"/>
          <p:cNvPicPr/>
          <p:nvPr/>
        </p:nvPicPr>
        <p:blipFill>
          <a:blip r:embed="rId2"/>
          <a:stretch/>
        </p:blipFill>
        <p:spPr>
          <a:xfrm>
            <a:off x="871560" y="448560"/>
            <a:ext cx="7400520" cy="3992040"/>
          </a:xfrm>
          <a:prstGeom prst="rect">
            <a:avLst/>
          </a:prstGeom>
          <a:ln>
            <a:noFill/>
          </a:ln>
        </p:spPr>
      </p:pic>
      <p:sp>
        <p:nvSpPr>
          <p:cNvPr id="5" name="CustomShape 1"/>
          <p:cNvSpPr/>
          <p:nvPr/>
        </p:nvSpPr>
        <p:spPr>
          <a:xfrm>
            <a:off x="1074060" y="148286"/>
            <a:ext cx="6995520" cy="407880"/>
          </a:xfrm>
          <a:prstGeom prst="rect">
            <a:avLst/>
          </a:prstGeom>
          <a:noFill/>
          <a:ln>
            <a:noFill/>
          </a:ln>
        </p:spPr>
        <p:style>
          <a:lnRef idx="2">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pc="-1" dirty="0">
                <a:solidFill>
                  <a:srgbClr val="3C78D8"/>
                </a:solidFill>
                <a:ea typeface="Oswald"/>
              </a:rPr>
              <a:t>Data </a:t>
            </a:r>
            <a:r>
              <a:rPr lang="en" sz="2000" b="1" spc="-1" dirty="0" smtClean="0">
                <a:solidFill>
                  <a:srgbClr val="3C78D8"/>
                </a:solidFill>
                <a:ea typeface="Oswald"/>
              </a:rPr>
              <a:t>Model</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CustomShape 1"/>
          <p:cNvSpPr/>
          <p:nvPr/>
        </p:nvSpPr>
        <p:spPr>
          <a:xfrm>
            <a:off x="1620000" y="3385080"/>
            <a:ext cx="5644080" cy="113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dirty="0" smtClean="0">
                <a:solidFill>
                  <a:srgbClr val="FFFFFF"/>
                </a:solidFill>
                <a:latin typeface="Arial"/>
                <a:ea typeface="Oswald"/>
              </a:rPr>
              <a:t>Results</a:t>
            </a:r>
            <a:endParaRPr lang="en-IN" sz="3600" b="0" strike="noStrike" spc="-1" dirty="0">
              <a:latin typeface="Arial"/>
            </a:endParaRPr>
          </a:p>
        </p:txBody>
      </p:sp>
      <p:sp>
        <p:nvSpPr>
          <p:cNvPr id="1398" name="CustomShape 2"/>
          <p:cNvSpPr/>
          <p:nvPr/>
        </p:nvSpPr>
        <p:spPr>
          <a:xfrm>
            <a:off x="7265160" y="3661920"/>
            <a:ext cx="191088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US" sz="12000" b="0" strike="noStrike" spc="-1">
                <a:solidFill>
                  <a:srgbClr val="3C78D8"/>
                </a:solidFill>
                <a:latin typeface="Arial"/>
                <a:ea typeface="Arial"/>
              </a:rPr>
              <a:t>10</a:t>
            </a:r>
            <a:endParaRPr lang="en-IN" sz="12000" b="0" strike="noStrike" spc="-1">
              <a:latin typeface="Arial"/>
            </a:endParaRPr>
          </a:p>
        </p:txBody>
      </p:sp>
      <p:sp>
        <p:nvSpPr>
          <p:cNvPr id="1399"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70071131-00F4-492D-AE9A-E2DBFBACDADD}" type="slidenum">
              <a:rPr lang="en" sz="1000" b="0" strike="noStrike" spc="-1">
                <a:solidFill>
                  <a:srgbClr val="FFFFFF"/>
                </a:solidFill>
                <a:latin typeface="Oswald"/>
                <a:ea typeface="Oswald"/>
              </a:rPr>
              <a:t>31</a:t>
            </a:fld>
            <a:endParaRPr lang="en-IN" sz="1000" b="0" strike="noStrike" spc="-1">
              <a:latin typeface="Arial"/>
            </a:endParaRPr>
          </a:p>
        </p:txBody>
      </p:sp>
      <p:pic>
        <p:nvPicPr>
          <p:cNvPr id="1400" name="Picture 7"/>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845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 name="CustomShape 1"/>
          <p:cNvSpPr/>
          <p:nvPr/>
        </p:nvSpPr>
        <p:spPr>
          <a:xfrm>
            <a:off x="400050" y="2075940"/>
            <a:ext cx="822960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endParaRPr lang="en-IN" sz="1800" b="0" strike="noStrike" spc="-1" dirty="0">
              <a:latin typeface="Arial"/>
            </a:endParaRPr>
          </a:p>
          <a:p>
            <a:pPr algn="ctr">
              <a:lnSpc>
                <a:spcPct val="100000"/>
              </a:lnSpc>
              <a:tabLst>
                <a:tab pos="0" algn="l"/>
              </a:tabLst>
            </a:pPr>
            <a:endParaRPr lang="en-IN" sz="1800" b="0" strike="noStrike" spc="-1" dirty="0">
              <a:latin typeface="Arial"/>
            </a:endParaRPr>
          </a:p>
          <a:p>
            <a:pPr algn="ctr">
              <a:lnSpc>
                <a:spcPct val="100000"/>
              </a:lnSpc>
              <a:tabLst>
                <a:tab pos="0" algn="l"/>
              </a:tabLst>
            </a:pPr>
            <a:endParaRPr lang="en-IN" sz="1800" b="0" strike="noStrike" spc="-1" dirty="0">
              <a:latin typeface="Arial"/>
            </a:endParaRPr>
          </a:p>
          <a:p>
            <a:pPr algn="ctr">
              <a:lnSpc>
                <a:spcPct val="100000"/>
              </a:lnSpc>
              <a:tabLst>
                <a:tab pos="0" algn="l"/>
              </a:tabLst>
            </a:pPr>
            <a:endParaRPr lang="en-IN" sz="1800" b="0" strike="noStrike" spc="-1" dirty="0">
              <a:latin typeface="Arial"/>
            </a:endParaRPr>
          </a:p>
          <a:p>
            <a:pPr algn="ctr">
              <a:lnSpc>
                <a:spcPct val="100000"/>
              </a:lnSpc>
              <a:tabLst>
                <a:tab pos="0" algn="l"/>
              </a:tabLst>
            </a:pPr>
            <a:endParaRPr lang="en-IN" sz="1800" b="0" strike="noStrike" spc="-1" dirty="0">
              <a:latin typeface="Arial"/>
            </a:endParaRPr>
          </a:p>
          <a:p>
            <a:pPr algn="ctr">
              <a:lnSpc>
                <a:spcPct val="100000"/>
              </a:lnSpc>
              <a:tabLst>
                <a:tab pos="0" algn="l"/>
              </a:tabLst>
            </a:pPr>
            <a:endParaRPr lang="en-IN" sz="1800" b="0" strike="noStrike" spc="-1" dirty="0">
              <a:latin typeface="Arial"/>
            </a:endParaRPr>
          </a:p>
          <a:p>
            <a:pPr algn="ctr">
              <a:lnSpc>
                <a:spcPct val="100000"/>
              </a:lnSpc>
              <a:tabLst>
                <a:tab pos="0" algn="l"/>
              </a:tabLst>
            </a:pPr>
            <a:r>
              <a:rPr lang="en" sz="10000" b="1" strike="noStrike" spc="-1" dirty="0">
                <a:solidFill>
                  <a:srgbClr val="00CEF6"/>
                </a:solidFill>
                <a:latin typeface="Oswald"/>
                <a:ea typeface="Oswald"/>
              </a:rPr>
              <a:t>THANK YOU!</a:t>
            </a:r>
            <a:endParaRPr lang="en-IN" sz="10000" b="0" strike="noStrike" spc="-1" dirty="0">
              <a:latin typeface="Arial"/>
            </a:endParaRPr>
          </a:p>
        </p:txBody>
      </p:sp>
      <p:sp>
        <p:nvSpPr>
          <p:cNvPr id="1405" name="CustomShape 2"/>
          <p:cNvSpPr/>
          <p:nvPr/>
        </p:nvSpPr>
        <p:spPr>
          <a:xfrm>
            <a:off x="1275120" y="2490120"/>
            <a:ext cx="6592680" cy="1679760"/>
          </a:xfrm>
          <a:prstGeom prst="rect">
            <a:avLst/>
          </a:prstGeom>
          <a:noFill/>
          <a:ln>
            <a:noFill/>
          </a:ln>
        </p:spPr>
        <p:style>
          <a:lnRef idx="0">
            <a:scrgbClr r="0" g="0" b="0"/>
          </a:lnRef>
          <a:fillRef idx="0">
            <a:scrgbClr r="0" g="0" b="0"/>
          </a:fillRef>
          <a:effectRef idx="0">
            <a:scrgbClr r="0" g="0" b="0"/>
          </a:effectRef>
          <a:fontRef idx="minor"/>
        </p:style>
      </p:sp>
      <p:sp>
        <p:nvSpPr>
          <p:cNvPr id="1406"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80A0760A-2DFB-4BA3-847E-028C9B9693CD}" type="slidenum">
              <a:rPr lang="en" sz="1000" b="0" strike="noStrike" spc="-1">
                <a:solidFill>
                  <a:srgbClr val="FFFFFF"/>
                </a:solidFill>
                <a:latin typeface="Oswald"/>
                <a:ea typeface="Oswald"/>
              </a:rPr>
              <a:t>33</a:t>
            </a:fld>
            <a:endParaRPr lang="en-IN" sz="1000" b="0" strike="noStrike" spc="-1">
              <a:latin typeface="Arial"/>
            </a:endParaRPr>
          </a:p>
        </p:txBody>
      </p:sp>
      <p:pic>
        <p:nvPicPr>
          <p:cNvPr id="1407" name="Picture 4"/>
          <p:cNvPicPr/>
          <p:nvPr/>
        </p:nvPicPr>
        <p:blipFill>
          <a:blip r:embed="rId2"/>
          <a:stretch/>
        </p:blipFill>
        <p:spPr>
          <a:xfrm>
            <a:off x="8058240" y="138960"/>
            <a:ext cx="882720" cy="345600"/>
          </a:xfrm>
          <a:prstGeom prst="rect">
            <a:avLst/>
          </a:prstGeom>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CustomShape 1"/>
          <p:cNvSpPr/>
          <p:nvPr/>
        </p:nvSpPr>
        <p:spPr>
          <a:xfrm>
            <a:off x="947880" y="138960"/>
            <a:ext cx="6995520" cy="7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trike="noStrike" spc="-1">
                <a:solidFill>
                  <a:srgbClr val="00CEF6"/>
                </a:solidFill>
                <a:latin typeface="Arial"/>
                <a:ea typeface="Oswald"/>
              </a:rPr>
              <a:t>OUR PROCESS</a:t>
            </a:r>
            <a:endParaRPr lang="en-IN" sz="2000" b="0" strike="noStrike" spc="-1">
              <a:latin typeface="Arial"/>
            </a:endParaRPr>
          </a:p>
        </p:txBody>
      </p:sp>
      <p:sp>
        <p:nvSpPr>
          <p:cNvPr id="1227" name="CustomShape 2"/>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FD0FEE05-A0BE-425C-BD19-0B13F51911FC}" type="slidenum">
              <a:rPr lang="en" sz="1000" b="0" strike="noStrike" spc="-1">
                <a:solidFill>
                  <a:srgbClr val="FFFFFF"/>
                </a:solidFill>
                <a:latin typeface="Oswald"/>
                <a:ea typeface="Oswald"/>
              </a:rPr>
              <a:t>4</a:t>
            </a:fld>
            <a:endParaRPr lang="en-IN" sz="1000" b="0" strike="noStrike" spc="-1">
              <a:latin typeface="Arial"/>
            </a:endParaRPr>
          </a:p>
        </p:txBody>
      </p:sp>
      <p:sp>
        <p:nvSpPr>
          <p:cNvPr id="1228" name="CustomShape 3"/>
          <p:cNvSpPr/>
          <p:nvPr/>
        </p:nvSpPr>
        <p:spPr>
          <a:xfrm>
            <a:off x="0" y="2348640"/>
            <a:ext cx="9142920" cy="1009800"/>
          </a:xfrm>
          <a:custGeom>
            <a:avLst/>
            <a:gdLst/>
            <a:ahLst/>
            <a:cxnLst/>
            <a:rect l="l" t="t" r="r" b="b"/>
            <a:pathLst>
              <a:path w="12192000" h="1348058">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a:solidFill>
              <a:schemeClr val="dk2"/>
            </a:solidFill>
            <a:miter/>
          </a:ln>
        </p:spPr>
        <p:style>
          <a:lnRef idx="0">
            <a:scrgbClr r="0" g="0" b="0"/>
          </a:lnRef>
          <a:fillRef idx="0">
            <a:scrgbClr r="0" g="0" b="0"/>
          </a:fillRef>
          <a:effectRef idx="0">
            <a:scrgbClr r="0" g="0" b="0"/>
          </a:effectRef>
          <a:fontRef idx="minor"/>
        </p:style>
      </p:sp>
      <p:sp>
        <p:nvSpPr>
          <p:cNvPr id="1229" name="CustomShape 4"/>
          <p:cNvSpPr/>
          <p:nvPr/>
        </p:nvSpPr>
        <p:spPr>
          <a:xfrm>
            <a:off x="0" y="2348640"/>
            <a:ext cx="9142920" cy="1009800"/>
          </a:xfrm>
          <a:custGeom>
            <a:avLst/>
            <a:gdLst/>
            <a:ahLst/>
            <a:cxnLst/>
            <a:rect l="l" t="t" r="r" b="b"/>
            <a:pathLst>
              <a:path w="12192000" h="1348058">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80">
            <a:solidFill>
              <a:schemeClr val="lt1"/>
            </a:solidFill>
            <a:prstDash val="dash"/>
            <a:miter/>
          </a:ln>
        </p:spPr>
        <p:style>
          <a:lnRef idx="0">
            <a:scrgbClr r="0" g="0" b="0"/>
          </a:lnRef>
          <a:fillRef idx="0">
            <a:scrgbClr r="0" g="0" b="0"/>
          </a:fillRef>
          <a:effectRef idx="0">
            <a:scrgbClr r="0" g="0" b="0"/>
          </a:effectRef>
          <a:fontRef idx="minor"/>
        </p:style>
      </p:sp>
      <p:grpSp>
        <p:nvGrpSpPr>
          <p:cNvPr id="1230" name="Group 5"/>
          <p:cNvGrpSpPr/>
          <p:nvPr/>
        </p:nvGrpSpPr>
        <p:grpSpPr>
          <a:xfrm>
            <a:off x="1787040" y="1704240"/>
            <a:ext cx="471960" cy="471600"/>
            <a:chOff x="1787040" y="1704240"/>
            <a:chExt cx="471960" cy="471600"/>
          </a:xfrm>
        </p:grpSpPr>
        <p:sp>
          <p:nvSpPr>
            <p:cNvPr id="1231" name="CustomShape 6"/>
            <p:cNvSpPr/>
            <p:nvPr/>
          </p:nvSpPr>
          <p:spPr>
            <a:xfrm rot="8100000">
              <a:off x="1856160" y="1773000"/>
              <a:ext cx="333720" cy="333720"/>
            </a:xfrm>
            <a:prstGeom prst="teardrop">
              <a:avLst>
                <a:gd name="adj" fmla="val 100000"/>
              </a:avLst>
            </a:prstGeom>
            <a:solidFill>
              <a:schemeClr val="accent1"/>
            </a:solidFill>
            <a:ln>
              <a:noFill/>
            </a:ln>
          </p:spPr>
          <p:style>
            <a:lnRef idx="0">
              <a:scrgbClr r="0" g="0" b="0"/>
            </a:lnRef>
            <a:fillRef idx="0">
              <a:scrgbClr r="0" g="0" b="0"/>
            </a:fillRef>
            <a:effectRef idx="0">
              <a:scrgbClr r="0" g="0" b="0"/>
            </a:effectRef>
            <a:fontRef idx="minor"/>
          </p:style>
        </p:sp>
        <p:sp>
          <p:nvSpPr>
            <p:cNvPr id="1232" name="CustomShape 7"/>
            <p:cNvSpPr/>
            <p:nvPr/>
          </p:nvSpPr>
          <p:spPr>
            <a:xfrm>
              <a:off x="1955880" y="1866600"/>
              <a:ext cx="133200" cy="133200"/>
            </a:xfrm>
            <a:prstGeom prst="ellipse">
              <a:avLst/>
            </a:prstGeom>
            <a:solidFill>
              <a:schemeClr val="lt1"/>
            </a:solid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 sz="600" b="0" strike="noStrike" spc="-1">
                  <a:solidFill>
                    <a:srgbClr val="707685"/>
                  </a:solidFill>
                  <a:latin typeface="Source Sans Pro"/>
                  <a:ea typeface="Source Sans Pro"/>
                </a:rPr>
                <a:t>1</a:t>
              </a:r>
              <a:endParaRPr lang="en-IN" sz="600" b="0" strike="noStrike" spc="-1">
                <a:latin typeface="Arial"/>
              </a:endParaRPr>
            </a:p>
          </p:txBody>
        </p:sp>
      </p:grpSp>
      <p:grpSp>
        <p:nvGrpSpPr>
          <p:cNvPr id="1233" name="Group 8"/>
          <p:cNvGrpSpPr/>
          <p:nvPr/>
        </p:nvGrpSpPr>
        <p:grpSpPr>
          <a:xfrm>
            <a:off x="3815280" y="1704240"/>
            <a:ext cx="471960" cy="471600"/>
            <a:chOff x="3815280" y="1704240"/>
            <a:chExt cx="471960" cy="471600"/>
          </a:xfrm>
        </p:grpSpPr>
        <p:sp>
          <p:nvSpPr>
            <p:cNvPr id="1234" name="CustomShape 9"/>
            <p:cNvSpPr/>
            <p:nvPr/>
          </p:nvSpPr>
          <p:spPr>
            <a:xfrm rot="8100000">
              <a:off x="3884400" y="1773000"/>
              <a:ext cx="333720" cy="333720"/>
            </a:xfrm>
            <a:prstGeom prst="teardrop">
              <a:avLst>
                <a:gd name="adj" fmla="val 100000"/>
              </a:avLst>
            </a:prstGeom>
            <a:solidFill>
              <a:schemeClr val="accent3"/>
            </a:solidFill>
            <a:ln>
              <a:noFill/>
            </a:ln>
          </p:spPr>
          <p:style>
            <a:lnRef idx="0">
              <a:scrgbClr r="0" g="0" b="0"/>
            </a:lnRef>
            <a:fillRef idx="0">
              <a:scrgbClr r="0" g="0" b="0"/>
            </a:fillRef>
            <a:effectRef idx="0">
              <a:scrgbClr r="0" g="0" b="0"/>
            </a:effectRef>
            <a:fontRef idx="minor"/>
          </p:style>
        </p:sp>
        <p:sp>
          <p:nvSpPr>
            <p:cNvPr id="1235" name="CustomShape 10"/>
            <p:cNvSpPr/>
            <p:nvPr/>
          </p:nvSpPr>
          <p:spPr>
            <a:xfrm>
              <a:off x="3984120" y="1866600"/>
              <a:ext cx="133200" cy="133200"/>
            </a:xfrm>
            <a:prstGeom prst="ellipse">
              <a:avLst/>
            </a:prstGeom>
            <a:solidFill>
              <a:schemeClr val="lt1"/>
            </a:solid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 sz="600" b="0" strike="noStrike" spc="-1">
                  <a:solidFill>
                    <a:srgbClr val="707685"/>
                  </a:solidFill>
                  <a:latin typeface="Source Sans Pro"/>
                  <a:ea typeface="Source Sans Pro"/>
                </a:rPr>
                <a:t>3</a:t>
              </a:r>
              <a:endParaRPr lang="en-IN" sz="600" b="0" strike="noStrike" spc="-1">
                <a:latin typeface="Arial"/>
              </a:endParaRPr>
            </a:p>
          </p:txBody>
        </p:sp>
      </p:grpSp>
      <p:grpSp>
        <p:nvGrpSpPr>
          <p:cNvPr id="1236" name="Group 11"/>
          <p:cNvGrpSpPr/>
          <p:nvPr/>
        </p:nvGrpSpPr>
        <p:grpSpPr>
          <a:xfrm>
            <a:off x="5843160" y="1704240"/>
            <a:ext cx="471960" cy="471600"/>
            <a:chOff x="5843160" y="1704240"/>
            <a:chExt cx="471960" cy="471600"/>
          </a:xfrm>
        </p:grpSpPr>
        <p:sp>
          <p:nvSpPr>
            <p:cNvPr id="1237" name="CustomShape 12"/>
            <p:cNvSpPr/>
            <p:nvPr/>
          </p:nvSpPr>
          <p:spPr>
            <a:xfrm rot="8100000">
              <a:off x="5912280" y="1773000"/>
              <a:ext cx="333720" cy="333720"/>
            </a:xfrm>
            <a:prstGeom prst="teardrop">
              <a:avLst>
                <a:gd name="adj" fmla="val 100000"/>
              </a:avLst>
            </a:prstGeom>
            <a:solidFill>
              <a:schemeClr val="accent5"/>
            </a:solidFill>
            <a:ln>
              <a:noFill/>
            </a:ln>
          </p:spPr>
          <p:style>
            <a:lnRef idx="0">
              <a:scrgbClr r="0" g="0" b="0"/>
            </a:lnRef>
            <a:fillRef idx="0">
              <a:scrgbClr r="0" g="0" b="0"/>
            </a:fillRef>
            <a:effectRef idx="0">
              <a:scrgbClr r="0" g="0" b="0"/>
            </a:effectRef>
            <a:fontRef idx="minor"/>
          </p:style>
        </p:sp>
        <p:sp>
          <p:nvSpPr>
            <p:cNvPr id="1238" name="CustomShape 13"/>
            <p:cNvSpPr/>
            <p:nvPr/>
          </p:nvSpPr>
          <p:spPr>
            <a:xfrm>
              <a:off x="6012000" y="1866600"/>
              <a:ext cx="133200" cy="133200"/>
            </a:xfrm>
            <a:prstGeom prst="ellipse">
              <a:avLst/>
            </a:prstGeom>
            <a:solidFill>
              <a:schemeClr val="lt1"/>
            </a:solid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 sz="600" b="0" strike="noStrike" spc="-1">
                  <a:solidFill>
                    <a:srgbClr val="707685"/>
                  </a:solidFill>
                  <a:latin typeface="Source Sans Pro"/>
                  <a:ea typeface="Source Sans Pro"/>
                </a:rPr>
                <a:t>5</a:t>
              </a:r>
              <a:endParaRPr lang="en-IN" sz="600" b="0" strike="noStrike" spc="-1">
                <a:latin typeface="Arial"/>
              </a:endParaRPr>
            </a:p>
          </p:txBody>
        </p:sp>
      </p:grpSp>
      <p:grpSp>
        <p:nvGrpSpPr>
          <p:cNvPr id="1239" name="Group 14"/>
          <p:cNvGrpSpPr/>
          <p:nvPr/>
        </p:nvGrpSpPr>
        <p:grpSpPr>
          <a:xfrm>
            <a:off x="6880680" y="3577320"/>
            <a:ext cx="471960" cy="471600"/>
            <a:chOff x="6880680" y="3577320"/>
            <a:chExt cx="471960" cy="471600"/>
          </a:xfrm>
        </p:grpSpPr>
        <p:sp>
          <p:nvSpPr>
            <p:cNvPr id="1240" name="CustomShape 15"/>
            <p:cNvSpPr/>
            <p:nvPr/>
          </p:nvSpPr>
          <p:spPr>
            <a:xfrm rot="18900000">
              <a:off x="6949440" y="3646080"/>
              <a:ext cx="333720" cy="333720"/>
            </a:xfrm>
            <a:prstGeom prst="teardrop">
              <a:avLst>
                <a:gd name="adj" fmla="val 100000"/>
              </a:avLst>
            </a:prstGeom>
            <a:solidFill>
              <a:schemeClr val="accent6"/>
            </a:solidFill>
            <a:ln>
              <a:noFill/>
            </a:ln>
          </p:spPr>
          <p:style>
            <a:lnRef idx="0">
              <a:scrgbClr r="0" g="0" b="0"/>
            </a:lnRef>
            <a:fillRef idx="0">
              <a:scrgbClr r="0" g="0" b="0"/>
            </a:fillRef>
            <a:effectRef idx="0">
              <a:scrgbClr r="0" g="0" b="0"/>
            </a:effectRef>
            <a:fontRef idx="minor"/>
          </p:style>
        </p:sp>
        <p:sp>
          <p:nvSpPr>
            <p:cNvPr id="1241" name="CustomShape 16"/>
            <p:cNvSpPr/>
            <p:nvPr/>
          </p:nvSpPr>
          <p:spPr>
            <a:xfrm flipH="1">
              <a:off x="7049880" y="3752640"/>
              <a:ext cx="133200" cy="133200"/>
            </a:xfrm>
            <a:prstGeom prst="ellipse">
              <a:avLst/>
            </a:prstGeom>
            <a:solidFill>
              <a:schemeClr val="lt1"/>
            </a:solid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 sz="600" b="0" strike="noStrike" spc="-1">
                  <a:solidFill>
                    <a:srgbClr val="707685"/>
                  </a:solidFill>
                  <a:latin typeface="Source Sans Pro"/>
                  <a:ea typeface="Source Sans Pro"/>
                </a:rPr>
                <a:t>6</a:t>
              </a:r>
              <a:endParaRPr lang="en-IN" sz="600" b="0" strike="noStrike" spc="-1">
                <a:latin typeface="Arial"/>
              </a:endParaRPr>
            </a:p>
          </p:txBody>
        </p:sp>
      </p:grpSp>
      <p:grpSp>
        <p:nvGrpSpPr>
          <p:cNvPr id="1242" name="Group 17"/>
          <p:cNvGrpSpPr/>
          <p:nvPr/>
        </p:nvGrpSpPr>
        <p:grpSpPr>
          <a:xfrm>
            <a:off x="4852800" y="3577320"/>
            <a:ext cx="471960" cy="471600"/>
            <a:chOff x="4852800" y="3577320"/>
            <a:chExt cx="471960" cy="471600"/>
          </a:xfrm>
        </p:grpSpPr>
        <p:sp>
          <p:nvSpPr>
            <p:cNvPr id="1243" name="CustomShape 18"/>
            <p:cNvSpPr/>
            <p:nvPr/>
          </p:nvSpPr>
          <p:spPr>
            <a:xfrm rot="18900000">
              <a:off x="4921560" y="3646080"/>
              <a:ext cx="333720" cy="333720"/>
            </a:xfrm>
            <a:prstGeom prst="teardrop">
              <a:avLst>
                <a:gd name="adj" fmla="val 100000"/>
              </a:avLst>
            </a:prstGeom>
            <a:solidFill>
              <a:schemeClr val="accent4"/>
            </a:solidFill>
            <a:ln>
              <a:noFill/>
            </a:ln>
          </p:spPr>
          <p:style>
            <a:lnRef idx="0">
              <a:scrgbClr r="0" g="0" b="0"/>
            </a:lnRef>
            <a:fillRef idx="0">
              <a:scrgbClr r="0" g="0" b="0"/>
            </a:fillRef>
            <a:effectRef idx="0">
              <a:scrgbClr r="0" g="0" b="0"/>
            </a:effectRef>
            <a:fontRef idx="minor"/>
          </p:style>
        </p:sp>
        <p:sp>
          <p:nvSpPr>
            <p:cNvPr id="1244" name="CustomShape 19"/>
            <p:cNvSpPr/>
            <p:nvPr/>
          </p:nvSpPr>
          <p:spPr>
            <a:xfrm flipH="1">
              <a:off x="5021640" y="3752640"/>
              <a:ext cx="133200" cy="133200"/>
            </a:xfrm>
            <a:prstGeom prst="ellipse">
              <a:avLst/>
            </a:prstGeom>
            <a:solidFill>
              <a:schemeClr val="lt1"/>
            </a:solid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 sz="600" b="0" strike="noStrike" spc="-1">
                  <a:solidFill>
                    <a:srgbClr val="707685"/>
                  </a:solidFill>
                  <a:latin typeface="Source Sans Pro"/>
                  <a:ea typeface="Source Sans Pro"/>
                </a:rPr>
                <a:t>4</a:t>
              </a:r>
              <a:endParaRPr lang="en-IN" sz="600" b="0" strike="noStrike" spc="-1">
                <a:latin typeface="Arial"/>
              </a:endParaRPr>
            </a:p>
          </p:txBody>
        </p:sp>
      </p:grpSp>
      <p:grpSp>
        <p:nvGrpSpPr>
          <p:cNvPr id="1245" name="Group 20"/>
          <p:cNvGrpSpPr/>
          <p:nvPr/>
        </p:nvGrpSpPr>
        <p:grpSpPr>
          <a:xfrm>
            <a:off x="2824560" y="3577320"/>
            <a:ext cx="471960" cy="471600"/>
            <a:chOff x="2824560" y="3577320"/>
            <a:chExt cx="471960" cy="471600"/>
          </a:xfrm>
        </p:grpSpPr>
        <p:sp>
          <p:nvSpPr>
            <p:cNvPr id="1246" name="CustomShape 21"/>
            <p:cNvSpPr/>
            <p:nvPr/>
          </p:nvSpPr>
          <p:spPr>
            <a:xfrm rot="18900000">
              <a:off x="2893320" y="3646080"/>
              <a:ext cx="333720" cy="333720"/>
            </a:xfrm>
            <a:prstGeom prst="teardrop">
              <a:avLst>
                <a:gd name="adj" fmla="val 100000"/>
              </a:avLst>
            </a:prstGeom>
            <a:solidFill>
              <a:schemeClr val="accent2"/>
            </a:solidFill>
            <a:ln>
              <a:noFill/>
            </a:ln>
          </p:spPr>
          <p:style>
            <a:lnRef idx="0">
              <a:scrgbClr r="0" g="0" b="0"/>
            </a:lnRef>
            <a:fillRef idx="0">
              <a:scrgbClr r="0" g="0" b="0"/>
            </a:fillRef>
            <a:effectRef idx="0">
              <a:scrgbClr r="0" g="0" b="0"/>
            </a:effectRef>
            <a:fontRef idx="minor"/>
          </p:style>
        </p:sp>
        <p:sp>
          <p:nvSpPr>
            <p:cNvPr id="1247" name="CustomShape 22"/>
            <p:cNvSpPr/>
            <p:nvPr/>
          </p:nvSpPr>
          <p:spPr>
            <a:xfrm flipH="1">
              <a:off x="2993760" y="3752640"/>
              <a:ext cx="133200" cy="133200"/>
            </a:xfrm>
            <a:prstGeom prst="ellipse">
              <a:avLst/>
            </a:prstGeom>
            <a:solidFill>
              <a:schemeClr val="lt1"/>
            </a:solid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 sz="600" b="0" strike="noStrike" spc="-1">
                  <a:solidFill>
                    <a:srgbClr val="707685"/>
                  </a:solidFill>
                  <a:latin typeface="Source Sans Pro"/>
                  <a:ea typeface="Source Sans Pro"/>
                </a:rPr>
                <a:t>2</a:t>
              </a:r>
              <a:endParaRPr lang="en-IN" sz="600" b="0" strike="noStrike" spc="-1">
                <a:latin typeface="Arial"/>
              </a:endParaRPr>
            </a:p>
          </p:txBody>
        </p:sp>
      </p:grpSp>
      <p:sp>
        <p:nvSpPr>
          <p:cNvPr id="1248" name="CustomShape 23"/>
          <p:cNvSpPr/>
          <p:nvPr/>
        </p:nvSpPr>
        <p:spPr>
          <a:xfrm>
            <a:off x="1379880" y="1155960"/>
            <a:ext cx="128520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tabLst>
                <a:tab pos="0" algn="l"/>
              </a:tabLst>
            </a:pPr>
            <a:r>
              <a:rPr lang="en" sz="900" b="0" strike="noStrike" spc="-1">
                <a:solidFill>
                  <a:srgbClr val="707685"/>
                </a:solidFill>
                <a:latin typeface="Source Sans Pro"/>
                <a:ea typeface="Source Sans Pro"/>
              </a:rPr>
              <a:t>Exploring Analyzing the problem</a:t>
            </a:r>
            <a:endParaRPr lang="en-IN" sz="900" b="0" strike="noStrike" spc="-1">
              <a:latin typeface="Arial"/>
            </a:endParaRPr>
          </a:p>
        </p:txBody>
      </p:sp>
      <p:sp>
        <p:nvSpPr>
          <p:cNvPr id="1249" name="CustomShape 24"/>
          <p:cNvSpPr/>
          <p:nvPr/>
        </p:nvSpPr>
        <p:spPr>
          <a:xfrm>
            <a:off x="3377160" y="1155960"/>
            <a:ext cx="128520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tabLst>
                <a:tab pos="0" algn="l"/>
              </a:tabLst>
            </a:pPr>
            <a:r>
              <a:rPr lang="en" sz="900" b="0" strike="noStrike" spc="-1">
                <a:solidFill>
                  <a:srgbClr val="707685"/>
                </a:solidFill>
                <a:latin typeface="Source Sans Pro"/>
                <a:ea typeface="Source Sans Pro"/>
              </a:rPr>
              <a:t>Designing  </a:t>
            </a:r>
            <a:endParaRPr lang="en-IN" sz="900" b="0" strike="noStrike" spc="-1">
              <a:latin typeface="Arial"/>
            </a:endParaRPr>
          </a:p>
          <a:p>
            <a:pPr algn="ctr">
              <a:lnSpc>
                <a:spcPct val="100000"/>
              </a:lnSpc>
              <a:tabLst>
                <a:tab pos="0" algn="l"/>
              </a:tabLst>
            </a:pPr>
            <a:r>
              <a:rPr lang="en" sz="900" b="0" strike="noStrike" spc="-1">
                <a:solidFill>
                  <a:srgbClr val="707685"/>
                </a:solidFill>
                <a:latin typeface="Source Sans Pro"/>
                <a:ea typeface="Source Sans Pro"/>
              </a:rPr>
              <a:t>User Interface</a:t>
            </a:r>
            <a:endParaRPr lang="en-IN" sz="900" b="0" strike="noStrike" spc="-1">
              <a:latin typeface="Arial"/>
            </a:endParaRPr>
          </a:p>
        </p:txBody>
      </p:sp>
      <p:sp>
        <p:nvSpPr>
          <p:cNvPr id="1250" name="CustomShape 25"/>
          <p:cNvSpPr/>
          <p:nvPr/>
        </p:nvSpPr>
        <p:spPr>
          <a:xfrm>
            <a:off x="5436000" y="1155960"/>
            <a:ext cx="128520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tabLst>
                <a:tab pos="0" algn="l"/>
              </a:tabLst>
            </a:pPr>
            <a:r>
              <a:rPr lang="en" sz="900" b="0" strike="noStrike" spc="-1">
                <a:solidFill>
                  <a:srgbClr val="707685"/>
                </a:solidFill>
                <a:latin typeface="Source Sans Pro"/>
                <a:ea typeface="Source Sans Pro"/>
              </a:rPr>
              <a:t>Testing</a:t>
            </a:r>
            <a:endParaRPr lang="en-IN" sz="900" b="0" strike="noStrike" spc="-1">
              <a:latin typeface="Arial"/>
            </a:endParaRPr>
          </a:p>
        </p:txBody>
      </p:sp>
      <p:sp>
        <p:nvSpPr>
          <p:cNvPr id="1251" name="CustomShape 26"/>
          <p:cNvSpPr/>
          <p:nvPr/>
        </p:nvSpPr>
        <p:spPr>
          <a:xfrm>
            <a:off x="2418120" y="4063680"/>
            <a:ext cx="128520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tabLst>
                <a:tab pos="0" algn="l"/>
              </a:tabLst>
            </a:pPr>
            <a:r>
              <a:rPr lang="en" sz="900" b="0" strike="noStrike" spc="-1">
                <a:solidFill>
                  <a:srgbClr val="707685"/>
                </a:solidFill>
                <a:latin typeface="Source Sans Pro"/>
                <a:ea typeface="Source Sans Pro"/>
              </a:rPr>
              <a:t>Determining the Functionalities &amp; Requirements</a:t>
            </a:r>
            <a:endParaRPr lang="en-IN" sz="900" b="0" strike="noStrike" spc="-1">
              <a:latin typeface="Arial"/>
            </a:endParaRPr>
          </a:p>
          <a:p>
            <a:pPr algn="ctr">
              <a:lnSpc>
                <a:spcPct val="100000"/>
              </a:lnSpc>
              <a:tabLst>
                <a:tab pos="0" algn="l"/>
              </a:tabLst>
            </a:pPr>
            <a:endParaRPr lang="en-IN" sz="900" b="0" strike="noStrike" spc="-1">
              <a:latin typeface="Arial"/>
            </a:endParaRPr>
          </a:p>
        </p:txBody>
      </p:sp>
      <p:sp>
        <p:nvSpPr>
          <p:cNvPr id="1252" name="CustomShape 27"/>
          <p:cNvSpPr/>
          <p:nvPr/>
        </p:nvSpPr>
        <p:spPr>
          <a:xfrm>
            <a:off x="4446360" y="4063680"/>
            <a:ext cx="128520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tabLst>
                <a:tab pos="0" algn="l"/>
              </a:tabLst>
            </a:pPr>
            <a:r>
              <a:rPr lang="en" sz="900" b="0" strike="noStrike" spc="-1">
                <a:solidFill>
                  <a:srgbClr val="707685"/>
                </a:solidFill>
                <a:latin typeface="Source Sans Pro"/>
                <a:ea typeface="Source Sans Pro"/>
              </a:rPr>
              <a:t>Development</a:t>
            </a:r>
            <a:endParaRPr lang="en-IN" sz="900" b="0" strike="noStrike" spc="-1">
              <a:latin typeface="Arial"/>
            </a:endParaRPr>
          </a:p>
        </p:txBody>
      </p:sp>
      <p:sp>
        <p:nvSpPr>
          <p:cNvPr id="1253" name="CustomShape 28"/>
          <p:cNvSpPr/>
          <p:nvPr/>
        </p:nvSpPr>
        <p:spPr>
          <a:xfrm>
            <a:off x="6474240" y="4063680"/>
            <a:ext cx="128520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tabLst>
                <a:tab pos="0" algn="l"/>
              </a:tabLst>
            </a:pPr>
            <a:r>
              <a:rPr lang="en" sz="900" b="0" strike="noStrike" spc="-1">
                <a:solidFill>
                  <a:srgbClr val="707685"/>
                </a:solidFill>
                <a:latin typeface="Source Sans Pro"/>
                <a:ea typeface="Source Sans Pro"/>
              </a:rPr>
              <a:t>Deployment </a:t>
            </a:r>
            <a:endParaRPr lang="en-IN" sz="900" b="0" strike="noStrike" spc="-1">
              <a:latin typeface="Arial"/>
            </a:endParaRPr>
          </a:p>
          <a:p>
            <a:pPr algn="ctr">
              <a:lnSpc>
                <a:spcPct val="100000"/>
              </a:lnSpc>
              <a:tabLst>
                <a:tab pos="0" algn="l"/>
              </a:tabLst>
            </a:pPr>
            <a:endParaRPr lang="en-IN" sz="900" b="0" strike="noStrike" spc="-1">
              <a:latin typeface="Arial"/>
            </a:endParaRPr>
          </a:p>
        </p:txBody>
      </p:sp>
      <p:pic>
        <p:nvPicPr>
          <p:cNvPr id="1254" name="Picture 2"/>
          <p:cNvPicPr/>
          <p:nvPr/>
        </p:nvPicPr>
        <p:blipFill>
          <a:blip r:embed="rId2"/>
          <a:stretch/>
        </p:blipFill>
        <p:spPr>
          <a:xfrm>
            <a:off x="8058240" y="138960"/>
            <a:ext cx="882720" cy="345600"/>
          </a:xfrm>
          <a:prstGeom prst="rect">
            <a:avLst/>
          </a:prstGeom>
          <a:ln>
            <a:noFill/>
          </a:ln>
        </p:spPr>
      </p:pic>
    </p:spTree>
  </p:cSld>
  <p:clrMapOvr>
    <a:masterClrMapping/>
  </p:clrMapOvr>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30"/>
                                        </p:tgtEl>
                                        <p:attrNameLst>
                                          <p:attrName>style.visibility</p:attrName>
                                        </p:attrNameLst>
                                      </p:cBhvr>
                                      <p:to>
                                        <p:strVal val="visible"/>
                                      </p:to>
                                    </p:set>
                                    <p:animEffect transition="in" filter="fade">
                                      <p:cBhvr additive="repl">
                                        <p:cTn id="7" dur="500"/>
                                        <p:tgtEl>
                                          <p:spTgt spid="12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248"/>
                                        </p:tgtEl>
                                        <p:attrNameLst>
                                          <p:attrName>style.visibility</p:attrName>
                                        </p:attrNameLst>
                                      </p:cBhvr>
                                      <p:to>
                                        <p:strVal val="visible"/>
                                      </p:to>
                                    </p:set>
                                    <p:animEffect transition="in" filter="fade">
                                      <p:cBhvr additive="repl">
                                        <p:cTn id="12" dur="500"/>
                                        <p:tgtEl>
                                          <p:spTgt spid="12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245"/>
                                        </p:tgtEl>
                                        <p:attrNameLst>
                                          <p:attrName>style.visibility</p:attrName>
                                        </p:attrNameLst>
                                      </p:cBhvr>
                                      <p:to>
                                        <p:strVal val="visible"/>
                                      </p:to>
                                    </p:set>
                                    <p:animEffect transition="in" filter="fade">
                                      <p:cBhvr additive="repl">
                                        <p:cTn id="17" dur="500"/>
                                        <p:tgtEl>
                                          <p:spTgt spid="12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251"/>
                                        </p:tgtEl>
                                        <p:attrNameLst>
                                          <p:attrName>style.visibility</p:attrName>
                                        </p:attrNameLst>
                                      </p:cBhvr>
                                      <p:to>
                                        <p:strVal val="visible"/>
                                      </p:to>
                                    </p:set>
                                    <p:animEffect transition="in" filter="fade">
                                      <p:cBhvr additive="repl">
                                        <p:cTn id="22" dur="500"/>
                                        <p:tgtEl>
                                          <p:spTgt spid="12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233"/>
                                        </p:tgtEl>
                                        <p:attrNameLst>
                                          <p:attrName>style.visibility</p:attrName>
                                        </p:attrNameLst>
                                      </p:cBhvr>
                                      <p:to>
                                        <p:strVal val="visible"/>
                                      </p:to>
                                    </p:set>
                                    <p:animEffect transition="in" filter="fade">
                                      <p:cBhvr additive="repl">
                                        <p:cTn id="27" dur="500"/>
                                        <p:tgtEl>
                                          <p:spTgt spid="1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1249"/>
                                        </p:tgtEl>
                                        <p:attrNameLst>
                                          <p:attrName>style.visibility</p:attrName>
                                        </p:attrNameLst>
                                      </p:cBhvr>
                                      <p:to>
                                        <p:strVal val="visible"/>
                                      </p:to>
                                    </p:set>
                                    <p:animEffect transition="in" filter="fade">
                                      <p:cBhvr additive="repl">
                                        <p:cTn id="32" dur="500"/>
                                        <p:tgtEl>
                                          <p:spTgt spid="12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1242"/>
                                        </p:tgtEl>
                                        <p:attrNameLst>
                                          <p:attrName>style.visibility</p:attrName>
                                        </p:attrNameLst>
                                      </p:cBhvr>
                                      <p:to>
                                        <p:strVal val="visible"/>
                                      </p:to>
                                    </p:set>
                                    <p:animEffect transition="in" filter="fade">
                                      <p:cBhvr additive="repl">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nodeType="clickEffect">
                                  <p:stCondLst>
                                    <p:cond delay="0"/>
                                  </p:stCondLst>
                                  <p:childTnLst>
                                    <p:set>
                                      <p:cBhvr>
                                        <p:cTn id="41" dur="1" fill="hold">
                                          <p:stCondLst>
                                            <p:cond delay="0"/>
                                          </p:stCondLst>
                                        </p:cTn>
                                        <p:tgtEl>
                                          <p:spTgt spid="1252"/>
                                        </p:tgtEl>
                                        <p:attrNameLst>
                                          <p:attrName>style.visibility</p:attrName>
                                        </p:attrNameLst>
                                      </p:cBhvr>
                                      <p:to>
                                        <p:strVal val="visible"/>
                                      </p:to>
                                    </p:set>
                                    <p:animEffect transition="in" filter="fade">
                                      <p:cBhvr additive="repl">
                                        <p:cTn id="42" dur="500"/>
                                        <p:tgtEl>
                                          <p:spTgt spid="12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1236"/>
                                        </p:tgtEl>
                                        <p:attrNameLst>
                                          <p:attrName>style.visibility</p:attrName>
                                        </p:attrNameLst>
                                      </p:cBhvr>
                                      <p:to>
                                        <p:strVal val="visible"/>
                                      </p:to>
                                    </p:set>
                                    <p:animEffect transition="in" filter="fade">
                                      <p:cBhvr additive="repl">
                                        <p:cTn id="47" dur="500"/>
                                        <p:tgtEl>
                                          <p:spTgt spid="12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nodeType="clickEffect">
                                  <p:stCondLst>
                                    <p:cond delay="0"/>
                                  </p:stCondLst>
                                  <p:childTnLst>
                                    <p:set>
                                      <p:cBhvr>
                                        <p:cTn id="51" dur="1" fill="hold">
                                          <p:stCondLst>
                                            <p:cond delay="0"/>
                                          </p:stCondLst>
                                        </p:cTn>
                                        <p:tgtEl>
                                          <p:spTgt spid="1250"/>
                                        </p:tgtEl>
                                        <p:attrNameLst>
                                          <p:attrName>style.visibility</p:attrName>
                                        </p:attrNameLst>
                                      </p:cBhvr>
                                      <p:to>
                                        <p:strVal val="visible"/>
                                      </p:to>
                                    </p:set>
                                    <p:animEffect transition="in" filter="fade">
                                      <p:cBhvr additive="repl">
                                        <p:cTn id="52" dur="500"/>
                                        <p:tgtEl>
                                          <p:spTgt spid="12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nodeType="clickEffect">
                                  <p:stCondLst>
                                    <p:cond delay="0"/>
                                  </p:stCondLst>
                                  <p:childTnLst>
                                    <p:set>
                                      <p:cBhvr>
                                        <p:cTn id="56" dur="1" fill="hold">
                                          <p:stCondLst>
                                            <p:cond delay="0"/>
                                          </p:stCondLst>
                                        </p:cTn>
                                        <p:tgtEl>
                                          <p:spTgt spid="1239"/>
                                        </p:tgtEl>
                                        <p:attrNameLst>
                                          <p:attrName>style.visibility</p:attrName>
                                        </p:attrNameLst>
                                      </p:cBhvr>
                                      <p:to>
                                        <p:strVal val="visible"/>
                                      </p:to>
                                    </p:set>
                                    <p:animEffect transition="in" filter="fade">
                                      <p:cBhvr additive="repl">
                                        <p:cTn id="57" dur="500"/>
                                        <p:tgtEl>
                                          <p:spTgt spid="12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nodeType="clickEffect">
                                  <p:stCondLst>
                                    <p:cond delay="0"/>
                                  </p:stCondLst>
                                  <p:childTnLst>
                                    <p:set>
                                      <p:cBhvr>
                                        <p:cTn id="61" dur="1" fill="hold">
                                          <p:stCondLst>
                                            <p:cond delay="0"/>
                                          </p:stCondLst>
                                        </p:cTn>
                                        <p:tgtEl>
                                          <p:spTgt spid="1253"/>
                                        </p:tgtEl>
                                        <p:attrNameLst>
                                          <p:attrName>style.visibility</p:attrName>
                                        </p:attrNameLst>
                                      </p:cBhvr>
                                      <p:to>
                                        <p:strVal val="visible"/>
                                      </p:to>
                                    </p:set>
                                    <p:animEffect transition="in" filter="fade">
                                      <p:cBhvr additive="repl">
                                        <p:cTn id="62" dur="500"/>
                                        <p:tgtEl>
                                          <p:spTgt spid="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PROBLEMS</a:t>
            </a:r>
            <a:endParaRPr lang="en-IN" sz="3600" b="0" strike="noStrike" spc="-1">
              <a:latin typeface="Arial"/>
            </a:endParaRPr>
          </a:p>
        </p:txBody>
      </p:sp>
      <p:sp>
        <p:nvSpPr>
          <p:cNvPr id="1256"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2</a:t>
            </a:r>
            <a:endParaRPr lang="en-IN" sz="12000" b="0" strike="noStrike" spc="-1">
              <a:latin typeface="Arial"/>
            </a:endParaRPr>
          </a:p>
        </p:txBody>
      </p:sp>
      <p:sp>
        <p:nvSpPr>
          <p:cNvPr id="1257"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FC13BF8C-17FD-4F0D-A4A7-764E28F3BFCD}" type="slidenum">
              <a:rPr lang="en" sz="1000" b="0" strike="noStrike" spc="-1">
                <a:solidFill>
                  <a:srgbClr val="FFFFFF"/>
                </a:solidFill>
                <a:latin typeface="Oswald"/>
                <a:ea typeface="Oswald"/>
              </a:rPr>
              <a:t>5</a:t>
            </a:fld>
            <a:endParaRPr lang="en-IN" sz="1000" b="0" strike="noStrike" spc="-1">
              <a:latin typeface="Arial"/>
            </a:endParaRPr>
          </a:p>
        </p:txBody>
      </p:sp>
      <p:pic>
        <p:nvPicPr>
          <p:cNvPr id="1258" name="Picture 7"/>
          <p:cNvPicPr/>
          <p:nvPr/>
        </p:nvPicPr>
        <p:blipFill>
          <a:blip r:embed="rId2"/>
          <a:stretch/>
        </p:blipFill>
        <p:spPr>
          <a:xfrm>
            <a:off x="8058240" y="138960"/>
            <a:ext cx="882720" cy="345600"/>
          </a:xfrm>
          <a:prstGeom prst="rect">
            <a:avLst/>
          </a:prstGeom>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CustomShape 1"/>
          <p:cNvSpPr/>
          <p:nvPr/>
        </p:nvSpPr>
        <p:spPr>
          <a:xfrm>
            <a:off x="1075680" y="169920"/>
            <a:ext cx="6995520" cy="7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trike="noStrike" spc="-1">
                <a:solidFill>
                  <a:srgbClr val="3C78D8"/>
                </a:solidFill>
                <a:latin typeface="Arial"/>
                <a:ea typeface="Oswald"/>
              </a:rPr>
              <a:t>PROBLEMS</a:t>
            </a:r>
            <a:endParaRPr lang="en-IN" sz="2000" b="0" strike="noStrike" spc="-1">
              <a:latin typeface="Arial"/>
            </a:endParaRPr>
          </a:p>
        </p:txBody>
      </p:sp>
      <p:sp>
        <p:nvSpPr>
          <p:cNvPr id="1260" name="CustomShape 2"/>
          <p:cNvSpPr/>
          <p:nvPr/>
        </p:nvSpPr>
        <p:spPr>
          <a:xfrm>
            <a:off x="333000" y="1214280"/>
            <a:ext cx="5330880" cy="27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54600">
              <a:lnSpc>
                <a:spcPct val="150000"/>
              </a:lnSpc>
              <a:spcBef>
                <a:spcPts val="601"/>
              </a:spcBef>
              <a:buClr>
                <a:srgbClr val="28324A"/>
              </a:buClr>
              <a:buFont typeface="Source Sans Pro"/>
              <a:buChar char="◉"/>
            </a:pPr>
            <a:r>
              <a:rPr lang="en-IN" sz="2000" b="0" strike="noStrike" spc="-1">
                <a:solidFill>
                  <a:srgbClr val="28324A"/>
                </a:solidFill>
                <a:latin typeface="Source Sans Pro"/>
                <a:ea typeface="Source Sans Pro"/>
              </a:rPr>
              <a:t>Splitting bills on lunch or dinner.</a:t>
            </a:r>
            <a:endParaRPr lang="en-IN" sz="2000" b="0" strike="noStrike" spc="-1">
              <a:latin typeface="Arial"/>
            </a:endParaRPr>
          </a:p>
          <a:p>
            <a:pPr marL="457200" indent="-354600">
              <a:lnSpc>
                <a:spcPct val="150000"/>
              </a:lnSpc>
              <a:buClr>
                <a:srgbClr val="28324A"/>
              </a:buClr>
              <a:buFont typeface="Source Sans Pro"/>
              <a:buChar char="◉"/>
            </a:pPr>
            <a:r>
              <a:rPr lang="en-IN" sz="2000" b="0" strike="noStrike" spc="-1">
                <a:solidFill>
                  <a:srgbClr val="28324A"/>
                </a:solidFill>
                <a:latin typeface="Source Sans Pro"/>
                <a:ea typeface="Source Sans Pro"/>
              </a:rPr>
              <a:t>Complex calculation for splitting the bill evenly.</a:t>
            </a:r>
            <a:endParaRPr lang="en-IN" sz="2000" b="0" strike="noStrike" spc="-1">
              <a:latin typeface="Arial"/>
            </a:endParaRPr>
          </a:p>
          <a:p>
            <a:pPr marL="457200" indent="-354600">
              <a:lnSpc>
                <a:spcPct val="150000"/>
              </a:lnSpc>
              <a:buClr>
                <a:srgbClr val="28324A"/>
              </a:buClr>
              <a:buFont typeface="Source Sans Pro"/>
              <a:buChar char="◉"/>
            </a:pPr>
            <a:r>
              <a:rPr lang="en-US" sz="2000" b="0" strike="noStrike" spc="-1">
                <a:solidFill>
                  <a:srgbClr val="28324A"/>
                </a:solidFill>
                <a:latin typeface="Source Sans Pro"/>
                <a:ea typeface="Source Sans Pro"/>
              </a:rPr>
              <a:t>Tough to keep track of debts.</a:t>
            </a:r>
            <a:endParaRPr lang="en-IN" sz="2000" b="0" strike="noStrike" spc="-1">
              <a:latin typeface="Arial"/>
            </a:endParaRPr>
          </a:p>
          <a:p>
            <a:pPr marL="457200" indent="-354600">
              <a:lnSpc>
                <a:spcPct val="150000"/>
              </a:lnSpc>
              <a:buClr>
                <a:srgbClr val="28324A"/>
              </a:buClr>
              <a:buFont typeface="Source Sans Pro"/>
              <a:buChar char="◉"/>
            </a:pPr>
            <a:r>
              <a:rPr lang="en-US" sz="2000" b="0" strike="noStrike" spc="-1">
                <a:solidFill>
                  <a:srgbClr val="28324A"/>
                </a:solidFill>
                <a:latin typeface="Source Sans Pro"/>
                <a:ea typeface="Source Sans Pro"/>
              </a:rPr>
              <a:t>Consumes time for expense calculation.</a:t>
            </a:r>
            <a:endParaRPr lang="en-IN" sz="2000" b="0" strike="noStrike" spc="-1">
              <a:latin typeface="Arial"/>
            </a:endParaRPr>
          </a:p>
        </p:txBody>
      </p:sp>
      <p:sp>
        <p:nvSpPr>
          <p:cNvPr id="1261"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51A56517-617B-4612-9D4F-A50D25732A2D}" type="slidenum">
              <a:rPr lang="en" sz="1000" b="0" strike="noStrike" spc="-1">
                <a:solidFill>
                  <a:srgbClr val="FFFFFF"/>
                </a:solidFill>
                <a:latin typeface="Oswald"/>
                <a:ea typeface="Oswald"/>
              </a:rPr>
              <a:t>6</a:t>
            </a:fld>
            <a:endParaRPr lang="en-IN" sz="1000" b="0" strike="noStrike" spc="-1">
              <a:latin typeface="Arial"/>
            </a:endParaRPr>
          </a:p>
        </p:txBody>
      </p:sp>
      <p:pic>
        <p:nvPicPr>
          <p:cNvPr id="1262" name="Picture 2"/>
          <p:cNvPicPr/>
          <p:nvPr/>
        </p:nvPicPr>
        <p:blipFill>
          <a:blip r:embed="rId2"/>
          <a:stretch/>
        </p:blipFill>
        <p:spPr>
          <a:xfrm>
            <a:off x="5423040" y="1411920"/>
            <a:ext cx="3498480" cy="2181600"/>
          </a:xfrm>
          <a:prstGeom prst="rect">
            <a:avLst/>
          </a:prstGeom>
          <a:ln>
            <a:noFill/>
          </a:ln>
        </p:spPr>
      </p:pic>
      <p:pic>
        <p:nvPicPr>
          <p:cNvPr id="1263" name="Picture 6"/>
          <p:cNvPicPr/>
          <p:nvPr/>
        </p:nvPicPr>
        <p:blipFill>
          <a:blip r:embed="rId3"/>
          <a:stretch/>
        </p:blipFill>
        <p:spPr>
          <a:xfrm>
            <a:off x="8058240" y="138960"/>
            <a:ext cx="882720" cy="345600"/>
          </a:xfrm>
          <a:prstGeom prst="rect">
            <a:avLst/>
          </a:prstGeom>
          <a:ln>
            <a:noFill/>
          </a:ln>
        </p:spPr>
      </p:pic>
    </p:spTree>
  </p:cSld>
  <p:clrMapOvr>
    <a:masterClrMapping/>
  </p:clrMapOvr>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62"/>
                                        </p:tgtEl>
                                        <p:attrNameLst>
                                          <p:attrName>style.visibility</p:attrName>
                                        </p:attrNameLst>
                                      </p:cBhvr>
                                      <p:to>
                                        <p:strVal val="visible"/>
                                      </p:to>
                                    </p:set>
                                    <p:animEffect transition="in" filter="fade">
                                      <p:cBhvr additive="repl">
                                        <p:cTn id="7" dur="500"/>
                                        <p:tgtEl>
                                          <p:spTgt spid="1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260">
                                            <p:txEl>
                                              <p:pRg st="0" end="0"/>
                                            </p:txEl>
                                          </p:spTgt>
                                        </p:tgtEl>
                                        <p:attrNameLst>
                                          <p:attrName>style.visibility</p:attrName>
                                        </p:attrNameLst>
                                      </p:cBhvr>
                                      <p:to>
                                        <p:strVal val="visible"/>
                                      </p:to>
                                    </p:set>
                                    <p:animEffect transition="in" filter="fade">
                                      <p:cBhvr additive="repl">
                                        <p:cTn id="12" dur="500"/>
                                        <p:tgtEl>
                                          <p:spTgt spid="12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260">
                                            <p:txEl>
                                              <p:pRg st="1" end="1"/>
                                            </p:txEl>
                                          </p:spTgt>
                                        </p:tgtEl>
                                        <p:attrNameLst>
                                          <p:attrName>style.visibility</p:attrName>
                                        </p:attrNameLst>
                                      </p:cBhvr>
                                      <p:to>
                                        <p:strVal val="visible"/>
                                      </p:to>
                                    </p:set>
                                    <p:animEffect transition="in" filter="fade">
                                      <p:cBhvr additive="repl">
                                        <p:cTn id="17" dur="500"/>
                                        <p:tgtEl>
                                          <p:spTgt spid="12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260">
                                            <p:txEl>
                                              <p:pRg st="2" end="2"/>
                                            </p:txEl>
                                          </p:spTgt>
                                        </p:tgtEl>
                                        <p:attrNameLst>
                                          <p:attrName>style.visibility</p:attrName>
                                        </p:attrNameLst>
                                      </p:cBhvr>
                                      <p:to>
                                        <p:strVal val="visible"/>
                                      </p:to>
                                    </p:set>
                                    <p:animEffect transition="in" filter="fade">
                                      <p:cBhvr additive="repl">
                                        <p:cTn id="22" dur="500"/>
                                        <p:tgtEl>
                                          <p:spTgt spid="12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260">
                                            <p:txEl>
                                              <p:pRg st="3" end="3"/>
                                            </p:txEl>
                                          </p:spTgt>
                                        </p:tgtEl>
                                        <p:attrNameLst>
                                          <p:attrName>style.visibility</p:attrName>
                                        </p:attrNameLst>
                                      </p:cBhvr>
                                      <p:to>
                                        <p:strVal val="visible"/>
                                      </p:to>
                                    </p:set>
                                    <p:animEffect transition="in" filter="fade">
                                      <p:cBhvr additive="repl">
                                        <p:cTn id="27" dur="500"/>
                                        <p:tgtEl>
                                          <p:spTgt spid="12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OBJECTIVES</a:t>
            </a:r>
            <a:endParaRPr lang="en-IN" sz="3600" b="0" strike="noStrike" spc="-1">
              <a:latin typeface="Arial"/>
            </a:endParaRPr>
          </a:p>
        </p:txBody>
      </p:sp>
      <p:sp>
        <p:nvSpPr>
          <p:cNvPr id="1265"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3</a:t>
            </a:r>
            <a:endParaRPr lang="en-IN" sz="12000" b="0" strike="noStrike" spc="-1">
              <a:latin typeface="Arial"/>
            </a:endParaRPr>
          </a:p>
        </p:txBody>
      </p:sp>
      <p:sp>
        <p:nvSpPr>
          <p:cNvPr id="1266"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E3117C70-CAB9-47BA-AC7E-EF26042597F8}" type="slidenum">
              <a:rPr lang="en" sz="1000" b="0" strike="noStrike" spc="-1">
                <a:solidFill>
                  <a:srgbClr val="FFFFFF"/>
                </a:solidFill>
                <a:latin typeface="Oswald"/>
                <a:ea typeface="Oswald"/>
              </a:rPr>
              <a:t>7</a:t>
            </a:fld>
            <a:endParaRPr lang="en-IN" sz="1000" b="0" strike="noStrike" spc="-1">
              <a:latin typeface="Arial"/>
            </a:endParaRPr>
          </a:p>
        </p:txBody>
      </p:sp>
      <p:pic>
        <p:nvPicPr>
          <p:cNvPr id="1267" name="Picture 7"/>
          <p:cNvPicPr/>
          <p:nvPr/>
        </p:nvPicPr>
        <p:blipFill>
          <a:blip r:embed="rId2"/>
          <a:stretch/>
        </p:blipFill>
        <p:spPr>
          <a:xfrm>
            <a:off x="8058240" y="138960"/>
            <a:ext cx="882720" cy="34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CustomShape 1"/>
          <p:cNvSpPr/>
          <p:nvPr/>
        </p:nvSpPr>
        <p:spPr>
          <a:xfrm>
            <a:off x="1075680" y="169920"/>
            <a:ext cx="6995520" cy="71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2000" b="1" strike="noStrike" spc="-1">
                <a:solidFill>
                  <a:srgbClr val="3C78D8"/>
                </a:solidFill>
                <a:latin typeface="Arial"/>
                <a:ea typeface="Oswald"/>
              </a:rPr>
              <a:t>OBJECTIVES</a:t>
            </a:r>
            <a:endParaRPr lang="en-IN" sz="2000" b="0" strike="noStrike" spc="-1">
              <a:latin typeface="Arial"/>
            </a:endParaRPr>
          </a:p>
        </p:txBody>
      </p:sp>
      <p:sp>
        <p:nvSpPr>
          <p:cNvPr id="1269" name="CustomShape 2"/>
          <p:cNvSpPr/>
          <p:nvPr/>
        </p:nvSpPr>
        <p:spPr>
          <a:xfrm>
            <a:off x="3902040" y="1414440"/>
            <a:ext cx="5330880" cy="2713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54600">
              <a:lnSpc>
                <a:spcPct val="150000"/>
              </a:lnSpc>
              <a:spcBef>
                <a:spcPts val="601"/>
              </a:spcBef>
              <a:buClr>
                <a:srgbClr val="28324A"/>
              </a:buClr>
              <a:buFont typeface="Source Sans Pro"/>
              <a:buChar char="◉"/>
            </a:pPr>
            <a:r>
              <a:rPr lang="en-IN" sz="2000" b="0" strike="noStrike" spc="-1">
                <a:solidFill>
                  <a:srgbClr val="28324A"/>
                </a:solidFill>
                <a:latin typeface="Source Sans Pro"/>
                <a:ea typeface="Source Sans Pro"/>
              </a:rPr>
              <a:t>Maintains the record of your expenses.</a:t>
            </a:r>
            <a:endParaRPr lang="en-IN" sz="2000" b="0" strike="noStrike" spc="-1">
              <a:latin typeface="Arial"/>
            </a:endParaRPr>
          </a:p>
          <a:p>
            <a:pPr marL="457200" indent="-354600">
              <a:lnSpc>
                <a:spcPct val="150000"/>
              </a:lnSpc>
              <a:buClr>
                <a:srgbClr val="28324A"/>
              </a:buClr>
              <a:buFont typeface="Source Sans Pro"/>
              <a:buChar char="◉"/>
            </a:pPr>
            <a:r>
              <a:rPr lang="en-IN" sz="2000" b="0" strike="noStrike" spc="-1">
                <a:solidFill>
                  <a:srgbClr val="28324A"/>
                </a:solidFill>
                <a:latin typeface="Source Sans Pro"/>
                <a:ea typeface="Source Sans Pro"/>
              </a:rPr>
              <a:t>Up to date track record of all debts.</a:t>
            </a:r>
            <a:endParaRPr lang="en-IN" sz="2000" b="0" strike="noStrike" spc="-1">
              <a:latin typeface="Arial"/>
            </a:endParaRPr>
          </a:p>
          <a:p>
            <a:pPr marL="457200" indent="-354600">
              <a:lnSpc>
                <a:spcPct val="150000"/>
              </a:lnSpc>
              <a:buClr>
                <a:srgbClr val="28324A"/>
              </a:buClr>
              <a:buFont typeface="Source Sans Pro"/>
              <a:buChar char="◉"/>
            </a:pPr>
            <a:r>
              <a:rPr lang="en-US" sz="2000" b="0" strike="noStrike" spc="-1">
                <a:solidFill>
                  <a:srgbClr val="28324A"/>
                </a:solidFill>
                <a:latin typeface="Source Sans Pro"/>
                <a:ea typeface="Source Sans Pro"/>
              </a:rPr>
              <a:t>Transparent and error free split process.</a:t>
            </a:r>
            <a:endParaRPr lang="en-IN" sz="2000" b="0" strike="noStrike" spc="-1">
              <a:latin typeface="Arial"/>
            </a:endParaRPr>
          </a:p>
          <a:p>
            <a:pPr marL="457200" indent="-354600">
              <a:lnSpc>
                <a:spcPct val="150000"/>
              </a:lnSpc>
              <a:buClr>
                <a:srgbClr val="28324A"/>
              </a:buClr>
              <a:buFont typeface="Source Sans Pro"/>
              <a:buChar char="◉"/>
            </a:pPr>
            <a:r>
              <a:rPr lang="en-US" sz="2000" b="0" strike="noStrike" spc="-1">
                <a:solidFill>
                  <a:srgbClr val="28324A"/>
                </a:solidFill>
                <a:latin typeface="Source Sans Pro"/>
                <a:ea typeface="Source Sans Pro"/>
              </a:rPr>
              <a:t>Time saving from complex calculations.</a:t>
            </a:r>
            <a:endParaRPr lang="en-IN" sz="2000" b="0" strike="noStrike" spc="-1">
              <a:latin typeface="Arial"/>
            </a:endParaRPr>
          </a:p>
        </p:txBody>
      </p:sp>
      <p:sp>
        <p:nvSpPr>
          <p:cNvPr id="1270"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EFA7728B-14FA-48BA-AE1A-B5823A39AB41}" type="slidenum">
              <a:rPr lang="en" sz="1000" b="0" strike="noStrike" spc="-1">
                <a:solidFill>
                  <a:srgbClr val="FFFFFF"/>
                </a:solidFill>
                <a:latin typeface="Oswald"/>
                <a:ea typeface="Oswald"/>
              </a:rPr>
              <a:t>8</a:t>
            </a:fld>
            <a:endParaRPr lang="en-IN" sz="1000" b="0" strike="noStrike" spc="-1">
              <a:latin typeface="Arial"/>
            </a:endParaRPr>
          </a:p>
        </p:txBody>
      </p:sp>
      <p:pic>
        <p:nvPicPr>
          <p:cNvPr id="1271" name="Picture 6"/>
          <p:cNvPicPr/>
          <p:nvPr/>
        </p:nvPicPr>
        <p:blipFill>
          <a:blip r:embed="rId2"/>
          <a:stretch/>
        </p:blipFill>
        <p:spPr>
          <a:xfrm>
            <a:off x="8058240" y="138960"/>
            <a:ext cx="882720" cy="345600"/>
          </a:xfrm>
          <a:prstGeom prst="rect">
            <a:avLst/>
          </a:prstGeom>
          <a:ln>
            <a:noFill/>
          </a:ln>
        </p:spPr>
      </p:pic>
      <p:pic>
        <p:nvPicPr>
          <p:cNvPr id="1272" name="Picture 3"/>
          <p:cNvPicPr/>
          <p:nvPr/>
        </p:nvPicPr>
        <p:blipFill>
          <a:blip r:embed="rId3"/>
          <a:stretch/>
        </p:blipFill>
        <p:spPr>
          <a:xfrm>
            <a:off x="414000" y="1285920"/>
            <a:ext cx="3374640" cy="2313360"/>
          </a:xfrm>
          <a:prstGeom prst="rect">
            <a:avLst/>
          </a:prstGeom>
          <a:ln>
            <a:noFill/>
          </a:ln>
        </p:spPr>
      </p:pic>
    </p:spTree>
  </p:cSld>
  <p:clrMapOvr>
    <a:masterClrMapping/>
  </p:clrMapOvr>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69">
                                            <p:txEl>
                                              <p:pRg st="0" end="0"/>
                                            </p:txEl>
                                          </p:spTgt>
                                        </p:tgtEl>
                                        <p:attrNameLst>
                                          <p:attrName>style.visibility</p:attrName>
                                        </p:attrNameLst>
                                      </p:cBhvr>
                                      <p:to>
                                        <p:strVal val="visible"/>
                                      </p:to>
                                    </p:set>
                                    <p:animEffect transition="in" filter="fade">
                                      <p:cBhvr additive="repl">
                                        <p:cTn id="7" dur="500"/>
                                        <p:tgtEl>
                                          <p:spTgt spid="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269">
                                            <p:txEl>
                                              <p:pRg st="1" end="1"/>
                                            </p:txEl>
                                          </p:spTgt>
                                        </p:tgtEl>
                                        <p:attrNameLst>
                                          <p:attrName>style.visibility</p:attrName>
                                        </p:attrNameLst>
                                      </p:cBhvr>
                                      <p:to>
                                        <p:strVal val="visible"/>
                                      </p:to>
                                    </p:set>
                                    <p:animEffect transition="in" filter="fade">
                                      <p:cBhvr additive="repl">
                                        <p:cTn id="12" dur="500"/>
                                        <p:tgtEl>
                                          <p:spTgt spid="1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269">
                                            <p:txEl>
                                              <p:pRg st="2" end="2"/>
                                            </p:txEl>
                                          </p:spTgt>
                                        </p:tgtEl>
                                        <p:attrNameLst>
                                          <p:attrName>style.visibility</p:attrName>
                                        </p:attrNameLst>
                                      </p:cBhvr>
                                      <p:to>
                                        <p:strVal val="visible"/>
                                      </p:to>
                                    </p:set>
                                    <p:animEffect transition="in" filter="fade">
                                      <p:cBhvr additive="repl">
                                        <p:cTn id="17" dur="500"/>
                                        <p:tgtEl>
                                          <p:spTgt spid="1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269">
                                            <p:txEl>
                                              <p:pRg st="3" end="3"/>
                                            </p:txEl>
                                          </p:spTgt>
                                        </p:tgtEl>
                                        <p:attrNameLst>
                                          <p:attrName>style.visibility</p:attrName>
                                        </p:attrNameLst>
                                      </p:cBhvr>
                                      <p:to>
                                        <p:strVal val="visible"/>
                                      </p:to>
                                    </p:set>
                                    <p:animEffect transition="in" filter="fade">
                                      <p:cBhvr additive="repl">
                                        <p:cTn id="22" dur="500"/>
                                        <p:tgtEl>
                                          <p:spTgt spid="12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272"/>
                                        </p:tgtEl>
                                        <p:attrNameLst>
                                          <p:attrName>style.visibility</p:attrName>
                                        </p:attrNameLst>
                                      </p:cBhvr>
                                      <p:to>
                                        <p:strVal val="visible"/>
                                      </p:to>
                                    </p:set>
                                    <p:animEffect transition="in" filter="fade">
                                      <p:cBhvr additive="repl">
                                        <p:cTn id="27" dur="500"/>
                                        <p:tgtEl>
                                          <p:spTgt spid="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CustomShape 1"/>
          <p:cNvSpPr/>
          <p:nvPr/>
        </p:nvSpPr>
        <p:spPr>
          <a:xfrm>
            <a:off x="2309400" y="3031200"/>
            <a:ext cx="5213520" cy="115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r">
              <a:lnSpc>
                <a:spcPct val="100000"/>
              </a:lnSpc>
              <a:tabLst>
                <a:tab pos="0" algn="l"/>
              </a:tabLst>
            </a:pPr>
            <a:r>
              <a:rPr lang="en" sz="3600" b="1" strike="noStrike" spc="-1">
                <a:solidFill>
                  <a:srgbClr val="FFFFFF"/>
                </a:solidFill>
                <a:latin typeface="Arial"/>
                <a:ea typeface="Oswald"/>
              </a:rPr>
              <a:t>ANALYSIS</a:t>
            </a:r>
            <a:endParaRPr lang="en-IN" sz="3600" b="0" strike="noStrike" spc="-1">
              <a:latin typeface="Arial"/>
            </a:endParaRPr>
          </a:p>
        </p:txBody>
      </p:sp>
      <p:sp>
        <p:nvSpPr>
          <p:cNvPr id="1274" name="CustomShape 2"/>
          <p:cNvSpPr/>
          <p:nvPr/>
        </p:nvSpPr>
        <p:spPr>
          <a:xfrm>
            <a:off x="7416720" y="3661920"/>
            <a:ext cx="1759320" cy="1203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tabLst>
                <a:tab pos="0" algn="l"/>
              </a:tabLst>
            </a:pPr>
            <a:r>
              <a:rPr lang="en" sz="12000" b="1" strike="noStrike" spc="-1">
                <a:solidFill>
                  <a:srgbClr val="3C78D8"/>
                </a:solidFill>
                <a:latin typeface="Oswald"/>
                <a:ea typeface="Arial"/>
              </a:rPr>
              <a:t>4</a:t>
            </a:r>
            <a:endParaRPr lang="en-IN" sz="12000" b="0" strike="noStrike" spc="-1">
              <a:latin typeface="Arial"/>
            </a:endParaRPr>
          </a:p>
        </p:txBody>
      </p:sp>
      <p:sp>
        <p:nvSpPr>
          <p:cNvPr id="1275" name="CustomShape 3"/>
          <p:cNvSpPr/>
          <p:nvPr/>
        </p:nvSpPr>
        <p:spPr>
          <a:xfrm>
            <a:off x="8556840" y="4826160"/>
            <a:ext cx="547560" cy="31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0BF65A3C-56C8-454C-9995-F2BCB9479DC4}" type="slidenum">
              <a:rPr lang="en" sz="1000" b="0" strike="noStrike" spc="-1">
                <a:solidFill>
                  <a:srgbClr val="FFFFFF"/>
                </a:solidFill>
                <a:latin typeface="Oswald"/>
                <a:ea typeface="Oswald"/>
              </a:rPr>
              <a:t>9</a:t>
            </a:fld>
            <a:endParaRPr lang="en-IN" sz="1000" b="0" strike="noStrike" spc="-1">
              <a:latin typeface="Arial"/>
            </a:endParaRPr>
          </a:p>
        </p:txBody>
      </p:sp>
      <p:pic>
        <p:nvPicPr>
          <p:cNvPr id="1276" name="Picture 7"/>
          <p:cNvPicPr/>
          <p:nvPr/>
        </p:nvPicPr>
        <p:blipFill>
          <a:blip r:embed="rId2"/>
          <a:stretch/>
        </p:blipFill>
        <p:spPr>
          <a:xfrm>
            <a:off x="8058240" y="138960"/>
            <a:ext cx="882720" cy="345600"/>
          </a:xfrm>
          <a:prstGeom prst="rect">
            <a:avLst/>
          </a:prstGeom>
          <a:ln>
            <a:noFill/>
          </a:ln>
        </p:spPr>
      </p:pic>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1583</TotalTime>
  <Words>879</Words>
  <Application>Microsoft Office PowerPoint</Application>
  <PresentationFormat>On-screen Show (16:9)</PresentationFormat>
  <Paragraphs>374</Paragraphs>
  <Slides>33</Slides>
  <Notes>0</Notes>
  <HiddenSlides>0</HiddenSlides>
  <MMClips>0</MMClips>
  <ScaleCrop>false</ScaleCrop>
  <HeadingPairs>
    <vt:vector size="6" baseType="variant">
      <vt:variant>
        <vt:lpstr>Fonts Used</vt:lpstr>
      </vt:variant>
      <vt:variant>
        <vt:i4>8</vt:i4>
      </vt:variant>
      <vt:variant>
        <vt:lpstr>Theme</vt:lpstr>
      </vt:variant>
      <vt:variant>
        <vt:i4>12</vt:i4>
      </vt:variant>
      <vt:variant>
        <vt:lpstr>Slide Titles</vt:lpstr>
      </vt:variant>
      <vt:variant>
        <vt:i4>33</vt:i4>
      </vt:variant>
    </vt:vector>
  </HeadingPairs>
  <TitlesOfParts>
    <vt:vector size="53" baseType="lpstr">
      <vt:lpstr>Arial</vt:lpstr>
      <vt:lpstr>Arial</vt:lpstr>
      <vt:lpstr>DejaVu Sans</vt:lpstr>
      <vt:lpstr>Oswald</vt:lpstr>
      <vt:lpstr>Source Sans Pro</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subject/>
  <dc:creator>Manav</dc:creator>
  <dc:description/>
  <cp:lastModifiedBy>Parth</cp:lastModifiedBy>
  <cp:revision>42</cp:revision>
  <dcterms:modified xsi:type="dcterms:W3CDTF">2022-04-09T02:38:19Z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ies>
</file>