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52684-9632-46B7-8D64-76B9572EC9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B1C13E1-5C70-4A3B-B7F0-B66FF771D393}">
      <dgm:prSet phldrT="[Text]"/>
      <dgm:spPr/>
      <dgm:t>
        <a:bodyPr/>
        <a:lstStyle/>
        <a:p>
          <a:r>
            <a:rPr lang="en-IN" dirty="0"/>
            <a:t>Data Gathering</a:t>
          </a:r>
        </a:p>
      </dgm:t>
    </dgm:pt>
    <dgm:pt modelId="{30EDF3B2-844D-45DC-9444-4AE23BAFA311}" type="parTrans" cxnId="{4D49A56A-B2CE-4F6E-B851-868BB34C4C84}">
      <dgm:prSet/>
      <dgm:spPr/>
      <dgm:t>
        <a:bodyPr/>
        <a:lstStyle/>
        <a:p>
          <a:endParaRPr lang="en-IN"/>
        </a:p>
      </dgm:t>
    </dgm:pt>
    <dgm:pt modelId="{8D7BF4CD-7FA5-402A-A1EE-5EE70F405235}" type="sibTrans" cxnId="{4D49A56A-B2CE-4F6E-B851-868BB34C4C84}">
      <dgm:prSet/>
      <dgm:spPr/>
      <dgm:t>
        <a:bodyPr/>
        <a:lstStyle/>
        <a:p>
          <a:endParaRPr lang="en-IN"/>
        </a:p>
      </dgm:t>
    </dgm:pt>
    <dgm:pt modelId="{AE44B081-3891-4280-84AF-B126FBB16A5D}">
      <dgm:prSet phldrT="[Text]"/>
      <dgm:spPr/>
      <dgm:t>
        <a:bodyPr/>
        <a:lstStyle/>
        <a:p>
          <a:r>
            <a:rPr lang="en-IN" dirty="0"/>
            <a:t>Data preparation</a:t>
          </a:r>
        </a:p>
      </dgm:t>
    </dgm:pt>
    <dgm:pt modelId="{D71473BF-E2FC-4ACF-B731-C5511E472566}" type="parTrans" cxnId="{385B7702-5E5E-479C-8C33-212BE7629057}">
      <dgm:prSet/>
      <dgm:spPr/>
      <dgm:t>
        <a:bodyPr/>
        <a:lstStyle/>
        <a:p>
          <a:endParaRPr lang="en-IN"/>
        </a:p>
      </dgm:t>
    </dgm:pt>
    <dgm:pt modelId="{DBC1F4B8-1457-4A4F-B4CE-F5177A913476}" type="sibTrans" cxnId="{385B7702-5E5E-479C-8C33-212BE7629057}">
      <dgm:prSet/>
      <dgm:spPr/>
      <dgm:t>
        <a:bodyPr/>
        <a:lstStyle/>
        <a:p>
          <a:endParaRPr lang="en-IN"/>
        </a:p>
      </dgm:t>
    </dgm:pt>
    <dgm:pt modelId="{8A2C6566-F0CF-4AFB-95FC-C21D1F3C7D76}">
      <dgm:prSet phldrT="[Text]"/>
      <dgm:spPr/>
      <dgm:t>
        <a:bodyPr/>
        <a:lstStyle/>
        <a:p>
          <a:r>
            <a:rPr lang="en-IN" dirty="0"/>
            <a:t>Choose model</a:t>
          </a:r>
        </a:p>
      </dgm:t>
    </dgm:pt>
    <dgm:pt modelId="{68F75015-7EB8-44EF-8E90-0EEFF01D288F}" type="parTrans" cxnId="{E3B2AD11-935D-4ACB-B5B8-55785B72AC64}">
      <dgm:prSet/>
      <dgm:spPr/>
      <dgm:t>
        <a:bodyPr/>
        <a:lstStyle/>
        <a:p>
          <a:endParaRPr lang="en-IN"/>
        </a:p>
      </dgm:t>
    </dgm:pt>
    <dgm:pt modelId="{5A95D8F8-4751-4145-800D-AE99D45F0470}" type="sibTrans" cxnId="{E3B2AD11-935D-4ACB-B5B8-55785B72AC64}">
      <dgm:prSet/>
      <dgm:spPr/>
      <dgm:t>
        <a:bodyPr/>
        <a:lstStyle/>
        <a:p>
          <a:endParaRPr lang="en-IN"/>
        </a:p>
      </dgm:t>
    </dgm:pt>
    <dgm:pt modelId="{6D84D3D3-5D27-4EC5-9E6B-A8D0801C3B04}">
      <dgm:prSet phldrT="[Text]"/>
      <dgm:spPr/>
      <dgm:t>
        <a:bodyPr/>
        <a:lstStyle/>
        <a:p>
          <a:r>
            <a:rPr lang="en-IN" dirty="0"/>
            <a:t>Evaluating</a:t>
          </a:r>
        </a:p>
      </dgm:t>
    </dgm:pt>
    <dgm:pt modelId="{1EBB0785-EA20-4238-B9DC-104F2842207F}" type="parTrans" cxnId="{4FBC801C-4EDE-487A-9A7D-736DF5B85CE0}">
      <dgm:prSet/>
      <dgm:spPr/>
      <dgm:t>
        <a:bodyPr/>
        <a:lstStyle/>
        <a:p>
          <a:endParaRPr lang="en-IN"/>
        </a:p>
      </dgm:t>
    </dgm:pt>
    <dgm:pt modelId="{571175E2-2D87-43FE-8B30-A0F2A6285EBD}" type="sibTrans" cxnId="{4FBC801C-4EDE-487A-9A7D-736DF5B85CE0}">
      <dgm:prSet/>
      <dgm:spPr/>
      <dgm:t>
        <a:bodyPr/>
        <a:lstStyle/>
        <a:p>
          <a:endParaRPr lang="en-IN"/>
        </a:p>
      </dgm:t>
    </dgm:pt>
    <dgm:pt modelId="{3445CB83-17EF-4659-B8AE-F363C7838988}">
      <dgm:prSet phldrT="[Text]"/>
      <dgm:spPr/>
      <dgm:t>
        <a:bodyPr/>
        <a:lstStyle/>
        <a:p>
          <a:r>
            <a:rPr lang="en-IN" dirty="0"/>
            <a:t>Training</a:t>
          </a:r>
        </a:p>
      </dgm:t>
    </dgm:pt>
    <dgm:pt modelId="{F5C55C57-154F-4DEB-9CEC-65B0E5A3C104}" type="parTrans" cxnId="{1B84C09D-19F8-42B6-81BB-50B2363934F8}">
      <dgm:prSet/>
      <dgm:spPr/>
      <dgm:t>
        <a:bodyPr/>
        <a:lstStyle/>
        <a:p>
          <a:endParaRPr lang="en-IN"/>
        </a:p>
      </dgm:t>
    </dgm:pt>
    <dgm:pt modelId="{37964475-243B-4575-B733-0A72F23552DB}" type="sibTrans" cxnId="{1B84C09D-19F8-42B6-81BB-50B2363934F8}">
      <dgm:prSet/>
      <dgm:spPr/>
      <dgm:t>
        <a:bodyPr/>
        <a:lstStyle/>
        <a:p>
          <a:endParaRPr lang="en-IN"/>
        </a:p>
      </dgm:t>
    </dgm:pt>
    <dgm:pt modelId="{2019CDFF-83D6-4C48-9683-69E1DDC03ED9}">
      <dgm:prSet phldrT="[Text]"/>
      <dgm:spPr/>
      <dgm:t>
        <a:bodyPr/>
        <a:lstStyle/>
        <a:p>
          <a:r>
            <a:rPr lang="en-IN" dirty="0"/>
            <a:t>Tuning parameters</a:t>
          </a:r>
        </a:p>
      </dgm:t>
    </dgm:pt>
    <dgm:pt modelId="{ECC10F55-ECD7-42CC-B0D6-AF7DDD0BCA64}" type="parTrans" cxnId="{6AD146CE-56B0-4FD1-9149-F123F69C4F41}">
      <dgm:prSet/>
      <dgm:spPr/>
      <dgm:t>
        <a:bodyPr/>
        <a:lstStyle/>
        <a:p>
          <a:endParaRPr lang="en-IN"/>
        </a:p>
      </dgm:t>
    </dgm:pt>
    <dgm:pt modelId="{254921C2-68C3-4D78-8E39-5002E7AD85D1}" type="sibTrans" cxnId="{6AD146CE-56B0-4FD1-9149-F123F69C4F41}">
      <dgm:prSet/>
      <dgm:spPr/>
      <dgm:t>
        <a:bodyPr/>
        <a:lstStyle/>
        <a:p>
          <a:endParaRPr lang="en-IN"/>
        </a:p>
      </dgm:t>
    </dgm:pt>
    <dgm:pt modelId="{C0A9A546-8D08-4359-B2BD-08E29CF43201}">
      <dgm:prSet phldrT="[Text]"/>
      <dgm:spPr/>
      <dgm:t>
        <a:bodyPr/>
        <a:lstStyle/>
        <a:p>
          <a:r>
            <a:rPr lang="en-IN" dirty="0"/>
            <a:t>Prediction</a:t>
          </a:r>
        </a:p>
      </dgm:t>
    </dgm:pt>
    <dgm:pt modelId="{CF10BB7F-19FB-426A-A482-47129BDC4A46}" type="parTrans" cxnId="{62DE6B28-4DDC-43BB-BD15-90CD48C6719A}">
      <dgm:prSet/>
      <dgm:spPr/>
      <dgm:t>
        <a:bodyPr/>
        <a:lstStyle/>
        <a:p>
          <a:endParaRPr lang="en-IN"/>
        </a:p>
      </dgm:t>
    </dgm:pt>
    <dgm:pt modelId="{F8BC137D-0AA5-4A55-AFE0-70440728D12A}" type="sibTrans" cxnId="{62DE6B28-4DDC-43BB-BD15-90CD48C6719A}">
      <dgm:prSet/>
      <dgm:spPr/>
      <dgm:t>
        <a:bodyPr/>
        <a:lstStyle/>
        <a:p>
          <a:endParaRPr lang="en-IN"/>
        </a:p>
      </dgm:t>
    </dgm:pt>
    <dgm:pt modelId="{0DBD2614-8133-4A28-B7C2-EBDDF2205743}" type="pres">
      <dgm:prSet presAssocID="{B7352684-9632-46B7-8D64-76B9572EC9F8}" presName="Name0" presStyleCnt="0">
        <dgm:presLayoutVars>
          <dgm:dir/>
          <dgm:resizeHandles val="exact"/>
        </dgm:presLayoutVars>
      </dgm:prSet>
      <dgm:spPr/>
    </dgm:pt>
    <dgm:pt modelId="{E36093CD-89AD-4622-B147-7CA705C8FDE3}" type="pres">
      <dgm:prSet presAssocID="{CB1C13E1-5C70-4A3B-B7F0-B66FF771D393}" presName="node" presStyleLbl="node1" presStyleIdx="0" presStyleCnt="7">
        <dgm:presLayoutVars>
          <dgm:bulletEnabled val="1"/>
        </dgm:presLayoutVars>
      </dgm:prSet>
      <dgm:spPr/>
    </dgm:pt>
    <dgm:pt modelId="{76A9B51A-0D5C-4642-A733-E791AEDE6590}" type="pres">
      <dgm:prSet presAssocID="{8D7BF4CD-7FA5-402A-A1EE-5EE70F405235}" presName="sibTrans" presStyleLbl="sibTrans2D1" presStyleIdx="0" presStyleCnt="6"/>
      <dgm:spPr/>
    </dgm:pt>
    <dgm:pt modelId="{BAFA4CF4-8D06-4752-901F-18EA492583AD}" type="pres">
      <dgm:prSet presAssocID="{8D7BF4CD-7FA5-402A-A1EE-5EE70F405235}" presName="connectorText" presStyleLbl="sibTrans2D1" presStyleIdx="0" presStyleCnt="6"/>
      <dgm:spPr/>
    </dgm:pt>
    <dgm:pt modelId="{C275B18A-88A3-409A-9E96-07AE92E5E4C2}" type="pres">
      <dgm:prSet presAssocID="{AE44B081-3891-4280-84AF-B126FBB16A5D}" presName="node" presStyleLbl="node1" presStyleIdx="1" presStyleCnt="7">
        <dgm:presLayoutVars>
          <dgm:bulletEnabled val="1"/>
        </dgm:presLayoutVars>
      </dgm:prSet>
      <dgm:spPr/>
    </dgm:pt>
    <dgm:pt modelId="{7EE7D214-DCB0-449A-AC91-E890A9E8BA35}" type="pres">
      <dgm:prSet presAssocID="{DBC1F4B8-1457-4A4F-B4CE-F5177A913476}" presName="sibTrans" presStyleLbl="sibTrans2D1" presStyleIdx="1" presStyleCnt="6"/>
      <dgm:spPr/>
    </dgm:pt>
    <dgm:pt modelId="{3C24AB58-D7A0-4AB1-85A1-8716BDAB288F}" type="pres">
      <dgm:prSet presAssocID="{DBC1F4B8-1457-4A4F-B4CE-F5177A913476}" presName="connectorText" presStyleLbl="sibTrans2D1" presStyleIdx="1" presStyleCnt="6"/>
      <dgm:spPr/>
    </dgm:pt>
    <dgm:pt modelId="{D2B5BEF4-A524-4D92-8A20-880221F38C8D}" type="pres">
      <dgm:prSet presAssocID="{8A2C6566-F0CF-4AFB-95FC-C21D1F3C7D76}" presName="node" presStyleLbl="node1" presStyleIdx="2" presStyleCnt="7">
        <dgm:presLayoutVars>
          <dgm:bulletEnabled val="1"/>
        </dgm:presLayoutVars>
      </dgm:prSet>
      <dgm:spPr/>
    </dgm:pt>
    <dgm:pt modelId="{8169F969-628F-4277-8296-95E99748BE20}" type="pres">
      <dgm:prSet presAssocID="{5A95D8F8-4751-4145-800D-AE99D45F0470}" presName="sibTrans" presStyleLbl="sibTrans2D1" presStyleIdx="2" presStyleCnt="6"/>
      <dgm:spPr/>
    </dgm:pt>
    <dgm:pt modelId="{FA38E185-5915-4E95-8918-D4DF05C14043}" type="pres">
      <dgm:prSet presAssocID="{5A95D8F8-4751-4145-800D-AE99D45F0470}" presName="connectorText" presStyleLbl="sibTrans2D1" presStyleIdx="2" presStyleCnt="6"/>
      <dgm:spPr/>
    </dgm:pt>
    <dgm:pt modelId="{FCDFABA0-CFB1-4F6D-B76E-B8266512DE67}" type="pres">
      <dgm:prSet presAssocID="{3445CB83-17EF-4659-B8AE-F363C7838988}" presName="node" presStyleLbl="node1" presStyleIdx="3" presStyleCnt="7">
        <dgm:presLayoutVars>
          <dgm:bulletEnabled val="1"/>
        </dgm:presLayoutVars>
      </dgm:prSet>
      <dgm:spPr/>
    </dgm:pt>
    <dgm:pt modelId="{23C19940-4D7E-4694-AD62-B7576FE0A807}" type="pres">
      <dgm:prSet presAssocID="{37964475-243B-4575-B733-0A72F23552DB}" presName="sibTrans" presStyleLbl="sibTrans2D1" presStyleIdx="3" presStyleCnt="6"/>
      <dgm:spPr/>
    </dgm:pt>
    <dgm:pt modelId="{9501EBDB-0557-4096-BC42-70B2C5B39263}" type="pres">
      <dgm:prSet presAssocID="{37964475-243B-4575-B733-0A72F23552DB}" presName="connectorText" presStyleLbl="sibTrans2D1" presStyleIdx="3" presStyleCnt="6"/>
      <dgm:spPr/>
    </dgm:pt>
    <dgm:pt modelId="{E6194A8C-2D0E-4099-B281-DF893AA4B609}" type="pres">
      <dgm:prSet presAssocID="{6D84D3D3-5D27-4EC5-9E6B-A8D0801C3B04}" presName="node" presStyleLbl="node1" presStyleIdx="4" presStyleCnt="7">
        <dgm:presLayoutVars>
          <dgm:bulletEnabled val="1"/>
        </dgm:presLayoutVars>
      </dgm:prSet>
      <dgm:spPr/>
    </dgm:pt>
    <dgm:pt modelId="{A1541391-0AC3-4F89-B401-6E81019DD3AD}" type="pres">
      <dgm:prSet presAssocID="{571175E2-2D87-43FE-8B30-A0F2A6285EBD}" presName="sibTrans" presStyleLbl="sibTrans2D1" presStyleIdx="4" presStyleCnt="6"/>
      <dgm:spPr/>
    </dgm:pt>
    <dgm:pt modelId="{7FB9D9DD-551D-4A52-8E53-0AC0E41C42DE}" type="pres">
      <dgm:prSet presAssocID="{571175E2-2D87-43FE-8B30-A0F2A6285EBD}" presName="connectorText" presStyleLbl="sibTrans2D1" presStyleIdx="4" presStyleCnt="6"/>
      <dgm:spPr/>
    </dgm:pt>
    <dgm:pt modelId="{8F986BDF-BD65-4610-A357-763C15C450B9}" type="pres">
      <dgm:prSet presAssocID="{2019CDFF-83D6-4C48-9683-69E1DDC03ED9}" presName="node" presStyleLbl="node1" presStyleIdx="5" presStyleCnt="7">
        <dgm:presLayoutVars>
          <dgm:bulletEnabled val="1"/>
        </dgm:presLayoutVars>
      </dgm:prSet>
      <dgm:spPr/>
    </dgm:pt>
    <dgm:pt modelId="{53FF1DAE-2BB9-462E-903E-4F73768E39EB}" type="pres">
      <dgm:prSet presAssocID="{254921C2-68C3-4D78-8E39-5002E7AD85D1}" presName="sibTrans" presStyleLbl="sibTrans2D1" presStyleIdx="5" presStyleCnt="6"/>
      <dgm:spPr/>
    </dgm:pt>
    <dgm:pt modelId="{55E29BE8-B8D2-4D38-B9C5-D6B54B284270}" type="pres">
      <dgm:prSet presAssocID="{254921C2-68C3-4D78-8E39-5002E7AD85D1}" presName="connectorText" presStyleLbl="sibTrans2D1" presStyleIdx="5" presStyleCnt="6"/>
      <dgm:spPr/>
    </dgm:pt>
    <dgm:pt modelId="{5DC991DA-924D-489E-AA67-F9EEC7308558}" type="pres">
      <dgm:prSet presAssocID="{C0A9A546-8D08-4359-B2BD-08E29CF43201}" presName="node" presStyleLbl="node1" presStyleIdx="6" presStyleCnt="7">
        <dgm:presLayoutVars>
          <dgm:bulletEnabled val="1"/>
        </dgm:presLayoutVars>
      </dgm:prSet>
      <dgm:spPr/>
    </dgm:pt>
  </dgm:ptLst>
  <dgm:cxnLst>
    <dgm:cxn modelId="{385B7702-5E5E-479C-8C33-212BE7629057}" srcId="{B7352684-9632-46B7-8D64-76B9572EC9F8}" destId="{AE44B081-3891-4280-84AF-B126FBB16A5D}" srcOrd="1" destOrd="0" parTransId="{D71473BF-E2FC-4ACF-B731-C5511E472566}" sibTransId="{DBC1F4B8-1457-4A4F-B4CE-F5177A913476}"/>
    <dgm:cxn modelId="{C9B07C0F-0594-4090-A949-DB2CB18103FA}" type="presOf" srcId="{254921C2-68C3-4D78-8E39-5002E7AD85D1}" destId="{53FF1DAE-2BB9-462E-903E-4F73768E39EB}" srcOrd="0" destOrd="0" presId="urn:microsoft.com/office/officeart/2005/8/layout/process1"/>
    <dgm:cxn modelId="{E3B2AD11-935D-4ACB-B5B8-55785B72AC64}" srcId="{B7352684-9632-46B7-8D64-76B9572EC9F8}" destId="{8A2C6566-F0CF-4AFB-95FC-C21D1F3C7D76}" srcOrd="2" destOrd="0" parTransId="{68F75015-7EB8-44EF-8E90-0EEFF01D288F}" sibTransId="{5A95D8F8-4751-4145-800D-AE99D45F0470}"/>
    <dgm:cxn modelId="{4FBC801C-4EDE-487A-9A7D-736DF5B85CE0}" srcId="{B7352684-9632-46B7-8D64-76B9572EC9F8}" destId="{6D84D3D3-5D27-4EC5-9E6B-A8D0801C3B04}" srcOrd="4" destOrd="0" parTransId="{1EBB0785-EA20-4238-B9DC-104F2842207F}" sibTransId="{571175E2-2D87-43FE-8B30-A0F2A6285EBD}"/>
    <dgm:cxn modelId="{62DE6B28-4DDC-43BB-BD15-90CD48C6719A}" srcId="{B7352684-9632-46B7-8D64-76B9572EC9F8}" destId="{C0A9A546-8D08-4359-B2BD-08E29CF43201}" srcOrd="6" destOrd="0" parTransId="{CF10BB7F-19FB-426A-A482-47129BDC4A46}" sibTransId="{F8BC137D-0AA5-4A55-AFE0-70440728D12A}"/>
    <dgm:cxn modelId="{C3D6E82B-8BCD-43D5-9A3D-301895193A59}" type="presOf" srcId="{C0A9A546-8D08-4359-B2BD-08E29CF43201}" destId="{5DC991DA-924D-489E-AA67-F9EEC7308558}" srcOrd="0" destOrd="0" presId="urn:microsoft.com/office/officeart/2005/8/layout/process1"/>
    <dgm:cxn modelId="{BC05B635-7142-43A3-B9A7-33A58D22F86A}" type="presOf" srcId="{DBC1F4B8-1457-4A4F-B4CE-F5177A913476}" destId="{3C24AB58-D7A0-4AB1-85A1-8716BDAB288F}" srcOrd="1" destOrd="0" presId="urn:microsoft.com/office/officeart/2005/8/layout/process1"/>
    <dgm:cxn modelId="{E8F4AA5C-30A6-4784-AB3E-56534D20A04F}" type="presOf" srcId="{5A95D8F8-4751-4145-800D-AE99D45F0470}" destId="{FA38E185-5915-4E95-8918-D4DF05C14043}" srcOrd="1" destOrd="0" presId="urn:microsoft.com/office/officeart/2005/8/layout/process1"/>
    <dgm:cxn modelId="{50B2F95E-F39D-4B25-8D64-C5CDC940BBFF}" type="presOf" srcId="{571175E2-2D87-43FE-8B30-A0F2A6285EBD}" destId="{7FB9D9DD-551D-4A52-8E53-0AC0E41C42DE}" srcOrd="1" destOrd="0" presId="urn:microsoft.com/office/officeart/2005/8/layout/process1"/>
    <dgm:cxn modelId="{9FB43A61-689D-4527-AABA-C0098DE2614B}" type="presOf" srcId="{AE44B081-3891-4280-84AF-B126FBB16A5D}" destId="{C275B18A-88A3-409A-9E96-07AE92E5E4C2}" srcOrd="0" destOrd="0" presId="urn:microsoft.com/office/officeart/2005/8/layout/process1"/>
    <dgm:cxn modelId="{7762D661-8241-475A-B859-2F27FC28257A}" type="presOf" srcId="{571175E2-2D87-43FE-8B30-A0F2A6285EBD}" destId="{A1541391-0AC3-4F89-B401-6E81019DD3AD}" srcOrd="0" destOrd="0" presId="urn:microsoft.com/office/officeart/2005/8/layout/process1"/>
    <dgm:cxn modelId="{1B35F362-5D1B-40E4-B40B-B30F3B7C03ED}" type="presOf" srcId="{DBC1F4B8-1457-4A4F-B4CE-F5177A913476}" destId="{7EE7D214-DCB0-449A-AC91-E890A9E8BA35}" srcOrd="0" destOrd="0" presId="urn:microsoft.com/office/officeart/2005/8/layout/process1"/>
    <dgm:cxn modelId="{4D49A56A-B2CE-4F6E-B851-868BB34C4C84}" srcId="{B7352684-9632-46B7-8D64-76B9572EC9F8}" destId="{CB1C13E1-5C70-4A3B-B7F0-B66FF771D393}" srcOrd="0" destOrd="0" parTransId="{30EDF3B2-844D-45DC-9444-4AE23BAFA311}" sibTransId="{8D7BF4CD-7FA5-402A-A1EE-5EE70F405235}"/>
    <dgm:cxn modelId="{785A876C-53E7-4644-8F1A-B22A67726204}" type="presOf" srcId="{254921C2-68C3-4D78-8E39-5002E7AD85D1}" destId="{55E29BE8-B8D2-4D38-B9C5-D6B54B284270}" srcOrd="1" destOrd="0" presId="urn:microsoft.com/office/officeart/2005/8/layout/process1"/>
    <dgm:cxn modelId="{60E5A056-28A2-49CA-9319-BC247403F5EC}" type="presOf" srcId="{B7352684-9632-46B7-8D64-76B9572EC9F8}" destId="{0DBD2614-8133-4A28-B7C2-EBDDF2205743}" srcOrd="0" destOrd="0" presId="urn:microsoft.com/office/officeart/2005/8/layout/process1"/>
    <dgm:cxn modelId="{00F6A177-5D06-4D21-AB18-2399101D4204}" type="presOf" srcId="{3445CB83-17EF-4659-B8AE-F363C7838988}" destId="{FCDFABA0-CFB1-4F6D-B76E-B8266512DE67}" srcOrd="0" destOrd="0" presId="urn:microsoft.com/office/officeart/2005/8/layout/process1"/>
    <dgm:cxn modelId="{9E01687F-7A19-46C4-A3B4-E436D3F38D9D}" type="presOf" srcId="{37964475-243B-4575-B733-0A72F23552DB}" destId="{23C19940-4D7E-4694-AD62-B7576FE0A807}" srcOrd="0" destOrd="0" presId="urn:microsoft.com/office/officeart/2005/8/layout/process1"/>
    <dgm:cxn modelId="{05A81293-7916-443C-AF57-93E8592C49BB}" type="presOf" srcId="{8D7BF4CD-7FA5-402A-A1EE-5EE70F405235}" destId="{BAFA4CF4-8D06-4752-901F-18EA492583AD}" srcOrd="1" destOrd="0" presId="urn:microsoft.com/office/officeart/2005/8/layout/process1"/>
    <dgm:cxn modelId="{1B84C09D-19F8-42B6-81BB-50B2363934F8}" srcId="{B7352684-9632-46B7-8D64-76B9572EC9F8}" destId="{3445CB83-17EF-4659-B8AE-F363C7838988}" srcOrd="3" destOrd="0" parTransId="{F5C55C57-154F-4DEB-9CEC-65B0E5A3C104}" sibTransId="{37964475-243B-4575-B733-0A72F23552DB}"/>
    <dgm:cxn modelId="{16C828AC-C957-4174-BD53-9E2DB7B84973}" type="presOf" srcId="{8A2C6566-F0CF-4AFB-95FC-C21D1F3C7D76}" destId="{D2B5BEF4-A524-4D92-8A20-880221F38C8D}" srcOrd="0" destOrd="0" presId="urn:microsoft.com/office/officeart/2005/8/layout/process1"/>
    <dgm:cxn modelId="{A0DD82BD-905B-4BC9-93BF-4835F9F59E42}" type="presOf" srcId="{8D7BF4CD-7FA5-402A-A1EE-5EE70F405235}" destId="{76A9B51A-0D5C-4642-A733-E791AEDE6590}" srcOrd="0" destOrd="0" presId="urn:microsoft.com/office/officeart/2005/8/layout/process1"/>
    <dgm:cxn modelId="{60E95DC1-9693-46E7-B755-262C90A17268}" type="presOf" srcId="{2019CDFF-83D6-4C48-9683-69E1DDC03ED9}" destId="{8F986BDF-BD65-4610-A357-763C15C450B9}" srcOrd="0" destOrd="0" presId="urn:microsoft.com/office/officeart/2005/8/layout/process1"/>
    <dgm:cxn modelId="{00179EC2-56CF-478C-B599-9ACF60B57F79}" type="presOf" srcId="{6D84D3D3-5D27-4EC5-9E6B-A8D0801C3B04}" destId="{E6194A8C-2D0E-4099-B281-DF893AA4B609}" srcOrd="0" destOrd="0" presId="urn:microsoft.com/office/officeart/2005/8/layout/process1"/>
    <dgm:cxn modelId="{6AD146CE-56B0-4FD1-9149-F123F69C4F41}" srcId="{B7352684-9632-46B7-8D64-76B9572EC9F8}" destId="{2019CDFF-83D6-4C48-9683-69E1DDC03ED9}" srcOrd="5" destOrd="0" parTransId="{ECC10F55-ECD7-42CC-B0D6-AF7DDD0BCA64}" sibTransId="{254921C2-68C3-4D78-8E39-5002E7AD85D1}"/>
    <dgm:cxn modelId="{B3833EDA-A36E-47E6-A969-33C5E3438609}" type="presOf" srcId="{5A95D8F8-4751-4145-800D-AE99D45F0470}" destId="{8169F969-628F-4277-8296-95E99748BE20}" srcOrd="0" destOrd="0" presId="urn:microsoft.com/office/officeart/2005/8/layout/process1"/>
    <dgm:cxn modelId="{19C101E2-1F4B-46E5-B207-067D298E0CBF}" type="presOf" srcId="{37964475-243B-4575-B733-0A72F23552DB}" destId="{9501EBDB-0557-4096-BC42-70B2C5B39263}" srcOrd="1" destOrd="0" presId="urn:microsoft.com/office/officeart/2005/8/layout/process1"/>
    <dgm:cxn modelId="{C5D95AFF-825B-4009-BE0A-7FCFE7CC8E73}" type="presOf" srcId="{CB1C13E1-5C70-4A3B-B7F0-B66FF771D393}" destId="{E36093CD-89AD-4622-B147-7CA705C8FDE3}" srcOrd="0" destOrd="0" presId="urn:microsoft.com/office/officeart/2005/8/layout/process1"/>
    <dgm:cxn modelId="{22995EBE-22EC-468F-A5FE-9B5FD09D6280}" type="presParOf" srcId="{0DBD2614-8133-4A28-B7C2-EBDDF2205743}" destId="{E36093CD-89AD-4622-B147-7CA705C8FDE3}" srcOrd="0" destOrd="0" presId="urn:microsoft.com/office/officeart/2005/8/layout/process1"/>
    <dgm:cxn modelId="{32781B66-5507-4762-A908-780286475783}" type="presParOf" srcId="{0DBD2614-8133-4A28-B7C2-EBDDF2205743}" destId="{76A9B51A-0D5C-4642-A733-E791AEDE6590}" srcOrd="1" destOrd="0" presId="urn:microsoft.com/office/officeart/2005/8/layout/process1"/>
    <dgm:cxn modelId="{08ED66DB-9084-496F-88DF-BC1A21B6AC69}" type="presParOf" srcId="{76A9B51A-0D5C-4642-A733-E791AEDE6590}" destId="{BAFA4CF4-8D06-4752-901F-18EA492583AD}" srcOrd="0" destOrd="0" presId="urn:microsoft.com/office/officeart/2005/8/layout/process1"/>
    <dgm:cxn modelId="{270F464C-3ADE-4876-B63F-94BCAC36B6F8}" type="presParOf" srcId="{0DBD2614-8133-4A28-B7C2-EBDDF2205743}" destId="{C275B18A-88A3-409A-9E96-07AE92E5E4C2}" srcOrd="2" destOrd="0" presId="urn:microsoft.com/office/officeart/2005/8/layout/process1"/>
    <dgm:cxn modelId="{1D3C78F9-E337-4014-8D48-1039D08BBB6A}" type="presParOf" srcId="{0DBD2614-8133-4A28-B7C2-EBDDF2205743}" destId="{7EE7D214-DCB0-449A-AC91-E890A9E8BA35}" srcOrd="3" destOrd="0" presId="urn:microsoft.com/office/officeart/2005/8/layout/process1"/>
    <dgm:cxn modelId="{AD72AA4E-453B-45AB-864E-2F2AF7F9DDA5}" type="presParOf" srcId="{7EE7D214-DCB0-449A-AC91-E890A9E8BA35}" destId="{3C24AB58-D7A0-4AB1-85A1-8716BDAB288F}" srcOrd="0" destOrd="0" presId="urn:microsoft.com/office/officeart/2005/8/layout/process1"/>
    <dgm:cxn modelId="{5C8785A9-7A2A-429C-8159-A7BFBE7B2AED}" type="presParOf" srcId="{0DBD2614-8133-4A28-B7C2-EBDDF2205743}" destId="{D2B5BEF4-A524-4D92-8A20-880221F38C8D}" srcOrd="4" destOrd="0" presId="urn:microsoft.com/office/officeart/2005/8/layout/process1"/>
    <dgm:cxn modelId="{54EA252D-F497-45D4-B92D-7FE141CD664E}" type="presParOf" srcId="{0DBD2614-8133-4A28-B7C2-EBDDF2205743}" destId="{8169F969-628F-4277-8296-95E99748BE20}" srcOrd="5" destOrd="0" presId="urn:microsoft.com/office/officeart/2005/8/layout/process1"/>
    <dgm:cxn modelId="{5F3A5CF4-E3CD-4CBC-800F-ADC56C179660}" type="presParOf" srcId="{8169F969-628F-4277-8296-95E99748BE20}" destId="{FA38E185-5915-4E95-8918-D4DF05C14043}" srcOrd="0" destOrd="0" presId="urn:microsoft.com/office/officeart/2005/8/layout/process1"/>
    <dgm:cxn modelId="{539E6655-9D3A-4C28-B2D9-1D4AE07ED565}" type="presParOf" srcId="{0DBD2614-8133-4A28-B7C2-EBDDF2205743}" destId="{FCDFABA0-CFB1-4F6D-B76E-B8266512DE67}" srcOrd="6" destOrd="0" presId="urn:microsoft.com/office/officeart/2005/8/layout/process1"/>
    <dgm:cxn modelId="{4B911ED5-40E3-465F-8F0E-3FE08125C6C2}" type="presParOf" srcId="{0DBD2614-8133-4A28-B7C2-EBDDF2205743}" destId="{23C19940-4D7E-4694-AD62-B7576FE0A807}" srcOrd="7" destOrd="0" presId="urn:microsoft.com/office/officeart/2005/8/layout/process1"/>
    <dgm:cxn modelId="{3EADB423-44AF-4A86-8138-13677241583D}" type="presParOf" srcId="{23C19940-4D7E-4694-AD62-B7576FE0A807}" destId="{9501EBDB-0557-4096-BC42-70B2C5B39263}" srcOrd="0" destOrd="0" presId="urn:microsoft.com/office/officeart/2005/8/layout/process1"/>
    <dgm:cxn modelId="{0F2B64F8-1D4C-41F4-B284-89CE3003C337}" type="presParOf" srcId="{0DBD2614-8133-4A28-B7C2-EBDDF2205743}" destId="{E6194A8C-2D0E-4099-B281-DF893AA4B609}" srcOrd="8" destOrd="0" presId="urn:microsoft.com/office/officeart/2005/8/layout/process1"/>
    <dgm:cxn modelId="{8999A6B5-23F6-4BC6-9A91-0479F4D4F277}" type="presParOf" srcId="{0DBD2614-8133-4A28-B7C2-EBDDF2205743}" destId="{A1541391-0AC3-4F89-B401-6E81019DD3AD}" srcOrd="9" destOrd="0" presId="urn:microsoft.com/office/officeart/2005/8/layout/process1"/>
    <dgm:cxn modelId="{9992DB40-B37B-41D7-8292-FE339B2F8058}" type="presParOf" srcId="{A1541391-0AC3-4F89-B401-6E81019DD3AD}" destId="{7FB9D9DD-551D-4A52-8E53-0AC0E41C42DE}" srcOrd="0" destOrd="0" presId="urn:microsoft.com/office/officeart/2005/8/layout/process1"/>
    <dgm:cxn modelId="{BFE6D7A9-17AC-47C5-8D95-3D55C483E676}" type="presParOf" srcId="{0DBD2614-8133-4A28-B7C2-EBDDF2205743}" destId="{8F986BDF-BD65-4610-A357-763C15C450B9}" srcOrd="10" destOrd="0" presId="urn:microsoft.com/office/officeart/2005/8/layout/process1"/>
    <dgm:cxn modelId="{3798FBD2-8BEC-4FF7-9175-CBF891FBA16A}" type="presParOf" srcId="{0DBD2614-8133-4A28-B7C2-EBDDF2205743}" destId="{53FF1DAE-2BB9-462E-903E-4F73768E39EB}" srcOrd="11" destOrd="0" presId="urn:microsoft.com/office/officeart/2005/8/layout/process1"/>
    <dgm:cxn modelId="{743FD1A6-DF58-489F-916A-A1D0601FDFC4}" type="presParOf" srcId="{53FF1DAE-2BB9-462E-903E-4F73768E39EB}" destId="{55E29BE8-B8D2-4D38-B9C5-D6B54B284270}" srcOrd="0" destOrd="0" presId="urn:microsoft.com/office/officeart/2005/8/layout/process1"/>
    <dgm:cxn modelId="{E732BC25-FFBB-4B7F-A46D-5EAAE6A6A1F3}" type="presParOf" srcId="{0DBD2614-8133-4A28-B7C2-EBDDF2205743}" destId="{5DC991DA-924D-489E-AA67-F9EEC730855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54A99-3D6D-443D-9A6F-593BCD7F5033}" type="doc">
      <dgm:prSet loTypeId="urn:microsoft.com/office/officeart/2005/8/layout/orgChart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C9DD3E1E-6BCE-42E3-83EF-5E9AF7C8711B}">
      <dgm:prSet phldrT="[Text]"/>
      <dgm:spPr/>
      <dgm:t>
        <a:bodyPr/>
        <a:lstStyle/>
        <a:p>
          <a:r>
            <a:rPr lang="en-IN" dirty="0"/>
            <a:t>ML</a:t>
          </a:r>
        </a:p>
      </dgm:t>
    </dgm:pt>
    <dgm:pt modelId="{63828517-A043-4B77-BA1F-D9FF455E7984}" type="parTrans" cxnId="{B8D1446C-8772-4A7B-87F8-A295CEBC91B7}">
      <dgm:prSet/>
      <dgm:spPr/>
      <dgm:t>
        <a:bodyPr/>
        <a:lstStyle/>
        <a:p>
          <a:endParaRPr lang="en-IN"/>
        </a:p>
      </dgm:t>
    </dgm:pt>
    <dgm:pt modelId="{3CF1B6D4-1336-4149-B74C-A1700136F684}" type="sibTrans" cxnId="{B8D1446C-8772-4A7B-87F8-A295CEBC91B7}">
      <dgm:prSet/>
      <dgm:spPr/>
      <dgm:t>
        <a:bodyPr/>
        <a:lstStyle/>
        <a:p>
          <a:endParaRPr lang="en-IN"/>
        </a:p>
      </dgm:t>
    </dgm:pt>
    <dgm:pt modelId="{89A35D78-D5CC-4EFF-A3EC-749ED14CC8A1}">
      <dgm:prSet phldrT="[Text]"/>
      <dgm:spPr/>
      <dgm:t>
        <a:bodyPr/>
        <a:lstStyle/>
        <a:p>
          <a:r>
            <a:rPr lang="en-IN" dirty="0"/>
            <a:t>Supervised</a:t>
          </a:r>
        </a:p>
      </dgm:t>
    </dgm:pt>
    <dgm:pt modelId="{F130C59C-5ADF-4BF0-8B11-1D882448F5D1}" type="parTrans" cxnId="{A0D6CA18-743F-45A1-AE65-FAC1F959FCAC}">
      <dgm:prSet/>
      <dgm:spPr/>
      <dgm:t>
        <a:bodyPr/>
        <a:lstStyle/>
        <a:p>
          <a:endParaRPr lang="en-IN"/>
        </a:p>
      </dgm:t>
    </dgm:pt>
    <dgm:pt modelId="{9D58E66B-89F3-47EB-A8C3-41DC70DA018A}" type="sibTrans" cxnId="{A0D6CA18-743F-45A1-AE65-FAC1F959FCAC}">
      <dgm:prSet/>
      <dgm:spPr/>
      <dgm:t>
        <a:bodyPr/>
        <a:lstStyle/>
        <a:p>
          <a:endParaRPr lang="en-IN"/>
        </a:p>
      </dgm:t>
    </dgm:pt>
    <dgm:pt modelId="{855C1313-48AC-4607-AB32-28A6934E8A92}">
      <dgm:prSet phldrT="[Text]"/>
      <dgm:spPr/>
      <dgm:t>
        <a:bodyPr/>
        <a:lstStyle/>
        <a:p>
          <a:r>
            <a:rPr lang="en-IN" dirty="0"/>
            <a:t>Unsupervised</a:t>
          </a:r>
        </a:p>
      </dgm:t>
    </dgm:pt>
    <dgm:pt modelId="{583F06E9-9E56-413C-9027-010DAB167A61}" type="parTrans" cxnId="{6458BB86-FA2C-4672-8B88-4A4052FDA8E5}">
      <dgm:prSet/>
      <dgm:spPr/>
      <dgm:t>
        <a:bodyPr/>
        <a:lstStyle/>
        <a:p>
          <a:endParaRPr lang="en-IN"/>
        </a:p>
      </dgm:t>
    </dgm:pt>
    <dgm:pt modelId="{03D3FA6E-DC20-4D33-8BBF-6BA959A6AF2A}" type="sibTrans" cxnId="{6458BB86-FA2C-4672-8B88-4A4052FDA8E5}">
      <dgm:prSet/>
      <dgm:spPr/>
      <dgm:t>
        <a:bodyPr/>
        <a:lstStyle/>
        <a:p>
          <a:endParaRPr lang="en-IN"/>
        </a:p>
      </dgm:t>
    </dgm:pt>
    <dgm:pt modelId="{5FB10287-55F9-4324-BC87-D9896532F678}" type="pres">
      <dgm:prSet presAssocID="{61D54A99-3D6D-443D-9A6F-593BCD7F50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05A3FD-8236-40F9-8883-EC5F2428EC1E}" type="pres">
      <dgm:prSet presAssocID="{C9DD3E1E-6BCE-42E3-83EF-5E9AF7C8711B}" presName="hierRoot1" presStyleCnt="0">
        <dgm:presLayoutVars>
          <dgm:hierBranch val="init"/>
        </dgm:presLayoutVars>
      </dgm:prSet>
      <dgm:spPr/>
    </dgm:pt>
    <dgm:pt modelId="{53D6DB03-E488-45E4-A646-06F97D99D2B3}" type="pres">
      <dgm:prSet presAssocID="{C9DD3E1E-6BCE-42E3-83EF-5E9AF7C8711B}" presName="rootComposite1" presStyleCnt="0"/>
      <dgm:spPr/>
    </dgm:pt>
    <dgm:pt modelId="{F5C20429-A818-4000-A17C-B9C4EC5EE0AE}" type="pres">
      <dgm:prSet presAssocID="{C9DD3E1E-6BCE-42E3-83EF-5E9AF7C8711B}" presName="rootText1" presStyleLbl="node0" presStyleIdx="0" presStyleCnt="1">
        <dgm:presLayoutVars>
          <dgm:chPref val="3"/>
        </dgm:presLayoutVars>
      </dgm:prSet>
      <dgm:spPr/>
    </dgm:pt>
    <dgm:pt modelId="{F4B3DD80-A9CB-483F-9530-7ED8AE291065}" type="pres">
      <dgm:prSet presAssocID="{C9DD3E1E-6BCE-42E3-83EF-5E9AF7C8711B}" presName="rootConnector1" presStyleLbl="node1" presStyleIdx="0" presStyleCnt="0"/>
      <dgm:spPr/>
    </dgm:pt>
    <dgm:pt modelId="{F3545E6E-AA50-436B-B6B2-4DDC2A142491}" type="pres">
      <dgm:prSet presAssocID="{C9DD3E1E-6BCE-42E3-83EF-5E9AF7C8711B}" presName="hierChild2" presStyleCnt="0"/>
      <dgm:spPr/>
    </dgm:pt>
    <dgm:pt modelId="{5D418671-CFB6-438D-B9AB-F1C8E10DB33E}" type="pres">
      <dgm:prSet presAssocID="{F130C59C-5ADF-4BF0-8B11-1D882448F5D1}" presName="Name37" presStyleLbl="parChTrans1D2" presStyleIdx="0" presStyleCnt="2"/>
      <dgm:spPr/>
    </dgm:pt>
    <dgm:pt modelId="{C80A8642-94A3-48B2-B2EB-EFD648C3A728}" type="pres">
      <dgm:prSet presAssocID="{89A35D78-D5CC-4EFF-A3EC-749ED14CC8A1}" presName="hierRoot2" presStyleCnt="0">
        <dgm:presLayoutVars>
          <dgm:hierBranch val="init"/>
        </dgm:presLayoutVars>
      </dgm:prSet>
      <dgm:spPr/>
    </dgm:pt>
    <dgm:pt modelId="{5E3AE65C-BF02-456C-9679-8D5E6BE9D800}" type="pres">
      <dgm:prSet presAssocID="{89A35D78-D5CC-4EFF-A3EC-749ED14CC8A1}" presName="rootComposite" presStyleCnt="0"/>
      <dgm:spPr/>
    </dgm:pt>
    <dgm:pt modelId="{E441E041-C130-4B9D-8949-A63441F74218}" type="pres">
      <dgm:prSet presAssocID="{89A35D78-D5CC-4EFF-A3EC-749ED14CC8A1}" presName="rootText" presStyleLbl="node2" presStyleIdx="0" presStyleCnt="2">
        <dgm:presLayoutVars>
          <dgm:chPref val="3"/>
        </dgm:presLayoutVars>
      </dgm:prSet>
      <dgm:spPr/>
    </dgm:pt>
    <dgm:pt modelId="{44A957FB-C257-44B2-BEEB-C93273369D6A}" type="pres">
      <dgm:prSet presAssocID="{89A35D78-D5CC-4EFF-A3EC-749ED14CC8A1}" presName="rootConnector" presStyleLbl="node2" presStyleIdx="0" presStyleCnt="2"/>
      <dgm:spPr/>
    </dgm:pt>
    <dgm:pt modelId="{FC5A7527-C416-417F-A24F-F049C41E30BC}" type="pres">
      <dgm:prSet presAssocID="{89A35D78-D5CC-4EFF-A3EC-749ED14CC8A1}" presName="hierChild4" presStyleCnt="0"/>
      <dgm:spPr/>
    </dgm:pt>
    <dgm:pt modelId="{5B28BBB8-8BBC-498F-B6E2-0B1A0D29A5A6}" type="pres">
      <dgm:prSet presAssocID="{89A35D78-D5CC-4EFF-A3EC-749ED14CC8A1}" presName="hierChild5" presStyleCnt="0"/>
      <dgm:spPr/>
    </dgm:pt>
    <dgm:pt modelId="{1155F4F9-98C7-49FF-BB5D-B8A5D5D02FD7}" type="pres">
      <dgm:prSet presAssocID="{583F06E9-9E56-413C-9027-010DAB167A61}" presName="Name37" presStyleLbl="parChTrans1D2" presStyleIdx="1" presStyleCnt="2"/>
      <dgm:spPr/>
    </dgm:pt>
    <dgm:pt modelId="{2218D792-A88A-4137-9D6A-9ECFE8E7F938}" type="pres">
      <dgm:prSet presAssocID="{855C1313-48AC-4607-AB32-28A6934E8A92}" presName="hierRoot2" presStyleCnt="0">
        <dgm:presLayoutVars>
          <dgm:hierBranch val="init"/>
        </dgm:presLayoutVars>
      </dgm:prSet>
      <dgm:spPr/>
    </dgm:pt>
    <dgm:pt modelId="{2FA0EC89-790C-4E57-81D5-2A85C8D11A49}" type="pres">
      <dgm:prSet presAssocID="{855C1313-48AC-4607-AB32-28A6934E8A92}" presName="rootComposite" presStyleCnt="0"/>
      <dgm:spPr/>
    </dgm:pt>
    <dgm:pt modelId="{559C539E-418E-4A37-83BA-0526256EACD2}" type="pres">
      <dgm:prSet presAssocID="{855C1313-48AC-4607-AB32-28A6934E8A92}" presName="rootText" presStyleLbl="node2" presStyleIdx="1" presStyleCnt="2">
        <dgm:presLayoutVars>
          <dgm:chPref val="3"/>
        </dgm:presLayoutVars>
      </dgm:prSet>
      <dgm:spPr/>
    </dgm:pt>
    <dgm:pt modelId="{E9F6998A-80DB-4D45-AD9A-1BA1C1F4B26B}" type="pres">
      <dgm:prSet presAssocID="{855C1313-48AC-4607-AB32-28A6934E8A92}" presName="rootConnector" presStyleLbl="node2" presStyleIdx="1" presStyleCnt="2"/>
      <dgm:spPr/>
    </dgm:pt>
    <dgm:pt modelId="{2C74705B-50CC-4135-832B-6090D94313C3}" type="pres">
      <dgm:prSet presAssocID="{855C1313-48AC-4607-AB32-28A6934E8A92}" presName="hierChild4" presStyleCnt="0"/>
      <dgm:spPr/>
    </dgm:pt>
    <dgm:pt modelId="{9D74C48C-8BC1-4C95-BD71-D0214886C232}" type="pres">
      <dgm:prSet presAssocID="{855C1313-48AC-4607-AB32-28A6934E8A92}" presName="hierChild5" presStyleCnt="0"/>
      <dgm:spPr/>
    </dgm:pt>
    <dgm:pt modelId="{37469949-AFA4-4F64-AF1E-9BEEAFF21288}" type="pres">
      <dgm:prSet presAssocID="{C9DD3E1E-6BCE-42E3-83EF-5E9AF7C8711B}" presName="hierChild3" presStyleCnt="0"/>
      <dgm:spPr/>
    </dgm:pt>
  </dgm:ptLst>
  <dgm:cxnLst>
    <dgm:cxn modelId="{044C0911-BEE2-4DA0-884B-05A359D2124E}" type="presOf" srcId="{583F06E9-9E56-413C-9027-010DAB167A61}" destId="{1155F4F9-98C7-49FF-BB5D-B8A5D5D02FD7}" srcOrd="0" destOrd="0" presId="urn:microsoft.com/office/officeart/2005/8/layout/orgChart1"/>
    <dgm:cxn modelId="{A0D6CA18-743F-45A1-AE65-FAC1F959FCAC}" srcId="{C9DD3E1E-6BCE-42E3-83EF-5E9AF7C8711B}" destId="{89A35D78-D5CC-4EFF-A3EC-749ED14CC8A1}" srcOrd="0" destOrd="0" parTransId="{F130C59C-5ADF-4BF0-8B11-1D882448F5D1}" sibTransId="{9D58E66B-89F3-47EB-A8C3-41DC70DA018A}"/>
    <dgm:cxn modelId="{1B95C72A-541D-41CE-89DD-03F34A29514F}" type="presOf" srcId="{855C1313-48AC-4607-AB32-28A6934E8A92}" destId="{E9F6998A-80DB-4D45-AD9A-1BA1C1F4B26B}" srcOrd="1" destOrd="0" presId="urn:microsoft.com/office/officeart/2005/8/layout/orgChart1"/>
    <dgm:cxn modelId="{B8D1446C-8772-4A7B-87F8-A295CEBC91B7}" srcId="{61D54A99-3D6D-443D-9A6F-593BCD7F5033}" destId="{C9DD3E1E-6BCE-42E3-83EF-5E9AF7C8711B}" srcOrd="0" destOrd="0" parTransId="{63828517-A043-4B77-BA1F-D9FF455E7984}" sibTransId="{3CF1B6D4-1336-4149-B74C-A1700136F684}"/>
    <dgm:cxn modelId="{4268A855-AA6C-48F0-AD7A-A49BF7D65299}" type="presOf" srcId="{855C1313-48AC-4607-AB32-28A6934E8A92}" destId="{559C539E-418E-4A37-83BA-0526256EACD2}" srcOrd="0" destOrd="0" presId="urn:microsoft.com/office/officeart/2005/8/layout/orgChart1"/>
    <dgm:cxn modelId="{6458BB86-FA2C-4672-8B88-4A4052FDA8E5}" srcId="{C9DD3E1E-6BCE-42E3-83EF-5E9AF7C8711B}" destId="{855C1313-48AC-4607-AB32-28A6934E8A92}" srcOrd="1" destOrd="0" parTransId="{583F06E9-9E56-413C-9027-010DAB167A61}" sibTransId="{03D3FA6E-DC20-4D33-8BBF-6BA959A6AF2A}"/>
    <dgm:cxn modelId="{C790CD99-DEDA-4340-B225-7167EDAD5D7E}" type="presOf" srcId="{C9DD3E1E-6BCE-42E3-83EF-5E9AF7C8711B}" destId="{F4B3DD80-A9CB-483F-9530-7ED8AE291065}" srcOrd="1" destOrd="0" presId="urn:microsoft.com/office/officeart/2005/8/layout/orgChart1"/>
    <dgm:cxn modelId="{F99583AC-0627-4F47-AACF-5E93328A7204}" type="presOf" srcId="{89A35D78-D5CC-4EFF-A3EC-749ED14CC8A1}" destId="{44A957FB-C257-44B2-BEEB-C93273369D6A}" srcOrd="1" destOrd="0" presId="urn:microsoft.com/office/officeart/2005/8/layout/orgChart1"/>
    <dgm:cxn modelId="{AB8567BC-633E-4F12-A7A4-674A26B285CA}" type="presOf" srcId="{61D54A99-3D6D-443D-9A6F-593BCD7F5033}" destId="{5FB10287-55F9-4324-BC87-D9896532F678}" srcOrd="0" destOrd="0" presId="urn:microsoft.com/office/officeart/2005/8/layout/orgChart1"/>
    <dgm:cxn modelId="{16A2E0BF-0C08-410A-A172-F1C7630322C1}" type="presOf" srcId="{C9DD3E1E-6BCE-42E3-83EF-5E9AF7C8711B}" destId="{F5C20429-A818-4000-A17C-B9C4EC5EE0AE}" srcOrd="0" destOrd="0" presId="urn:microsoft.com/office/officeart/2005/8/layout/orgChart1"/>
    <dgm:cxn modelId="{78ED96E1-F853-4937-84EB-EE3A948DE171}" type="presOf" srcId="{F130C59C-5ADF-4BF0-8B11-1D882448F5D1}" destId="{5D418671-CFB6-438D-B9AB-F1C8E10DB33E}" srcOrd="0" destOrd="0" presId="urn:microsoft.com/office/officeart/2005/8/layout/orgChart1"/>
    <dgm:cxn modelId="{FDD641EE-0A3E-457B-BF6F-2EF900169B6D}" type="presOf" srcId="{89A35D78-D5CC-4EFF-A3EC-749ED14CC8A1}" destId="{E441E041-C130-4B9D-8949-A63441F74218}" srcOrd="0" destOrd="0" presId="urn:microsoft.com/office/officeart/2005/8/layout/orgChart1"/>
    <dgm:cxn modelId="{0A8717F6-A786-4428-9C9A-5156CF79D0E5}" type="presParOf" srcId="{5FB10287-55F9-4324-BC87-D9896532F678}" destId="{C505A3FD-8236-40F9-8883-EC5F2428EC1E}" srcOrd="0" destOrd="0" presId="urn:microsoft.com/office/officeart/2005/8/layout/orgChart1"/>
    <dgm:cxn modelId="{C9CC5F08-5EB8-462F-8BE6-ED1AA1CAABE9}" type="presParOf" srcId="{C505A3FD-8236-40F9-8883-EC5F2428EC1E}" destId="{53D6DB03-E488-45E4-A646-06F97D99D2B3}" srcOrd="0" destOrd="0" presId="urn:microsoft.com/office/officeart/2005/8/layout/orgChart1"/>
    <dgm:cxn modelId="{17B56237-591E-46AD-BCC6-DAD22B6101ED}" type="presParOf" srcId="{53D6DB03-E488-45E4-A646-06F97D99D2B3}" destId="{F5C20429-A818-4000-A17C-B9C4EC5EE0AE}" srcOrd="0" destOrd="0" presId="urn:microsoft.com/office/officeart/2005/8/layout/orgChart1"/>
    <dgm:cxn modelId="{DA8EECB3-2486-488E-B4AB-2387BDDF70CC}" type="presParOf" srcId="{53D6DB03-E488-45E4-A646-06F97D99D2B3}" destId="{F4B3DD80-A9CB-483F-9530-7ED8AE291065}" srcOrd="1" destOrd="0" presId="urn:microsoft.com/office/officeart/2005/8/layout/orgChart1"/>
    <dgm:cxn modelId="{E0A7D0B1-2D64-413C-A331-8B6FD2648BBC}" type="presParOf" srcId="{C505A3FD-8236-40F9-8883-EC5F2428EC1E}" destId="{F3545E6E-AA50-436B-B6B2-4DDC2A142491}" srcOrd="1" destOrd="0" presId="urn:microsoft.com/office/officeart/2005/8/layout/orgChart1"/>
    <dgm:cxn modelId="{B60721C8-5105-4AAB-A2DF-7DA94A5DC16E}" type="presParOf" srcId="{F3545E6E-AA50-436B-B6B2-4DDC2A142491}" destId="{5D418671-CFB6-438D-B9AB-F1C8E10DB33E}" srcOrd="0" destOrd="0" presId="urn:microsoft.com/office/officeart/2005/8/layout/orgChart1"/>
    <dgm:cxn modelId="{6EC7DF58-CD29-4C12-B9A9-6A7CA9FBD0A4}" type="presParOf" srcId="{F3545E6E-AA50-436B-B6B2-4DDC2A142491}" destId="{C80A8642-94A3-48B2-B2EB-EFD648C3A728}" srcOrd="1" destOrd="0" presId="urn:microsoft.com/office/officeart/2005/8/layout/orgChart1"/>
    <dgm:cxn modelId="{D535AD96-7F58-4217-B219-1A06BB92C7E9}" type="presParOf" srcId="{C80A8642-94A3-48B2-B2EB-EFD648C3A728}" destId="{5E3AE65C-BF02-456C-9679-8D5E6BE9D800}" srcOrd="0" destOrd="0" presId="urn:microsoft.com/office/officeart/2005/8/layout/orgChart1"/>
    <dgm:cxn modelId="{C76014E9-DC5F-4C2E-88CA-1C5024B7C78F}" type="presParOf" srcId="{5E3AE65C-BF02-456C-9679-8D5E6BE9D800}" destId="{E441E041-C130-4B9D-8949-A63441F74218}" srcOrd="0" destOrd="0" presId="urn:microsoft.com/office/officeart/2005/8/layout/orgChart1"/>
    <dgm:cxn modelId="{82B0612D-046F-443C-8B1E-0A2C7D5EE9A8}" type="presParOf" srcId="{5E3AE65C-BF02-456C-9679-8D5E6BE9D800}" destId="{44A957FB-C257-44B2-BEEB-C93273369D6A}" srcOrd="1" destOrd="0" presId="urn:microsoft.com/office/officeart/2005/8/layout/orgChart1"/>
    <dgm:cxn modelId="{90FB6F98-D39E-4745-AB29-40B208EDD61D}" type="presParOf" srcId="{C80A8642-94A3-48B2-B2EB-EFD648C3A728}" destId="{FC5A7527-C416-417F-A24F-F049C41E30BC}" srcOrd="1" destOrd="0" presId="urn:microsoft.com/office/officeart/2005/8/layout/orgChart1"/>
    <dgm:cxn modelId="{84C05BF6-6F67-4D69-890D-D3FF8AFD8FB4}" type="presParOf" srcId="{C80A8642-94A3-48B2-B2EB-EFD648C3A728}" destId="{5B28BBB8-8BBC-498F-B6E2-0B1A0D29A5A6}" srcOrd="2" destOrd="0" presId="urn:microsoft.com/office/officeart/2005/8/layout/orgChart1"/>
    <dgm:cxn modelId="{5C5CB959-6F3D-4B15-943C-AA0936E3B4B8}" type="presParOf" srcId="{F3545E6E-AA50-436B-B6B2-4DDC2A142491}" destId="{1155F4F9-98C7-49FF-BB5D-B8A5D5D02FD7}" srcOrd="2" destOrd="0" presId="urn:microsoft.com/office/officeart/2005/8/layout/orgChart1"/>
    <dgm:cxn modelId="{6294ACD3-B2AB-42EE-AF09-95DDB539AD98}" type="presParOf" srcId="{F3545E6E-AA50-436B-B6B2-4DDC2A142491}" destId="{2218D792-A88A-4137-9D6A-9ECFE8E7F938}" srcOrd="3" destOrd="0" presId="urn:microsoft.com/office/officeart/2005/8/layout/orgChart1"/>
    <dgm:cxn modelId="{894755BD-7F6A-445F-8A04-C77F4BBF6957}" type="presParOf" srcId="{2218D792-A88A-4137-9D6A-9ECFE8E7F938}" destId="{2FA0EC89-790C-4E57-81D5-2A85C8D11A49}" srcOrd="0" destOrd="0" presId="urn:microsoft.com/office/officeart/2005/8/layout/orgChart1"/>
    <dgm:cxn modelId="{3BEB2051-D1BA-4143-AB30-45F82AFFC506}" type="presParOf" srcId="{2FA0EC89-790C-4E57-81D5-2A85C8D11A49}" destId="{559C539E-418E-4A37-83BA-0526256EACD2}" srcOrd="0" destOrd="0" presId="urn:microsoft.com/office/officeart/2005/8/layout/orgChart1"/>
    <dgm:cxn modelId="{2D00B349-50C3-4DEB-AFD0-433222A3B29F}" type="presParOf" srcId="{2FA0EC89-790C-4E57-81D5-2A85C8D11A49}" destId="{E9F6998A-80DB-4D45-AD9A-1BA1C1F4B26B}" srcOrd="1" destOrd="0" presId="urn:microsoft.com/office/officeart/2005/8/layout/orgChart1"/>
    <dgm:cxn modelId="{2F9F2DCD-1EED-47ED-AC69-A5A8DE4EEBB0}" type="presParOf" srcId="{2218D792-A88A-4137-9D6A-9ECFE8E7F938}" destId="{2C74705B-50CC-4135-832B-6090D94313C3}" srcOrd="1" destOrd="0" presId="urn:microsoft.com/office/officeart/2005/8/layout/orgChart1"/>
    <dgm:cxn modelId="{52EB76FD-04D9-4E9E-9425-1931F2AAE14C}" type="presParOf" srcId="{2218D792-A88A-4137-9D6A-9ECFE8E7F938}" destId="{9D74C48C-8BC1-4C95-BD71-D0214886C232}" srcOrd="2" destOrd="0" presId="urn:microsoft.com/office/officeart/2005/8/layout/orgChart1"/>
    <dgm:cxn modelId="{6C1484B1-9627-439B-AE97-B1869AB1B0A8}" type="presParOf" srcId="{C505A3FD-8236-40F9-8883-EC5F2428EC1E}" destId="{37469949-AFA4-4F64-AF1E-9BEEAFF21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093CD-89AD-4622-B147-7CA705C8FDE3}">
      <dsp:nvSpPr>
        <dsp:cNvPr id="0" name=""/>
        <dsp:cNvSpPr/>
      </dsp:nvSpPr>
      <dsp:spPr>
        <a:xfrm>
          <a:off x="3161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Gathering</a:t>
          </a:r>
        </a:p>
      </dsp:txBody>
      <dsp:txXfrm>
        <a:off x="24200" y="2124502"/>
        <a:ext cx="1155157" cy="676263"/>
      </dsp:txXfrm>
    </dsp:sp>
    <dsp:sp modelId="{76A9B51A-0D5C-4642-A733-E791AEDE6590}">
      <dsp:nvSpPr>
        <dsp:cNvPr id="0" name=""/>
        <dsp:cNvSpPr/>
      </dsp:nvSpPr>
      <dsp:spPr>
        <a:xfrm>
          <a:off x="1320120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320120" y="2373559"/>
        <a:ext cx="177669" cy="178148"/>
      </dsp:txXfrm>
    </dsp:sp>
    <dsp:sp modelId="{C275B18A-88A3-409A-9E96-07AE92E5E4C2}">
      <dsp:nvSpPr>
        <dsp:cNvPr id="0" name=""/>
        <dsp:cNvSpPr/>
      </dsp:nvSpPr>
      <dsp:spPr>
        <a:xfrm>
          <a:off x="1679291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preparation</a:t>
          </a:r>
        </a:p>
      </dsp:txBody>
      <dsp:txXfrm>
        <a:off x="1700330" y="2124502"/>
        <a:ext cx="1155157" cy="676263"/>
      </dsp:txXfrm>
    </dsp:sp>
    <dsp:sp modelId="{7EE7D214-DCB0-449A-AC91-E890A9E8BA35}">
      <dsp:nvSpPr>
        <dsp:cNvPr id="0" name=""/>
        <dsp:cNvSpPr/>
      </dsp:nvSpPr>
      <dsp:spPr>
        <a:xfrm>
          <a:off x="2996250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96250" y="2373559"/>
        <a:ext cx="177669" cy="178148"/>
      </dsp:txXfrm>
    </dsp:sp>
    <dsp:sp modelId="{D2B5BEF4-A524-4D92-8A20-880221F38C8D}">
      <dsp:nvSpPr>
        <dsp:cNvPr id="0" name=""/>
        <dsp:cNvSpPr/>
      </dsp:nvSpPr>
      <dsp:spPr>
        <a:xfrm>
          <a:off x="3355420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Choose model</a:t>
          </a:r>
        </a:p>
      </dsp:txBody>
      <dsp:txXfrm>
        <a:off x="3376459" y="2124502"/>
        <a:ext cx="1155157" cy="676263"/>
      </dsp:txXfrm>
    </dsp:sp>
    <dsp:sp modelId="{8169F969-628F-4277-8296-95E99748BE20}">
      <dsp:nvSpPr>
        <dsp:cNvPr id="0" name=""/>
        <dsp:cNvSpPr/>
      </dsp:nvSpPr>
      <dsp:spPr>
        <a:xfrm>
          <a:off x="4672380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672380" y="2373559"/>
        <a:ext cx="177669" cy="178148"/>
      </dsp:txXfrm>
    </dsp:sp>
    <dsp:sp modelId="{FCDFABA0-CFB1-4F6D-B76E-B8266512DE67}">
      <dsp:nvSpPr>
        <dsp:cNvPr id="0" name=""/>
        <dsp:cNvSpPr/>
      </dsp:nvSpPr>
      <dsp:spPr>
        <a:xfrm>
          <a:off x="5031550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Training</a:t>
          </a:r>
        </a:p>
      </dsp:txBody>
      <dsp:txXfrm>
        <a:off x="5052589" y="2124502"/>
        <a:ext cx="1155157" cy="676263"/>
      </dsp:txXfrm>
    </dsp:sp>
    <dsp:sp modelId="{23C19940-4D7E-4694-AD62-B7576FE0A807}">
      <dsp:nvSpPr>
        <dsp:cNvPr id="0" name=""/>
        <dsp:cNvSpPr/>
      </dsp:nvSpPr>
      <dsp:spPr>
        <a:xfrm>
          <a:off x="6348509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348509" y="2373559"/>
        <a:ext cx="177669" cy="178148"/>
      </dsp:txXfrm>
    </dsp:sp>
    <dsp:sp modelId="{E6194A8C-2D0E-4099-B281-DF893AA4B609}">
      <dsp:nvSpPr>
        <dsp:cNvPr id="0" name=""/>
        <dsp:cNvSpPr/>
      </dsp:nvSpPr>
      <dsp:spPr>
        <a:xfrm>
          <a:off x="6707680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Evaluating</a:t>
          </a:r>
        </a:p>
      </dsp:txBody>
      <dsp:txXfrm>
        <a:off x="6728719" y="2124502"/>
        <a:ext cx="1155157" cy="676263"/>
      </dsp:txXfrm>
    </dsp:sp>
    <dsp:sp modelId="{A1541391-0AC3-4F89-B401-6E81019DD3AD}">
      <dsp:nvSpPr>
        <dsp:cNvPr id="0" name=""/>
        <dsp:cNvSpPr/>
      </dsp:nvSpPr>
      <dsp:spPr>
        <a:xfrm>
          <a:off x="8024639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024639" y="2373559"/>
        <a:ext cx="177669" cy="178148"/>
      </dsp:txXfrm>
    </dsp:sp>
    <dsp:sp modelId="{8F986BDF-BD65-4610-A357-763C15C450B9}">
      <dsp:nvSpPr>
        <dsp:cNvPr id="0" name=""/>
        <dsp:cNvSpPr/>
      </dsp:nvSpPr>
      <dsp:spPr>
        <a:xfrm>
          <a:off x="8383810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Tuning parameters</a:t>
          </a:r>
        </a:p>
      </dsp:txBody>
      <dsp:txXfrm>
        <a:off x="8404849" y="2124502"/>
        <a:ext cx="1155157" cy="676263"/>
      </dsp:txXfrm>
    </dsp:sp>
    <dsp:sp modelId="{53FF1DAE-2BB9-462E-903E-4F73768E39EB}">
      <dsp:nvSpPr>
        <dsp:cNvPr id="0" name=""/>
        <dsp:cNvSpPr/>
      </dsp:nvSpPr>
      <dsp:spPr>
        <a:xfrm>
          <a:off x="9700769" y="2314176"/>
          <a:ext cx="253813" cy="2969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9700769" y="2373559"/>
        <a:ext cx="177669" cy="178148"/>
      </dsp:txXfrm>
    </dsp:sp>
    <dsp:sp modelId="{5DC991DA-924D-489E-AA67-F9EEC7308558}">
      <dsp:nvSpPr>
        <dsp:cNvPr id="0" name=""/>
        <dsp:cNvSpPr/>
      </dsp:nvSpPr>
      <dsp:spPr>
        <a:xfrm>
          <a:off x="10059939" y="2103463"/>
          <a:ext cx="1197235" cy="718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Prediction</a:t>
          </a:r>
        </a:p>
      </dsp:txBody>
      <dsp:txXfrm>
        <a:off x="10080978" y="2124502"/>
        <a:ext cx="1155157" cy="6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5F4F9-98C7-49FF-BB5D-B8A5D5D02FD7}">
      <dsp:nvSpPr>
        <dsp:cNvPr id="0" name=""/>
        <dsp:cNvSpPr/>
      </dsp:nvSpPr>
      <dsp:spPr>
        <a:xfrm>
          <a:off x="2310907" y="1482672"/>
          <a:ext cx="1264637" cy="438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82"/>
              </a:lnTo>
              <a:lnTo>
                <a:pt x="1264637" y="219482"/>
              </a:lnTo>
              <a:lnTo>
                <a:pt x="1264637" y="438965"/>
              </a:lnTo>
            </a:path>
          </a:pathLst>
        </a:custGeom>
        <a:noFill/>
        <a:ln w="952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18671-CFB6-438D-B9AB-F1C8E10DB33E}">
      <dsp:nvSpPr>
        <dsp:cNvPr id="0" name=""/>
        <dsp:cNvSpPr/>
      </dsp:nvSpPr>
      <dsp:spPr>
        <a:xfrm>
          <a:off x="1046269" y="1482672"/>
          <a:ext cx="1264637" cy="438965"/>
        </a:xfrm>
        <a:custGeom>
          <a:avLst/>
          <a:gdLst/>
          <a:ahLst/>
          <a:cxnLst/>
          <a:rect l="0" t="0" r="0" b="0"/>
          <a:pathLst>
            <a:path>
              <a:moveTo>
                <a:pt x="1264637" y="0"/>
              </a:moveTo>
              <a:lnTo>
                <a:pt x="1264637" y="219482"/>
              </a:lnTo>
              <a:lnTo>
                <a:pt x="0" y="219482"/>
              </a:lnTo>
              <a:lnTo>
                <a:pt x="0" y="438965"/>
              </a:lnTo>
            </a:path>
          </a:pathLst>
        </a:custGeom>
        <a:noFill/>
        <a:ln w="952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20429-A818-4000-A17C-B9C4EC5EE0AE}">
      <dsp:nvSpPr>
        <dsp:cNvPr id="0" name=""/>
        <dsp:cNvSpPr/>
      </dsp:nvSpPr>
      <dsp:spPr>
        <a:xfrm>
          <a:off x="1265752" y="437517"/>
          <a:ext cx="2090310" cy="1045155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ML</a:t>
          </a:r>
        </a:p>
      </dsp:txBody>
      <dsp:txXfrm>
        <a:off x="1265752" y="437517"/>
        <a:ext cx="2090310" cy="1045155"/>
      </dsp:txXfrm>
    </dsp:sp>
    <dsp:sp modelId="{E441E041-C130-4B9D-8949-A63441F74218}">
      <dsp:nvSpPr>
        <dsp:cNvPr id="0" name=""/>
        <dsp:cNvSpPr/>
      </dsp:nvSpPr>
      <dsp:spPr>
        <a:xfrm>
          <a:off x="1114" y="1921638"/>
          <a:ext cx="2090310" cy="104515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Supervised</a:t>
          </a:r>
        </a:p>
      </dsp:txBody>
      <dsp:txXfrm>
        <a:off x="1114" y="1921638"/>
        <a:ext cx="2090310" cy="1045155"/>
      </dsp:txXfrm>
    </dsp:sp>
    <dsp:sp modelId="{559C539E-418E-4A37-83BA-0526256EACD2}">
      <dsp:nvSpPr>
        <dsp:cNvPr id="0" name=""/>
        <dsp:cNvSpPr/>
      </dsp:nvSpPr>
      <dsp:spPr>
        <a:xfrm>
          <a:off x="2530390" y="1921638"/>
          <a:ext cx="2090310" cy="104515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Unsupervised</a:t>
          </a:r>
        </a:p>
      </dsp:txBody>
      <dsp:txXfrm>
        <a:off x="2530390" y="1921638"/>
        <a:ext cx="2090310" cy="10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4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2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7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7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6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0B6752-B6FD-46BA-BED5-1B4D8780D6B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1DAC0-4123-4BF3-B036-A4D33041B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F1B7-2EBD-4FD0-99B6-D244C6FEE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Fake News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519B-D558-4E85-B540-30746901B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Parth Arole</a:t>
            </a:r>
          </a:p>
          <a:p>
            <a:r>
              <a:rPr lang="en-IN" dirty="0"/>
              <a:t>A00279705</a:t>
            </a:r>
          </a:p>
        </p:txBody>
      </p:sp>
    </p:spTree>
    <p:extLst>
      <p:ext uri="{BB962C8B-B14F-4D97-AF65-F5344CB8AC3E}">
        <p14:creationId xmlns:p14="http://schemas.microsoft.com/office/powerpoint/2010/main" val="56588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E3B5-FB2E-45BB-9C03-8D216216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F4E6-6A5C-4892-BD8C-C9EC199A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D2E-A7C4-4843-AFB3-0E75B8C0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0E9B-19E1-4052-A412-AA14D9C1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Topic undertaken to understand machine learning techniques and algorithms.</a:t>
            </a:r>
          </a:p>
          <a:p>
            <a:r>
              <a:rPr lang="en-IN" sz="2800" dirty="0"/>
              <a:t>Use supervised machine learning to predict authenticity of article.</a:t>
            </a:r>
          </a:p>
          <a:p>
            <a:r>
              <a:rPr lang="en-IN" sz="2800" dirty="0"/>
              <a:t>3 phases: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Calibri Light" panose="020F0302020204030204" pitchFamily="34" charset="0"/>
                <a:ea typeface="Yu Mincho" panose="02020400000000000000" pitchFamily="18" charset="-128"/>
                <a:cs typeface="Calibri Light" panose="020F0302020204030204" pitchFamily="34" charset="0"/>
              </a:rPr>
              <a:t>Exploratory data analysis and data cleaning/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Calibri Light" panose="020F0302020204030204" pitchFamily="34" charset="0"/>
                <a:ea typeface="Yu Mincho" panose="02020400000000000000" pitchFamily="18" charset="-128"/>
                <a:cs typeface="Calibri Light" panose="020F0302020204030204" pitchFamily="34" charset="0"/>
              </a:rPr>
              <a:t>Building a machine learning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Calibri Light" panose="020F0302020204030204" pitchFamily="34" charset="0"/>
                <a:ea typeface="Yu Mincho" panose="02020400000000000000" pitchFamily="18" charset="-128"/>
                <a:cs typeface="Calibri Light" panose="020F0302020204030204" pitchFamily="34" charset="0"/>
              </a:rPr>
              <a:t>Utilizing model in UI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FD55-271B-40EA-BB3D-228398EA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: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76F9-5A3F-49A0-9623-8AF5FC62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Rise of Machine Learning and AI</a:t>
            </a:r>
          </a:p>
          <a:p>
            <a:r>
              <a:rPr lang="en-IN" sz="2800" dirty="0"/>
              <a:t>Solve real world problems</a:t>
            </a:r>
          </a:p>
          <a:p>
            <a:endParaRPr lang="en-IN" sz="2800" dirty="0"/>
          </a:p>
          <a:p>
            <a:pPr marL="4572" lvl="1" indent="0">
              <a:buNone/>
            </a:pPr>
            <a:endParaRPr lang="en-IN" dirty="0"/>
          </a:p>
          <a:p>
            <a:pPr marL="4572" lvl="1" indent="0">
              <a:buNone/>
            </a:pPr>
            <a:endParaRPr lang="en-IN" dirty="0"/>
          </a:p>
          <a:p>
            <a:pPr marL="4572" lvl="1" indent="0">
              <a:buNone/>
            </a:pPr>
            <a:endParaRPr lang="en-IN" dirty="0"/>
          </a:p>
          <a:p>
            <a:pPr marL="4572" lvl="1" indent="0">
              <a:buNone/>
            </a:pPr>
            <a:r>
              <a:rPr lang="en-IN" dirty="0"/>
              <a:t>Machine Learning Workflow: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C066B2-37CC-4921-9863-B63F2003D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904214"/>
              </p:ext>
            </p:extLst>
          </p:nvPr>
        </p:nvGraphicFramePr>
        <p:xfrm>
          <a:off x="516630" y="3059622"/>
          <a:ext cx="11260337" cy="492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FA3203D-299A-48BC-8C1B-838C1937A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057200"/>
              </p:ext>
            </p:extLst>
          </p:nvPr>
        </p:nvGraphicFramePr>
        <p:xfrm>
          <a:off x="6706093" y="585926"/>
          <a:ext cx="4621815" cy="340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175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5583-D9BB-488E-9787-83E62D78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dirty="0"/>
              <a:t>Algorithms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0826-5DA6-470F-97D2-30FE43B6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ea typeface="Yu Mincho" panose="02020400000000000000" pitchFamily="18" charset="-128"/>
                <a:cs typeface="Calibri Light" panose="020F0302020204030204" pitchFamily="34" charset="0"/>
              </a:rPr>
              <a:t>Widely used libraries: keras, tensorflow, pytorch, scikit-learn</a:t>
            </a:r>
            <a:r>
              <a:rPr lang="en-IN" sz="2800" dirty="0">
                <a:latin typeface="Calibri Light" panose="020F0302020204030204" pitchFamily="34" charset="0"/>
                <a:ea typeface="Yu Mincho" panose="02020400000000000000" pitchFamily="18" charset="-128"/>
                <a:cs typeface="Calibri Light" panose="020F0302020204030204" pitchFamily="34" charset="0"/>
              </a:rPr>
              <a:t>, pandas, numpy</a:t>
            </a:r>
            <a:endParaRPr lang="en-US" sz="3200" dirty="0">
              <a:effectLst/>
              <a:latin typeface="Calibri Light" panose="020F0302020204030204" pitchFamily="34" charset="0"/>
              <a:ea typeface="Yu Mincho" panose="02020400000000000000" pitchFamily="18" charset="-128"/>
              <a:cs typeface="Calibri Light" panose="020F03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B0E5B3-9E2D-4BC5-873B-A5BB641A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35961"/>
              </p:ext>
            </p:extLst>
          </p:nvPr>
        </p:nvGraphicFramePr>
        <p:xfrm>
          <a:off x="1730160" y="236728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6802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3597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Supervised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Unsupervised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5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Support Vector 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K-means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2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Random Forest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Naïve 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Gradient Boosting Classifier</a:t>
                      </a:r>
                    </a:p>
                    <a:p>
                      <a:r>
                        <a:rPr lang="en-US" sz="1800" dirty="0">
                          <a:effectLst/>
                          <a:latin typeface="Calibri Light" panose="020F0302020204030204" pitchFamily="34" charset="0"/>
                          <a:ea typeface="Yu Mincho" panose="02020400000000000000" pitchFamily="18" charset="-128"/>
                          <a:cs typeface="Calibri Light" panose="020F0302020204030204" pitchFamily="34" charset="0"/>
                        </a:rPr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8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EFE-6480-4E1A-81C4-A2392F2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pic>
        <p:nvPicPr>
          <p:cNvPr id="1026" name="Picture 2" descr="Python Environments Management in Anaconda Navigator | by Marius Safta |  Cluj School of AI | Medium">
            <a:extLst>
              <a:ext uri="{FF2B5EF4-FFF2-40B4-BE49-F238E27FC236}">
                <a16:creationId xmlns:a16="http://schemas.microsoft.com/office/drawing/2014/main" id="{5C259F48-A9D1-4F4A-8B84-257B79B1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21" y="2436654"/>
            <a:ext cx="1945690" cy="9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0A562C8-F7FB-4248-911F-88CCBEBA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84" y="2106162"/>
            <a:ext cx="1221929" cy="14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ing Talend">
            <a:extLst>
              <a:ext uri="{FF2B5EF4-FFF2-40B4-BE49-F238E27FC236}">
                <a16:creationId xmlns:a16="http://schemas.microsoft.com/office/drawing/2014/main" id="{257015C2-BC5B-4BF3-B99D-EF6D9D5C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4235753"/>
            <a:ext cx="2623607" cy="17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eamlit - Crunchbase Company Profile &amp; Funding">
            <a:extLst>
              <a:ext uri="{FF2B5EF4-FFF2-40B4-BE49-F238E27FC236}">
                <a16:creationId xmlns:a16="http://schemas.microsoft.com/office/drawing/2014/main" id="{6818C4F7-2B97-4B74-A97C-59579D3B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69" y="4063279"/>
            <a:ext cx="3078958" cy="18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8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D3B5-40A3-4F1E-A4EE-3DF3029C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EFE5B-35BA-4909-84B0-3484F834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33" y="1781237"/>
            <a:ext cx="49074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6549A-473B-4848-A7C6-6C1D3578A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6497"/>
            <a:ext cx="5362972" cy="20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12F2-D2C3-4A36-B2DD-E1FCB9FB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EC3BB-2393-4FD6-9492-F17D379A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09" y="2202073"/>
            <a:ext cx="3886537" cy="24538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7FD8E-0075-4A73-9AE2-392FBFA7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09" y="1690688"/>
            <a:ext cx="5898391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9EE-6AE7-446B-9795-69CDBB6B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9F958-CC6C-4B26-B938-11009BD1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01" y="2011363"/>
            <a:ext cx="4598842" cy="3767137"/>
          </a:xfrm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2EA29118-A634-4E37-873C-CFECF31A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74" y="2477021"/>
            <a:ext cx="3781093" cy="28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9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F00F-92F7-4817-8A91-BC8636C3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AA4B-3A4B-472C-8702-8EBA85FB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Functional Requirements:</a:t>
            </a:r>
          </a:p>
          <a:p>
            <a:r>
              <a:rPr lang="en-IN" dirty="0"/>
              <a:t>Accept an article link from the user.</a:t>
            </a:r>
          </a:p>
          <a:p>
            <a:r>
              <a:rPr lang="en-IN" dirty="0"/>
              <a:t>When the user enters an article link, the system will give its prediction on the authenticity of the article.</a:t>
            </a:r>
          </a:p>
          <a:p>
            <a:endParaRPr lang="en-IN" dirty="0"/>
          </a:p>
          <a:p>
            <a:r>
              <a:rPr lang="en-IN" dirty="0"/>
              <a:t>Non-Functional </a:t>
            </a:r>
            <a:r>
              <a:rPr lang="en-IN"/>
              <a:t>Requirement:</a:t>
            </a:r>
            <a:endParaRPr lang="en-IN" dirty="0"/>
          </a:p>
          <a:p>
            <a:r>
              <a:rPr lang="en-IN" dirty="0"/>
              <a:t>The prediction accuracy should be as high as possible.</a:t>
            </a:r>
          </a:p>
          <a:p>
            <a:r>
              <a:rPr lang="en-IN" dirty="0"/>
              <a:t>The output should be displayed within 5 seconds.</a:t>
            </a:r>
          </a:p>
        </p:txBody>
      </p:sp>
    </p:spTree>
    <p:extLst>
      <p:ext uri="{BB962C8B-B14F-4D97-AF65-F5344CB8AC3E}">
        <p14:creationId xmlns:p14="http://schemas.microsoft.com/office/powerpoint/2010/main" val="5910656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790</TotalTime>
  <Words>181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 Light</vt:lpstr>
      <vt:lpstr>Metropolitan</vt:lpstr>
      <vt:lpstr>Fake News Detection using Machine Learning</vt:lpstr>
      <vt:lpstr>Introduction</vt:lpstr>
      <vt:lpstr>Research : ML</vt:lpstr>
      <vt:lpstr> Algorithms and Libraries</vt:lpstr>
      <vt:lpstr>Technologies Used</vt:lpstr>
      <vt:lpstr>Screenshots</vt:lpstr>
      <vt:lpstr>Screenshots</vt:lpstr>
      <vt:lpstr>Screenshots</vt:lpstr>
      <vt:lpstr>Final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Parth Arole</dc:creator>
  <cp:lastModifiedBy>Parth Arole</cp:lastModifiedBy>
  <cp:revision>36</cp:revision>
  <dcterms:created xsi:type="dcterms:W3CDTF">2021-01-27T10:32:13Z</dcterms:created>
  <dcterms:modified xsi:type="dcterms:W3CDTF">2021-01-29T14:35:05Z</dcterms:modified>
</cp:coreProperties>
</file>