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F3C5-3CEE-4193-9CD6-D16A816A8593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4BF42-07A3-413E-86F2-B5DD29BDF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3200400"/>
            <a:ext cx="4419600" cy="2925763"/>
          </a:xfrm>
        </p:spPr>
        <p:txBody>
          <a:bodyPr/>
          <a:lstStyle/>
          <a:p>
            <a:r>
              <a:rPr lang="en-US" dirty="0" smtClean="0"/>
              <a:t>Parth Arora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744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28600"/>
            <a:ext cx="8396289" cy="5748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304800"/>
            <a:ext cx="87344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304800"/>
            <a:ext cx="8620125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28601"/>
            <a:ext cx="880110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677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457200"/>
            <a:ext cx="8124825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5"/>
            <a:ext cx="9144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Working Demo Screenshots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Aayushi Aorra</dc:creator>
  <cp:lastModifiedBy>Aayushi Aorra</cp:lastModifiedBy>
  <cp:revision>25</cp:revision>
  <dcterms:created xsi:type="dcterms:W3CDTF">2021-10-14T16:58:51Z</dcterms:created>
  <dcterms:modified xsi:type="dcterms:W3CDTF">2021-10-14T17:19:33Z</dcterms:modified>
</cp:coreProperties>
</file>