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1BF1EF4-049F-40E6-8957-BBC9FC21D64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BlueBikes Final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CC9ED5D-F633-42F0-822D-84292A47221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5/6/2024 8:17:21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2" name="slide2">
            <a:extLst>
              <a:ext uri="{FF2B5EF4-FFF2-40B4-BE49-F238E27FC236}">
                <a16:creationId xmlns:a16="http://schemas.microsoft.com/office/drawing/2014/main" id="{0D0E4D7E-8863-43CE-8016-DD02C0BE5C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19062"/>
            <a:ext cx="98774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3" name="slide3">
            <a:extLst>
              <a:ext uri="{FF2B5EF4-FFF2-40B4-BE49-F238E27FC236}">
                <a16:creationId xmlns:a16="http://schemas.microsoft.com/office/drawing/2014/main" id="{FFA2E149-680E-4060-B9EF-13F61254CA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00025"/>
            <a:ext cx="98679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4" name="slide4">
            <a:extLst>
              <a:ext uri="{FF2B5EF4-FFF2-40B4-BE49-F238E27FC236}">
                <a16:creationId xmlns:a16="http://schemas.microsoft.com/office/drawing/2014/main" id="{4CC332ED-0B48-4647-A9E5-FFDDACCBF0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14" y="0"/>
            <a:ext cx="6058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5" name="slide5">
            <a:extLst>
              <a:ext uri="{FF2B5EF4-FFF2-40B4-BE49-F238E27FC236}">
                <a16:creationId xmlns:a16="http://schemas.microsoft.com/office/drawing/2014/main" id="{37550991-7D89-4EF9-8D12-3D3055D50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62" y="914400"/>
            <a:ext cx="34956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FA7127D2-28A8-48FD-9699-43DC318CDF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9050"/>
            <a:ext cx="1170622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2024-05-07T03:17:25Z</dcterms:created>
  <dcterms:modified xsi:type="dcterms:W3CDTF">2024-05-07T03:17:25Z</dcterms:modified>
</cp:coreProperties>
</file>