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0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3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69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38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3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4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2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5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5938-CA13-45F9-A69C-E52A816552CD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AD9E44-002D-441C-BFBC-37E1056A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6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FADD-D364-BCCE-6F63-0DF22AD25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For Business Stakeholders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F143-633D-CF45-65DE-FFC08C916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7" y="5961888"/>
            <a:ext cx="2029967" cy="768096"/>
          </a:xfrm>
        </p:spPr>
        <p:txBody>
          <a:bodyPr/>
          <a:lstStyle/>
          <a:p>
            <a:r>
              <a:rPr lang="en-US" dirty="0"/>
              <a:t>PARTH BAMNOTE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4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00FA-2E05-C920-C8EA-672A8F9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333333"/>
                </a:solidFill>
                <a:effectLst/>
                <a:latin typeface="Tableau Light"/>
              </a:rPr>
              <a:t>State with Sum of Sales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9F5C1-B58C-3CBF-FB8C-7857A6C2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04" y="1600200"/>
            <a:ext cx="10761568" cy="5257800"/>
          </a:xfrm>
        </p:spPr>
      </p:pic>
    </p:spTree>
    <p:extLst>
      <p:ext uri="{BB962C8B-B14F-4D97-AF65-F5344CB8AC3E}">
        <p14:creationId xmlns:p14="http://schemas.microsoft.com/office/powerpoint/2010/main" val="12735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DB9-6A0C-2C07-FA0F-2CFA982E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333333"/>
                </a:solidFill>
                <a:effectLst/>
                <a:latin typeface="Tableau Light"/>
              </a:rPr>
              <a:t>Country and City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8A4BC-F451-1123-678C-FE1991AEA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096" y="2160588"/>
            <a:ext cx="7735845" cy="3881437"/>
          </a:xfrm>
        </p:spPr>
      </p:pic>
    </p:spTree>
    <p:extLst>
      <p:ext uri="{BB962C8B-B14F-4D97-AF65-F5344CB8AC3E}">
        <p14:creationId xmlns:p14="http://schemas.microsoft.com/office/powerpoint/2010/main" val="272940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273D-8991-8511-EB62-785781EA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B09EE-4DDD-D599-60C3-C09DC049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82" y="1399032"/>
            <a:ext cx="10143394" cy="5074920"/>
          </a:xfrm>
        </p:spPr>
      </p:pic>
    </p:spTree>
    <p:extLst>
      <p:ext uri="{BB962C8B-B14F-4D97-AF65-F5344CB8AC3E}">
        <p14:creationId xmlns:p14="http://schemas.microsoft.com/office/powerpoint/2010/main" val="3324859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Tableau Light</vt:lpstr>
      <vt:lpstr>Trebuchet MS</vt:lpstr>
      <vt:lpstr>Wingdings 3</vt:lpstr>
      <vt:lpstr>Facet</vt:lpstr>
      <vt:lpstr>Dashboard For Business Stakeholders</vt:lpstr>
      <vt:lpstr>State with Sum of Sales</vt:lpstr>
      <vt:lpstr>Country and City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Bamnote</dc:creator>
  <cp:lastModifiedBy>Parth Bamnote</cp:lastModifiedBy>
  <cp:revision>1</cp:revision>
  <dcterms:created xsi:type="dcterms:W3CDTF">2025-05-30T06:23:26Z</dcterms:created>
  <dcterms:modified xsi:type="dcterms:W3CDTF">2025-05-30T06:30:43Z</dcterms:modified>
</cp:coreProperties>
</file>