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2B1792-86FF-4CA0-A84A-0B36197CC9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0F4E45-D2C2-438B-8AF7-F112D69243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15-09-2022 17:16:38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52F8EB2-8647-49D0-BFA5-0A069DE5F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2022-09-15T11:46:39Z</dcterms:created>
  <dcterms:modified xsi:type="dcterms:W3CDTF">2022-09-15T11:46:39Z</dcterms:modified>
</cp:coreProperties>
</file>