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73" r:id="rId7"/>
    <p:sldId id="274" r:id="rId8"/>
    <p:sldId id="267" r:id="rId9"/>
    <p:sldId id="266" r:id="rId10"/>
    <p:sldId id="270" r:id="rId11"/>
    <p:sldId id="272" r:id="rId12"/>
    <p:sldId id="261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67701-5F4D-4DD4-A776-E6DD2D00C70E}" v="204" dt="2021-08-09T14:59:31.137"/>
    <p1510:client id="{4BF45A0D-EA10-C335-9AEA-2C444C95B531}" v="49" dt="2021-08-08T18:41:35.228"/>
    <p1510:client id="{BD6B6A21-FBB6-347A-24DE-9C4E323E6B68}" v="232" dt="2021-08-08T18:56:54.643"/>
    <p1510:client id="{FCB7FF2F-4F52-AD3C-1CD6-416F147889BE}" v="2210" dt="2021-08-09T17:16:57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Bhatt" userId="S::bhatt.pa@northeastern.edu::f897e624-daa8-4f3b-8558-54c7f76e3f11" providerId="AD" clId="Web-{42E67701-5F4D-4DD4-A776-E6DD2D00C70E}"/>
    <pc:docChg chg="addSld delSld modSld sldOrd">
      <pc:chgData name="Parth Bhatt" userId="S::bhatt.pa@northeastern.edu::f897e624-daa8-4f3b-8558-54c7f76e3f11" providerId="AD" clId="Web-{42E67701-5F4D-4DD4-A776-E6DD2D00C70E}" dt="2021-08-09T14:59:31.137" v="118" actId="1076"/>
      <pc:docMkLst>
        <pc:docMk/>
      </pc:docMkLst>
      <pc:sldChg chg="addSp delSp modSp new del">
        <pc:chgData name="Parth Bhatt" userId="S::bhatt.pa@northeastern.edu::f897e624-daa8-4f3b-8558-54c7f76e3f11" providerId="AD" clId="Web-{42E67701-5F4D-4DD4-A776-E6DD2D00C70E}" dt="2021-08-09T14:35:09.017" v="108"/>
        <pc:sldMkLst>
          <pc:docMk/>
          <pc:sldMk cId="3984832126" sldId="265"/>
        </pc:sldMkLst>
        <pc:spChg chg="add del mod">
          <ac:chgData name="Parth Bhatt" userId="S::bhatt.pa@northeastern.edu::f897e624-daa8-4f3b-8558-54c7f76e3f11" providerId="AD" clId="Web-{42E67701-5F4D-4DD4-A776-E6DD2D00C70E}" dt="2021-08-09T14:33:33.156" v="27"/>
          <ac:spMkLst>
            <pc:docMk/>
            <pc:sldMk cId="3984832126" sldId="265"/>
            <ac:spMk id="5" creationId="{9B7D54F0-F940-444B-B5B9-7D3C81B06EF3}"/>
          </ac:spMkLst>
        </pc:spChg>
        <pc:picChg chg="add del mod">
          <ac:chgData name="Parth Bhatt" userId="S::bhatt.pa@northeastern.edu::f897e624-daa8-4f3b-8558-54c7f76e3f11" providerId="AD" clId="Web-{42E67701-5F4D-4DD4-A776-E6DD2D00C70E}" dt="2021-08-09T14:33:24.577" v="25"/>
          <ac:picMkLst>
            <pc:docMk/>
            <pc:sldMk cId="3984832126" sldId="265"/>
            <ac:picMk id="4" creationId="{D5953AED-3F4E-4EE4-8FFD-E03827FCC9BC}"/>
          </ac:picMkLst>
        </pc:picChg>
      </pc:sldChg>
      <pc:sldChg chg="addSp modSp new">
        <pc:chgData name="Parth Bhatt" userId="S::bhatt.pa@northeastern.edu::f897e624-daa8-4f3b-8558-54c7f76e3f11" providerId="AD" clId="Web-{42E67701-5F4D-4DD4-A776-E6DD2D00C70E}" dt="2021-08-09T14:04:33.655" v="12" actId="14100"/>
        <pc:sldMkLst>
          <pc:docMk/>
          <pc:sldMk cId="1994701324" sldId="269"/>
        </pc:sldMkLst>
        <pc:picChg chg="add mod">
          <ac:chgData name="Parth Bhatt" userId="S::bhatt.pa@northeastern.edu::f897e624-daa8-4f3b-8558-54c7f76e3f11" providerId="AD" clId="Web-{42E67701-5F4D-4DD4-A776-E6DD2D00C70E}" dt="2021-08-09T14:04:33.655" v="12" actId="14100"/>
          <ac:picMkLst>
            <pc:docMk/>
            <pc:sldMk cId="1994701324" sldId="269"/>
            <ac:picMk id="2" creationId="{A387F838-65E6-456A-916F-9ED58876757E}"/>
          </ac:picMkLst>
        </pc:picChg>
      </pc:sldChg>
      <pc:sldChg chg="addSp delSp modSp add ord replId">
        <pc:chgData name="Parth Bhatt" userId="S::bhatt.pa@northeastern.edu::f897e624-daa8-4f3b-8558-54c7f76e3f11" providerId="AD" clId="Web-{42E67701-5F4D-4DD4-A776-E6DD2D00C70E}" dt="2021-08-09T14:34:58.532" v="107" actId="20577"/>
        <pc:sldMkLst>
          <pc:docMk/>
          <pc:sldMk cId="851705139" sldId="272"/>
        </pc:sldMkLst>
        <pc:spChg chg="mod">
          <ac:chgData name="Parth Bhatt" userId="S::bhatt.pa@northeastern.edu::f897e624-daa8-4f3b-8558-54c7f76e3f11" providerId="AD" clId="Web-{42E67701-5F4D-4DD4-A776-E6DD2D00C70E}" dt="2021-08-09T14:34:58.532" v="107" actId="20577"/>
          <ac:spMkLst>
            <pc:docMk/>
            <pc:sldMk cId="851705139" sldId="272"/>
            <ac:spMk id="2" creationId="{E43207D8-AC3F-4659-B36A-E333F010625A}"/>
          </ac:spMkLst>
        </pc:spChg>
        <pc:spChg chg="del">
          <ac:chgData name="Parth Bhatt" userId="S::bhatt.pa@northeastern.edu::f897e624-daa8-4f3b-8558-54c7f76e3f11" providerId="AD" clId="Web-{42E67701-5F4D-4DD4-A776-E6DD2D00C70E}" dt="2021-08-09T14:33:27.078" v="26"/>
          <ac:spMkLst>
            <pc:docMk/>
            <pc:sldMk cId="851705139" sldId="272"/>
            <ac:spMk id="3" creationId="{60CE28E9-94BA-4294-9956-E74CE49E1BC2}"/>
          </ac:spMkLst>
        </pc:spChg>
        <pc:spChg chg="add mod">
          <ac:chgData name="Parth Bhatt" userId="S::bhatt.pa@northeastern.edu::f897e624-daa8-4f3b-8558-54c7f76e3f11" providerId="AD" clId="Web-{42E67701-5F4D-4DD4-A776-E6DD2D00C70E}" dt="2021-08-09T14:34:29.985" v="59" actId="20577"/>
          <ac:spMkLst>
            <pc:docMk/>
            <pc:sldMk cId="851705139" sldId="272"/>
            <ac:spMk id="5" creationId="{0F327B30-BB43-4D29-BDD4-72442077BA89}"/>
          </ac:spMkLst>
        </pc:spChg>
        <pc:spChg chg="add mod">
          <ac:chgData name="Parth Bhatt" userId="S::bhatt.pa@northeastern.edu::f897e624-daa8-4f3b-8558-54c7f76e3f11" providerId="AD" clId="Web-{42E67701-5F4D-4DD4-A776-E6DD2D00C70E}" dt="2021-08-09T14:33:56.750" v="31" actId="1076"/>
          <ac:spMkLst>
            <pc:docMk/>
            <pc:sldMk cId="851705139" sldId="272"/>
            <ac:spMk id="11" creationId="{79B6B5B8-AD0D-452C-B3A0-7386E6E52DD4}"/>
          </ac:spMkLst>
        </pc:spChg>
        <pc:picChg chg="add mod ord">
          <ac:chgData name="Parth Bhatt" userId="S::bhatt.pa@northeastern.edu::f897e624-daa8-4f3b-8558-54c7f76e3f11" providerId="AD" clId="Web-{42E67701-5F4D-4DD4-A776-E6DD2D00C70E}" dt="2021-08-09T14:33:46.765" v="30" actId="14100"/>
          <ac:picMkLst>
            <pc:docMk/>
            <pc:sldMk cId="851705139" sldId="272"/>
            <ac:picMk id="4" creationId="{7245614B-8D78-4913-8A7E-FB08DD667956}"/>
          </ac:picMkLst>
        </pc:picChg>
      </pc:sldChg>
      <pc:sldChg chg="addSp delSp modSp new mod setBg">
        <pc:chgData name="Parth Bhatt" userId="S::bhatt.pa@northeastern.edu::f897e624-daa8-4f3b-8558-54c7f76e3f11" providerId="AD" clId="Web-{42E67701-5F4D-4DD4-A776-E6DD2D00C70E}" dt="2021-08-09T14:59:31.137" v="118" actId="1076"/>
        <pc:sldMkLst>
          <pc:docMk/>
          <pc:sldMk cId="2095166027" sldId="275"/>
        </pc:sldMkLst>
        <pc:spChg chg="mod">
          <ac:chgData name="Parth Bhatt" userId="S::bhatt.pa@northeastern.edu::f897e624-daa8-4f3b-8558-54c7f76e3f11" providerId="AD" clId="Web-{42E67701-5F4D-4DD4-A776-E6DD2D00C70E}" dt="2021-08-09T14:59:18.637" v="114" actId="20577"/>
          <ac:spMkLst>
            <pc:docMk/>
            <pc:sldMk cId="2095166027" sldId="275"/>
            <ac:spMk id="2" creationId="{F4E09618-2F45-4604-AFFA-26787528FE99}"/>
          </ac:spMkLst>
        </pc:spChg>
        <pc:spChg chg="add del mod">
          <ac:chgData name="Parth Bhatt" userId="S::bhatt.pa@northeastern.edu::f897e624-daa8-4f3b-8558-54c7f76e3f11" providerId="AD" clId="Web-{42E67701-5F4D-4DD4-A776-E6DD2D00C70E}" dt="2021-08-09T14:59:27.902" v="117"/>
          <ac:spMkLst>
            <pc:docMk/>
            <pc:sldMk cId="2095166027" sldId="275"/>
            <ac:spMk id="3" creationId="{4B70BA68-6302-409B-BC5D-D42EF33420FD}"/>
          </ac:spMkLst>
        </pc:spChg>
        <pc:spChg chg="add">
          <ac:chgData name="Parth Bhatt" userId="S::bhatt.pa@northeastern.edu::f897e624-daa8-4f3b-8558-54c7f76e3f11" providerId="AD" clId="Web-{42E67701-5F4D-4DD4-A776-E6DD2D00C70E}" dt="2021-08-09T14:59:13.215" v="110"/>
          <ac:spMkLst>
            <pc:docMk/>
            <pc:sldMk cId="2095166027" sldId="275"/>
            <ac:spMk id="8" creationId="{1B15ED52-F352-441B-82BF-E0EA34836D08}"/>
          </ac:spMkLst>
        </pc:spChg>
        <pc:spChg chg="add">
          <ac:chgData name="Parth Bhatt" userId="S::bhatt.pa@northeastern.edu::f897e624-daa8-4f3b-8558-54c7f76e3f11" providerId="AD" clId="Web-{42E67701-5F4D-4DD4-A776-E6DD2D00C70E}" dt="2021-08-09T14:59:13.215" v="110"/>
          <ac:spMkLst>
            <pc:docMk/>
            <pc:sldMk cId="2095166027" sldId="275"/>
            <ac:spMk id="10" creationId="{3B2E3793-BFE6-45A2-9B7B-E18844431C99}"/>
          </ac:spMkLst>
        </pc:spChg>
        <pc:spChg chg="add">
          <ac:chgData name="Parth Bhatt" userId="S::bhatt.pa@northeastern.edu::f897e624-daa8-4f3b-8558-54c7f76e3f11" providerId="AD" clId="Web-{42E67701-5F4D-4DD4-A776-E6DD2D00C70E}" dt="2021-08-09T14:59:13.215" v="110"/>
          <ac:spMkLst>
            <pc:docMk/>
            <pc:sldMk cId="2095166027" sldId="275"/>
            <ac:spMk id="12" creationId="{BC4C4868-CB8F-4AF9-9CDB-8108F2C19B67}"/>
          </ac:spMkLst>
        </pc:spChg>
        <pc:spChg chg="add">
          <ac:chgData name="Parth Bhatt" userId="S::bhatt.pa@northeastern.edu::f897e624-daa8-4f3b-8558-54c7f76e3f11" providerId="AD" clId="Web-{42E67701-5F4D-4DD4-A776-E6DD2D00C70E}" dt="2021-08-09T14:59:13.215" v="110"/>
          <ac:spMkLst>
            <pc:docMk/>
            <pc:sldMk cId="2095166027" sldId="275"/>
            <ac:spMk id="14" creationId="{375E0459-6403-40CD-989D-56A4407CA12E}"/>
          </ac:spMkLst>
        </pc:spChg>
        <pc:spChg chg="add">
          <ac:chgData name="Parth Bhatt" userId="S::bhatt.pa@northeastern.edu::f897e624-daa8-4f3b-8558-54c7f76e3f11" providerId="AD" clId="Web-{42E67701-5F4D-4DD4-A776-E6DD2D00C70E}" dt="2021-08-09T14:59:13.215" v="110"/>
          <ac:spMkLst>
            <pc:docMk/>
            <pc:sldMk cId="2095166027" sldId="275"/>
            <ac:spMk id="16" creationId="{53E5B1A8-3AC9-4BD1-9BBC-78CA94F2D1BA}"/>
          </ac:spMkLst>
        </pc:spChg>
        <pc:picChg chg="add del mod ord">
          <ac:chgData name="Parth Bhatt" userId="S::bhatt.pa@northeastern.edu::f897e624-daa8-4f3b-8558-54c7f76e3f11" providerId="AD" clId="Web-{42E67701-5F4D-4DD4-A776-E6DD2D00C70E}" dt="2021-08-09T14:59:21.746" v="116"/>
          <ac:picMkLst>
            <pc:docMk/>
            <pc:sldMk cId="2095166027" sldId="275"/>
            <ac:picMk id="4" creationId="{CAF1CDDE-A6D0-4D9E-8D6E-8395025F83D6}"/>
          </ac:picMkLst>
        </pc:picChg>
        <pc:picChg chg="add mod ord">
          <ac:chgData name="Parth Bhatt" userId="S::bhatt.pa@northeastern.edu::f897e624-daa8-4f3b-8558-54c7f76e3f11" providerId="AD" clId="Web-{42E67701-5F4D-4DD4-A776-E6DD2D00C70E}" dt="2021-08-09T14:59:31.137" v="118" actId="1076"/>
          <ac:picMkLst>
            <pc:docMk/>
            <pc:sldMk cId="2095166027" sldId="275"/>
            <ac:picMk id="5" creationId="{8629D4C3-0125-42D1-88EC-D984A11C6B36}"/>
          </ac:picMkLst>
        </pc:picChg>
      </pc:sldChg>
    </pc:docChg>
  </pc:docChgLst>
  <pc:docChgLst>
    <pc:chgData name="Kavya Gajjar" userId="S::gajjar.ka@northeastern.edu::2278cb81-3609-4ee4-8783-a5c5b336c696" providerId="AD" clId="Web-{FCB7FF2F-4F52-AD3C-1CD6-416F147889BE}"/>
    <pc:docChg chg="addSld delSld modSld sldOrd">
      <pc:chgData name="Kavya Gajjar" userId="S::gajjar.ka@northeastern.edu::2278cb81-3609-4ee4-8783-a5c5b336c696" providerId="AD" clId="Web-{FCB7FF2F-4F52-AD3C-1CD6-416F147889BE}" dt="2021-08-09T17:16:57.497" v="1196" actId="20577"/>
      <pc:docMkLst>
        <pc:docMk/>
      </pc:docMkLst>
      <pc:sldChg chg="addSp delSp modSp">
        <pc:chgData name="Kavya Gajjar" userId="S::gajjar.ka@northeastern.edu::2278cb81-3609-4ee4-8783-a5c5b336c696" providerId="AD" clId="Web-{FCB7FF2F-4F52-AD3C-1CD6-416F147889BE}" dt="2021-08-09T13:59:05.296" v="213"/>
        <pc:sldMkLst>
          <pc:docMk/>
          <pc:sldMk cId="79422539" sldId="256"/>
        </pc:sldMkLst>
        <pc:spChg chg="mo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2" creationId="{00000000-0000-0000-0000-000000000000}"/>
          </ac:spMkLst>
        </pc:spChg>
        <pc:spChg chg="mod or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3" creationId="{00000000-0000-0000-0000-000000000000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27" creationId="{88294908-8B00-4F58-BBBA-20F71A40AA9E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29" creationId="{4364C879-1404-4203-8E9D-CC5DE0A621A2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31" creationId="{84617302-4B0D-4351-A6BB-6F0930D943AC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33" creationId="{DA2C7802-C2E0-4218-8F89-8DD7CCD2CD1C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35" creationId="{A6D7111A-21E5-4EE9-8A78-10E5530F0116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37" creationId="{A3969E80-A77B-49FC-9122-D89AFD5EE118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39" creationId="{1849CA57-76BD-4CF2-80BA-D7A46A01B7B1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41" creationId="{35E9085E-E730-4768-83D4-6CB7E9897153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43" creationId="{973272FE-A474-4CAE-8CA2-BCC8B476C3F4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45" creationId="{E07981EA-05A6-437C-88D7-B377B92B031D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30.935" v="211"/>
          <ac:spMkLst>
            <pc:docMk/>
            <pc:sldMk cId="79422539" sldId="256"/>
            <ac:spMk id="47" creationId="{15E3C750-986E-4769-B1AE-49289FBEE757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52" creationId="{4522B21E-B2B9-4C72-9A71-C87EFD137480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54" creationId="{5EB7D2A2-F448-44D4-938C-DC84CBCB3B1E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56" creationId="{871AEA07-1E14-44B4-8E55-64EF049CD66F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63" creationId="{6F5A5072-7B47-4D32-B52A-4EBBF590B8A5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65" creationId="{9715DAF0-AE1B-46C9-8A6B-DB2AA05AB91D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67" creationId="{6016219D-510E-4184-9090-6D5578A87BD1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69" creationId="{AFF4A713-7B75-4B21-90D7-5AB19547C728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71" creationId="{DC631C0B-6DA6-4E57-8231-CE32B3434A7E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05.296" v="213"/>
          <ac:spMkLst>
            <pc:docMk/>
            <pc:sldMk cId="79422539" sldId="256"/>
            <ac:spMk id="73" creationId="{C29501E6-A978-4A61-9689-9085AF97A53A}"/>
          </ac:spMkLst>
        </pc:spChg>
        <pc:cxnChg chg="add del">
          <ac:chgData name="Kavya Gajjar" userId="S::gajjar.ka@northeastern.edu::2278cb81-3609-4ee4-8783-a5c5b336c696" providerId="AD" clId="Web-{FCB7FF2F-4F52-AD3C-1CD6-416F147889BE}" dt="2021-08-09T13:59:05.296" v="213"/>
          <ac:cxnSpMkLst>
            <pc:docMk/>
            <pc:sldMk cId="79422539" sldId="256"/>
            <ac:cxnSpMk id="58" creationId="{F7C8EA93-3210-4C62-99E9-153C275E3A87}"/>
          </ac:cxnSpMkLst>
        </pc:cxnChg>
      </pc:sldChg>
      <pc:sldChg chg="addSp delSp modSp">
        <pc:chgData name="Kavya Gajjar" userId="S::gajjar.ka@northeastern.edu::2278cb81-3609-4ee4-8783-a5c5b336c696" providerId="AD" clId="Web-{FCB7FF2F-4F52-AD3C-1CD6-416F147889BE}" dt="2021-08-09T13:58:42.467" v="212"/>
        <pc:sldMkLst>
          <pc:docMk/>
          <pc:sldMk cId="905067512" sldId="257"/>
        </pc:sldMkLst>
        <pc:spChg chg="mod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2" creationId="{0884CD39-D577-4F49-BE26-872D9AE5A238}"/>
          </ac:spMkLst>
        </pc:spChg>
        <pc:spChg chg="del mod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3" creationId="{90B5199F-660E-41C3-9449-F6CC86BCA63C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21" creationId="{2B566528-1B12-4246-9431-5C2D7D081168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23" creationId="{2E80C965-DB6D-4F81-9E9E-B027384D0BD6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25" creationId="{A580F890-B085-4E95-96AA-55AEBEC5CE6E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27" creationId="{D3F51FEB-38FB-4F6C-9F7B-2F2AFAB65463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29" creationId="{1E547BA6-BAE0-43BB-A7CA-60F69CE252F0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35" creationId="{BACC6370-2D7E-4714-9D71-7542949D7D5D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37" creationId="{F68B3F68-107C-434F-AA38-110D5EA91B85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39" creationId="{AAD0DBB9-1A4B-4391-81D4-CB19F9AB918A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8:42.467" v="212"/>
          <ac:spMkLst>
            <pc:docMk/>
            <pc:sldMk cId="905067512" sldId="257"/>
            <ac:spMk id="41" creationId="{063BBA22-50EA-4C4D-BE05-F1CE4E63AA56}"/>
          </ac:spMkLst>
        </pc:spChg>
        <pc:graphicFrameChg chg="add">
          <ac:chgData name="Kavya Gajjar" userId="S::gajjar.ka@northeastern.edu::2278cb81-3609-4ee4-8783-a5c5b336c696" providerId="AD" clId="Web-{FCB7FF2F-4F52-AD3C-1CD6-416F147889BE}" dt="2021-08-09T13:58:42.467" v="212"/>
          <ac:graphicFrameMkLst>
            <pc:docMk/>
            <pc:sldMk cId="905067512" sldId="257"/>
            <ac:graphicFrameMk id="31" creationId="{70C432DA-E762-43A0-A3AB-185BF9960B6E}"/>
          </ac:graphicFrameMkLst>
        </pc:graphicFrameChg>
      </pc:sldChg>
      <pc:sldChg chg="addSp delSp modSp modNotes">
        <pc:chgData name="Kavya Gajjar" userId="S::gajjar.ka@northeastern.edu::2278cb81-3609-4ee4-8783-a5c5b336c696" providerId="AD" clId="Web-{FCB7FF2F-4F52-AD3C-1CD6-416F147889BE}" dt="2021-08-09T13:59:19.250" v="216"/>
        <pc:sldMkLst>
          <pc:docMk/>
          <pc:sldMk cId="3043907435" sldId="258"/>
        </pc:sldMkLst>
        <pc:spChg chg="mo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" creationId="{47485A2E-9FF5-45EC-A9A6-D97D61F298A9}"/>
          </ac:spMkLst>
        </pc:spChg>
        <pc:spChg chg="mo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3" creationId="{C5279356-B1FB-4BD6-B37B-3DF80E273AD6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8" creationId="{46D6306C-ED4F-4AAE-B4A5-EEA6AFAD726E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10" creationId="{0EC5361D-F897-4856-B945-0455A365EB24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12" creationId="{4508C0C5-2268-42B5-B3C8-4D0899E05F8C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14" creationId="{141ACBDB-38F8-4B34-8183-BD95B4E55A62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16" creationId="{DE00DB52-3455-4E2F-867B-A6D0516E175B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18" creationId="{9E914C83-E0D8-4953-92D5-169D28CB43AE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0" creationId="{3512E083-F550-46AF-8490-767ECFD00CB7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2" creationId="{DEE2AD96-B495-4E06-9291-B71706F728CB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3" creationId="{53CF6D67-C5A8-4ADD-9E8E-1E38CA1D3166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4" creationId="{86909FA0-B515-4681-B7A8-FA281D133B94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34" v="215"/>
          <ac:spMkLst>
            <pc:docMk/>
            <pc:sldMk cId="3043907435" sldId="258"/>
            <ac:spMk id="25" creationId="{1B15ED52-F352-441B-82BF-E0EA34836D08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6" creationId="{21C9FE86-FCC3-4A31-AA1C-C882262B7FE7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34" v="215"/>
          <ac:spMkLst>
            <pc:docMk/>
            <pc:sldMk cId="3043907435" sldId="258"/>
            <ac:spMk id="27" creationId="{3B2E3793-BFE6-45A2-9B7B-E18844431C99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28" creationId="{7D96243B-ECED-4B71-8E06-AE9A285EAD20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34" v="215"/>
          <ac:spMkLst>
            <pc:docMk/>
            <pc:sldMk cId="3043907435" sldId="258"/>
            <ac:spMk id="29" creationId="{BC4C4868-CB8F-4AF9-9CDB-8108F2C19B67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34" v="215"/>
          <ac:spMkLst>
            <pc:docMk/>
            <pc:sldMk cId="3043907435" sldId="258"/>
            <ac:spMk id="31" creationId="{375E0459-6403-40CD-989D-56A4407CA12E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3:59:19.234" v="215"/>
          <ac:spMkLst>
            <pc:docMk/>
            <pc:sldMk cId="3043907435" sldId="258"/>
            <ac:spMk id="33" creationId="{53E5B1A8-3AC9-4BD1-9BBC-78CA94F2D1BA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19.250" v="216"/>
          <ac:spMkLst>
            <pc:docMk/>
            <pc:sldMk cId="3043907435" sldId="258"/>
            <ac:spMk id="35" creationId="{A09989E4-EFDC-4A90-A633-E0525FB4139E}"/>
          </ac:spMkLst>
        </pc:spChg>
      </pc:sldChg>
      <pc:sldChg chg="addSp modSp mod setBg">
        <pc:chgData name="Kavya Gajjar" userId="S::gajjar.ka@northeastern.edu::2278cb81-3609-4ee4-8783-a5c5b336c696" providerId="AD" clId="Web-{FCB7FF2F-4F52-AD3C-1CD6-416F147889BE}" dt="2021-08-09T17:16:57.497" v="1196" actId="20577"/>
        <pc:sldMkLst>
          <pc:docMk/>
          <pc:sldMk cId="498141611" sldId="259"/>
        </pc:sldMkLst>
        <pc:spChg chg="mod">
          <ac:chgData name="Kavya Gajjar" userId="S::gajjar.ka@northeastern.edu::2278cb81-3609-4ee4-8783-a5c5b336c696" providerId="AD" clId="Web-{FCB7FF2F-4F52-AD3C-1CD6-416F147889BE}" dt="2021-08-09T13:59:35.579" v="217"/>
          <ac:spMkLst>
            <pc:docMk/>
            <pc:sldMk cId="498141611" sldId="259"/>
            <ac:spMk id="2" creationId="{4935D554-EB0D-4B45-96F7-80D1EF34F9BE}"/>
          </ac:spMkLst>
        </pc:spChg>
        <pc:spChg chg="mod">
          <ac:chgData name="Kavya Gajjar" userId="S::gajjar.ka@northeastern.edu::2278cb81-3609-4ee4-8783-a5c5b336c696" providerId="AD" clId="Web-{FCB7FF2F-4F52-AD3C-1CD6-416F147889BE}" dt="2021-08-09T17:16:57.497" v="1196" actId="20577"/>
          <ac:spMkLst>
            <pc:docMk/>
            <pc:sldMk cId="498141611" sldId="259"/>
            <ac:spMk id="3" creationId="{ED970F9A-B904-4A08-8177-0A307E75DEC7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35.579" v="217"/>
          <ac:spMkLst>
            <pc:docMk/>
            <pc:sldMk cId="498141611" sldId="259"/>
            <ac:spMk id="8" creationId="{1B15ED52-F352-441B-82BF-E0EA34836D08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35.579" v="217"/>
          <ac:spMkLst>
            <pc:docMk/>
            <pc:sldMk cId="498141611" sldId="259"/>
            <ac:spMk id="10" creationId="{3B2E3793-BFE6-45A2-9B7B-E18844431C99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35.579" v="217"/>
          <ac:spMkLst>
            <pc:docMk/>
            <pc:sldMk cId="498141611" sldId="259"/>
            <ac:spMk id="12" creationId="{BC4C4868-CB8F-4AF9-9CDB-8108F2C19B67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35.579" v="217"/>
          <ac:spMkLst>
            <pc:docMk/>
            <pc:sldMk cId="498141611" sldId="259"/>
            <ac:spMk id="14" creationId="{375E0459-6403-40CD-989D-56A4407CA12E}"/>
          </ac:spMkLst>
        </pc:spChg>
        <pc:spChg chg="add">
          <ac:chgData name="Kavya Gajjar" userId="S::gajjar.ka@northeastern.edu::2278cb81-3609-4ee4-8783-a5c5b336c696" providerId="AD" clId="Web-{FCB7FF2F-4F52-AD3C-1CD6-416F147889BE}" dt="2021-08-09T13:59:35.579" v="217"/>
          <ac:spMkLst>
            <pc:docMk/>
            <pc:sldMk cId="498141611" sldId="259"/>
            <ac:spMk id="16" creationId="{53E5B1A8-3AC9-4BD1-9BBC-78CA94F2D1BA}"/>
          </ac:spMkLst>
        </pc:spChg>
      </pc:sldChg>
      <pc:sldChg chg="addSp delSp modSp del">
        <pc:chgData name="Kavya Gajjar" userId="S::gajjar.ka@northeastern.edu::2278cb81-3609-4ee4-8783-a5c5b336c696" providerId="AD" clId="Web-{FCB7FF2F-4F52-AD3C-1CD6-416F147889BE}" dt="2021-08-09T14:01:43.866" v="276"/>
        <pc:sldMkLst>
          <pc:docMk/>
          <pc:sldMk cId="2234596897" sldId="260"/>
        </pc:sldMkLst>
        <pc:spChg chg="mod">
          <ac:chgData name="Kavya Gajjar" userId="S::gajjar.ka@northeastern.edu::2278cb81-3609-4ee4-8783-a5c5b336c696" providerId="AD" clId="Web-{FCB7FF2F-4F52-AD3C-1CD6-416F147889BE}" dt="2021-08-09T14:01:15.084" v="256" actId="20577"/>
          <ac:spMkLst>
            <pc:docMk/>
            <pc:sldMk cId="2234596897" sldId="260"/>
            <ac:spMk id="2" creationId="{8EA52314-5511-4BAF-BCCD-61F37632B8D9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40:41.147" v="184"/>
          <ac:spMkLst>
            <pc:docMk/>
            <pc:sldMk cId="2234596897" sldId="260"/>
            <ac:spMk id="3" creationId="{9AFFC8C9-5EB2-44D3-9133-3D858AD31560}"/>
          </ac:spMkLst>
        </pc:spChg>
        <pc:spChg chg="add mod">
          <ac:chgData name="Kavya Gajjar" userId="S::gajjar.ka@northeastern.edu::2278cb81-3609-4ee4-8783-a5c5b336c696" providerId="AD" clId="Web-{FCB7FF2F-4F52-AD3C-1CD6-416F147889BE}" dt="2021-08-09T14:01:31.710" v="272"/>
          <ac:spMkLst>
            <pc:docMk/>
            <pc:sldMk cId="2234596897" sldId="260"/>
            <ac:spMk id="6" creationId="{2A31A559-66F4-45A9-981A-425566CA3A7E}"/>
          </ac:spMkLst>
        </pc:spChg>
        <pc:picChg chg="add del mod ord">
          <ac:chgData name="Kavya Gajjar" userId="S::gajjar.ka@northeastern.edu::2278cb81-3609-4ee4-8783-a5c5b336c696" providerId="AD" clId="Web-{FCB7FF2F-4F52-AD3C-1CD6-416F147889BE}" dt="2021-08-09T14:01:31.710" v="272"/>
          <ac:picMkLst>
            <pc:docMk/>
            <pc:sldMk cId="2234596897" sldId="260"/>
            <ac:picMk id="4" creationId="{A6804FB4-013D-4DF9-B54D-6C0EB02F0972}"/>
          </ac:picMkLst>
        </pc:picChg>
      </pc:sldChg>
      <pc:sldChg chg="addSp modSp new mod setBg modNotes">
        <pc:chgData name="Kavya Gajjar" userId="S::gajjar.ka@northeastern.edu::2278cb81-3609-4ee4-8783-a5c5b336c696" providerId="AD" clId="Web-{FCB7FF2F-4F52-AD3C-1CD6-416F147889BE}" dt="2021-08-09T15:05:41.999" v="731" actId="20577"/>
        <pc:sldMkLst>
          <pc:docMk/>
          <pc:sldMk cId="1497799210" sldId="261"/>
        </pc:sldMkLst>
        <pc:spChg chg="mod">
          <ac:chgData name="Kavya Gajjar" userId="S::gajjar.ka@northeastern.edu::2278cb81-3609-4ee4-8783-a5c5b336c696" providerId="AD" clId="Web-{FCB7FF2F-4F52-AD3C-1CD6-416F147889BE}" dt="2021-08-09T14:00:20.722" v="219"/>
          <ac:spMkLst>
            <pc:docMk/>
            <pc:sldMk cId="1497799210" sldId="261"/>
            <ac:spMk id="2" creationId="{FAE8233D-1F6F-4109-A34C-21B418333F97}"/>
          </ac:spMkLst>
        </pc:spChg>
        <pc:spChg chg="mod">
          <ac:chgData name="Kavya Gajjar" userId="S::gajjar.ka@northeastern.edu::2278cb81-3609-4ee4-8783-a5c5b336c696" providerId="AD" clId="Web-{FCB7FF2F-4F52-AD3C-1CD6-416F147889BE}" dt="2021-08-09T15:05:41.999" v="731" actId="20577"/>
          <ac:spMkLst>
            <pc:docMk/>
            <pc:sldMk cId="1497799210" sldId="261"/>
            <ac:spMk id="3" creationId="{44FCD371-7491-4F9E-A786-6D22B8CE29D2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0:20.722" v="219"/>
          <ac:spMkLst>
            <pc:docMk/>
            <pc:sldMk cId="1497799210" sldId="261"/>
            <ac:spMk id="8" creationId="{1B15ED52-F352-441B-82BF-E0EA34836D08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0:20.722" v="219"/>
          <ac:spMkLst>
            <pc:docMk/>
            <pc:sldMk cId="1497799210" sldId="261"/>
            <ac:spMk id="10" creationId="{3B2E3793-BFE6-45A2-9B7B-E18844431C99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0:20.722" v="219"/>
          <ac:spMkLst>
            <pc:docMk/>
            <pc:sldMk cId="1497799210" sldId="261"/>
            <ac:spMk id="12" creationId="{BC4C4868-CB8F-4AF9-9CDB-8108F2C19B67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0:20.722" v="219"/>
          <ac:spMkLst>
            <pc:docMk/>
            <pc:sldMk cId="1497799210" sldId="261"/>
            <ac:spMk id="14" creationId="{375E0459-6403-40CD-989D-56A4407CA12E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0:20.722" v="219"/>
          <ac:spMkLst>
            <pc:docMk/>
            <pc:sldMk cId="1497799210" sldId="261"/>
            <ac:spMk id="16" creationId="{53E5B1A8-3AC9-4BD1-9BBC-78CA94F2D1BA}"/>
          </ac:spMkLst>
        </pc:spChg>
      </pc:sldChg>
      <pc:sldChg chg="addSp delSp modSp new del modNotes">
        <pc:chgData name="Kavya Gajjar" userId="S::gajjar.ka@northeastern.edu::2278cb81-3609-4ee4-8783-a5c5b336c696" providerId="AD" clId="Web-{FCB7FF2F-4F52-AD3C-1CD6-416F147889BE}" dt="2021-08-09T14:02:29.525" v="290"/>
        <pc:sldMkLst>
          <pc:docMk/>
          <pc:sldMk cId="4272407867" sldId="262"/>
        </pc:sldMkLst>
        <pc:spChg chg="mod">
          <ac:chgData name="Kavya Gajjar" userId="S::gajjar.ka@northeastern.edu::2278cb81-3609-4ee4-8783-a5c5b336c696" providerId="AD" clId="Web-{FCB7FF2F-4F52-AD3C-1CD6-416F147889BE}" dt="2021-08-09T13:23:03.891" v="95" actId="20577"/>
          <ac:spMkLst>
            <pc:docMk/>
            <pc:sldMk cId="4272407867" sldId="262"/>
            <ac:spMk id="2" creationId="{C2599455-45F1-4F37-AFFD-787BD2C26DF5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25:54.806" v="96"/>
          <ac:spMkLst>
            <pc:docMk/>
            <pc:sldMk cId="4272407867" sldId="262"/>
            <ac:spMk id="3" creationId="{7789A47C-5D95-465D-8A32-2AE9FB39C876}"/>
          </ac:spMkLst>
        </pc:spChg>
        <pc:spChg chg="add del mod">
          <ac:chgData name="Kavya Gajjar" userId="S::gajjar.ka@northeastern.edu::2278cb81-3609-4ee4-8783-a5c5b336c696" providerId="AD" clId="Web-{FCB7FF2F-4F52-AD3C-1CD6-416F147889BE}" dt="2021-08-09T14:02:22.197" v="288"/>
          <ac:spMkLst>
            <pc:docMk/>
            <pc:sldMk cId="4272407867" sldId="262"/>
            <ac:spMk id="5" creationId="{37AB157E-A398-4DC0-90D8-0F77CA4EAA1E}"/>
          </ac:spMkLst>
        </pc:spChg>
        <pc:spChg chg="add mod">
          <ac:chgData name="Kavya Gajjar" userId="S::gajjar.ka@northeastern.edu::2278cb81-3609-4ee4-8783-a5c5b336c696" providerId="AD" clId="Web-{FCB7FF2F-4F52-AD3C-1CD6-416F147889BE}" dt="2021-08-09T14:02:03.461" v="284"/>
          <ac:spMkLst>
            <pc:docMk/>
            <pc:sldMk cId="4272407867" sldId="262"/>
            <ac:spMk id="7" creationId="{8F71C063-B65E-44D9-9E85-836398955183}"/>
          </ac:spMkLst>
        </pc:spChg>
        <pc:picChg chg="add del mod ord">
          <ac:chgData name="Kavya Gajjar" userId="S::gajjar.ka@northeastern.edu::2278cb81-3609-4ee4-8783-a5c5b336c696" providerId="AD" clId="Web-{FCB7FF2F-4F52-AD3C-1CD6-416F147889BE}" dt="2021-08-09T14:02:03.461" v="284"/>
          <ac:picMkLst>
            <pc:docMk/>
            <pc:sldMk cId="4272407867" sldId="262"/>
            <ac:picMk id="4" creationId="{98A16575-277E-4D37-BCEF-3D140BCA8EAA}"/>
          </ac:picMkLst>
        </pc:picChg>
      </pc:sldChg>
      <pc:sldChg chg="addSp delSp modSp new del">
        <pc:chgData name="Kavya Gajjar" userId="S::gajjar.ka@northeastern.edu::2278cb81-3609-4ee4-8783-a5c5b336c696" providerId="AD" clId="Web-{FCB7FF2F-4F52-AD3C-1CD6-416F147889BE}" dt="2021-08-09T14:01:07.896" v="253"/>
        <pc:sldMkLst>
          <pc:docMk/>
          <pc:sldMk cId="663338184" sldId="263"/>
        </pc:sldMkLst>
        <pc:spChg chg="mod">
          <ac:chgData name="Kavya Gajjar" userId="S::gajjar.ka@northeastern.edu::2278cb81-3609-4ee4-8783-a5c5b336c696" providerId="AD" clId="Web-{FCB7FF2F-4F52-AD3C-1CD6-416F147889BE}" dt="2021-08-09T13:41:11.898" v="202" actId="20577"/>
          <ac:spMkLst>
            <pc:docMk/>
            <pc:sldMk cId="663338184" sldId="263"/>
            <ac:spMk id="2" creationId="{A6AF880C-A2F8-4CB5-B221-049E463E8F05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40:52.710" v="186"/>
          <ac:spMkLst>
            <pc:docMk/>
            <pc:sldMk cId="663338184" sldId="263"/>
            <ac:spMk id="3" creationId="{60EE326A-54D5-470B-B465-24895F889676}"/>
          </ac:spMkLst>
        </pc:spChg>
        <pc:spChg chg="add mod">
          <ac:chgData name="Kavya Gajjar" userId="S::gajjar.ka@northeastern.edu::2278cb81-3609-4ee4-8783-a5c5b336c696" providerId="AD" clId="Web-{FCB7FF2F-4F52-AD3C-1CD6-416F147889BE}" dt="2021-08-09T14:00:34.582" v="224"/>
          <ac:spMkLst>
            <pc:docMk/>
            <pc:sldMk cId="663338184" sldId="263"/>
            <ac:spMk id="6" creationId="{B8F0C2B0-ACEB-4B18-946B-3B85B8A637E7}"/>
          </ac:spMkLst>
        </pc:spChg>
        <pc:picChg chg="add del mod ord">
          <ac:chgData name="Kavya Gajjar" userId="S::gajjar.ka@northeastern.edu::2278cb81-3609-4ee4-8783-a5c5b336c696" providerId="AD" clId="Web-{FCB7FF2F-4F52-AD3C-1CD6-416F147889BE}" dt="2021-08-09T14:00:34.582" v="224"/>
          <ac:picMkLst>
            <pc:docMk/>
            <pc:sldMk cId="663338184" sldId="263"/>
            <ac:picMk id="4" creationId="{B94A0CBA-BAEB-4A22-8C70-69A96EF6EE0A}"/>
          </ac:picMkLst>
        </pc:picChg>
      </pc:sldChg>
      <pc:sldChg chg="addSp delSp modSp new del mod setBg modClrScheme delDesignElem chgLayout">
        <pc:chgData name="Kavya Gajjar" userId="S::gajjar.ka@northeastern.edu::2278cb81-3609-4ee4-8783-a5c5b336c696" providerId="AD" clId="Web-{FCB7FF2F-4F52-AD3C-1CD6-416F147889BE}" dt="2021-08-09T14:42:21.788" v="394"/>
        <pc:sldMkLst>
          <pc:docMk/>
          <pc:sldMk cId="2693125289" sldId="264"/>
        </pc:sldMkLst>
        <pc:spChg chg="mod ord">
          <ac:chgData name="Kavya Gajjar" userId="S::gajjar.ka@northeastern.edu::2278cb81-3609-4ee4-8783-a5c5b336c696" providerId="AD" clId="Web-{FCB7FF2F-4F52-AD3C-1CD6-416F147889BE}" dt="2021-08-09T14:41:07.956" v="344"/>
          <ac:spMkLst>
            <pc:docMk/>
            <pc:sldMk cId="2693125289" sldId="264"/>
            <ac:spMk id="2" creationId="{E43207D8-AC3F-4659-B36A-E333F010625A}"/>
          </ac:spMkLst>
        </pc:spChg>
        <pc:spChg chg="del mod">
          <ac:chgData name="Kavya Gajjar" userId="S::gajjar.ka@northeastern.edu::2278cb81-3609-4ee4-8783-a5c5b336c696" providerId="AD" clId="Web-{FCB7FF2F-4F52-AD3C-1CD6-416F147889BE}" dt="2021-08-09T14:40:03.015" v="340"/>
          <ac:spMkLst>
            <pc:docMk/>
            <pc:sldMk cId="2693125289" sldId="264"/>
            <ac:spMk id="3" creationId="{60CE28E9-94BA-4294-9956-E74CE49E1BC2}"/>
          </ac:spMkLst>
        </pc:spChg>
        <pc:spChg chg="add del mod">
          <ac:chgData name="Kavya Gajjar" userId="S::gajjar.ka@northeastern.edu::2278cb81-3609-4ee4-8783-a5c5b336c696" providerId="AD" clId="Web-{FCB7FF2F-4F52-AD3C-1CD6-416F147889BE}" dt="2021-08-09T14:40:56.471" v="342"/>
          <ac:spMkLst>
            <pc:docMk/>
            <pc:sldMk cId="2693125289" sldId="264"/>
            <ac:spMk id="6" creationId="{3727BA10-500A-453E-B033-7409FA9A3787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4:41:07.956" v="344"/>
          <ac:spMkLst>
            <pc:docMk/>
            <pc:sldMk cId="2693125289" sldId="264"/>
            <ac:spMk id="8" creationId="{1B15ED52-F352-441B-82BF-E0EA34836D08}"/>
          </ac:spMkLst>
        </pc:spChg>
        <pc:spChg chg="add mod ord">
          <ac:chgData name="Kavya Gajjar" userId="S::gajjar.ka@northeastern.edu::2278cb81-3609-4ee4-8783-a5c5b336c696" providerId="AD" clId="Web-{FCB7FF2F-4F52-AD3C-1CD6-416F147889BE}" dt="2021-08-09T14:41:17.488" v="347" actId="1076"/>
          <ac:spMkLst>
            <pc:docMk/>
            <pc:sldMk cId="2693125289" sldId="264"/>
            <ac:spMk id="9" creationId="{905AEDFB-E285-4BAD-A494-793BCAD53E94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4:41:07.956" v="344"/>
          <ac:spMkLst>
            <pc:docMk/>
            <pc:sldMk cId="2693125289" sldId="264"/>
            <ac:spMk id="10" creationId="{3B2E3793-BFE6-45A2-9B7B-E18844431C99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4:41:07.956" v="344"/>
          <ac:spMkLst>
            <pc:docMk/>
            <pc:sldMk cId="2693125289" sldId="264"/>
            <ac:spMk id="12" creationId="{BC4C4868-CB8F-4AF9-9CDB-8108F2C19B67}"/>
          </ac:spMkLst>
        </pc:spChg>
        <pc:spChg chg="add mod">
          <ac:chgData name="Kavya Gajjar" userId="S::gajjar.ka@northeastern.edu::2278cb81-3609-4ee4-8783-a5c5b336c696" providerId="AD" clId="Web-{FCB7FF2F-4F52-AD3C-1CD6-416F147889BE}" dt="2021-08-09T14:42:11.803" v="390"/>
          <ac:spMkLst>
            <pc:docMk/>
            <pc:sldMk cId="2693125289" sldId="264"/>
            <ac:spMk id="13" creationId="{DD3E8B92-FD30-4DB3-8BEE-EEB1E73BFB4E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4:41:07.956" v="344"/>
          <ac:spMkLst>
            <pc:docMk/>
            <pc:sldMk cId="2693125289" sldId="264"/>
            <ac:spMk id="14" creationId="{375E0459-6403-40CD-989D-56A4407CA12E}"/>
          </ac:spMkLst>
        </pc:spChg>
        <pc:spChg chg="add del">
          <ac:chgData name="Kavya Gajjar" userId="S::gajjar.ka@northeastern.edu::2278cb81-3609-4ee4-8783-a5c5b336c696" providerId="AD" clId="Web-{FCB7FF2F-4F52-AD3C-1CD6-416F147889BE}" dt="2021-08-09T14:41:07.956" v="344"/>
          <ac:spMkLst>
            <pc:docMk/>
            <pc:sldMk cId="2693125289" sldId="264"/>
            <ac:spMk id="16" creationId="{53E5B1A8-3AC9-4BD1-9BBC-78CA94F2D1BA}"/>
          </ac:spMkLst>
        </pc:spChg>
        <pc:picChg chg="add del mod ord">
          <ac:chgData name="Kavya Gajjar" userId="S::gajjar.ka@northeastern.edu::2278cb81-3609-4ee4-8783-a5c5b336c696" providerId="AD" clId="Web-{FCB7FF2F-4F52-AD3C-1CD6-416F147889BE}" dt="2021-08-09T14:40:10.031" v="341"/>
          <ac:picMkLst>
            <pc:docMk/>
            <pc:sldMk cId="2693125289" sldId="264"/>
            <ac:picMk id="4" creationId="{4CDDB6A4-E1A0-498A-B951-6065113C58F3}"/>
          </ac:picMkLst>
        </pc:picChg>
        <pc:picChg chg="add del mod ord">
          <ac:chgData name="Kavya Gajjar" userId="S::gajjar.ka@northeastern.edu::2278cb81-3609-4ee4-8783-a5c5b336c696" providerId="AD" clId="Web-{FCB7FF2F-4F52-AD3C-1CD6-416F147889BE}" dt="2021-08-09T14:42:11.803" v="390"/>
          <ac:picMkLst>
            <pc:docMk/>
            <pc:sldMk cId="2693125289" sldId="264"/>
            <ac:picMk id="7" creationId="{AD268131-58B0-4E39-AFA2-82B0E5BFA5D6}"/>
          </ac:picMkLst>
        </pc:picChg>
      </pc:sldChg>
      <pc:sldChg chg="delSp modSp mod modClrScheme chgLayout">
        <pc:chgData name="Kavya Gajjar" userId="S::gajjar.ka@northeastern.edu::2278cb81-3609-4ee4-8783-a5c5b336c696" providerId="AD" clId="Web-{FCB7FF2F-4F52-AD3C-1CD6-416F147889BE}" dt="2021-08-09T13:58:02.902" v="210" actId="1076"/>
        <pc:sldMkLst>
          <pc:docMk/>
          <pc:sldMk cId="3984832126" sldId="265"/>
        </pc:sldMkLst>
        <pc:spChg chg="del">
          <ac:chgData name="Kavya Gajjar" userId="S::gajjar.ka@northeastern.edu::2278cb81-3609-4ee4-8783-a5c5b336c696" providerId="AD" clId="Web-{FCB7FF2F-4F52-AD3C-1CD6-416F147889BE}" dt="2021-08-09T13:57:48.792" v="208"/>
          <ac:spMkLst>
            <pc:docMk/>
            <pc:sldMk cId="3984832126" sldId="265"/>
            <ac:spMk id="2" creationId="{A09346B7-D2E9-45A0-8828-A79230BC44B3}"/>
          </ac:spMkLst>
        </pc:spChg>
        <pc:spChg chg="del">
          <ac:chgData name="Kavya Gajjar" userId="S::gajjar.ka@northeastern.edu::2278cb81-3609-4ee4-8783-a5c5b336c696" providerId="AD" clId="Web-{FCB7FF2F-4F52-AD3C-1CD6-416F147889BE}" dt="2021-08-09T13:57:48.792" v="208"/>
          <ac:spMkLst>
            <pc:docMk/>
            <pc:sldMk cId="3984832126" sldId="265"/>
            <ac:spMk id="3" creationId="{108D92C7-EDA6-499A-A9A4-CD083DDE0439}"/>
          </ac:spMkLst>
        </pc:spChg>
        <pc:spChg chg="mod">
          <ac:chgData name="Kavya Gajjar" userId="S::gajjar.ka@northeastern.edu::2278cb81-3609-4ee4-8783-a5c5b336c696" providerId="AD" clId="Web-{FCB7FF2F-4F52-AD3C-1CD6-416F147889BE}" dt="2021-08-09T13:58:02.902" v="210" actId="1076"/>
          <ac:spMkLst>
            <pc:docMk/>
            <pc:sldMk cId="3984832126" sldId="265"/>
            <ac:spMk id="5" creationId="{9B7D54F0-F940-444B-B5B9-7D3C81B06EF3}"/>
          </ac:spMkLst>
        </pc:spChg>
        <pc:picChg chg="mod">
          <ac:chgData name="Kavya Gajjar" userId="S::gajjar.ka@northeastern.edu::2278cb81-3609-4ee4-8783-a5c5b336c696" providerId="AD" clId="Web-{FCB7FF2F-4F52-AD3C-1CD6-416F147889BE}" dt="2021-08-09T13:57:57.449" v="209" actId="1076"/>
          <ac:picMkLst>
            <pc:docMk/>
            <pc:sldMk cId="3984832126" sldId="265"/>
            <ac:picMk id="4" creationId="{D5953AED-3F4E-4EE4-8FFD-E03827FCC9BC}"/>
          </ac:picMkLst>
        </pc:picChg>
      </pc:sldChg>
      <pc:sldChg chg="new del">
        <pc:chgData name="Kavya Gajjar" userId="S::gajjar.ka@northeastern.edu::2278cb81-3609-4ee4-8783-a5c5b336c696" providerId="AD" clId="Web-{FCB7FF2F-4F52-AD3C-1CD6-416F147889BE}" dt="2021-08-09T14:00:25.800" v="221"/>
        <pc:sldMkLst>
          <pc:docMk/>
          <pc:sldMk cId="3592525111" sldId="266"/>
        </pc:sldMkLst>
      </pc:sldChg>
      <pc:sldChg chg="addSp delSp modSp add ord replId">
        <pc:chgData name="Kavya Gajjar" userId="S::gajjar.ka@northeastern.edu::2278cb81-3609-4ee4-8783-a5c5b336c696" providerId="AD" clId="Web-{FCB7FF2F-4F52-AD3C-1CD6-416F147889BE}" dt="2021-08-09T14:00:59.099" v="252" actId="1076"/>
        <pc:sldMkLst>
          <pc:docMk/>
          <pc:sldMk cId="3631107776" sldId="266"/>
        </pc:sldMkLst>
        <pc:spChg chg="mod">
          <ac:chgData name="Kavya Gajjar" userId="S::gajjar.ka@northeastern.edu::2278cb81-3609-4ee4-8783-a5c5b336c696" providerId="AD" clId="Web-{FCB7FF2F-4F52-AD3C-1CD6-416F147889BE}" dt="2021-08-09T14:00:47.442" v="249" actId="20577"/>
          <ac:spMkLst>
            <pc:docMk/>
            <pc:sldMk cId="3631107776" sldId="266"/>
            <ac:spMk id="2" creationId="{FAE8233D-1F6F-4109-A34C-21B418333F97}"/>
          </ac:spMkLst>
        </pc:spChg>
        <pc:spChg chg="del">
          <ac:chgData name="Kavya Gajjar" userId="S::gajjar.ka@northeastern.edu::2278cb81-3609-4ee4-8783-a5c5b336c696" providerId="AD" clId="Web-{FCB7FF2F-4F52-AD3C-1CD6-416F147889BE}" dt="2021-08-09T14:00:37.582" v="225"/>
          <ac:spMkLst>
            <pc:docMk/>
            <pc:sldMk cId="3631107776" sldId="266"/>
            <ac:spMk id="3" creationId="{44FCD371-7491-4F9E-A786-6D22B8CE29D2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0:39.269" v="226"/>
          <ac:spMkLst>
            <pc:docMk/>
            <pc:sldMk cId="3631107776" sldId="266"/>
            <ac:spMk id="5" creationId="{F8974AEA-A94C-4221-A1C9-EABF76B36591}"/>
          </ac:spMkLst>
        </pc:spChg>
        <pc:picChg chg="add mod ord">
          <ac:chgData name="Kavya Gajjar" userId="S::gajjar.ka@northeastern.edu::2278cb81-3609-4ee4-8783-a5c5b336c696" providerId="AD" clId="Web-{FCB7FF2F-4F52-AD3C-1CD6-416F147889BE}" dt="2021-08-09T14:00:59.099" v="252" actId="1076"/>
          <ac:picMkLst>
            <pc:docMk/>
            <pc:sldMk cId="3631107776" sldId="266"/>
            <ac:picMk id="4" creationId="{E1FADBA6-D83B-458B-AA40-438E98440A45}"/>
          </ac:picMkLst>
        </pc:picChg>
      </pc:sldChg>
      <pc:sldChg chg="addSp delSp modSp add ord replId">
        <pc:chgData name="Kavya Gajjar" userId="S::gajjar.ka@northeastern.edu::2278cb81-3609-4ee4-8783-a5c5b336c696" providerId="AD" clId="Web-{FCB7FF2F-4F52-AD3C-1CD6-416F147889BE}" dt="2021-08-09T14:01:41.366" v="275" actId="1076"/>
        <pc:sldMkLst>
          <pc:docMk/>
          <pc:sldMk cId="3505158871" sldId="267"/>
        </pc:sldMkLst>
        <pc:spChg chg="mod">
          <ac:chgData name="Kavya Gajjar" userId="S::gajjar.ka@northeastern.edu::2278cb81-3609-4ee4-8783-a5c5b336c696" providerId="AD" clId="Web-{FCB7FF2F-4F52-AD3C-1CD6-416F147889BE}" dt="2021-08-09T14:01:27.397" v="270" actId="20577"/>
          <ac:spMkLst>
            <pc:docMk/>
            <pc:sldMk cId="3505158871" sldId="267"/>
            <ac:spMk id="2" creationId="{FAE8233D-1F6F-4109-A34C-21B418333F97}"/>
          </ac:spMkLst>
        </pc:spChg>
        <pc:spChg chg="add del mod">
          <ac:chgData name="Kavya Gajjar" userId="S::gajjar.ka@northeastern.edu::2278cb81-3609-4ee4-8783-a5c5b336c696" providerId="AD" clId="Web-{FCB7FF2F-4F52-AD3C-1CD6-416F147889BE}" dt="2021-08-09T14:01:34.928" v="273"/>
          <ac:spMkLst>
            <pc:docMk/>
            <pc:sldMk cId="3505158871" sldId="267"/>
            <ac:spMk id="6" creationId="{67DBBE1B-714B-4574-B618-D82D273821B0}"/>
          </ac:spMkLst>
        </pc:spChg>
        <pc:picChg chg="del">
          <ac:chgData name="Kavya Gajjar" userId="S::gajjar.ka@northeastern.edu::2278cb81-3609-4ee4-8783-a5c5b336c696" providerId="AD" clId="Web-{FCB7FF2F-4F52-AD3C-1CD6-416F147889BE}" dt="2021-08-09T14:01:29.131" v="271"/>
          <ac:picMkLst>
            <pc:docMk/>
            <pc:sldMk cId="3505158871" sldId="267"/>
            <ac:picMk id="4" creationId="{E1FADBA6-D83B-458B-AA40-438E98440A45}"/>
          </ac:picMkLst>
        </pc:picChg>
        <pc:picChg chg="add mod ord">
          <ac:chgData name="Kavya Gajjar" userId="S::gajjar.ka@northeastern.edu::2278cb81-3609-4ee4-8783-a5c5b336c696" providerId="AD" clId="Web-{FCB7FF2F-4F52-AD3C-1CD6-416F147889BE}" dt="2021-08-09T14:01:41.366" v="275" actId="1076"/>
          <ac:picMkLst>
            <pc:docMk/>
            <pc:sldMk cId="3505158871" sldId="267"/>
            <ac:picMk id="7" creationId="{FBDB469F-56E4-4768-BE5D-FA4FF43E5F54}"/>
          </ac:picMkLst>
        </pc:picChg>
      </pc:sldChg>
      <pc:sldChg chg="addSp delSp modSp add ord replId">
        <pc:chgData name="Kavya Gajjar" userId="S::gajjar.ka@northeastern.edu::2278cb81-3609-4ee4-8783-a5c5b336c696" providerId="AD" clId="Web-{FCB7FF2F-4F52-AD3C-1CD6-416F147889BE}" dt="2021-08-09T14:02:25.806" v="289"/>
        <pc:sldMkLst>
          <pc:docMk/>
          <pc:sldMk cId="3312343704" sldId="268"/>
        </pc:sldMkLst>
        <pc:spChg chg="mod">
          <ac:chgData name="Kavya Gajjar" userId="S::gajjar.ka@northeastern.edu::2278cb81-3609-4ee4-8783-a5c5b336c696" providerId="AD" clId="Web-{FCB7FF2F-4F52-AD3C-1CD6-416F147889BE}" dt="2021-08-09T14:02:00.570" v="283" actId="20577"/>
          <ac:spMkLst>
            <pc:docMk/>
            <pc:sldMk cId="3312343704" sldId="268"/>
            <ac:spMk id="2" creationId="{E43207D8-AC3F-4659-B36A-E333F010625A}"/>
          </ac:spMkLst>
        </pc:spChg>
        <pc:spChg chg="del">
          <ac:chgData name="Kavya Gajjar" userId="S::gajjar.ka@northeastern.edu::2278cb81-3609-4ee4-8783-a5c5b336c696" providerId="AD" clId="Web-{FCB7FF2F-4F52-AD3C-1CD6-416F147889BE}" dt="2021-08-09T14:02:06.243" v="285"/>
          <ac:spMkLst>
            <pc:docMk/>
            <pc:sldMk cId="3312343704" sldId="268"/>
            <ac:spMk id="3" creationId="{60CE28E9-94BA-4294-9956-E74CE49E1BC2}"/>
          </ac:spMkLst>
        </pc:spChg>
        <pc:spChg chg="add">
          <ac:chgData name="Kavya Gajjar" userId="S::gajjar.ka@northeastern.edu::2278cb81-3609-4ee4-8783-a5c5b336c696" providerId="AD" clId="Web-{FCB7FF2F-4F52-AD3C-1CD6-416F147889BE}" dt="2021-08-09T14:02:25.806" v="289"/>
          <ac:spMkLst>
            <pc:docMk/>
            <pc:sldMk cId="3312343704" sldId="268"/>
            <ac:spMk id="11" creationId="{FE7658BA-18D4-4701-944F-BB928D2DA230}"/>
          </ac:spMkLst>
        </pc:spChg>
        <pc:picChg chg="add mod ord">
          <ac:chgData name="Kavya Gajjar" userId="S::gajjar.ka@northeastern.edu::2278cb81-3609-4ee4-8783-a5c5b336c696" providerId="AD" clId="Web-{FCB7FF2F-4F52-AD3C-1CD6-416F147889BE}" dt="2021-08-09T14:02:18.618" v="287" actId="1076"/>
          <ac:picMkLst>
            <pc:docMk/>
            <pc:sldMk cId="3312343704" sldId="268"/>
            <ac:picMk id="4" creationId="{532EC1DC-E4A1-44DD-82B2-C91BD0968E86}"/>
          </ac:picMkLst>
        </pc:picChg>
      </pc:sldChg>
      <pc:sldChg chg="delSp del">
        <pc:chgData name="Kavya Gajjar" userId="S::gajjar.ka@northeastern.edu::2278cb81-3609-4ee4-8783-a5c5b336c696" providerId="AD" clId="Web-{FCB7FF2F-4F52-AD3C-1CD6-416F147889BE}" dt="2021-08-09T14:20:09.282" v="337"/>
        <pc:sldMkLst>
          <pc:docMk/>
          <pc:sldMk cId="1994701324" sldId="269"/>
        </pc:sldMkLst>
        <pc:picChg chg="del">
          <ac:chgData name="Kavya Gajjar" userId="S::gajjar.ka@northeastern.edu::2278cb81-3609-4ee4-8783-a5c5b336c696" providerId="AD" clId="Web-{FCB7FF2F-4F52-AD3C-1CD6-416F147889BE}" dt="2021-08-09T14:19:32.765" v="330"/>
          <ac:picMkLst>
            <pc:docMk/>
            <pc:sldMk cId="1994701324" sldId="269"/>
            <ac:picMk id="2" creationId="{A387F838-65E6-456A-916F-9ED58876757E}"/>
          </ac:picMkLst>
        </pc:picChg>
      </pc:sldChg>
      <pc:sldChg chg="addSp delSp modSp add replId">
        <pc:chgData name="Kavya Gajjar" userId="S::gajjar.ka@northeastern.edu::2278cb81-3609-4ee4-8783-a5c5b336c696" providerId="AD" clId="Web-{FCB7FF2F-4F52-AD3C-1CD6-416F147889BE}" dt="2021-08-09T14:20:18.142" v="338" actId="1076"/>
        <pc:sldMkLst>
          <pc:docMk/>
          <pc:sldMk cId="2586649021" sldId="270"/>
        </pc:sldMkLst>
        <pc:spChg chg="mod">
          <ac:chgData name="Kavya Gajjar" userId="S::gajjar.ka@northeastern.edu::2278cb81-3609-4ee4-8783-a5c5b336c696" providerId="AD" clId="Web-{FCB7FF2F-4F52-AD3C-1CD6-416F147889BE}" dt="2021-08-09T14:19:29.780" v="329" actId="20577"/>
          <ac:spMkLst>
            <pc:docMk/>
            <pc:sldMk cId="2586649021" sldId="270"/>
            <ac:spMk id="2" creationId="{FAE8233D-1F6F-4109-A34C-21B418333F97}"/>
          </ac:spMkLst>
        </pc:spChg>
        <pc:spChg chg="add del mod">
          <ac:chgData name="Kavya Gajjar" userId="S::gajjar.ka@northeastern.edu::2278cb81-3609-4ee4-8783-a5c5b336c696" providerId="AD" clId="Web-{FCB7FF2F-4F52-AD3C-1CD6-416F147889BE}" dt="2021-08-09T14:19:37.968" v="332"/>
          <ac:spMkLst>
            <pc:docMk/>
            <pc:sldMk cId="2586649021" sldId="270"/>
            <ac:spMk id="6" creationId="{B7B72CAF-D6EF-4399-92D8-3C1776B36D1A}"/>
          </ac:spMkLst>
        </pc:spChg>
        <pc:picChg chg="del">
          <ac:chgData name="Kavya Gajjar" userId="S::gajjar.ka@northeastern.edu::2278cb81-3609-4ee4-8783-a5c5b336c696" providerId="AD" clId="Web-{FCB7FF2F-4F52-AD3C-1CD6-416F147889BE}" dt="2021-08-09T14:19:36.187" v="331"/>
          <ac:picMkLst>
            <pc:docMk/>
            <pc:sldMk cId="2586649021" sldId="270"/>
            <ac:picMk id="4" creationId="{E1FADBA6-D83B-458B-AA40-438E98440A45}"/>
          </ac:picMkLst>
        </pc:picChg>
        <pc:picChg chg="add mod ord">
          <ac:chgData name="Kavya Gajjar" userId="S::gajjar.ka@northeastern.edu::2278cb81-3609-4ee4-8783-a5c5b336c696" providerId="AD" clId="Web-{FCB7FF2F-4F52-AD3C-1CD6-416F147889BE}" dt="2021-08-09T14:20:18.142" v="338" actId="1076"/>
          <ac:picMkLst>
            <pc:docMk/>
            <pc:sldMk cId="2586649021" sldId="270"/>
            <ac:picMk id="7" creationId="{FC31BBF6-36BC-44A2-8881-0F05A91B6CB2}"/>
          </ac:picMkLst>
        </pc:picChg>
      </pc:sldChg>
      <pc:sldChg chg="add del ord replId">
        <pc:chgData name="Kavya Gajjar" userId="S::gajjar.ka@northeastern.edu::2278cb81-3609-4ee4-8783-a5c5b336c696" providerId="AD" clId="Web-{FCB7FF2F-4F52-AD3C-1CD6-416F147889BE}" dt="2021-08-09T14:59:29.496" v="471"/>
        <pc:sldMkLst>
          <pc:docMk/>
          <pc:sldMk cId="3759863635" sldId="271"/>
        </pc:sldMkLst>
      </pc:sldChg>
      <pc:sldChg chg="addSp delSp modSp add replId">
        <pc:chgData name="Kavya Gajjar" userId="S::gajjar.ka@northeastern.edu::2278cb81-3609-4ee4-8783-a5c5b336c696" providerId="AD" clId="Web-{FCB7FF2F-4F52-AD3C-1CD6-416F147889BE}" dt="2021-08-09T14:44:37.951" v="445" actId="1076"/>
        <pc:sldMkLst>
          <pc:docMk/>
          <pc:sldMk cId="3487637162" sldId="273"/>
        </pc:sldMkLst>
        <pc:spChg chg="mod">
          <ac:chgData name="Kavya Gajjar" userId="S::gajjar.ka@northeastern.edu::2278cb81-3609-4ee4-8783-a5c5b336c696" providerId="AD" clId="Web-{FCB7FF2F-4F52-AD3C-1CD6-416F147889BE}" dt="2021-08-09T14:44:31.138" v="443" actId="20577"/>
          <ac:spMkLst>
            <pc:docMk/>
            <pc:sldMk cId="3487637162" sldId="273"/>
            <ac:spMk id="2" creationId="{4935D554-EB0D-4B45-96F7-80D1EF34F9BE}"/>
          </ac:spMkLst>
        </pc:spChg>
        <pc:spChg chg="del mod">
          <ac:chgData name="Kavya Gajjar" userId="S::gajjar.ka@northeastern.edu::2278cb81-3609-4ee4-8783-a5c5b336c696" providerId="AD" clId="Web-{FCB7FF2F-4F52-AD3C-1CD6-416F147889BE}" dt="2021-08-09T14:44:23.778" v="436"/>
          <ac:spMkLst>
            <pc:docMk/>
            <pc:sldMk cId="3487637162" sldId="273"/>
            <ac:spMk id="3" creationId="{ED970F9A-B904-4A08-8177-0A307E75DEC7}"/>
          </ac:spMkLst>
        </pc:spChg>
        <pc:picChg chg="add mod ord">
          <ac:chgData name="Kavya Gajjar" userId="S::gajjar.ka@northeastern.edu::2278cb81-3609-4ee4-8783-a5c5b336c696" providerId="AD" clId="Web-{FCB7FF2F-4F52-AD3C-1CD6-416F147889BE}" dt="2021-08-09T14:44:37.951" v="445" actId="1076"/>
          <ac:picMkLst>
            <pc:docMk/>
            <pc:sldMk cId="3487637162" sldId="273"/>
            <ac:picMk id="4" creationId="{F6CF8D48-8819-492C-B5DF-4EC2A55FBA0F}"/>
          </ac:picMkLst>
        </pc:picChg>
      </pc:sldChg>
      <pc:sldChg chg="addSp modSp add del replId">
        <pc:chgData name="Kavya Gajjar" userId="S::gajjar.ka@northeastern.edu::2278cb81-3609-4ee4-8783-a5c5b336c696" providerId="AD" clId="Web-{FCB7FF2F-4F52-AD3C-1CD6-416F147889BE}" dt="2021-08-09T14:42:50.445" v="395"/>
        <pc:sldMkLst>
          <pc:docMk/>
          <pc:sldMk cId="4018653850" sldId="273"/>
        </pc:sldMkLst>
        <pc:spChg chg="mod">
          <ac:chgData name="Kavya Gajjar" userId="S::gajjar.ka@northeastern.edu::2278cb81-3609-4ee4-8783-a5c5b336c696" providerId="AD" clId="Web-{FCB7FF2F-4F52-AD3C-1CD6-416F147889BE}" dt="2021-08-09T14:42:10.256" v="389" actId="20577"/>
          <ac:spMkLst>
            <pc:docMk/>
            <pc:sldMk cId="4018653850" sldId="273"/>
            <ac:spMk id="3" creationId="{ED970F9A-B904-4A08-8177-0A307E75DEC7}"/>
          </ac:spMkLst>
        </pc:spChg>
        <pc:picChg chg="add mod">
          <ac:chgData name="Kavya Gajjar" userId="S::gajjar.ka@northeastern.edu::2278cb81-3609-4ee4-8783-a5c5b336c696" providerId="AD" clId="Web-{FCB7FF2F-4F52-AD3C-1CD6-416F147889BE}" dt="2021-08-09T14:42:19.116" v="393" actId="1076"/>
          <ac:picMkLst>
            <pc:docMk/>
            <pc:sldMk cId="4018653850" sldId="273"/>
            <ac:picMk id="4" creationId="{4A5704DF-CB3C-492D-80AF-2A308A88B704}"/>
          </ac:picMkLst>
        </pc:picChg>
      </pc:sldChg>
      <pc:sldChg chg="addSp delSp modSp add replId">
        <pc:chgData name="Kavya Gajjar" userId="S::gajjar.ka@northeastern.edu::2278cb81-3609-4ee4-8783-a5c5b336c696" providerId="AD" clId="Web-{FCB7FF2F-4F52-AD3C-1CD6-416F147889BE}" dt="2021-08-09T14:51:50.332" v="470"/>
        <pc:sldMkLst>
          <pc:docMk/>
          <pc:sldMk cId="2532930308" sldId="274"/>
        </pc:sldMkLst>
        <pc:spChg chg="mod">
          <ac:chgData name="Kavya Gajjar" userId="S::gajjar.ka@northeastern.edu::2278cb81-3609-4ee4-8783-a5c5b336c696" providerId="AD" clId="Web-{FCB7FF2F-4F52-AD3C-1CD6-416F147889BE}" dt="2021-08-09T14:44:57.280" v="466" actId="20577"/>
          <ac:spMkLst>
            <pc:docMk/>
            <pc:sldMk cId="2532930308" sldId="274"/>
            <ac:spMk id="2" creationId="{4935D554-EB0D-4B45-96F7-80D1EF34F9BE}"/>
          </ac:spMkLst>
        </pc:spChg>
        <pc:spChg chg="add del mod">
          <ac:chgData name="Kavya Gajjar" userId="S::gajjar.ka@northeastern.edu::2278cb81-3609-4ee4-8783-a5c5b336c696" providerId="AD" clId="Web-{FCB7FF2F-4F52-AD3C-1CD6-416F147889BE}" dt="2021-08-09T14:46:58.396" v="468"/>
          <ac:spMkLst>
            <pc:docMk/>
            <pc:sldMk cId="2532930308" sldId="274"/>
            <ac:spMk id="5" creationId="{674DFD50-748E-4786-80F3-E6F15501E318}"/>
          </ac:spMkLst>
        </pc:spChg>
        <pc:spChg chg="add del mod">
          <ac:chgData name="Kavya Gajjar" userId="S::gajjar.ka@northeastern.edu::2278cb81-3609-4ee4-8783-a5c5b336c696" providerId="AD" clId="Web-{FCB7FF2F-4F52-AD3C-1CD6-416F147889BE}" dt="2021-08-09T14:51:50.332" v="470"/>
          <ac:spMkLst>
            <pc:docMk/>
            <pc:sldMk cId="2532930308" sldId="274"/>
            <ac:spMk id="9" creationId="{28DF0904-3116-47B7-AF9D-1F8B14AE037B}"/>
          </ac:spMkLst>
        </pc:spChg>
        <pc:picChg chg="del">
          <ac:chgData name="Kavya Gajjar" userId="S::gajjar.ka@northeastern.edu::2278cb81-3609-4ee4-8783-a5c5b336c696" providerId="AD" clId="Web-{FCB7FF2F-4F52-AD3C-1CD6-416F147889BE}" dt="2021-08-09T14:45:30.454" v="467"/>
          <ac:picMkLst>
            <pc:docMk/>
            <pc:sldMk cId="2532930308" sldId="274"/>
            <ac:picMk id="4" creationId="{F6CF8D48-8819-492C-B5DF-4EC2A55FBA0F}"/>
          </ac:picMkLst>
        </pc:picChg>
        <pc:picChg chg="add del mod ord">
          <ac:chgData name="Kavya Gajjar" userId="S::gajjar.ka@northeastern.edu::2278cb81-3609-4ee4-8783-a5c5b336c696" providerId="AD" clId="Web-{FCB7FF2F-4F52-AD3C-1CD6-416F147889BE}" dt="2021-08-09T14:51:48.723" v="469"/>
          <ac:picMkLst>
            <pc:docMk/>
            <pc:sldMk cId="2532930308" sldId="274"/>
            <ac:picMk id="6" creationId="{95A9992B-702A-4231-8BB5-CFB476C2116B}"/>
          </ac:picMkLst>
        </pc:picChg>
        <pc:picChg chg="add mod ord">
          <ac:chgData name="Kavya Gajjar" userId="S::gajjar.ka@northeastern.edu::2278cb81-3609-4ee4-8783-a5c5b336c696" providerId="AD" clId="Web-{FCB7FF2F-4F52-AD3C-1CD6-416F147889BE}" dt="2021-08-09T14:51:50.332" v="470"/>
          <ac:picMkLst>
            <pc:docMk/>
            <pc:sldMk cId="2532930308" sldId="274"/>
            <ac:picMk id="11" creationId="{B625A637-995B-4A3E-B8F3-60D1E45AA163}"/>
          </ac:picMkLst>
        </pc:picChg>
      </pc:sldChg>
      <pc:sldChg chg="modSp add replId">
        <pc:chgData name="Kavya Gajjar" userId="S::gajjar.ka@northeastern.edu::2278cb81-3609-4ee4-8783-a5c5b336c696" providerId="AD" clId="Web-{FCB7FF2F-4F52-AD3C-1CD6-416F147889BE}" dt="2021-08-09T15:10:46.218" v="1175" actId="20577"/>
        <pc:sldMkLst>
          <pc:docMk/>
          <pc:sldMk cId="2537226081" sldId="276"/>
        </pc:sldMkLst>
        <pc:spChg chg="mod">
          <ac:chgData name="Kavya Gajjar" userId="S::gajjar.ka@northeastern.edu::2278cb81-3609-4ee4-8783-a5c5b336c696" providerId="AD" clId="Web-{FCB7FF2F-4F52-AD3C-1CD6-416F147889BE}" dt="2021-08-09T15:06:03.735" v="754" actId="20577"/>
          <ac:spMkLst>
            <pc:docMk/>
            <pc:sldMk cId="2537226081" sldId="276"/>
            <ac:spMk id="2" creationId="{FAE8233D-1F6F-4109-A34C-21B418333F97}"/>
          </ac:spMkLst>
        </pc:spChg>
        <pc:spChg chg="mod">
          <ac:chgData name="Kavya Gajjar" userId="S::gajjar.ka@northeastern.edu::2278cb81-3609-4ee4-8783-a5c5b336c696" providerId="AD" clId="Web-{FCB7FF2F-4F52-AD3C-1CD6-416F147889BE}" dt="2021-08-09T15:10:46.218" v="1175" actId="20577"/>
          <ac:spMkLst>
            <pc:docMk/>
            <pc:sldMk cId="2537226081" sldId="276"/>
            <ac:spMk id="3" creationId="{44FCD371-7491-4F9E-A786-6D22B8CE29D2}"/>
          </ac:spMkLst>
        </pc:spChg>
      </pc:sldChg>
    </pc:docChg>
  </pc:docChgLst>
  <pc:docChgLst>
    <pc:chgData name="Kavya Gajjar" userId="S::gajjar.ka@northeastern.edu::2278cb81-3609-4ee4-8783-a5c5b336c696" providerId="AD" clId="Web-{4BF45A0D-EA10-C335-9AEA-2C444C95B531}"/>
    <pc:docChg chg="addSld modSld">
      <pc:chgData name="Kavya Gajjar" userId="S::gajjar.ka@northeastern.edu::2278cb81-3609-4ee4-8783-a5c5b336c696" providerId="AD" clId="Web-{4BF45A0D-EA10-C335-9AEA-2C444C95B531}" dt="2021-08-08T18:41:35.228" v="31"/>
      <pc:docMkLst>
        <pc:docMk/>
      </pc:docMkLst>
      <pc:sldChg chg="addSp delSp modSp mod setBg addAnim">
        <pc:chgData name="Kavya Gajjar" userId="S::gajjar.ka@northeastern.edu::2278cb81-3609-4ee4-8783-a5c5b336c696" providerId="AD" clId="Web-{4BF45A0D-EA10-C335-9AEA-2C444C95B531}" dt="2021-08-08T18:40:50.930" v="28"/>
        <pc:sldMkLst>
          <pc:docMk/>
          <pc:sldMk cId="79422539" sldId="256"/>
        </pc:sldMkLst>
        <pc:spChg chg="mod or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2" creationId="{00000000-0000-0000-0000-000000000000}"/>
          </ac:spMkLst>
        </pc:spChg>
        <pc:spChg chg="mo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3" creationId="{00000000-0000-0000-0000-000000000000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8" creationId="{1A3C89F8-0D2F-47FF-B903-151248265F47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10" creationId="{C5CB530E-515E-412C-9DF1-5F8FFBD6F383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12" creationId="{712D4376-A578-4FF1-94FC-245E7A6A489F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14" creationId="{AEA7509D-F04F-40CB-A0B3-EEF16499CC9F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18" creationId="{508BEF50-7B1E-49A4-BC19-5F4F1D755E64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20" creationId="{3FBAD350-5664-4811-A208-657FB882D350}"/>
          </ac:spMkLst>
        </pc:spChg>
        <pc:spChg chg="add del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22" creationId="{C39ADB8F-D187-49D7-BDCF-C1B6DC727068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27" creationId="{88294908-8B00-4F58-BBBA-20F71A40AA9E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29" creationId="{4364C879-1404-4203-8E9D-CC5DE0A621A2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31" creationId="{84617302-4B0D-4351-A6BB-6F0930D943AC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33" creationId="{DA2C7802-C2E0-4218-8F89-8DD7CCD2CD1C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35" creationId="{A6D7111A-21E5-4EE9-8A78-10E5530F0116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37" creationId="{A3969E80-A77B-49FC-9122-D89AFD5EE118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39" creationId="{1849CA57-76BD-4CF2-80BA-D7A46A01B7B1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41" creationId="{35E9085E-E730-4768-83D4-6CB7E9897153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43" creationId="{973272FE-A474-4CAE-8CA2-BCC8B476C3F4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45" creationId="{E07981EA-05A6-437C-88D7-B377B92B031D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0:50.930" v="26"/>
          <ac:spMkLst>
            <pc:docMk/>
            <pc:sldMk cId="79422539" sldId="256"/>
            <ac:spMk id="47" creationId="{15E3C750-986E-4769-B1AE-49289FBEE757}"/>
          </ac:spMkLst>
        </pc:spChg>
        <pc:cxnChg chg="add del">
          <ac:chgData name="Kavya Gajjar" userId="S::gajjar.ka@northeastern.edu::2278cb81-3609-4ee4-8783-a5c5b336c696" providerId="AD" clId="Web-{4BF45A0D-EA10-C335-9AEA-2C444C95B531}" dt="2021-08-08T18:40:50.930" v="26"/>
          <ac:cxnSpMkLst>
            <pc:docMk/>
            <pc:sldMk cId="79422539" sldId="256"/>
            <ac:cxnSpMk id="16" creationId="{56020367-4FD5-4596-8E10-C5F095CD8DBF}"/>
          </ac:cxnSpMkLst>
        </pc:cxnChg>
      </pc:sldChg>
      <pc:sldChg chg="addSp delSp modSp new mod setBg">
        <pc:chgData name="Kavya Gajjar" userId="S::gajjar.ka@northeastern.edu::2278cb81-3609-4ee4-8783-a5c5b336c696" providerId="AD" clId="Web-{4BF45A0D-EA10-C335-9AEA-2C444C95B531}" dt="2021-08-08T18:41:35.228" v="31"/>
        <pc:sldMkLst>
          <pc:docMk/>
          <pc:sldMk cId="905067512" sldId="257"/>
        </pc:sldMkLst>
        <pc:spChg chg="mod">
          <ac:chgData name="Kavya Gajjar" userId="S::gajjar.ka@northeastern.edu::2278cb81-3609-4ee4-8783-a5c5b336c696" providerId="AD" clId="Web-{4BF45A0D-EA10-C335-9AEA-2C444C95B531}" dt="2021-08-08T18:41:00.977" v="29"/>
          <ac:spMkLst>
            <pc:docMk/>
            <pc:sldMk cId="905067512" sldId="257"/>
            <ac:spMk id="2" creationId="{0884CD39-D577-4F49-BE26-872D9AE5A238}"/>
          </ac:spMkLst>
        </pc:spChg>
        <pc:spChg chg="add del mod">
          <ac:chgData name="Kavya Gajjar" userId="S::gajjar.ka@northeastern.edu::2278cb81-3609-4ee4-8783-a5c5b336c696" providerId="AD" clId="Web-{4BF45A0D-EA10-C335-9AEA-2C444C95B531}" dt="2021-08-08T18:41:35.228" v="31"/>
          <ac:spMkLst>
            <pc:docMk/>
            <pc:sldMk cId="905067512" sldId="257"/>
            <ac:spMk id="3" creationId="{90B5199F-660E-41C3-9449-F6CC86BCA63C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1:00.977" v="29"/>
          <ac:spMkLst>
            <pc:docMk/>
            <pc:sldMk cId="905067512" sldId="257"/>
            <ac:spMk id="8" creationId="{2B566528-1B12-4246-9431-5C2D7D081168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1:00.977" v="29"/>
          <ac:spMkLst>
            <pc:docMk/>
            <pc:sldMk cId="905067512" sldId="257"/>
            <ac:spMk id="10" creationId="{2E80C965-DB6D-4F81-9E9E-B027384D0BD6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1:00.977" v="29"/>
          <ac:spMkLst>
            <pc:docMk/>
            <pc:sldMk cId="905067512" sldId="257"/>
            <ac:spMk id="12" creationId="{A580F890-B085-4E95-96AA-55AEBEC5CE6E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1:00.977" v="29"/>
          <ac:spMkLst>
            <pc:docMk/>
            <pc:sldMk cId="905067512" sldId="257"/>
            <ac:spMk id="14" creationId="{D3F51FEB-38FB-4F6C-9F7B-2F2AFAB65463}"/>
          </ac:spMkLst>
        </pc:spChg>
        <pc:spChg chg="add">
          <ac:chgData name="Kavya Gajjar" userId="S::gajjar.ka@northeastern.edu::2278cb81-3609-4ee4-8783-a5c5b336c696" providerId="AD" clId="Web-{4BF45A0D-EA10-C335-9AEA-2C444C95B531}" dt="2021-08-08T18:41:00.977" v="29"/>
          <ac:spMkLst>
            <pc:docMk/>
            <pc:sldMk cId="905067512" sldId="257"/>
            <ac:spMk id="16" creationId="{1E547BA6-BAE0-43BB-A7CA-60F69CE252F0}"/>
          </ac:spMkLst>
        </pc:spChg>
        <pc:graphicFrameChg chg="add del mod ord modGraphic">
          <ac:chgData name="Kavya Gajjar" userId="S::gajjar.ka@northeastern.edu::2278cb81-3609-4ee4-8783-a5c5b336c696" providerId="AD" clId="Web-{4BF45A0D-EA10-C335-9AEA-2C444C95B531}" dt="2021-08-08T18:41:35.228" v="31"/>
          <ac:graphicFrameMkLst>
            <pc:docMk/>
            <pc:sldMk cId="905067512" sldId="257"/>
            <ac:graphicFrameMk id="5" creationId="{867B1EC7-ABD2-4A92-BDA0-02A29CC3FE6B}"/>
          </ac:graphicFrameMkLst>
        </pc:graphicFrameChg>
      </pc:sldChg>
    </pc:docChg>
  </pc:docChgLst>
  <pc:docChgLst>
    <pc:chgData name="Kavya Gajjar" userId="S::gajjar.ka@northeastern.edu::2278cb81-3609-4ee4-8783-a5c5b336c696" providerId="AD" clId="Web-{BD6B6A21-FBB6-347A-24DE-9C4E323E6B68}"/>
    <pc:docChg chg="addSld delSld modSld">
      <pc:chgData name="Kavya Gajjar" userId="S::gajjar.ka@northeastern.edu::2278cb81-3609-4ee4-8783-a5c5b336c696" providerId="AD" clId="Web-{BD6B6A21-FBB6-347A-24DE-9C4E323E6B68}" dt="2021-08-08T18:56:54.643" v="122"/>
      <pc:docMkLst>
        <pc:docMk/>
      </pc:docMkLst>
      <pc:sldChg chg="addSp delSp modSp">
        <pc:chgData name="Kavya Gajjar" userId="S::gajjar.ka@northeastern.edu::2278cb81-3609-4ee4-8783-a5c5b336c696" providerId="AD" clId="Web-{BD6B6A21-FBB6-347A-24DE-9C4E323E6B68}" dt="2021-08-08T18:53:04.715" v="80"/>
        <pc:sldMkLst>
          <pc:docMk/>
          <pc:sldMk cId="905067512" sldId="257"/>
        </pc:sldMkLst>
        <pc:spChg chg="mod">
          <ac:chgData name="Kavya Gajjar" userId="S::gajjar.ka@northeastern.edu::2278cb81-3609-4ee4-8783-a5c5b336c696" providerId="AD" clId="Web-{BD6B6A21-FBB6-347A-24DE-9C4E323E6B68}" dt="2021-08-08T18:53:04.699" v="79"/>
          <ac:spMkLst>
            <pc:docMk/>
            <pc:sldMk cId="905067512" sldId="257"/>
            <ac:spMk id="2" creationId="{0884CD39-D577-4F49-BE26-872D9AE5A238}"/>
          </ac:spMkLst>
        </pc:spChg>
        <pc:spChg chg="add del mod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3" creationId="{90B5199F-660E-41C3-9449-F6CC86BCA63C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8" creationId="{2B566528-1B12-4246-9431-5C2D7D081168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10" creationId="{2E80C965-DB6D-4F81-9E9E-B027384D0BD6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12" creationId="{A580F890-B085-4E95-96AA-55AEBEC5CE6E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14" creationId="{D3F51FEB-38FB-4F6C-9F7B-2F2AFAB65463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16" creationId="{1E547BA6-BAE0-43BB-A7CA-60F69CE252F0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21" creationId="{2B566528-1B12-4246-9431-5C2D7D081168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699" v="79"/>
          <ac:spMkLst>
            <pc:docMk/>
            <pc:sldMk cId="905067512" sldId="257"/>
            <ac:spMk id="22" creationId="{BACC6370-2D7E-4714-9D71-7542949D7D5D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23" creationId="{2E80C965-DB6D-4F81-9E9E-B027384D0BD6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699" v="79"/>
          <ac:spMkLst>
            <pc:docMk/>
            <pc:sldMk cId="905067512" sldId="257"/>
            <ac:spMk id="24" creationId="{F68B3F68-107C-434F-AA38-110D5EA91B85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25" creationId="{A580F890-B085-4E95-96AA-55AEBEC5CE6E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699" v="79"/>
          <ac:spMkLst>
            <pc:docMk/>
            <pc:sldMk cId="905067512" sldId="257"/>
            <ac:spMk id="26" creationId="{AAD0DBB9-1A4B-4391-81D4-CB19F9AB918A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27" creationId="{D3F51FEB-38FB-4F6C-9F7B-2F2AFAB65463}"/>
          </ac:spMkLst>
        </pc:spChg>
        <pc:spChg chg="add del">
          <ac:chgData name="Kavya Gajjar" userId="S::gajjar.ka@northeastern.edu::2278cb81-3609-4ee4-8783-a5c5b336c696" providerId="AD" clId="Web-{BD6B6A21-FBB6-347A-24DE-9C4E323E6B68}" dt="2021-08-08T18:53:04.699" v="79"/>
          <ac:spMkLst>
            <pc:docMk/>
            <pc:sldMk cId="905067512" sldId="257"/>
            <ac:spMk id="28" creationId="{063BBA22-50EA-4C4D-BE05-F1CE4E63AA56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04.715" v="80"/>
          <ac:spMkLst>
            <pc:docMk/>
            <pc:sldMk cId="905067512" sldId="257"/>
            <ac:spMk id="29" creationId="{1E547BA6-BAE0-43BB-A7CA-60F69CE252F0}"/>
          </ac:spMkLst>
        </pc:spChg>
        <pc:graphicFrameChg chg="add del">
          <ac:chgData name="Kavya Gajjar" userId="S::gajjar.ka@northeastern.edu::2278cb81-3609-4ee4-8783-a5c5b336c696" providerId="AD" clId="Web-{BD6B6A21-FBB6-347A-24DE-9C4E323E6B68}" dt="2021-08-08T18:53:04.699" v="79"/>
          <ac:graphicFrameMkLst>
            <pc:docMk/>
            <pc:sldMk cId="905067512" sldId="257"/>
            <ac:graphicFrameMk id="18" creationId="{FFBF9838-A3B6-486A-B53C-C8E4FA955F30}"/>
          </ac:graphicFrameMkLst>
        </pc:graphicFrameChg>
      </pc:sldChg>
      <pc:sldChg chg="modSp new del">
        <pc:chgData name="Kavya Gajjar" userId="S::gajjar.ka@northeastern.edu::2278cb81-3609-4ee4-8783-a5c5b336c696" providerId="AD" clId="Web-{BD6B6A21-FBB6-347A-24DE-9C4E323E6B68}" dt="2021-08-08T18:46:52.649" v="22"/>
        <pc:sldMkLst>
          <pc:docMk/>
          <pc:sldMk cId="1009142156" sldId="258"/>
        </pc:sldMkLst>
        <pc:spChg chg="mod">
          <ac:chgData name="Kavya Gajjar" userId="S::gajjar.ka@northeastern.edu::2278cb81-3609-4ee4-8783-a5c5b336c696" providerId="AD" clId="Web-{BD6B6A21-FBB6-347A-24DE-9C4E323E6B68}" dt="2021-08-08T18:46:14.098" v="13" actId="20577"/>
          <ac:spMkLst>
            <pc:docMk/>
            <pc:sldMk cId="1009142156" sldId="258"/>
            <ac:spMk id="3" creationId="{A3714533-8DE8-44CF-B939-7D36BA8B36EA}"/>
          </ac:spMkLst>
        </pc:spChg>
      </pc:sldChg>
      <pc:sldChg chg="addSp modSp new mod setBg">
        <pc:chgData name="Kavya Gajjar" userId="S::gajjar.ka@northeastern.edu::2278cb81-3609-4ee4-8783-a5c5b336c696" providerId="AD" clId="Web-{BD6B6A21-FBB6-347A-24DE-9C4E323E6B68}" dt="2021-08-08T18:53:48.903" v="89" actId="20577"/>
        <pc:sldMkLst>
          <pc:docMk/>
          <pc:sldMk cId="3043907435" sldId="258"/>
        </pc:sldMkLst>
        <pc:spChg chg="mo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2" creationId="{47485A2E-9FF5-45EC-A9A6-D97D61F298A9}"/>
          </ac:spMkLst>
        </pc:spChg>
        <pc:spChg chg="mod">
          <ac:chgData name="Kavya Gajjar" userId="S::gajjar.ka@northeastern.edu::2278cb81-3609-4ee4-8783-a5c5b336c696" providerId="AD" clId="Web-{BD6B6A21-FBB6-347A-24DE-9C4E323E6B68}" dt="2021-08-08T18:53:48.903" v="89" actId="20577"/>
          <ac:spMkLst>
            <pc:docMk/>
            <pc:sldMk cId="3043907435" sldId="258"/>
            <ac:spMk id="3" creationId="{C5279356-B1FB-4BD6-B37B-3DF80E273AD6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8" creationId="{46D6306C-ED4F-4AAE-B4A5-EEA6AFAD726E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10" creationId="{0EC5361D-F897-4856-B945-0455A365EB24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12" creationId="{4508C0C5-2268-42B5-B3C8-4D0899E05F8C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14" creationId="{141ACBDB-38F8-4B34-8183-BD95B4E55A62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16" creationId="{DE00DB52-3455-4E2F-867B-A6D0516E175B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18" creationId="{9E914C83-E0D8-4953-92D5-169D28CB43AE}"/>
          </ac:spMkLst>
        </pc:spChg>
        <pc:spChg chg="add">
          <ac:chgData name="Kavya Gajjar" userId="S::gajjar.ka@northeastern.edu::2278cb81-3609-4ee4-8783-a5c5b336c696" providerId="AD" clId="Web-{BD6B6A21-FBB6-347A-24DE-9C4E323E6B68}" dt="2021-08-08T18:53:40.184" v="87"/>
          <ac:spMkLst>
            <pc:docMk/>
            <pc:sldMk cId="3043907435" sldId="258"/>
            <ac:spMk id="20" creationId="{3512E083-F550-46AF-8490-767ECFD00CB7}"/>
          </ac:spMkLst>
        </pc:spChg>
      </pc:sldChg>
      <pc:sldChg chg="modSp new">
        <pc:chgData name="Kavya Gajjar" userId="S::gajjar.ka@northeastern.edu::2278cb81-3609-4ee4-8783-a5c5b336c696" providerId="AD" clId="Web-{BD6B6A21-FBB6-347A-24DE-9C4E323E6B68}" dt="2021-08-08T18:56:49.112" v="121" actId="20577"/>
        <pc:sldMkLst>
          <pc:docMk/>
          <pc:sldMk cId="498141611" sldId="259"/>
        </pc:sldMkLst>
        <pc:spChg chg="mod">
          <ac:chgData name="Kavya Gajjar" userId="S::gajjar.ka@northeastern.edu::2278cb81-3609-4ee4-8783-a5c5b336c696" providerId="AD" clId="Web-{BD6B6A21-FBB6-347A-24DE-9C4E323E6B68}" dt="2021-08-08T18:54:04.607" v="92" actId="20577"/>
          <ac:spMkLst>
            <pc:docMk/>
            <pc:sldMk cId="498141611" sldId="259"/>
            <ac:spMk id="2" creationId="{4935D554-EB0D-4B45-96F7-80D1EF34F9BE}"/>
          </ac:spMkLst>
        </pc:spChg>
        <pc:spChg chg="mod">
          <ac:chgData name="Kavya Gajjar" userId="S::gajjar.ka@northeastern.edu::2278cb81-3609-4ee4-8783-a5c5b336c696" providerId="AD" clId="Web-{BD6B6A21-FBB6-347A-24DE-9C4E323E6B68}" dt="2021-08-08T18:56:49.112" v="121" actId="20577"/>
          <ac:spMkLst>
            <pc:docMk/>
            <pc:sldMk cId="498141611" sldId="259"/>
            <ac:spMk id="3" creationId="{ED970F9A-B904-4A08-8177-0A307E75DEC7}"/>
          </ac:spMkLst>
        </pc:spChg>
      </pc:sldChg>
      <pc:sldChg chg="modSp new del">
        <pc:chgData name="Kavya Gajjar" userId="S::gajjar.ka@northeastern.edu::2278cb81-3609-4ee4-8783-a5c5b336c696" providerId="AD" clId="Web-{BD6B6A21-FBB6-347A-24DE-9C4E323E6B68}" dt="2021-08-08T18:46:54.743" v="23"/>
        <pc:sldMkLst>
          <pc:docMk/>
          <pc:sldMk cId="3156772630" sldId="259"/>
        </pc:sldMkLst>
        <pc:spChg chg="mod">
          <ac:chgData name="Kavya Gajjar" userId="S::gajjar.ka@northeastern.edu::2278cb81-3609-4ee4-8783-a5c5b336c696" providerId="AD" clId="Web-{BD6B6A21-FBB6-347A-24DE-9C4E323E6B68}" dt="2021-08-08T18:46:24.161" v="16" actId="20577"/>
          <ac:spMkLst>
            <pc:docMk/>
            <pc:sldMk cId="3156772630" sldId="259"/>
            <ac:spMk id="3" creationId="{F4D8F9E9-0AB6-4438-A802-EC2338FE2F35}"/>
          </ac:spMkLst>
        </pc:spChg>
      </pc:sldChg>
      <pc:sldChg chg="modSp new del">
        <pc:chgData name="Kavya Gajjar" userId="S::gajjar.ka@northeastern.edu::2278cb81-3609-4ee4-8783-a5c5b336c696" providerId="AD" clId="Web-{BD6B6A21-FBB6-347A-24DE-9C4E323E6B68}" dt="2021-08-08T18:46:56.915" v="24"/>
        <pc:sldMkLst>
          <pc:docMk/>
          <pc:sldMk cId="1282654794" sldId="260"/>
        </pc:sldMkLst>
        <pc:spChg chg="mod">
          <ac:chgData name="Kavya Gajjar" userId="S::gajjar.ka@northeastern.edu::2278cb81-3609-4ee4-8783-a5c5b336c696" providerId="AD" clId="Web-{BD6B6A21-FBB6-347A-24DE-9C4E323E6B68}" dt="2021-08-08T18:46:52.056" v="21" actId="20577"/>
          <ac:spMkLst>
            <pc:docMk/>
            <pc:sldMk cId="1282654794" sldId="260"/>
            <ac:spMk id="3" creationId="{1A70DFFF-CE6F-485B-A7CA-1387FC7ED607}"/>
          </ac:spMkLst>
        </pc:spChg>
      </pc:sldChg>
      <pc:sldChg chg="new">
        <pc:chgData name="Kavya Gajjar" userId="S::gajjar.ka@northeastern.edu::2278cb81-3609-4ee4-8783-a5c5b336c696" providerId="AD" clId="Web-{BD6B6A21-FBB6-347A-24DE-9C4E323E6B68}" dt="2021-08-08T18:56:54.643" v="122"/>
        <pc:sldMkLst>
          <pc:docMk/>
          <pc:sldMk cId="2234596897" sldId="2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B57AB-0AA6-42EB-8DEF-2A6DFAFE9E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FE016FE-D634-45FA-86DD-1DE7A08881E6}">
      <dgm:prSet/>
      <dgm:spPr/>
      <dgm:t>
        <a:bodyPr/>
        <a:lstStyle/>
        <a:p>
          <a:pPr>
            <a:defRPr cap="all"/>
          </a:pPr>
          <a:r>
            <a:rPr lang="en-US"/>
            <a:t>Goals</a:t>
          </a:r>
        </a:p>
      </dgm:t>
    </dgm:pt>
    <dgm:pt modelId="{8F800CCD-1511-47EF-9E9D-36A63CD54376}" type="parTrans" cxnId="{A2D13B03-C03B-49D5-AE2C-192CC6C048EF}">
      <dgm:prSet/>
      <dgm:spPr/>
      <dgm:t>
        <a:bodyPr/>
        <a:lstStyle/>
        <a:p>
          <a:endParaRPr lang="en-US"/>
        </a:p>
      </dgm:t>
    </dgm:pt>
    <dgm:pt modelId="{410C4047-3519-4532-A340-6597D73CFF10}" type="sibTrans" cxnId="{A2D13B03-C03B-49D5-AE2C-192CC6C048EF}">
      <dgm:prSet/>
      <dgm:spPr/>
      <dgm:t>
        <a:bodyPr/>
        <a:lstStyle/>
        <a:p>
          <a:endParaRPr lang="en-US"/>
        </a:p>
      </dgm:t>
    </dgm:pt>
    <dgm:pt modelId="{376B2E87-3C08-4D76-8509-CD7CA1EC25C0}">
      <dgm:prSet/>
      <dgm:spPr/>
      <dgm:t>
        <a:bodyPr/>
        <a:lstStyle/>
        <a:p>
          <a:pPr>
            <a:defRPr cap="all"/>
          </a:pPr>
          <a:r>
            <a:rPr lang="en-US"/>
            <a:t>Data Collection and Tidying</a:t>
          </a:r>
        </a:p>
      </dgm:t>
    </dgm:pt>
    <dgm:pt modelId="{13D6AFA6-6D96-4AD1-B4BF-FA6917561154}" type="parTrans" cxnId="{D66AC44B-AA76-46A7-BECA-65988A35992B}">
      <dgm:prSet/>
      <dgm:spPr/>
      <dgm:t>
        <a:bodyPr/>
        <a:lstStyle/>
        <a:p>
          <a:endParaRPr lang="en-US"/>
        </a:p>
      </dgm:t>
    </dgm:pt>
    <dgm:pt modelId="{5FC62B97-9AF5-44B0-8B87-3619D8522C16}" type="sibTrans" cxnId="{D66AC44B-AA76-46A7-BECA-65988A35992B}">
      <dgm:prSet/>
      <dgm:spPr/>
      <dgm:t>
        <a:bodyPr/>
        <a:lstStyle/>
        <a:p>
          <a:endParaRPr lang="en-US"/>
        </a:p>
      </dgm:t>
    </dgm:pt>
    <dgm:pt modelId="{10D5E3B8-1CE0-44EC-BDA1-36E36C191375}">
      <dgm:prSet/>
      <dgm:spPr/>
      <dgm:t>
        <a:bodyPr/>
        <a:lstStyle/>
        <a:p>
          <a:pPr>
            <a:defRPr cap="all"/>
          </a:pPr>
          <a:r>
            <a:rPr lang="en-US"/>
            <a:t>Approach</a:t>
          </a:r>
        </a:p>
      </dgm:t>
    </dgm:pt>
    <dgm:pt modelId="{D3AEEE0E-8FEE-4DC7-84B8-45B96FFAAE84}" type="parTrans" cxnId="{AF5A7E17-F2F3-469A-A98A-FC49D8FDF16C}">
      <dgm:prSet/>
      <dgm:spPr/>
      <dgm:t>
        <a:bodyPr/>
        <a:lstStyle/>
        <a:p>
          <a:endParaRPr lang="en-US"/>
        </a:p>
      </dgm:t>
    </dgm:pt>
    <dgm:pt modelId="{8C03A4C4-A266-493B-A1EC-25C8010DE6B1}" type="sibTrans" cxnId="{AF5A7E17-F2F3-469A-A98A-FC49D8FDF16C}">
      <dgm:prSet/>
      <dgm:spPr/>
      <dgm:t>
        <a:bodyPr/>
        <a:lstStyle/>
        <a:p>
          <a:endParaRPr lang="en-US"/>
        </a:p>
      </dgm:t>
    </dgm:pt>
    <dgm:pt modelId="{72AE4EF3-0C7B-4E6D-BF18-591E5EAE71B6}">
      <dgm:prSet/>
      <dgm:spPr/>
      <dgm:t>
        <a:bodyPr/>
        <a:lstStyle/>
        <a:p>
          <a:pPr>
            <a:defRPr cap="all"/>
          </a:pPr>
          <a:r>
            <a:rPr lang="en-US"/>
            <a:t>Challenges &amp; Conclusions</a:t>
          </a:r>
        </a:p>
      </dgm:t>
    </dgm:pt>
    <dgm:pt modelId="{9F9E547D-7030-4A49-BA4C-9026E2D4B65D}" type="parTrans" cxnId="{ADCE34C3-A860-4855-B863-F00D51CE474C}">
      <dgm:prSet/>
      <dgm:spPr/>
      <dgm:t>
        <a:bodyPr/>
        <a:lstStyle/>
        <a:p>
          <a:endParaRPr lang="en-US"/>
        </a:p>
      </dgm:t>
    </dgm:pt>
    <dgm:pt modelId="{9654134B-D848-4E25-B44D-E8BCBBF47247}" type="sibTrans" cxnId="{ADCE34C3-A860-4855-B863-F00D51CE474C}">
      <dgm:prSet/>
      <dgm:spPr/>
      <dgm:t>
        <a:bodyPr/>
        <a:lstStyle/>
        <a:p>
          <a:endParaRPr lang="en-US"/>
        </a:p>
      </dgm:t>
    </dgm:pt>
    <dgm:pt modelId="{1C806B39-D5A1-4384-B1A9-528BC96ABEF8}" type="pres">
      <dgm:prSet presAssocID="{F36B57AB-0AA6-42EB-8DEF-2A6DFAFE9E21}" presName="root" presStyleCnt="0">
        <dgm:presLayoutVars>
          <dgm:dir/>
          <dgm:resizeHandles val="exact"/>
        </dgm:presLayoutVars>
      </dgm:prSet>
      <dgm:spPr/>
    </dgm:pt>
    <dgm:pt modelId="{EA7D9D1B-3E11-4B9A-B2EE-FA1D043826D6}" type="pres">
      <dgm:prSet presAssocID="{0FE016FE-D634-45FA-86DD-1DE7A08881E6}" presName="compNode" presStyleCnt="0"/>
      <dgm:spPr/>
    </dgm:pt>
    <dgm:pt modelId="{A3CD2E83-9C94-4C08-BF9D-0C5585149031}" type="pres">
      <dgm:prSet presAssocID="{0FE016FE-D634-45FA-86DD-1DE7A08881E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3B87D11-ACAC-4780-9BF5-F12763BA79B4}" type="pres">
      <dgm:prSet presAssocID="{0FE016FE-D634-45FA-86DD-1DE7A08881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8C6682E-37ED-4A43-8B4C-5C28619D0DC4}" type="pres">
      <dgm:prSet presAssocID="{0FE016FE-D634-45FA-86DD-1DE7A08881E6}" presName="spaceRect" presStyleCnt="0"/>
      <dgm:spPr/>
    </dgm:pt>
    <dgm:pt modelId="{A7B49909-917F-4644-9747-F862CEBAE6CB}" type="pres">
      <dgm:prSet presAssocID="{0FE016FE-D634-45FA-86DD-1DE7A08881E6}" presName="textRect" presStyleLbl="revTx" presStyleIdx="0" presStyleCnt="4">
        <dgm:presLayoutVars>
          <dgm:chMax val="1"/>
          <dgm:chPref val="1"/>
        </dgm:presLayoutVars>
      </dgm:prSet>
      <dgm:spPr/>
    </dgm:pt>
    <dgm:pt modelId="{547585EA-4C6C-4AF2-A024-2896C834F9BB}" type="pres">
      <dgm:prSet presAssocID="{410C4047-3519-4532-A340-6597D73CFF10}" presName="sibTrans" presStyleCnt="0"/>
      <dgm:spPr/>
    </dgm:pt>
    <dgm:pt modelId="{6FC03AE9-2A02-4D7E-A4D8-522FDFCF1CF6}" type="pres">
      <dgm:prSet presAssocID="{376B2E87-3C08-4D76-8509-CD7CA1EC25C0}" presName="compNode" presStyleCnt="0"/>
      <dgm:spPr/>
    </dgm:pt>
    <dgm:pt modelId="{191624FF-83E4-449C-B956-2B4986CA6548}" type="pres">
      <dgm:prSet presAssocID="{376B2E87-3C08-4D76-8509-CD7CA1EC25C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88402F-BDF8-4624-9DF8-91F1BE7A2A1B}" type="pres">
      <dgm:prSet presAssocID="{376B2E87-3C08-4D76-8509-CD7CA1EC25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4A39ECB-67DC-4C35-A0F6-A8767BBE303B}" type="pres">
      <dgm:prSet presAssocID="{376B2E87-3C08-4D76-8509-CD7CA1EC25C0}" presName="spaceRect" presStyleCnt="0"/>
      <dgm:spPr/>
    </dgm:pt>
    <dgm:pt modelId="{D0265D38-A16B-4B03-A057-96930E6F862E}" type="pres">
      <dgm:prSet presAssocID="{376B2E87-3C08-4D76-8509-CD7CA1EC25C0}" presName="textRect" presStyleLbl="revTx" presStyleIdx="1" presStyleCnt="4">
        <dgm:presLayoutVars>
          <dgm:chMax val="1"/>
          <dgm:chPref val="1"/>
        </dgm:presLayoutVars>
      </dgm:prSet>
      <dgm:spPr/>
    </dgm:pt>
    <dgm:pt modelId="{18987372-3C15-4EE0-8903-F0CBB4B54910}" type="pres">
      <dgm:prSet presAssocID="{5FC62B97-9AF5-44B0-8B87-3619D8522C16}" presName="sibTrans" presStyleCnt="0"/>
      <dgm:spPr/>
    </dgm:pt>
    <dgm:pt modelId="{089245BF-D6CC-4129-B0AE-84597BC1A8B4}" type="pres">
      <dgm:prSet presAssocID="{10D5E3B8-1CE0-44EC-BDA1-36E36C191375}" presName="compNode" presStyleCnt="0"/>
      <dgm:spPr/>
    </dgm:pt>
    <dgm:pt modelId="{20F27D72-52AC-411C-A23F-455B75E981D4}" type="pres">
      <dgm:prSet presAssocID="{10D5E3B8-1CE0-44EC-BDA1-36E36C19137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ED56BC-068F-4B3F-8729-9AD1A8DED933}" type="pres">
      <dgm:prSet presAssocID="{10D5E3B8-1CE0-44EC-BDA1-36E36C191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AAE11E7-4CFC-47BE-88E3-2953C446599B}" type="pres">
      <dgm:prSet presAssocID="{10D5E3B8-1CE0-44EC-BDA1-36E36C191375}" presName="spaceRect" presStyleCnt="0"/>
      <dgm:spPr/>
    </dgm:pt>
    <dgm:pt modelId="{A103F4BE-C6D7-4577-8F6E-67A356697716}" type="pres">
      <dgm:prSet presAssocID="{10D5E3B8-1CE0-44EC-BDA1-36E36C191375}" presName="textRect" presStyleLbl="revTx" presStyleIdx="2" presStyleCnt="4">
        <dgm:presLayoutVars>
          <dgm:chMax val="1"/>
          <dgm:chPref val="1"/>
        </dgm:presLayoutVars>
      </dgm:prSet>
      <dgm:spPr/>
    </dgm:pt>
    <dgm:pt modelId="{83D1F072-2CE1-4F89-87A8-B4D93083616D}" type="pres">
      <dgm:prSet presAssocID="{8C03A4C4-A266-493B-A1EC-25C8010DE6B1}" presName="sibTrans" presStyleCnt="0"/>
      <dgm:spPr/>
    </dgm:pt>
    <dgm:pt modelId="{9A1BB117-AAE6-4415-A355-09C893C185F3}" type="pres">
      <dgm:prSet presAssocID="{72AE4EF3-0C7B-4E6D-BF18-591E5EAE71B6}" presName="compNode" presStyleCnt="0"/>
      <dgm:spPr/>
    </dgm:pt>
    <dgm:pt modelId="{640A4D44-DE81-4F84-AF31-A170C8C20D39}" type="pres">
      <dgm:prSet presAssocID="{72AE4EF3-0C7B-4E6D-BF18-591E5EAE71B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E99C8E-E592-423C-A25E-F90E75118067}" type="pres">
      <dgm:prSet presAssocID="{72AE4EF3-0C7B-4E6D-BF18-591E5EAE71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4D4282-4F74-4297-A8B0-AE819159D9DF}" type="pres">
      <dgm:prSet presAssocID="{72AE4EF3-0C7B-4E6D-BF18-591E5EAE71B6}" presName="spaceRect" presStyleCnt="0"/>
      <dgm:spPr/>
    </dgm:pt>
    <dgm:pt modelId="{1E1D7599-8D54-4E29-9F65-E3F3E4EE1BA2}" type="pres">
      <dgm:prSet presAssocID="{72AE4EF3-0C7B-4E6D-BF18-591E5EAE71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D13B03-C03B-49D5-AE2C-192CC6C048EF}" srcId="{F36B57AB-0AA6-42EB-8DEF-2A6DFAFE9E21}" destId="{0FE016FE-D634-45FA-86DD-1DE7A08881E6}" srcOrd="0" destOrd="0" parTransId="{8F800CCD-1511-47EF-9E9D-36A63CD54376}" sibTransId="{410C4047-3519-4532-A340-6597D73CFF10}"/>
    <dgm:cxn modelId="{AF5A7E17-F2F3-469A-A98A-FC49D8FDF16C}" srcId="{F36B57AB-0AA6-42EB-8DEF-2A6DFAFE9E21}" destId="{10D5E3B8-1CE0-44EC-BDA1-36E36C191375}" srcOrd="2" destOrd="0" parTransId="{D3AEEE0E-8FEE-4DC7-84B8-45B96FFAAE84}" sibTransId="{8C03A4C4-A266-493B-A1EC-25C8010DE6B1}"/>
    <dgm:cxn modelId="{0CF5FC3A-0CE0-4CD6-8388-D92A635B3CA8}" type="presOf" srcId="{F36B57AB-0AA6-42EB-8DEF-2A6DFAFE9E21}" destId="{1C806B39-D5A1-4384-B1A9-528BC96ABEF8}" srcOrd="0" destOrd="0" presId="urn:microsoft.com/office/officeart/2018/5/layout/IconLeafLabelList"/>
    <dgm:cxn modelId="{D66AC44B-AA76-46A7-BECA-65988A35992B}" srcId="{F36B57AB-0AA6-42EB-8DEF-2A6DFAFE9E21}" destId="{376B2E87-3C08-4D76-8509-CD7CA1EC25C0}" srcOrd="1" destOrd="0" parTransId="{13D6AFA6-6D96-4AD1-B4BF-FA6917561154}" sibTransId="{5FC62B97-9AF5-44B0-8B87-3619D8522C16}"/>
    <dgm:cxn modelId="{DAEE1952-ED35-4ADE-8CD9-8C06E377CE8E}" type="presOf" srcId="{376B2E87-3C08-4D76-8509-CD7CA1EC25C0}" destId="{D0265D38-A16B-4B03-A057-96930E6F862E}" srcOrd="0" destOrd="0" presId="urn:microsoft.com/office/officeart/2018/5/layout/IconLeafLabelList"/>
    <dgm:cxn modelId="{B94CECA4-C164-4DE4-807A-59919166F4D9}" type="presOf" srcId="{10D5E3B8-1CE0-44EC-BDA1-36E36C191375}" destId="{A103F4BE-C6D7-4577-8F6E-67A356697716}" srcOrd="0" destOrd="0" presId="urn:microsoft.com/office/officeart/2018/5/layout/IconLeafLabelList"/>
    <dgm:cxn modelId="{ADCE34C3-A860-4855-B863-F00D51CE474C}" srcId="{F36B57AB-0AA6-42EB-8DEF-2A6DFAFE9E21}" destId="{72AE4EF3-0C7B-4E6D-BF18-591E5EAE71B6}" srcOrd="3" destOrd="0" parTransId="{9F9E547D-7030-4A49-BA4C-9026E2D4B65D}" sibTransId="{9654134B-D848-4E25-B44D-E8BCBBF47247}"/>
    <dgm:cxn modelId="{CDD51BCB-5610-4119-AFD8-68F5B5C6D1E8}" type="presOf" srcId="{72AE4EF3-0C7B-4E6D-BF18-591E5EAE71B6}" destId="{1E1D7599-8D54-4E29-9F65-E3F3E4EE1BA2}" srcOrd="0" destOrd="0" presId="urn:microsoft.com/office/officeart/2018/5/layout/IconLeafLabelList"/>
    <dgm:cxn modelId="{19556AFA-79E0-4232-A3C2-57AFFDDCB45F}" type="presOf" srcId="{0FE016FE-D634-45FA-86DD-1DE7A08881E6}" destId="{A7B49909-917F-4644-9747-F862CEBAE6CB}" srcOrd="0" destOrd="0" presId="urn:microsoft.com/office/officeart/2018/5/layout/IconLeafLabelList"/>
    <dgm:cxn modelId="{571CA329-B815-4056-8069-BF51FB996063}" type="presParOf" srcId="{1C806B39-D5A1-4384-B1A9-528BC96ABEF8}" destId="{EA7D9D1B-3E11-4B9A-B2EE-FA1D043826D6}" srcOrd="0" destOrd="0" presId="urn:microsoft.com/office/officeart/2018/5/layout/IconLeafLabelList"/>
    <dgm:cxn modelId="{442B1FD7-55D1-42CF-8914-10C25C86AF04}" type="presParOf" srcId="{EA7D9D1B-3E11-4B9A-B2EE-FA1D043826D6}" destId="{A3CD2E83-9C94-4C08-BF9D-0C5585149031}" srcOrd="0" destOrd="0" presId="urn:microsoft.com/office/officeart/2018/5/layout/IconLeafLabelList"/>
    <dgm:cxn modelId="{23DD4718-2D77-4AA0-A632-8BB6DBD89BD9}" type="presParOf" srcId="{EA7D9D1B-3E11-4B9A-B2EE-FA1D043826D6}" destId="{53B87D11-ACAC-4780-9BF5-F12763BA79B4}" srcOrd="1" destOrd="0" presId="urn:microsoft.com/office/officeart/2018/5/layout/IconLeafLabelList"/>
    <dgm:cxn modelId="{79EF6046-3A17-43E5-BAAD-09989AACFE03}" type="presParOf" srcId="{EA7D9D1B-3E11-4B9A-B2EE-FA1D043826D6}" destId="{E8C6682E-37ED-4A43-8B4C-5C28619D0DC4}" srcOrd="2" destOrd="0" presId="urn:microsoft.com/office/officeart/2018/5/layout/IconLeafLabelList"/>
    <dgm:cxn modelId="{407E0238-EDCD-40CE-8F09-27EE622945D2}" type="presParOf" srcId="{EA7D9D1B-3E11-4B9A-B2EE-FA1D043826D6}" destId="{A7B49909-917F-4644-9747-F862CEBAE6CB}" srcOrd="3" destOrd="0" presId="urn:microsoft.com/office/officeart/2018/5/layout/IconLeafLabelList"/>
    <dgm:cxn modelId="{DB774912-5649-4CF1-BBAD-93ADC6DA3ECB}" type="presParOf" srcId="{1C806B39-D5A1-4384-B1A9-528BC96ABEF8}" destId="{547585EA-4C6C-4AF2-A024-2896C834F9BB}" srcOrd="1" destOrd="0" presId="urn:microsoft.com/office/officeart/2018/5/layout/IconLeafLabelList"/>
    <dgm:cxn modelId="{BCD21141-0017-42CC-AAF8-1E510B290526}" type="presParOf" srcId="{1C806B39-D5A1-4384-B1A9-528BC96ABEF8}" destId="{6FC03AE9-2A02-4D7E-A4D8-522FDFCF1CF6}" srcOrd="2" destOrd="0" presId="urn:microsoft.com/office/officeart/2018/5/layout/IconLeafLabelList"/>
    <dgm:cxn modelId="{70F5D596-3AE7-4F82-858A-913B093059B2}" type="presParOf" srcId="{6FC03AE9-2A02-4D7E-A4D8-522FDFCF1CF6}" destId="{191624FF-83E4-449C-B956-2B4986CA6548}" srcOrd="0" destOrd="0" presId="urn:microsoft.com/office/officeart/2018/5/layout/IconLeafLabelList"/>
    <dgm:cxn modelId="{4CF5EB14-C5B8-46E9-A5AF-C93DBF793B83}" type="presParOf" srcId="{6FC03AE9-2A02-4D7E-A4D8-522FDFCF1CF6}" destId="{8D88402F-BDF8-4624-9DF8-91F1BE7A2A1B}" srcOrd="1" destOrd="0" presId="urn:microsoft.com/office/officeart/2018/5/layout/IconLeafLabelList"/>
    <dgm:cxn modelId="{FA7C5164-0599-41BD-8DF7-1EB70B6FCE79}" type="presParOf" srcId="{6FC03AE9-2A02-4D7E-A4D8-522FDFCF1CF6}" destId="{E4A39ECB-67DC-4C35-A0F6-A8767BBE303B}" srcOrd="2" destOrd="0" presId="urn:microsoft.com/office/officeart/2018/5/layout/IconLeafLabelList"/>
    <dgm:cxn modelId="{75B66D56-46F7-4811-B458-76C10C277B14}" type="presParOf" srcId="{6FC03AE9-2A02-4D7E-A4D8-522FDFCF1CF6}" destId="{D0265D38-A16B-4B03-A057-96930E6F862E}" srcOrd="3" destOrd="0" presId="urn:microsoft.com/office/officeart/2018/5/layout/IconLeafLabelList"/>
    <dgm:cxn modelId="{416A88D5-EA20-4F4E-BB70-E57AEA434AB3}" type="presParOf" srcId="{1C806B39-D5A1-4384-B1A9-528BC96ABEF8}" destId="{18987372-3C15-4EE0-8903-F0CBB4B54910}" srcOrd="3" destOrd="0" presId="urn:microsoft.com/office/officeart/2018/5/layout/IconLeafLabelList"/>
    <dgm:cxn modelId="{584DBDB7-9024-4196-A8CD-40FC467316D5}" type="presParOf" srcId="{1C806B39-D5A1-4384-B1A9-528BC96ABEF8}" destId="{089245BF-D6CC-4129-B0AE-84597BC1A8B4}" srcOrd="4" destOrd="0" presId="urn:microsoft.com/office/officeart/2018/5/layout/IconLeafLabelList"/>
    <dgm:cxn modelId="{D5915738-BB1A-4C6A-BF3B-BDC90A287939}" type="presParOf" srcId="{089245BF-D6CC-4129-B0AE-84597BC1A8B4}" destId="{20F27D72-52AC-411C-A23F-455B75E981D4}" srcOrd="0" destOrd="0" presId="urn:microsoft.com/office/officeart/2018/5/layout/IconLeafLabelList"/>
    <dgm:cxn modelId="{ACDE9D2D-4913-4467-A25F-01A99592B8F5}" type="presParOf" srcId="{089245BF-D6CC-4129-B0AE-84597BC1A8B4}" destId="{91ED56BC-068F-4B3F-8729-9AD1A8DED933}" srcOrd="1" destOrd="0" presId="urn:microsoft.com/office/officeart/2018/5/layout/IconLeafLabelList"/>
    <dgm:cxn modelId="{01888A3B-C1A1-46B4-828A-0FBC271A8A89}" type="presParOf" srcId="{089245BF-D6CC-4129-B0AE-84597BC1A8B4}" destId="{3AAE11E7-4CFC-47BE-88E3-2953C446599B}" srcOrd="2" destOrd="0" presId="urn:microsoft.com/office/officeart/2018/5/layout/IconLeafLabelList"/>
    <dgm:cxn modelId="{761389F1-A1F3-4A89-807C-CEDE1DAC30C9}" type="presParOf" srcId="{089245BF-D6CC-4129-B0AE-84597BC1A8B4}" destId="{A103F4BE-C6D7-4577-8F6E-67A356697716}" srcOrd="3" destOrd="0" presId="urn:microsoft.com/office/officeart/2018/5/layout/IconLeafLabelList"/>
    <dgm:cxn modelId="{5CB8EA2B-7ECC-4C2C-A2AA-7BF2B3C9278F}" type="presParOf" srcId="{1C806B39-D5A1-4384-B1A9-528BC96ABEF8}" destId="{83D1F072-2CE1-4F89-87A8-B4D93083616D}" srcOrd="5" destOrd="0" presId="urn:microsoft.com/office/officeart/2018/5/layout/IconLeafLabelList"/>
    <dgm:cxn modelId="{7F980DEF-4FAD-4377-A9A1-A4464DFA5B7C}" type="presParOf" srcId="{1C806B39-D5A1-4384-B1A9-528BC96ABEF8}" destId="{9A1BB117-AAE6-4415-A355-09C893C185F3}" srcOrd="6" destOrd="0" presId="urn:microsoft.com/office/officeart/2018/5/layout/IconLeafLabelList"/>
    <dgm:cxn modelId="{F1188483-4E98-4F23-8957-E068A69EB2C0}" type="presParOf" srcId="{9A1BB117-AAE6-4415-A355-09C893C185F3}" destId="{640A4D44-DE81-4F84-AF31-A170C8C20D39}" srcOrd="0" destOrd="0" presId="urn:microsoft.com/office/officeart/2018/5/layout/IconLeafLabelList"/>
    <dgm:cxn modelId="{B7A05AC5-F368-424A-A446-91637D7DA8AF}" type="presParOf" srcId="{9A1BB117-AAE6-4415-A355-09C893C185F3}" destId="{21E99C8E-E592-423C-A25E-F90E75118067}" srcOrd="1" destOrd="0" presId="urn:microsoft.com/office/officeart/2018/5/layout/IconLeafLabelList"/>
    <dgm:cxn modelId="{E4CE5214-5319-448A-A332-BE23D77F360A}" type="presParOf" srcId="{9A1BB117-AAE6-4415-A355-09C893C185F3}" destId="{5E4D4282-4F74-4297-A8B0-AE819159D9DF}" srcOrd="2" destOrd="0" presId="urn:microsoft.com/office/officeart/2018/5/layout/IconLeafLabelList"/>
    <dgm:cxn modelId="{EC7B31D9-3570-4FD8-AD40-CF4B3DF7EE52}" type="presParOf" srcId="{9A1BB117-AAE6-4415-A355-09C893C185F3}" destId="{1E1D7599-8D54-4E29-9F65-E3F3E4EE1B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D2E83-9C94-4C08-BF9D-0C5585149031}">
      <dsp:nvSpPr>
        <dsp:cNvPr id="0" name=""/>
        <dsp:cNvSpPr/>
      </dsp:nvSpPr>
      <dsp:spPr>
        <a:xfrm>
          <a:off x="56292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87D11-ACAC-4780-9BF5-F12763BA79B4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49909-917F-4644-9747-F862CEBAE6CB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Goals</a:t>
          </a:r>
        </a:p>
      </dsp:txBody>
      <dsp:txXfrm>
        <a:off x="100682" y="2432898"/>
        <a:ext cx="2370489" cy="720000"/>
      </dsp:txXfrm>
    </dsp:sp>
    <dsp:sp modelId="{191624FF-83E4-449C-B956-2B4986CA6548}">
      <dsp:nvSpPr>
        <dsp:cNvPr id="0" name=""/>
        <dsp:cNvSpPr/>
      </dsp:nvSpPr>
      <dsp:spPr>
        <a:xfrm>
          <a:off x="334825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8402F-BDF8-4624-9DF8-91F1BE7A2A1B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65D38-A16B-4B03-A057-96930E6F862E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Collection and Tidying</a:t>
          </a:r>
        </a:p>
      </dsp:txBody>
      <dsp:txXfrm>
        <a:off x="2886007" y="2432898"/>
        <a:ext cx="2370489" cy="720000"/>
      </dsp:txXfrm>
    </dsp:sp>
    <dsp:sp modelId="{20F27D72-52AC-411C-A23F-455B75E981D4}">
      <dsp:nvSpPr>
        <dsp:cNvPr id="0" name=""/>
        <dsp:cNvSpPr/>
      </dsp:nvSpPr>
      <dsp:spPr>
        <a:xfrm>
          <a:off x="613357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D56BC-068F-4B3F-8729-9AD1A8DED933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3F4BE-C6D7-4577-8F6E-67A356697716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Approach</a:t>
          </a:r>
        </a:p>
      </dsp:txBody>
      <dsp:txXfrm>
        <a:off x="5671332" y="2432898"/>
        <a:ext cx="2370489" cy="720000"/>
      </dsp:txXfrm>
    </dsp:sp>
    <dsp:sp modelId="{640A4D44-DE81-4F84-AF31-A170C8C20D39}">
      <dsp:nvSpPr>
        <dsp:cNvPr id="0" name=""/>
        <dsp:cNvSpPr/>
      </dsp:nvSpPr>
      <dsp:spPr>
        <a:xfrm>
          <a:off x="891890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99C8E-E592-423C-A25E-F90E75118067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D7599-8D54-4E29-9F65-E3F3E4EE1BA2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Challenges &amp; Conclusions</a:t>
          </a:r>
        </a:p>
      </dsp:txBody>
      <dsp:txXfrm>
        <a:off x="8456657" y="24328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56553-F211-4DA9-A3C1-8808387E64B2}" type="datetimeFigureOut">
              <a:rPr lang="en-US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F0188-6396-48E1-9B1C-DC7CBC382C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The world is facing a plethora of mental disorders, majorly depression.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Most of the population is active on social media, and if we can detect depression in early stage, it would be helping the individual getting right support on time.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In this project, we are looking to detect the signs of depressions by performing sentiment analysis on social media text. We will be utilizing the twitter data for the same purpose.</a:t>
            </a:r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0188-6396-48E1-9B1C-DC7CBC382CC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Vader: for sarcasm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0188-6396-48E1-9B1C-DC7CBC382CC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Vader: for sarcasm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0188-6396-48E1-9B1C-DC7CBC382CC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E9F0-2E6C-4A6E-878D-EAECAF53EED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DB32-69CA-49BA-A13C-00A03315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atient-Health-Questionnaire-PHQ-9-lexicon-description-and-examples_tbl3_342942289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zanova/sentiment14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Detecting signs of depression </a:t>
            </a:r>
            <a:r>
              <a:rPr lang="en-IN" sz="4800" dirty="0" err="1">
                <a:solidFill>
                  <a:srgbClr val="FFFFFF"/>
                </a:solidFill>
              </a:rPr>
              <a:t>amongt</a:t>
            </a:r>
            <a:r>
              <a:rPr lang="en-IN" sz="4800" dirty="0">
                <a:solidFill>
                  <a:srgbClr val="FFFFFF"/>
                </a:solidFill>
              </a:rPr>
              <a:t> social media users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By</a:t>
            </a:r>
          </a:p>
          <a:p>
            <a:pPr algn="l"/>
            <a:r>
              <a:rPr lang="en-US">
                <a:cs typeface="Calibri"/>
              </a:rPr>
              <a:t>- Parth Bhatt</a:t>
            </a:r>
          </a:p>
          <a:p>
            <a:pPr algn="l"/>
            <a:r>
              <a:rPr lang="en-US">
                <a:cs typeface="Calibri"/>
              </a:rPr>
              <a:t>- Kavya Gajjar</a:t>
            </a:r>
          </a:p>
        </p:txBody>
      </p:sp>
    </p:spTree>
    <p:extLst>
      <p:ext uri="{BB962C8B-B14F-4D97-AF65-F5344CB8AC3E}">
        <p14:creationId xmlns:p14="http://schemas.microsoft.com/office/powerpoint/2010/main" val="79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233D-1F6F-4109-A34C-21B41833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Filtered tweets from signals 3-7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74AEA-A94C-4221-A1C9-EABF76B3659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FC31BBF6-36BC-44A2-8881-0F05A91B6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745" y="1768653"/>
            <a:ext cx="7640493" cy="4799992"/>
          </a:xfrm>
        </p:spPr>
      </p:pic>
    </p:spTree>
    <p:extLst>
      <p:ext uri="{BB962C8B-B14F-4D97-AF65-F5344CB8AC3E}">
        <p14:creationId xmlns:p14="http://schemas.microsoft.com/office/powerpoint/2010/main" val="258664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07D8-AC3F-4659-B36A-E333F010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Common Words and Bigrams from signal 3-7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45614B-8D78-4913-8A7E-FB08DD66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6" y="1890734"/>
            <a:ext cx="8549298" cy="4779894"/>
          </a:xfr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79B6B5B8-AD0D-452C-B3A0-7386E6E52DD4}"/>
              </a:ext>
            </a:extLst>
          </p:cNvPr>
          <p:cNvSpPr txBox="1"/>
          <p:nvPr/>
        </p:nvSpPr>
        <p:spPr>
          <a:xfrm>
            <a:off x="8848250" y="2156366"/>
            <a:ext cx="2614774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(smile, wide)</a:t>
            </a:r>
            <a:endParaRPr lang="en-US" sz="1400">
              <a:cs typeface="Calibri"/>
            </a:endParaRPr>
          </a:p>
          <a:p>
            <a:r>
              <a:rPr lang="en-US" sz="1400"/>
              <a:t>(afraid, loneliness)</a:t>
            </a:r>
            <a:endParaRPr lang="en-US" sz="1400">
              <a:cs typeface="Calibri"/>
            </a:endParaRPr>
          </a:p>
          <a:p>
            <a:r>
              <a:rPr lang="en-US" sz="1400"/>
              <a:t>(feel, lonely)</a:t>
            </a:r>
            <a:endParaRPr lang="en-US" sz="1400">
              <a:cs typeface="Calibri"/>
            </a:endParaRPr>
          </a:p>
          <a:p>
            <a:r>
              <a:rPr lang="en-US" sz="1400"/>
              <a:t>(suicide, squad)</a:t>
            </a:r>
            <a:endParaRPr lang="en-US" sz="1400">
              <a:cs typeface="Calibri"/>
            </a:endParaRPr>
          </a:p>
          <a:p>
            <a:r>
              <a:rPr lang="en-US" sz="1400"/>
              <a:t>(commit, suicide)</a:t>
            </a:r>
            <a:endParaRPr lang="en-US" sz="1400">
              <a:cs typeface="Calibri"/>
            </a:endParaRPr>
          </a:p>
          <a:p>
            <a:r>
              <a:rPr lang="en-US" sz="1400"/>
              <a:t>(committed, suicide)</a:t>
            </a:r>
            <a:endParaRPr lang="en-US" sz="1400">
              <a:cs typeface="Calibri"/>
            </a:endParaRPr>
          </a:p>
          <a:p>
            <a:r>
              <a:rPr lang="en-US" sz="1400"/>
              <a:t>(feeling, lonely)</a:t>
            </a:r>
            <a:endParaRPr lang="en-US" sz="1400">
              <a:cs typeface="Calibri"/>
            </a:endParaRPr>
          </a:p>
          <a:p>
            <a:r>
              <a:rPr lang="en-US" sz="1400"/>
              <a:t>(mental, health)</a:t>
            </a:r>
            <a:endParaRPr lang="en-US" sz="1400">
              <a:cs typeface="Calibri"/>
            </a:endParaRPr>
          </a:p>
          <a:p>
            <a:r>
              <a:rPr lang="en-US" sz="1400"/>
              <a:t>(hopeless, romantic)</a:t>
            </a:r>
            <a:endParaRPr lang="en-US" sz="1400">
              <a:cs typeface="Calibri"/>
            </a:endParaRPr>
          </a:p>
          <a:p>
            <a:r>
              <a:rPr lang="en-US" sz="1400"/>
              <a:t>(anxiety, depression)</a:t>
            </a:r>
            <a:endParaRPr lang="en-US" sz="1400">
              <a:cs typeface="Calibri"/>
            </a:endParaRPr>
          </a:p>
          <a:p>
            <a:r>
              <a:rPr lang="en-US" sz="1400"/>
              <a:t>(suicide, bomber)</a:t>
            </a:r>
            <a:endParaRPr lang="en-US" sz="1400">
              <a:cs typeface="Calibri"/>
            </a:endParaRPr>
          </a:p>
          <a:p>
            <a:r>
              <a:rPr lang="en-US" sz="1400"/>
              <a:t>(depression, anxiety)</a:t>
            </a:r>
            <a:endParaRPr lang="en-US" sz="1400">
              <a:cs typeface="Calibri"/>
            </a:endParaRPr>
          </a:p>
          <a:p>
            <a:r>
              <a:rPr lang="en-US" sz="1400"/>
              <a:t>(sad, lonely)</a:t>
            </a:r>
            <a:endParaRPr lang="en-US" sz="1400">
              <a:cs typeface="Calibri"/>
            </a:endParaRPr>
          </a:p>
          <a:p>
            <a:r>
              <a:rPr lang="en-US" sz="1400"/>
              <a:t>(social, media)</a:t>
            </a:r>
            <a:endParaRPr lang="en-US" sz="1400">
              <a:cs typeface="Calibri"/>
            </a:endParaRPr>
          </a:p>
          <a:p>
            <a:r>
              <a:rPr lang="en-US" sz="1400"/>
              <a:t>(get, lonely)</a:t>
            </a:r>
            <a:endParaRPr lang="en-US" sz="1400">
              <a:cs typeface="Calibri"/>
            </a:endParaRPr>
          </a:p>
          <a:p>
            <a:r>
              <a:rPr lang="en-US" sz="1400"/>
              <a:t>(suicide, prevention)</a:t>
            </a:r>
            <a:endParaRPr lang="en-US" sz="1400">
              <a:cs typeface="Calibri"/>
            </a:endParaRPr>
          </a:p>
          <a:p>
            <a:r>
              <a:rPr lang="en-US" sz="1400"/>
              <a:t>(committing, suicide)</a:t>
            </a:r>
            <a:endParaRPr lang="en-US" sz="1400">
              <a:cs typeface="Calibri"/>
            </a:endParaRPr>
          </a:p>
          <a:p>
            <a:r>
              <a:rPr lang="en-US" sz="1400"/>
              <a:t>(seasonal, depression)</a:t>
            </a:r>
            <a:endParaRPr lang="en-US" sz="1400">
              <a:cs typeface="Calibri"/>
            </a:endParaRPr>
          </a:p>
          <a:p>
            <a:r>
              <a:rPr lang="en-US" sz="1400"/>
              <a:t>(female, suicide)</a:t>
            </a:r>
            <a:endParaRPr lang="en-US" sz="1400">
              <a:cs typeface="Calibri"/>
            </a:endParaRPr>
          </a:p>
          <a:p>
            <a:r>
              <a:rPr lang="en-US" sz="1400"/>
              <a:t>(</a:t>
            </a:r>
            <a:r>
              <a:rPr lang="en-US" sz="1400" err="1"/>
              <a:t>dont</a:t>
            </a:r>
            <a:r>
              <a:rPr lang="en-US" sz="1400"/>
              <a:t>, know)</a:t>
            </a:r>
            <a:endParaRPr lang="en-US" sz="1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27B30-BB43-4D29-BDD4-72442077BA89}"/>
              </a:ext>
            </a:extLst>
          </p:cNvPr>
          <p:cNvSpPr txBox="1"/>
          <p:nvPr/>
        </p:nvSpPr>
        <p:spPr>
          <a:xfrm>
            <a:off x="8850351" y="17879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Most Frequent Bigrams</a:t>
            </a:r>
          </a:p>
        </p:txBody>
      </p:sp>
    </p:spTree>
    <p:extLst>
      <p:ext uri="{BB962C8B-B14F-4D97-AF65-F5344CB8AC3E}">
        <p14:creationId xmlns:p14="http://schemas.microsoft.com/office/powerpoint/2010/main" val="85170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233D-1F6F-4109-A34C-21B41833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D371-7491-4F9E-A786-6D22B8CE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Baseline model: Linear Regression</a:t>
            </a:r>
          </a:p>
          <a:p>
            <a:pPr lvl="1"/>
            <a:r>
              <a:rPr lang="en-US" sz="1600">
                <a:cs typeface="Calibri"/>
              </a:rPr>
              <a:t>Accuracy: 79.6%</a:t>
            </a:r>
          </a:p>
          <a:p>
            <a:pPr lvl="1"/>
            <a:r>
              <a:rPr lang="en-US" sz="1600">
                <a:cs typeface="Calibri"/>
              </a:rPr>
              <a:t>Recall: 26%</a:t>
            </a:r>
          </a:p>
          <a:p>
            <a:r>
              <a:rPr lang="en-US" sz="2000">
                <a:cs typeface="Calibri"/>
              </a:rPr>
              <a:t>Benchmark model: LSTM (Autoencoder)</a:t>
            </a:r>
          </a:p>
          <a:p>
            <a:pPr lvl="1"/>
            <a:r>
              <a:rPr lang="en-US" sz="1600">
                <a:cs typeface="Calibri"/>
              </a:rPr>
              <a:t>Accuracy: 86% </a:t>
            </a:r>
          </a:p>
          <a:p>
            <a:pPr lvl="1"/>
            <a:r>
              <a:rPr lang="en-US" sz="1600">
                <a:cs typeface="Calibri"/>
              </a:rPr>
              <a:t>Recall: 53.8%</a:t>
            </a:r>
          </a:p>
          <a:p>
            <a:r>
              <a:rPr lang="en-US" sz="2000">
                <a:cs typeface="Calibri"/>
              </a:rPr>
              <a:t>Proposed model: Semi-supervised LDA + Vader(Sentiment Analysis)</a:t>
            </a:r>
          </a:p>
          <a:p>
            <a:pPr lvl="1"/>
            <a:r>
              <a:rPr lang="en-US" sz="1600">
                <a:cs typeface="Calibri"/>
              </a:rPr>
              <a:t>We want to achieve a recall &gt; 60%</a:t>
            </a:r>
          </a:p>
          <a:p>
            <a:pPr lvl="1"/>
            <a:r>
              <a:rPr lang="en-US" sz="1600">
                <a:cs typeface="Calibri"/>
              </a:rPr>
              <a:t>We were planning to use PSSLDA or guided LDA</a:t>
            </a:r>
          </a:p>
        </p:txBody>
      </p:sp>
    </p:spTree>
    <p:extLst>
      <p:ext uri="{BB962C8B-B14F-4D97-AF65-F5344CB8AC3E}">
        <p14:creationId xmlns:p14="http://schemas.microsoft.com/office/powerpoint/2010/main" val="149779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233D-1F6F-4109-A34C-21B41833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Challenges and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D371-7491-4F9E-A786-6D22B8CE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The dataset is fairly old. </a:t>
            </a:r>
          </a:p>
          <a:p>
            <a:pPr lvl="1"/>
            <a:r>
              <a:rPr lang="en-US" sz="2000">
                <a:ea typeface="+mn-lt"/>
                <a:cs typeface="+mn-lt"/>
              </a:rPr>
              <a:t>Alternative: Scrapped tweets from twitter API</a:t>
            </a:r>
          </a:p>
          <a:p>
            <a:pPr lvl="1"/>
            <a:r>
              <a:rPr lang="en-US" sz="2000">
                <a:ea typeface="+mn-lt"/>
                <a:cs typeface="+mn-lt"/>
              </a:rPr>
              <a:t>Limitation: Can only scrap 1000 tweets every 15 mins with a cap of 500,000 tweets per month</a:t>
            </a:r>
          </a:p>
          <a:p>
            <a:r>
              <a:rPr lang="en-US" sz="2000">
                <a:cs typeface="Calibri"/>
              </a:rPr>
              <a:t>The proposed model PSSLDA/ guided LDA libraries were last updated 11/6 years ago respectively, and are not compatible with the python 3   </a:t>
            </a:r>
          </a:p>
          <a:p>
            <a:pPr lvl="1"/>
            <a:r>
              <a:rPr lang="en-US" sz="1600">
                <a:cs typeface="Calibri"/>
              </a:rPr>
              <a:t>Alternative: We are using </a:t>
            </a:r>
            <a:r>
              <a:rPr lang="en-US" sz="1600" err="1">
                <a:cs typeface="Calibri"/>
              </a:rPr>
              <a:t>gensim</a:t>
            </a:r>
            <a:r>
              <a:rPr lang="en-US" sz="1600">
                <a:cs typeface="Calibri"/>
              </a:rPr>
              <a:t> guided LDA module</a:t>
            </a:r>
          </a:p>
          <a:p>
            <a:pPr lvl="1"/>
            <a:r>
              <a:rPr lang="en-US" sz="1600">
                <a:cs typeface="Calibri"/>
              </a:rPr>
              <a:t>Limitation: No </a:t>
            </a:r>
            <a:r>
              <a:rPr lang="en-US" sz="1600" err="1">
                <a:cs typeface="Calibri"/>
              </a:rPr>
              <a:t>parellelization</a:t>
            </a:r>
            <a:r>
              <a:rPr lang="en-US" sz="1600">
                <a:cs typeface="Calibri"/>
              </a:rPr>
              <a:t> or complete unsupervised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3722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9618-2F45-4604-AFFA-2678752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Appendix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629D4C3-0125-42D1-88EC-D984A11C6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417" y="1890734"/>
            <a:ext cx="7344347" cy="3683358"/>
          </a:xfrm>
        </p:spPr>
      </p:pic>
    </p:spTree>
    <p:extLst>
      <p:ext uri="{BB962C8B-B14F-4D97-AF65-F5344CB8AC3E}">
        <p14:creationId xmlns:p14="http://schemas.microsoft.com/office/powerpoint/2010/main" val="20951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CD39-D577-4F49-BE26-872D9AE5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Agenda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0C432DA-E762-43A0-A3AB-185BF9960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319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06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85A2E-9FF5-45EC-A9A6-D97D61F2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Goals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9356-B1FB-4BD6-B37B-3DF80E27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alibri"/>
              </a:rPr>
              <a:t>Detect the signs of depressions in users based on their social media text/post.</a:t>
            </a:r>
            <a:endParaRPr lang="en-US" sz="2000">
              <a:latin typeface="Calibri"/>
              <a:cs typeface="Calibri"/>
            </a:endParaRPr>
          </a:p>
          <a:p>
            <a:r>
              <a:rPr lang="en-US" sz="2000">
                <a:cs typeface="Calibri"/>
              </a:rPr>
              <a:t>Categorize the depression levels based on PHQ-9 questionnaire. 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90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07D8-AC3F-4659-B36A-E333F010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PHQ-9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32EC1DC-E4A1-44DD-82B2-C91BD0968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70" y="1973140"/>
            <a:ext cx="7573707" cy="4481301"/>
          </a:xfr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FE7658BA-18D4-4701-944F-BB928D2DA230}"/>
              </a:ext>
            </a:extLst>
          </p:cNvPr>
          <p:cNvSpPr txBox="1"/>
          <p:nvPr/>
        </p:nvSpPr>
        <p:spPr>
          <a:xfrm>
            <a:off x="10277475" y="63531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3"/>
              </a:rPr>
              <a:t>SourceLink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34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D554-EB0D-4B45-96F7-80D1EF34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Data Collection and Tidying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0F9A-B904-4A08-8177-0A307E75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have utilized the </a:t>
            </a:r>
            <a:r>
              <a:rPr lang="en-US" sz="1700">
                <a:ea typeface="+mn-lt"/>
                <a:cs typeface="+mn-lt"/>
                <a:hlinkClick r:id="rId2"/>
              </a:rPr>
              <a:t>twitter sentiment tweets</a:t>
            </a:r>
            <a:r>
              <a:rPr lang="en-US" sz="1700">
                <a:ea typeface="+mn-lt"/>
                <a:cs typeface="+mn-lt"/>
              </a:rPr>
              <a:t> dataset from Kaggle.</a:t>
            </a:r>
          </a:p>
          <a:p>
            <a:r>
              <a:rPr lang="en-US" sz="1700">
                <a:ea typeface="+mn-lt"/>
                <a:cs typeface="+mn-lt"/>
              </a:rPr>
              <a:t>The dataset contains 1.6M tweets extracted using the twitter API. </a:t>
            </a:r>
          </a:p>
          <a:p>
            <a:r>
              <a:rPr lang="en-US" sz="1700">
                <a:ea typeface="+mn-lt"/>
                <a:cs typeface="+mn-lt"/>
              </a:rPr>
              <a:t>Collected tweets are from April-June 2009</a:t>
            </a:r>
          </a:p>
          <a:p>
            <a:r>
              <a:rPr lang="en-US" sz="1700">
                <a:ea typeface="+mn-lt"/>
                <a:cs typeface="+mn-lt"/>
              </a:rPr>
              <a:t>The tweets have been annotated (0 = negative, 4 = positive) and they can be used to detect sentiment.</a:t>
            </a:r>
          </a:p>
          <a:p>
            <a:r>
              <a:rPr lang="en-US" sz="1700">
                <a:ea typeface="+mn-lt"/>
                <a:cs typeface="+mn-lt"/>
              </a:rPr>
              <a:t>The dataset contains the following 6 fields:</a:t>
            </a:r>
          </a:p>
          <a:p>
            <a:pPr lvl="1"/>
            <a:r>
              <a:rPr lang="en-US" sz="1700" i="1">
                <a:ea typeface="+mn-lt"/>
                <a:cs typeface="+mn-lt"/>
              </a:rPr>
              <a:t>target: the polarity of the tweet (0 = negative, 4 = positive)</a:t>
            </a:r>
            <a:endParaRPr lang="en-US" sz="1700" i="1">
              <a:cs typeface="Calibri" panose="020F0502020204030204"/>
            </a:endParaRPr>
          </a:p>
          <a:p>
            <a:pPr lvl="1"/>
            <a:r>
              <a:rPr lang="en-US" sz="1700" i="1">
                <a:ea typeface="+mn-lt"/>
                <a:cs typeface="+mn-lt"/>
              </a:rPr>
              <a:t>ids: The id of the tweet (2087)</a:t>
            </a:r>
            <a:endParaRPr lang="en-US" sz="1700" i="1">
              <a:cs typeface="Calibri" panose="020F0502020204030204"/>
            </a:endParaRPr>
          </a:p>
          <a:p>
            <a:pPr lvl="1"/>
            <a:r>
              <a:rPr lang="en-US" sz="1700" i="1">
                <a:ea typeface="+mn-lt"/>
                <a:cs typeface="+mn-lt"/>
              </a:rPr>
              <a:t>date: the date of the tweet (Sat May 16 23:58:44 UTC 2009)</a:t>
            </a:r>
            <a:endParaRPr lang="en-US" sz="1700" i="1">
              <a:cs typeface="Calibri" panose="020F0502020204030204"/>
            </a:endParaRPr>
          </a:p>
          <a:p>
            <a:pPr lvl="1"/>
            <a:r>
              <a:rPr lang="en-US" sz="1700" i="1">
                <a:ea typeface="+mn-lt"/>
                <a:cs typeface="+mn-lt"/>
              </a:rPr>
              <a:t>flag: The query (</a:t>
            </a:r>
            <a:r>
              <a:rPr lang="en-US" sz="1700" i="1" err="1">
                <a:ea typeface="+mn-lt"/>
                <a:cs typeface="+mn-lt"/>
              </a:rPr>
              <a:t>lyx</a:t>
            </a:r>
            <a:r>
              <a:rPr lang="en-US" sz="1700" i="1">
                <a:ea typeface="+mn-lt"/>
                <a:cs typeface="+mn-lt"/>
              </a:rPr>
              <a:t>). If there is no query, then this value is NO_QUERY.</a:t>
            </a:r>
            <a:endParaRPr lang="en-US" sz="1700" i="1">
              <a:cs typeface="Calibri" panose="020F0502020204030204"/>
            </a:endParaRPr>
          </a:p>
          <a:p>
            <a:pPr lvl="1"/>
            <a:r>
              <a:rPr lang="en-US" sz="1700" i="1">
                <a:ea typeface="+mn-lt"/>
                <a:cs typeface="+mn-lt"/>
              </a:rPr>
              <a:t>user: the user that tweeted.</a:t>
            </a:r>
            <a:endParaRPr lang="en-US" sz="1700" i="1">
              <a:cs typeface="Calibri" panose="020F0502020204030204"/>
            </a:endParaRPr>
          </a:p>
          <a:p>
            <a:pPr lvl="1"/>
            <a:r>
              <a:rPr lang="en-US" sz="1700" i="1">
                <a:ea typeface="+mn-lt"/>
                <a:cs typeface="+mn-lt"/>
              </a:rPr>
              <a:t>text: the text of the tweet (</a:t>
            </a:r>
            <a:r>
              <a:rPr lang="en-US" sz="1700" i="1" err="1">
                <a:ea typeface="+mn-lt"/>
                <a:cs typeface="+mn-lt"/>
              </a:rPr>
              <a:t>Lyx</a:t>
            </a:r>
            <a:r>
              <a:rPr lang="en-US" sz="1700" i="1">
                <a:ea typeface="+mn-lt"/>
                <a:cs typeface="+mn-lt"/>
              </a:rPr>
              <a:t> is cool)</a:t>
            </a:r>
            <a:endParaRPr lang="en-US" sz="1700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814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D554-EB0D-4B45-96F7-80D1EF34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Data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6CF8D48-8819-492C-B5DF-4EC2A55F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39" y="2818745"/>
            <a:ext cx="10557245" cy="2489982"/>
          </a:xfrm>
        </p:spPr>
      </p:pic>
    </p:spTree>
    <p:extLst>
      <p:ext uri="{BB962C8B-B14F-4D97-AF65-F5344CB8AC3E}">
        <p14:creationId xmlns:p14="http://schemas.microsoft.com/office/powerpoint/2010/main" val="34876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D554-EB0D-4B45-96F7-80D1EF34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Original Text and Cleaned text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B625A637-995B-4A3E-B8F3-60D1E45AA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2136"/>
            <a:ext cx="10515600" cy="3078315"/>
          </a:xfrm>
        </p:spPr>
      </p:pic>
    </p:spTree>
    <p:extLst>
      <p:ext uri="{BB962C8B-B14F-4D97-AF65-F5344CB8AC3E}">
        <p14:creationId xmlns:p14="http://schemas.microsoft.com/office/powerpoint/2010/main" val="253293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233D-1F6F-4109-A34C-21B41833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Negative Tweets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74AEA-A94C-4221-A1C9-EABF76B3659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FBDB469F-56E4-4768-BE5D-FA4FF43E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587" y="1990965"/>
            <a:ext cx="9328091" cy="4667639"/>
          </a:xfrm>
        </p:spPr>
      </p:pic>
    </p:spTree>
    <p:extLst>
      <p:ext uri="{BB962C8B-B14F-4D97-AF65-F5344CB8AC3E}">
        <p14:creationId xmlns:p14="http://schemas.microsoft.com/office/powerpoint/2010/main" val="35051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233D-1F6F-4109-A34C-21B41833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Positive Tweets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1FADBA6-D83B-458B-AA40-438E98440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81" y="2037839"/>
            <a:ext cx="8768508" cy="43878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74AEA-A94C-4221-A1C9-EABF76B3659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110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Detecting signs of depression amongt social media users</vt:lpstr>
      <vt:lpstr>Agenda</vt:lpstr>
      <vt:lpstr>Goals</vt:lpstr>
      <vt:lpstr>PHQ-9</vt:lpstr>
      <vt:lpstr>Data Collection and Tidying</vt:lpstr>
      <vt:lpstr>Data</vt:lpstr>
      <vt:lpstr>Original Text and Cleaned text</vt:lpstr>
      <vt:lpstr>Negative Tweets</vt:lpstr>
      <vt:lpstr>Positive Tweets</vt:lpstr>
      <vt:lpstr>Filtered tweets from signals 3-7</vt:lpstr>
      <vt:lpstr>Common Words and Bigrams from signal 3-7</vt:lpstr>
      <vt:lpstr>Approach</vt:lpstr>
      <vt:lpstr>Challenges and Conclusions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depression in social media content</dc:title>
  <dc:creator>Microsoft account</dc:creator>
  <cp:lastModifiedBy>Parth Bhatt</cp:lastModifiedBy>
  <cp:revision>3</cp:revision>
  <dcterms:created xsi:type="dcterms:W3CDTF">2021-08-08T18:37:09Z</dcterms:created>
  <dcterms:modified xsi:type="dcterms:W3CDTF">2021-08-18T12:55:50Z</dcterms:modified>
</cp:coreProperties>
</file>