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Exo 2"/>
      <p:regular r:id="rId24"/>
      <p:bold r:id="rId25"/>
      <p:italic r:id="rId26"/>
      <p:boldItalic r:id="rId27"/>
    </p:embeddedFont>
    <p:embeddedFont>
      <p:font typeface="Barlow SemiBold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Exo2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xo2-italic.fntdata"/><Relationship Id="rId25" Type="http://schemas.openxmlformats.org/officeDocument/2006/relationships/font" Target="fonts/Exo2-bold.fntdata"/><Relationship Id="rId28" Type="http://schemas.openxmlformats.org/officeDocument/2006/relationships/font" Target="fonts/BarlowSemiBold-regular.fntdata"/><Relationship Id="rId27" Type="http://schemas.openxmlformats.org/officeDocument/2006/relationships/font" Target="fonts/Exo2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Bold-boldItalic.fntdata"/><Relationship Id="rId30" Type="http://schemas.openxmlformats.org/officeDocument/2006/relationships/font" Target="fonts/BarlowSemiBold-italic.fntdata"/><Relationship Id="rId11" Type="http://schemas.openxmlformats.org/officeDocument/2006/relationships/slide" Target="slides/slide7.xml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e19a8e5d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e19a8e5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3879843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43879843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e14d50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e14d50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38798438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38798438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43879843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43879843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438798438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438798438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an exchange format for modeling all parts of a virtual city. It based on GML3 schema (XML based). Not focused on individual buildings it is on a city level, not just being a visulatition tool but model the urban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38798438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38798438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exchange format for modeling all parts of a virtual city. It based on GML3 schema (XML based). Not focused on individual buildings it is on a city level, not just being a visulatition tool but model the urban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438798438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438798438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438798438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438798438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rect b="b" l="l" r="r" t="t"/>
              <a:pathLst>
                <a:path extrusionOk="0" h="131386" w="145912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rect b="b" l="l" r="r" t="t"/>
              <a:pathLst>
                <a:path extrusionOk="0" h="160306" w="28575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rect b="b" l="l" r="r" t="t"/>
              <a:pathLst>
                <a:path extrusionOk="0" h="7335" w="13824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rect b="b" l="l" r="r" t="t"/>
              <a:pathLst>
                <a:path extrusionOk="0" h="7335" w="13419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rect b="b" l="l" r="r" t="t"/>
              <a:pathLst>
                <a:path extrusionOk="0" h="7335" w="13432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rect b="b" l="l" r="r" t="t"/>
              <a:pathLst>
                <a:path extrusionOk="0" h="7336" w="17146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rect b="b" l="l" r="r" t="t"/>
              <a:pathLst>
                <a:path extrusionOk="0" h="7347" w="16884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rect b="b" l="l" r="r" t="t"/>
              <a:pathLst>
                <a:path extrusionOk="0" h="7347" w="16896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rect b="b" l="l" r="r" t="t"/>
              <a:pathLst>
                <a:path extrusionOk="0" h="7335" w="12776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89050" y="1587225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2146150" y="2968625"/>
            <a:ext cx="48516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8" name="Google Shape;128;p11"/>
          <p:cNvGrpSpPr/>
          <p:nvPr/>
        </p:nvGrpSpPr>
        <p:grpSpPr>
          <a:xfrm>
            <a:off x="-749498" y="-166025"/>
            <a:ext cx="11073295" cy="7462172"/>
            <a:chOff x="-749498" y="-166025"/>
            <a:chExt cx="11073295" cy="7462172"/>
          </a:xfrm>
        </p:grpSpPr>
        <p:sp>
          <p:nvSpPr>
            <p:cNvPr id="129" name="Google Shape;129;p11"/>
            <p:cNvSpPr/>
            <p:nvPr/>
          </p:nvSpPr>
          <p:spPr>
            <a:xfrm>
              <a:off x="-72625" y="261147"/>
              <a:ext cx="904925" cy="118700"/>
            </a:xfrm>
            <a:custGeom>
              <a:rect b="b" l="l" r="r" t="t"/>
              <a:pathLst>
                <a:path extrusionOk="0" h="4748" w="36197">
                  <a:moveTo>
                    <a:pt x="0" y="4524"/>
                  </a:moveTo>
                  <a:cubicBezTo>
                    <a:pt x="1155" y="4152"/>
                    <a:pt x="4767" y="2625"/>
                    <a:pt x="6927" y="2290"/>
                  </a:cubicBezTo>
                  <a:cubicBezTo>
                    <a:pt x="9087" y="1955"/>
                    <a:pt x="10576" y="2476"/>
                    <a:pt x="12959" y="2513"/>
                  </a:cubicBezTo>
                  <a:cubicBezTo>
                    <a:pt x="15342" y="2550"/>
                    <a:pt x="18993" y="2923"/>
                    <a:pt x="21227" y="2513"/>
                  </a:cubicBezTo>
                  <a:cubicBezTo>
                    <a:pt x="23461" y="2104"/>
                    <a:pt x="24317" y="168"/>
                    <a:pt x="26365" y="56"/>
                  </a:cubicBezTo>
                  <a:cubicBezTo>
                    <a:pt x="28413" y="-56"/>
                    <a:pt x="31876" y="1061"/>
                    <a:pt x="33515" y="1843"/>
                  </a:cubicBezTo>
                  <a:cubicBezTo>
                    <a:pt x="35154" y="2625"/>
                    <a:pt x="35750" y="4264"/>
                    <a:pt x="36197" y="474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0" name="Google Shape;130;p11"/>
            <p:cNvGrpSpPr/>
            <p:nvPr/>
          </p:nvGrpSpPr>
          <p:grpSpPr>
            <a:xfrm>
              <a:off x="-749498" y="-166025"/>
              <a:ext cx="11073295" cy="7462172"/>
              <a:chOff x="-749498" y="-166025"/>
              <a:chExt cx="11073295" cy="7462172"/>
            </a:xfrm>
          </p:grpSpPr>
          <p:sp>
            <p:nvSpPr>
              <p:cNvPr id="131" name="Google Shape;131;p11"/>
              <p:cNvSpPr/>
              <p:nvPr/>
            </p:nvSpPr>
            <p:spPr>
              <a:xfrm flipH="1" rot="993073">
                <a:off x="8559736" y="1460242"/>
                <a:ext cx="1599286" cy="1389460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7920300" y="135212"/>
                <a:ext cx="1242150" cy="916325"/>
              </a:xfrm>
              <a:custGeom>
                <a:rect b="b" l="l" r="r" t="t"/>
                <a:pathLst>
                  <a:path extrusionOk="0" h="36653" w="49686">
                    <a:moveTo>
                      <a:pt x="0" y="10826"/>
                    </a:moveTo>
                    <a:cubicBezTo>
                      <a:pt x="2337" y="10949"/>
                      <a:pt x="10331" y="12548"/>
                      <a:pt x="14020" y="11564"/>
                    </a:cubicBezTo>
                    <a:cubicBezTo>
                      <a:pt x="17710" y="10580"/>
                      <a:pt x="19677" y="6809"/>
                      <a:pt x="22137" y="4923"/>
                    </a:cubicBezTo>
                    <a:cubicBezTo>
                      <a:pt x="24597" y="3037"/>
                      <a:pt x="26113" y="823"/>
                      <a:pt x="28778" y="249"/>
                    </a:cubicBezTo>
                    <a:cubicBezTo>
                      <a:pt x="31443" y="-325"/>
                      <a:pt x="35583" y="167"/>
                      <a:pt x="38125" y="1479"/>
                    </a:cubicBezTo>
                    <a:cubicBezTo>
                      <a:pt x="40667" y="2791"/>
                      <a:pt x="42758" y="3980"/>
                      <a:pt x="44029" y="8120"/>
                    </a:cubicBezTo>
                    <a:cubicBezTo>
                      <a:pt x="45300" y="12261"/>
                      <a:pt x="45299" y="21977"/>
                      <a:pt x="45750" y="26322"/>
                    </a:cubicBezTo>
                    <a:cubicBezTo>
                      <a:pt x="46201" y="30668"/>
                      <a:pt x="46078" y="32471"/>
                      <a:pt x="46734" y="34193"/>
                    </a:cubicBezTo>
                    <a:cubicBezTo>
                      <a:pt x="47390" y="35915"/>
                      <a:pt x="49194" y="36243"/>
                      <a:pt x="49686" y="36653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3" name="Google Shape;133;p11"/>
              <p:cNvSpPr/>
              <p:nvPr/>
            </p:nvSpPr>
            <p:spPr>
              <a:xfrm>
                <a:off x="1192975" y="3775675"/>
                <a:ext cx="141425" cy="461200"/>
              </a:xfrm>
              <a:custGeom>
                <a:rect b="b" l="l" r="r" t="t"/>
                <a:pathLst>
                  <a:path extrusionOk="0" h="18448" w="5657">
                    <a:moveTo>
                      <a:pt x="0" y="18448"/>
                    </a:moveTo>
                    <a:cubicBezTo>
                      <a:pt x="287" y="17833"/>
                      <a:pt x="1434" y="16275"/>
                      <a:pt x="1721" y="14758"/>
                    </a:cubicBezTo>
                    <a:cubicBezTo>
                      <a:pt x="2008" y="13241"/>
                      <a:pt x="1270" y="11028"/>
                      <a:pt x="1721" y="9347"/>
                    </a:cubicBezTo>
                    <a:cubicBezTo>
                      <a:pt x="2172" y="7666"/>
                      <a:pt x="3771" y="6231"/>
                      <a:pt x="4427" y="4673"/>
                    </a:cubicBezTo>
                    <a:cubicBezTo>
                      <a:pt x="5083" y="3115"/>
                      <a:pt x="5452" y="779"/>
                      <a:pt x="565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" name="Google Shape;134;p11"/>
              <p:cNvSpPr/>
              <p:nvPr/>
            </p:nvSpPr>
            <p:spPr>
              <a:xfrm flipH="1">
                <a:off x="-749498" y="3841886"/>
                <a:ext cx="3975897" cy="3454261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-36900" y="2490475"/>
                <a:ext cx="412125" cy="2459700"/>
              </a:xfrm>
              <a:custGeom>
                <a:rect b="b" l="l" r="r" t="t"/>
                <a:pathLst>
                  <a:path extrusionOk="0" h="98388" w="16485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6" name="Google Shape;136;p11"/>
              <p:cNvSpPr/>
              <p:nvPr/>
            </p:nvSpPr>
            <p:spPr>
              <a:xfrm>
                <a:off x="166025" y="4062114"/>
                <a:ext cx="1734100" cy="736475"/>
              </a:xfrm>
              <a:custGeom>
                <a:rect b="b" l="l" r="r" t="t"/>
                <a:pathLst>
                  <a:path extrusionOk="0" h="29459" w="69364">
                    <a:moveTo>
                      <a:pt x="0" y="12893"/>
                    </a:moveTo>
                    <a:cubicBezTo>
                      <a:pt x="1312" y="12729"/>
                      <a:pt x="5329" y="12975"/>
                      <a:pt x="7871" y="11909"/>
                    </a:cubicBezTo>
                    <a:cubicBezTo>
                      <a:pt x="10413" y="10843"/>
                      <a:pt x="13569" y="8220"/>
                      <a:pt x="15250" y="6498"/>
                    </a:cubicBezTo>
                    <a:cubicBezTo>
                      <a:pt x="16931" y="4776"/>
                      <a:pt x="15783" y="2644"/>
                      <a:pt x="17956" y="1578"/>
                    </a:cubicBezTo>
                    <a:cubicBezTo>
                      <a:pt x="20129" y="512"/>
                      <a:pt x="25130" y="20"/>
                      <a:pt x="28287" y="102"/>
                    </a:cubicBezTo>
                    <a:cubicBezTo>
                      <a:pt x="31444" y="184"/>
                      <a:pt x="33739" y="-472"/>
                      <a:pt x="36896" y="2070"/>
                    </a:cubicBezTo>
                    <a:cubicBezTo>
                      <a:pt x="40053" y="4612"/>
                      <a:pt x="44193" y="11704"/>
                      <a:pt x="47227" y="15353"/>
                    </a:cubicBezTo>
                    <a:cubicBezTo>
                      <a:pt x="50261" y="19002"/>
                      <a:pt x="51859" y="21666"/>
                      <a:pt x="55098" y="23962"/>
                    </a:cubicBezTo>
                    <a:cubicBezTo>
                      <a:pt x="58337" y="26258"/>
                      <a:pt x="64281" y="28307"/>
                      <a:pt x="66659" y="29127"/>
                    </a:cubicBezTo>
                    <a:cubicBezTo>
                      <a:pt x="69037" y="29947"/>
                      <a:pt x="68913" y="28922"/>
                      <a:pt x="69364" y="2888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7" name="Google Shape;137;p11"/>
              <p:cNvSpPr/>
              <p:nvPr/>
            </p:nvSpPr>
            <p:spPr>
              <a:xfrm>
                <a:off x="-92250" y="1830175"/>
                <a:ext cx="2496703" cy="3390662"/>
              </a:xfrm>
              <a:custGeom>
                <a:rect b="b" l="l" r="r" t="t"/>
                <a:pathLst>
                  <a:path extrusionOk="0" h="130611" w="96175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" name="Google Shape;138;p11"/>
              <p:cNvSpPr/>
              <p:nvPr/>
            </p:nvSpPr>
            <p:spPr>
              <a:xfrm>
                <a:off x="7034800" y="245975"/>
                <a:ext cx="737900" cy="750725"/>
              </a:xfrm>
              <a:custGeom>
                <a:rect b="b" l="l" r="r" t="t"/>
                <a:pathLst>
                  <a:path extrusionOk="0" h="30029" w="29516">
                    <a:moveTo>
                      <a:pt x="29516" y="0"/>
                    </a:moveTo>
                    <a:cubicBezTo>
                      <a:pt x="27753" y="656"/>
                      <a:pt x="22138" y="2213"/>
                      <a:pt x="18940" y="3935"/>
                    </a:cubicBezTo>
                    <a:cubicBezTo>
                      <a:pt x="15743" y="5657"/>
                      <a:pt x="11725" y="8199"/>
                      <a:pt x="10331" y="10331"/>
                    </a:cubicBezTo>
                    <a:cubicBezTo>
                      <a:pt x="8937" y="12463"/>
                      <a:pt x="10289" y="14840"/>
                      <a:pt x="10576" y="16726"/>
                    </a:cubicBezTo>
                    <a:cubicBezTo>
                      <a:pt x="10863" y="18612"/>
                      <a:pt x="12462" y="19595"/>
                      <a:pt x="12052" y="21645"/>
                    </a:cubicBezTo>
                    <a:cubicBezTo>
                      <a:pt x="11642" y="23695"/>
                      <a:pt x="10126" y="27631"/>
                      <a:pt x="8117" y="29025"/>
                    </a:cubicBezTo>
                    <a:cubicBezTo>
                      <a:pt x="6108" y="30419"/>
                      <a:pt x="1353" y="29844"/>
                      <a:pt x="0" y="30008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" name="Google Shape;139;p11"/>
              <p:cNvSpPr/>
              <p:nvPr/>
            </p:nvSpPr>
            <p:spPr>
              <a:xfrm>
                <a:off x="8811950" y="651825"/>
                <a:ext cx="245950" cy="356650"/>
              </a:xfrm>
              <a:custGeom>
                <a:rect b="b" l="l" r="r" t="t"/>
                <a:pathLst>
                  <a:path extrusionOk="0" h="14266" w="9838">
                    <a:moveTo>
                      <a:pt x="0" y="14266"/>
                    </a:moveTo>
                    <a:cubicBezTo>
                      <a:pt x="697" y="13733"/>
                      <a:pt x="3525" y="12750"/>
                      <a:pt x="4181" y="11069"/>
                    </a:cubicBezTo>
                    <a:cubicBezTo>
                      <a:pt x="4837" y="9388"/>
                      <a:pt x="3484" y="5699"/>
                      <a:pt x="3935" y="4182"/>
                    </a:cubicBezTo>
                    <a:cubicBezTo>
                      <a:pt x="4386" y="2665"/>
                      <a:pt x="5903" y="2665"/>
                      <a:pt x="6887" y="1968"/>
                    </a:cubicBezTo>
                    <a:cubicBezTo>
                      <a:pt x="7871" y="1271"/>
                      <a:pt x="9346" y="328"/>
                      <a:pt x="9838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" name="Google Shape;140;p11"/>
              <p:cNvSpPr/>
              <p:nvPr/>
            </p:nvSpPr>
            <p:spPr>
              <a:xfrm>
                <a:off x="8781200" y="1783300"/>
                <a:ext cx="393550" cy="296450"/>
              </a:xfrm>
              <a:custGeom>
                <a:rect b="b" l="l" r="r" t="t"/>
                <a:pathLst>
                  <a:path extrusionOk="0" h="11858" w="15742">
                    <a:moveTo>
                      <a:pt x="0" y="0"/>
                    </a:moveTo>
                    <a:cubicBezTo>
                      <a:pt x="738" y="1804"/>
                      <a:pt x="2828" y="8937"/>
                      <a:pt x="4427" y="10823"/>
                    </a:cubicBezTo>
                    <a:cubicBezTo>
                      <a:pt x="6026" y="12709"/>
                      <a:pt x="7707" y="11397"/>
                      <a:pt x="9593" y="11315"/>
                    </a:cubicBezTo>
                    <a:cubicBezTo>
                      <a:pt x="11479" y="11233"/>
                      <a:pt x="14717" y="10495"/>
                      <a:pt x="15742" y="10331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1" name="Google Shape;141;p11"/>
              <p:cNvSpPr/>
              <p:nvPr/>
            </p:nvSpPr>
            <p:spPr>
              <a:xfrm>
                <a:off x="7994075" y="1549625"/>
                <a:ext cx="252125" cy="737900"/>
              </a:xfrm>
              <a:custGeom>
                <a:rect b="b" l="l" r="r" t="t"/>
                <a:pathLst>
                  <a:path extrusionOk="0" h="29516" w="10085">
                    <a:moveTo>
                      <a:pt x="10085" y="29516"/>
                    </a:moveTo>
                    <a:cubicBezTo>
                      <a:pt x="9142" y="28409"/>
                      <a:pt x="5494" y="25212"/>
                      <a:pt x="4428" y="22875"/>
                    </a:cubicBezTo>
                    <a:cubicBezTo>
                      <a:pt x="3362" y="20538"/>
                      <a:pt x="3403" y="17956"/>
                      <a:pt x="3690" y="15496"/>
                    </a:cubicBezTo>
                    <a:cubicBezTo>
                      <a:pt x="3977" y="13036"/>
                      <a:pt x="5822" y="10249"/>
                      <a:pt x="6150" y="8117"/>
                    </a:cubicBezTo>
                    <a:cubicBezTo>
                      <a:pt x="6478" y="5985"/>
                      <a:pt x="6683" y="4059"/>
                      <a:pt x="5658" y="2706"/>
                    </a:cubicBezTo>
                    <a:cubicBezTo>
                      <a:pt x="4633" y="1353"/>
                      <a:pt x="943" y="451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2" name="Google Shape;142;p11"/>
              <p:cNvSpPr/>
              <p:nvPr/>
            </p:nvSpPr>
            <p:spPr>
              <a:xfrm>
                <a:off x="6647375" y="-166025"/>
                <a:ext cx="2545825" cy="3179175"/>
              </a:xfrm>
              <a:custGeom>
                <a:rect b="b" l="l" r="r" t="t"/>
                <a:pathLst>
                  <a:path extrusionOk="0" h="127167" w="101833">
                    <a:moveTo>
                      <a:pt x="0" y="0"/>
                    </a:moveTo>
                    <a:cubicBezTo>
                      <a:pt x="6518" y="2050"/>
                      <a:pt x="29312" y="7010"/>
                      <a:pt x="39110" y="12298"/>
                    </a:cubicBezTo>
                    <a:cubicBezTo>
                      <a:pt x="48908" y="17586"/>
                      <a:pt x="51491" y="26811"/>
                      <a:pt x="58788" y="31730"/>
                    </a:cubicBezTo>
                    <a:cubicBezTo>
                      <a:pt x="66085" y="36650"/>
                      <a:pt x="77851" y="36937"/>
                      <a:pt x="82893" y="41815"/>
                    </a:cubicBezTo>
                    <a:cubicBezTo>
                      <a:pt x="87935" y="46694"/>
                      <a:pt x="88386" y="55303"/>
                      <a:pt x="89042" y="61001"/>
                    </a:cubicBezTo>
                    <a:cubicBezTo>
                      <a:pt x="89698" y="66699"/>
                      <a:pt x="90559" y="70512"/>
                      <a:pt x="86828" y="76005"/>
                    </a:cubicBezTo>
                    <a:cubicBezTo>
                      <a:pt x="83098" y="81498"/>
                      <a:pt x="70431" y="89370"/>
                      <a:pt x="66659" y="93961"/>
                    </a:cubicBezTo>
                    <a:cubicBezTo>
                      <a:pt x="62888" y="98553"/>
                      <a:pt x="63666" y="100028"/>
                      <a:pt x="64199" y="103554"/>
                    </a:cubicBezTo>
                    <a:cubicBezTo>
                      <a:pt x="64732" y="107080"/>
                      <a:pt x="66740" y="112163"/>
                      <a:pt x="69856" y="115115"/>
                    </a:cubicBezTo>
                    <a:cubicBezTo>
                      <a:pt x="72972" y="118067"/>
                      <a:pt x="77564" y="119255"/>
                      <a:pt x="82893" y="121264"/>
                    </a:cubicBezTo>
                    <a:cubicBezTo>
                      <a:pt x="88223" y="123273"/>
                      <a:pt x="98676" y="126183"/>
                      <a:pt x="101833" y="12716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43" name="Google Shape;143;p11"/>
            <p:cNvSpPr/>
            <p:nvPr/>
          </p:nvSpPr>
          <p:spPr>
            <a:xfrm>
              <a:off x="-33525" y="-39100"/>
              <a:ext cx="1446750" cy="893776"/>
            </a:xfrm>
            <a:custGeom>
              <a:rect b="b" l="l" r="r" t="t"/>
              <a:pathLst>
                <a:path extrusionOk="0" h="45776" w="57870">
                  <a:moveTo>
                    <a:pt x="0" y="45357"/>
                  </a:moveTo>
                  <a:cubicBezTo>
                    <a:pt x="1155" y="45357"/>
                    <a:pt x="4283" y="46251"/>
                    <a:pt x="6927" y="45357"/>
                  </a:cubicBezTo>
                  <a:cubicBezTo>
                    <a:pt x="9571" y="44463"/>
                    <a:pt x="13183" y="41744"/>
                    <a:pt x="15864" y="39994"/>
                  </a:cubicBezTo>
                  <a:cubicBezTo>
                    <a:pt x="18545" y="38244"/>
                    <a:pt x="20742" y="36792"/>
                    <a:pt x="23014" y="34856"/>
                  </a:cubicBezTo>
                  <a:cubicBezTo>
                    <a:pt x="25286" y="32920"/>
                    <a:pt x="27818" y="30573"/>
                    <a:pt x="29494" y="28376"/>
                  </a:cubicBezTo>
                  <a:cubicBezTo>
                    <a:pt x="31170" y="26179"/>
                    <a:pt x="31431" y="23014"/>
                    <a:pt x="33069" y="21673"/>
                  </a:cubicBezTo>
                  <a:cubicBezTo>
                    <a:pt x="34708" y="20332"/>
                    <a:pt x="37463" y="21784"/>
                    <a:pt x="39325" y="20332"/>
                  </a:cubicBezTo>
                  <a:cubicBezTo>
                    <a:pt x="41187" y="18880"/>
                    <a:pt x="42937" y="15380"/>
                    <a:pt x="44240" y="12959"/>
                  </a:cubicBezTo>
                  <a:cubicBezTo>
                    <a:pt x="45543" y="10539"/>
                    <a:pt x="45581" y="7187"/>
                    <a:pt x="47145" y="5809"/>
                  </a:cubicBezTo>
                  <a:cubicBezTo>
                    <a:pt x="48709" y="4431"/>
                    <a:pt x="51837" y="5660"/>
                    <a:pt x="53624" y="4692"/>
                  </a:cubicBezTo>
                  <a:cubicBezTo>
                    <a:pt x="55412" y="3724"/>
                    <a:pt x="57162" y="782"/>
                    <a:pt x="5787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3"/>
          <p:cNvGrpSpPr/>
          <p:nvPr/>
        </p:nvGrpSpPr>
        <p:grpSpPr>
          <a:xfrm>
            <a:off x="-73800" y="-1051988"/>
            <a:ext cx="10620079" cy="6329294"/>
            <a:chOff x="-73800" y="-1051988"/>
            <a:chExt cx="10620079" cy="6329294"/>
          </a:xfrm>
        </p:grpSpPr>
        <p:sp>
          <p:nvSpPr>
            <p:cNvPr id="147" name="Google Shape;147;p13"/>
            <p:cNvSpPr/>
            <p:nvPr/>
          </p:nvSpPr>
          <p:spPr>
            <a:xfrm>
              <a:off x="-67650" y="657975"/>
              <a:ext cx="719475" cy="468875"/>
            </a:xfrm>
            <a:custGeom>
              <a:rect b="b" l="l" r="r" t="t"/>
              <a:pathLst>
                <a:path extrusionOk="0" h="18755" w="28779">
                  <a:moveTo>
                    <a:pt x="28779" y="18694"/>
                  </a:moveTo>
                  <a:cubicBezTo>
                    <a:pt x="27098" y="18530"/>
                    <a:pt x="21523" y="19268"/>
                    <a:pt x="18694" y="17710"/>
                  </a:cubicBezTo>
                  <a:cubicBezTo>
                    <a:pt x="15865" y="16152"/>
                    <a:pt x="13652" y="11561"/>
                    <a:pt x="11807" y="9347"/>
                  </a:cubicBezTo>
                  <a:cubicBezTo>
                    <a:pt x="9962" y="7133"/>
                    <a:pt x="9593" y="5985"/>
                    <a:pt x="7625" y="4427"/>
                  </a:cubicBezTo>
                  <a:cubicBezTo>
                    <a:pt x="5657" y="2869"/>
                    <a:pt x="1271" y="738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13"/>
            <p:cNvSpPr/>
            <p:nvPr/>
          </p:nvSpPr>
          <p:spPr>
            <a:xfrm>
              <a:off x="591385" y="-122975"/>
              <a:ext cx="233375" cy="780950"/>
            </a:xfrm>
            <a:custGeom>
              <a:rect b="b" l="l" r="r" t="t"/>
              <a:pathLst>
                <a:path extrusionOk="0" h="31238" w="9335">
                  <a:moveTo>
                    <a:pt x="696" y="0"/>
                  </a:moveTo>
                  <a:cubicBezTo>
                    <a:pt x="2131" y="1681"/>
                    <a:pt x="9059" y="6764"/>
                    <a:pt x="9305" y="10084"/>
                  </a:cubicBezTo>
                  <a:cubicBezTo>
                    <a:pt x="9551" y="13405"/>
                    <a:pt x="3648" y="17258"/>
                    <a:pt x="2172" y="19923"/>
                  </a:cubicBezTo>
                  <a:cubicBezTo>
                    <a:pt x="696" y="22588"/>
                    <a:pt x="-739" y="24187"/>
                    <a:pt x="450" y="26073"/>
                  </a:cubicBezTo>
                  <a:cubicBezTo>
                    <a:pt x="1639" y="27959"/>
                    <a:pt x="7829" y="30377"/>
                    <a:pt x="9305" y="3123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13"/>
            <p:cNvSpPr/>
            <p:nvPr/>
          </p:nvSpPr>
          <p:spPr>
            <a:xfrm>
              <a:off x="-49200" y="192420"/>
              <a:ext cx="842450" cy="1271100"/>
            </a:xfrm>
            <a:custGeom>
              <a:rect b="b" l="l" r="r" t="t"/>
              <a:pathLst>
                <a:path extrusionOk="0" h="50844" w="33698">
                  <a:moveTo>
                    <a:pt x="0" y="50844"/>
                  </a:moveTo>
                  <a:cubicBezTo>
                    <a:pt x="738" y="48548"/>
                    <a:pt x="3567" y="41825"/>
                    <a:pt x="4428" y="37070"/>
                  </a:cubicBezTo>
                  <a:cubicBezTo>
                    <a:pt x="5289" y="32315"/>
                    <a:pt x="4756" y="26863"/>
                    <a:pt x="5166" y="22312"/>
                  </a:cubicBezTo>
                  <a:cubicBezTo>
                    <a:pt x="5576" y="17762"/>
                    <a:pt x="5534" y="13293"/>
                    <a:pt x="6887" y="9767"/>
                  </a:cubicBezTo>
                  <a:cubicBezTo>
                    <a:pt x="8240" y="6241"/>
                    <a:pt x="10700" y="2757"/>
                    <a:pt x="13283" y="1158"/>
                  </a:cubicBezTo>
                  <a:cubicBezTo>
                    <a:pt x="15866" y="-441"/>
                    <a:pt x="18982" y="133"/>
                    <a:pt x="22384" y="174"/>
                  </a:cubicBezTo>
                  <a:cubicBezTo>
                    <a:pt x="25787" y="215"/>
                    <a:pt x="31812" y="1199"/>
                    <a:pt x="33698" y="1404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3"/>
            <p:cNvSpPr/>
            <p:nvPr/>
          </p:nvSpPr>
          <p:spPr>
            <a:xfrm>
              <a:off x="-73800" y="-249562"/>
              <a:ext cx="2084622" cy="3474345"/>
            </a:xfrm>
            <a:custGeom>
              <a:rect b="b" l="l" r="r" t="t"/>
              <a:pathLst>
                <a:path extrusionOk="0" h="134054" w="80433">
                  <a:moveTo>
                    <a:pt x="0" y="134054"/>
                  </a:moveTo>
                  <a:cubicBezTo>
                    <a:pt x="1968" y="131553"/>
                    <a:pt x="9306" y="125609"/>
                    <a:pt x="11807" y="119050"/>
                  </a:cubicBezTo>
                  <a:cubicBezTo>
                    <a:pt x="14308" y="112491"/>
                    <a:pt x="13118" y="102570"/>
                    <a:pt x="15004" y="94699"/>
                  </a:cubicBezTo>
                  <a:cubicBezTo>
                    <a:pt x="16890" y="86828"/>
                    <a:pt x="20333" y="80925"/>
                    <a:pt x="23121" y="71824"/>
                  </a:cubicBezTo>
                  <a:cubicBezTo>
                    <a:pt x="25909" y="62723"/>
                    <a:pt x="28737" y="47636"/>
                    <a:pt x="31730" y="40093"/>
                  </a:cubicBezTo>
                  <a:cubicBezTo>
                    <a:pt x="34723" y="32550"/>
                    <a:pt x="34354" y="32304"/>
                    <a:pt x="41077" y="26565"/>
                  </a:cubicBezTo>
                  <a:cubicBezTo>
                    <a:pt x="47800" y="20826"/>
                    <a:pt x="65511" y="10085"/>
                    <a:pt x="72070" y="5657"/>
                  </a:cubicBezTo>
                  <a:cubicBezTo>
                    <a:pt x="78629" y="1230"/>
                    <a:pt x="79039" y="943"/>
                    <a:pt x="8043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" name="Google Shape;151;p13"/>
            <p:cNvSpPr/>
            <p:nvPr/>
          </p:nvSpPr>
          <p:spPr>
            <a:xfrm flipH="1" rot="2497583">
              <a:off x="8493258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681481" y="4063425"/>
              <a:ext cx="1547531" cy="1213880"/>
            </a:xfrm>
            <a:custGeom>
              <a:rect b="b" l="l" r="r" t="t"/>
              <a:pathLst>
                <a:path extrusionOk="0" h="42061" w="53622">
                  <a:moveTo>
                    <a:pt x="53622" y="0"/>
                  </a:moveTo>
                  <a:cubicBezTo>
                    <a:pt x="52515" y="1517"/>
                    <a:pt x="49400" y="5453"/>
                    <a:pt x="46981" y="9101"/>
                  </a:cubicBezTo>
                  <a:cubicBezTo>
                    <a:pt x="44562" y="12750"/>
                    <a:pt x="41201" y="18734"/>
                    <a:pt x="39110" y="21891"/>
                  </a:cubicBezTo>
                  <a:cubicBezTo>
                    <a:pt x="37019" y="25048"/>
                    <a:pt x="36896" y="26237"/>
                    <a:pt x="34436" y="28041"/>
                  </a:cubicBezTo>
                  <a:cubicBezTo>
                    <a:pt x="31976" y="29845"/>
                    <a:pt x="28287" y="31320"/>
                    <a:pt x="24351" y="32714"/>
                  </a:cubicBezTo>
                  <a:cubicBezTo>
                    <a:pt x="20416" y="34108"/>
                    <a:pt x="14882" y="34846"/>
                    <a:pt x="10823" y="36404"/>
                  </a:cubicBezTo>
                  <a:cubicBezTo>
                    <a:pt x="6765" y="37962"/>
                    <a:pt x="1804" y="41118"/>
                    <a:pt x="0" y="4206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53" name="Google Shape;153;p1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2" type="title"/>
          </p:nvPr>
        </p:nvSpPr>
        <p:spPr>
          <a:xfrm>
            <a:off x="1569075" y="1279186"/>
            <a:ext cx="8547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3" type="title"/>
          </p:nvPr>
        </p:nvSpPr>
        <p:spPr>
          <a:xfrm>
            <a:off x="845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13"/>
          <p:cNvSpPr txBox="1"/>
          <p:nvPr>
            <p:ph idx="4" type="title"/>
          </p:nvPr>
        </p:nvSpPr>
        <p:spPr>
          <a:xfrm>
            <a:off x="937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5" type="title"/>
          </p:nvPr>
        </p:nvSpPr>
        <p:spPr>
          <a:xfrm>
            <a:off x="41583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6" type="title"/>
          </p:nvPr>
        </p:nvSpPr>
        <p:spPr>
          <a:xfrm>
            <a:off x="34214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3"/>
          <p:cNvSpPr txBox="1"/>
          <p:nvPr>
            <p:ph idx="7" type="title"/>
          </p:nvPr>
        </p:nvSpPr>
        <p:spPr>
          <a:xfrm>
            <a:off x="35127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8" type="title"/>
          </p:nvPr>
        </p:nvSpPr>
        <p:spPr>
          <a:xfrm>
            <a:off x="1582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9" type="title"/>
          </p:nvPr>
        </p:nvSpPr>
        <p:spPr>
          <a:xfrm>
            <a:off x="845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3"/>
          <p:cNvSpPr txBox="1"/>
          <p:nvPr>
            <p:ph idx="13" type="title"/>
          </p:nvPr>
        </p:nvSpPr>
        <p:spPr>
          <a:xfrm>
            <a:off x="937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14" type="title"/>
          </p:nvPr>
        </p:nvSpPr>
        <p:spPr>
          <a:xfrm>
            <a:off x="41583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idx="15" type="title"/>
          </p:nvPr>
        </p:nvSpPr>
        <p:spPr>
          <a:xfrm>
            <a:off x="34214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3"/>
          <p:cNvSpPr txBox="1"/>
          <p:nvPr>
            <p:ph idx="16" type="title"/>
          </p:nvPr>
        </p:nvSpPr>
        <p:spPr>
          <a:xfrm>
            <a:off x="35127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hasCustomPrompt="1" idx="17" type="title"/>
          </p:nvPr>
        </p:nvSpPr>
        <p:spPr>
          <a:xfrm>
            <a:off x="6733875" y="128779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18" type="title"/>
          </p:nvPr>
        </p:nvSpPr>
        <p:spPr>
          <a:xfrm>
            <a:off x="5996925" y="18412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3"/>
          <p:cNvSpPr txBox="1"/>
          <p:nvPr>
            <p:ph idx="19" type="title"/>
          </p:nvPr>
        </p:nvSpPr>
        <p:spPr>
          <a:xfrm>
            <a:off x="6088275" y="22204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hasCustomPrompt="1" idx="20" type="title"/>
          </p:nvPr>
        </p:nvSpPr>
        <p:spPr>
          <a:xfrm>
            <a:off x="6733875" y="3101139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idx="21" type="title"/>
          </p:nvPr>
        </p:nvSpPr>
        <p:spPr>
          <a:xfrm>
            <a:off x="5996925" y="365957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" name="Google Shape;171;p13"/>
          <p:cNvSpPr txBox="1"/>
          <p:nvPr>
            <p:ph idx="22" type="title"/>
          </p:nvPr>
        </p:nvSpPr>
        <p:spPr>
          <a:xfrm>
            <a:off x="6088275" y="4038775"/>
            <a:ext cx="2118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4"/>
          <p:cNvGrpSpPr/>
          <p:nvPr/>
        </p:nvGrpSpPr>
        <p:grpSpPr>
          <a:xfrm>
            <a:off x="-857353" y="-1064263"/>
            <a:ext cx="11503802" cy="6545988"/>
            <a:chOff x="-857353" y="-1064263"/>
            <a:chExt cx="11503802" cy="6545988"/>
          </a:xfrm>
        </p:grpSpPr>
        <p:sp>
          <p:nvSpPr>
            <p:cNvPr id="174" name="Google Shape;174;p14"/>
            <p:cNvSpPr/>
            <p:nvPr/>
          </p:nvSpPr>
          <p:spPr>
            <a:xfrm>
              <a:off x="110675" y="4218425"/>
              <a:ext cx="1033100" cy="1143750"/>
            </a:xfrm>
            <a:custGeom>
              <a:rect b="b" l="l" r="r" t="t"/>
              <a:pathLst>
                <a:path extrusionOk="0" h="45750" w="41324">
                  <a:moveTo>
                    <a:pt x="41324" y="0"/>
                  </a:moveTo>
                  <a:cubicBezTo>
                    <a:pt x="40012" y="2050"/>
                    <a:pt x="37389" y="9346"/>
                    <a:pt x="33453" y="12298"/>
                  </a:cubicBezTo>
                  <a:cubicBezTo>
                    <a:pt x="29517" y="15250"/>
                    <a:pt x="21974" y="15742"/>
                    <a:pt x="17710" y="17710"/>
                  </a:cubicBezTo>
                  <a:cubicBezTo>
                    <a:pt x="13447" y="19678"/>
                    <a:pt x="10414" y="20826"/>
                    <a:pt x="7872" y="24105"/>
                  </a:cubicBezTo>
                  <a:cubicBezTo>
                    <a:pt x="5330" y="27385"/>
                    <a:pt x="3772" y="33780"/>
                    <a:pt x="2460" y="37387"/>
                  </a:cubicBezTo>
                  <a:cubicBezTo>
                    <a:pt x="1148" y="40995"/>
                    <a:pt x="410" y="44356"/>
                    <a:pt x="0" y="4575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14"/>
            <p:cNvSpPr/>
            <p:nvPr/>
          </p:nvSpPr>
          <p:spPr>
            <a:xfrm flipH="1">
              <a:off x="6670552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088825" y="4321200"/>
              <a:ext cx="3603075" cy="1160525"/>
            </a:xfrm>
            <a:custGeom>
              <a:rect b="b" l="l" r="r" t="t"/>
              <a:pathLst>
                <a:path extrusionOk="0" h="46421" w="144123">
                  <a:moveTo>
                    <a:pt x="0" y="0"/>
                  </a:moveTo>
                  <a:cubicBezTo>
                    <a:pt x="2378" y="1968"/>
                    <a:pt x="8855" y="8445"/>
                    <a:pt x="14266" y="11807"/>
                  </a:cubicBezTo>
                  <a:cubicBezTo>
                    <a:pt x="19677" y="15169"/>
                    <a:pt x="27467" y="17136"/>
                    <a:pt x="32468" y="20170"/>
                  </a:cubicBezTo>
                  <a:cubicBezTo>
                    <a:pt x="37470" y="23204"/>
                    <a:pt x="40585" y="26401"/>
                    <a:pt x="44275" y="30009"/>
                  </a:cubicBezTo>
                  <a:cubicBezTo>
                    <a:pt x="47965" y="33617"/>
                    <a:pt x="48949" y="39110"/>
                    <a:pt x="54606" y="41816"/>
                  </a:cubicBezTo>
                  <a:cubicBezTo>
                    <a:pt x="60263" y="44522"/>
                    <a:pt x="70105" y="47133"/>
                    <a:pt x="78219" y="46243"/>
                  </a:cubicBezTo>
                  <a:cubicBezTo>
                    <a:pt x="86333" y="45353"/>
                    <a:pt x="96572" y="39824"/>
                    <a:pt x="103292" y="36474"/>
                  </a:cubicBezTo>
                  <a:cubicBezTo>
                    <a:pt x="110013" y="33124"/>
                    <a:pt x="113213" y="26922"/>
                    <a:pt x="118542" y="26143"/>
                  </a:cubicBezTo>
                  <a:cubicBezTo>
                    <a:pt x="123871" y="25364"/>
                    <a:pt x="131005" y="28890"/>
                    <a:pt x="135268" y="31801"/>
                  </a:cubicBezTo>
                  <a:cubicBezTo>
                    <a:pt x="139532" y="34712"/>
                    <a:pt x="142647" y="41639"/>
                    <a:pt x="144123" y="43607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4"/>
            <p:cNvSpPr/>
            <p:nvPr/>
          </p:nvSpPr>
          <p:spPr>
            <a:xfrm>
              <a:off x="4232780" y="4445950"/>
              <a:ext cx="418926" cy="572708"/>
            </a:xfrm>
            <a:custGeom>
              <a:rect b="b" l="l" r="r" t="t"/>
              <a:pathLst>
                <a:path extrusionOk="0" h="27056" w="19791">
                  <a:moveTo>
                    <a:pt x="0" y="27056"/>
                  </a:moveTo>
                  <a:cubicBezTo>
                    <a:pt x="1189" y="26359"/>
                    <a:pt x="4386" y="23736"/>
                    <a:pt x="7133" y="22875"/>
                  </a:cubicBezTo>
                  <a:cubicBezTo>
                    <a:pt x="9880" y="22014"/>
                    <a:pt x="14430" y="23039"/>
                    <a:pt x="16480" y="21891"/>
                  </a:cubicBezTo>
                  <a:cubicBezTo>
                    <a:pt x="18530" y="20743"/>
                    <a:pt x="18899" y="18817"/>
                    <a:pt x="19432" y="15988"/>
                  </a:cubicBezTo>
                  <a:cubicBezTo>
                    <a:pt x="19965" y="13159"/>
                    <a:pt x="19760" y="7584"/>
                    <a:pt x="19678" y="4919"/>
                  </a:cubicBezTo>
                  <a:cubicBezTo>
                    <a:pt x="19596" y="2254"/>
                    <a:pt x="19063" y="820"/>
                    <a:pt x="18940" y="0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4"/>
            <p:cNvSpPr/>
            <p:nvPr/>
          </p:nvSpPr>
          <p:spPr>
            <a:xfrm>
              <a:off x="-18450" y="4165447"/>
              <a:ext cx="6001725" cy="1132700"/>
            </a:xfrm>
            <a:custGeom>
              <a:rect b="b" l="l" r="r" t="t"/>
              <a:pathLst>
                <a:path extrusionOk="0" h="45308" w="240069">
                  <a:moveTo>
                    <a:pt x="0" y="1381"/>
                  </a:moveTo>
                  <a:cubicBezTo>
                    <a:pt x="1927" y="1340"/>
                    <a:pt x="5986" y="1340"/>
                    <a:pt x="11561" y="1135"/>
                  </a:cubicBezTo>
                  <a:cubicBezTo>
                    <a:pt x="17136" y="930"/>
                    <a:pt x="25868" y="-382"/>
                    <a:pt x="33452" y="151"/>
                  </a:cubicBezTo>
                  <a:cubicBezTo>
                    <a:pt x="41036" y="684"/>
                    <a:pt x="50097" y="2487"/>
                    <a:pt x="57066" y="4332"/>
                  </a:cubicBezTo>
                  <a:cubicBezTo>
                    <a:pt x="64035" y="6177"/>
                    <a:pt x="70307" y="8883"/>
                    <a:pt x="75267" y="11220"/>
                  </a:cubicBezTo>
                  <a:cubicBezTo>
                    <a:pt x="80227" y="13557"/>
                    <a:pt x="82524" y="15770"/>
                    <a:pt x="86828" y="18353"/>
                  </a:cubicBezTo>
                  <a:cubicBezTo>
                    <a:pt x="91133" y="20936"/>
                    <a:pt x="96913" y="25363"/>
                    <a:pt x="101094" y="26716"/>
                  </a:cubicBezTo>
                  <a:cubicBezTo>
                    <a:pt x="105276" y="28069"/>
                    <a:pt x="107285" y="26962"/>
                    <a:pt x="111917" y="26470"/>
                  </a:cubicBezTo>
                  <a:cubicBezTo>
                    <a:pt x="116550" y="25978"/>
                    <a:pt x="123519" y="24420"/>
                    <a:pt x="128889" y="23764"/>
                  </a:cubicBezTo>
                  <a:cubicBezTo>
                    <a:pt x="134260" y="23108"/>
                    <a:pt x="138278" y="24092"/>
                    <a:pt x="144140" y="22534"/>
                  </a:cubicBezTo>
                  <a:cubicBezTo>
                    <a:pt x="150002" y="20976"/>
                    <a:pt x="159431" y="16795"/>
                    <a:pt x="164063" y="14417"/>
                  </a:cubicBezTo>
                  <a:cubicBezTo>
                    <a:pt x="168695" y="12039"/>
                    <a:pt x="168654" y="9088"/>
                    <a:pt x="171934" y="8268"/>
                  </a:cubicBezTo>
                  <a:cubicBezTo>
                    <a:pt x="175214" y="7448"/>
                    <a:pt x="178904" y="7161"/>
                    <a:pt x="183741" y="9498"/>
                  </a:cubicBezTo>
                  <a:cubicBezTo>
                    <a:pt x="188579" y="11835"/>
                    <a:pt x="194605" y="17164"/>
                    <a:pt x="200959" y="22288"/>
                  </a:cubicBezTo>
                  <a:cubicBezTo>
                    <a:pt x="207313" y="27412"/>
                    <a:pt x="215923" y="36472"/>
                    <a:pt x="221867" y="40244"/>
                  </a:cubicBezTo>
                  <a:cubicBezTo>
                    <a:pt x="227811" y="44016"/>
                    <a:pt x="233591" y="44139"/>
                    <a:pt x="236625" y="44918"/>
                  </a:cubicBezTo>
                  <a:cubicBezTo>
                    <a:pt x="239659" y="45697"/>
                    <a:pt x="239495" y="44918"/>
                    <a:pt x="240069" y="4491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4"/>
            <p:cNvSpPr/>
            <p:nvPr/>
          </p:nvSpPr>
          <p:spPr>
            <a:xfrm>
              <a:off x="7004050" y="-79950"/>
              <a:ext cx="2207695" cy="2010829"/>
            </a:xfrm>
            <a:custGeom>
              <a:rect b="b" l="l" r="r" t="t"/>
              <a:pathLst>
                <a:path extrusionOk="0" h="82504" w="91949">
                  <a:moveTo>
                    <a:pt x="1677" y="1087"/>
                  </a:moveTo>
                  <a:cubicBezTo>
                    <a:pt x="2128" y="1087"/>
                    <a:pt x="-3775" y="-1332"/>
                    <a:pt x="4383" y="1087"/>
                  </a:cubicBezTo>
                  <a:cubicBezTo>
                    <a:pt x="12541" y="3506"/>
                    <a:pt x="40007" y="9328"/>
                    <a:pt x="50625" y="15600"/>
                  </a:cubicBezTo>
                  <a:cubicBezTo>
                    <a:pt x="61243" y="21872"/>
                    <a:pt x="64235" y="32818"/>
                    <a:pt x="68089" y="38721"/>
                  </a:cubicBezTo>
                  <a:cubicBezTo>
                    <a:pt x="71943" y="44624"/>
                    <a:pt x="71369" y="45650"/>
                    <a:pt x="73747" y="51020"/>
                  </a:cubicBezTo>
                  <a:cubicBezTo>
                    <a:pt x="76125" y="56390"/>
                    <a:pt x="79322" y="65696"/>
                    <a:pt x="82356" y="70943"/>
                  </a:cubicBezTo>
                  <a:cubicBezTo>
                    <a:pt x="85390" y="76190"/>
                    <a:pt x="90350" y="80577"/>
                    <a:pt x="91949" y="82504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4"/>
            <p:cNvSpPr/>
            <p:nvPr/>
          </p:nvSpPr>
          <p:spPr>
            <a:xfrm flipH="1" rot="2497583">
              <a:off x="-570667" y="-671350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4"/>
          <p:cNvSpPr txBox="1"/>
          <p:nvPr>
            <p:ph type="title"/>
          </p:nvPr>
        </p:nvSpPr>
        <p:spPr>
          <a:xfrm>
            <a:off x="1676025" y="301177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2" type="title"/>
          </p:nvPr>
        </p:nvSpPr>
        <p:spPr>
          <a:xfrm>
            <a:off x="863175" y="1542200"/>
            <a:ext cx="57942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-1681342" y="-143275"/>
            <a:ext cx="11014667" cy="6437347"/>
            <a:chOff x="-1681342" y="-143275"/>
            <a:chExt cx="11014667" cy="6437347"/>
          </a:xfrm>
        </p:grpSpPr>
        <p:sp>
          <p:nvSpPr>
            <p:cNvPr id="185" name="Google Shape;185;p15"/>
            <p:cNvSpPr/>
            <p:nvPr/>
          </p:nvSpPr>
          <p:spPr>
            <a:xfrm>
              <a:off x="8688591" y="4441507"/>
              <a:ext cx="347950" cy="931300"/>
            </a:xfrm>
            <a:custGeom>
              <a:rect b="b" l="l" r="r" t="t"/>
              <a:pathLst>
                <a:path extrusionOk="0" h="37252" w="13918">
                  <a:moveTo>
                    <a:pt x="0" y="0"/>
                  </a:moveTo>
                  <a:cubicBezTo>
                    <a:pt x="955" y="1979"/>
                    <a:pt x="5390" y="8324"/>
                    <a:pt x="5731" y="11872"/>
                  </a:cubicBezTo>
                  <a:cubicBezTo>
                    <a:pt x="6072" y="15420"/>
                    <a:pt x="2115" y="18490"/>
                    <a:pt x="2047" y="21287"/>
                  </a:cubicBezTo>
                  <a:cubicBezTo>
                    <a:pt x="1979" y="24084"/>
                    <a:pt x="3344" y="25994"/>
                    <a:pt x="5322" y="28655"/>
                  </a:cubicBezTo>
                  <a:cubicBezTo>
                    <a:pt x="7301" y="31316"/>
                    <a:pt x="12485" y="35819"/>
                    <a:pt x="13918" y="37252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86" name="Google Shape;186;p15"/>
            <p:cNvGrpSpPr/>
            <p:nvPr/>
          </p:nvGrpSpPr>
          <p:grpSpPr>
            <a:xfrm>
              <a:off x="-1681342" y="-143275"/>
              <a:ext cx="5565117" cy="6437347"/>
              <a:chOff x="-1681342" y="-143275"/>
              <a:chExt cx="5565117" cy="6437347"/>
            </a:xfrm>
          </p:grpSpPr>
          <p:sp>
            <p:nvSpPr>
              <p:cNvPr id="187" name="Google Shape;187;p15"/>
              <p:cNvSpPr/>
              <p:nvPr/>
            </p:nvSpPr>
            <p:spPr>
              <a:xfrm rot="650892">
                <a:off x="-1444977" y="2983227"/>
                <a:ext cx="4365060" cy="2926223"/>
              </a:xfrm>
              <a:custGeom>
                <a:rect b="b" l="l" r="r" t="t"/>
                <a:pathLst>
                  <a:path extrusionOk="0" h="72873" w="108705">
                    <a:moveTo>
                      <a:pt x="21537" y="1"/>
                    </a:moveTo>
                    <a:cubicBezTo>
                      <a:pt x="20162" y="1"/>
                      <a:pt x="18789" y="150"/>
                      <a:pt x="17443" y="467"/>
                    </a:cubicBezTo>
                    <a:cubicBezTo>
                      <a:pt x="14872" y="1098"/>
                      <a:pt x="12455" y="2265"/>
                      <a:pt x="10359" y="3908"/>
                    </a:cubicBezTo>
                    <a:cubicBezTo>
                      <a:pt x="6704" y="6778"/>
                      <a:pt x="3942" y="10623"/>
                      <a:pt x="2406" y="15005"/>
                    </a:cubicBezTo>
                    <a:cubicBezTo>
                      <a:pt x="1" y="21887"/>
                      <a:pt x="465" y="29495"/>
                      <a:pt x="2322" y="36531"/>
                    </a:cubicBezTo>
                    <a:cubicBezTo>
                      <a:pt x="4632" y="45258"/>
                      <a:pt x="9169" y="53486"/>
                      <a:pt x="15872" y="59546"/>
                    </a:cubicBezTo>
                    <a:cubicBezTo>
                      <a:pt x="23444" y="66392"/>
                      <a:pt x="33433" y="70119"/>
                      <a:pt x="43494" y="71845"/>
                    </a:cubicBezTo>
                    <a:cubicBezTo>
                      <a:pt x="47363" y="72508"/>
                      <a:pt x="51330" y="72873"/>
                      <a:pt x="55287" y="72873"/>
                    </a:cubicBezTo>
                    <a:cubicBezTo>
                      <a:pt x="64894" y="72873"/>
                      <a:pt x="74447" y="70724"/>
                      <a:pt x="82416" y="65487"/>
                    </a:cubicBezTo>
                    <a:cubicBezTo>
                      <a:pt x="89512" y="60832"/>
                      <a:pt x="95001" y="53926"/>
                      <a:pt x="98477" y="46187"/>
                    </a:cubicBezTo>
                    <a:cubicBezTo>
                      <a:pt x="103121" y="35876"/>
                      <a:pt x="108705" y="15064"/>
                      <a:pt x="94846" y="9135"/>
                    </a:cubicBezTo>
                    <a:cubicBezTo>
                      <a:pt x="93101" y="8418"/>
                      <a:pt x="91265" y="8067"/>
                      <a:pt x="89441" y="8067"/>
                    </a:cubicBezTo>
                    <a:cubicBezTo>
                      <a:pt x="86087" y="8067"/>
                      <a:pt x="82776" y="9253"/>
                      <a:pt x="80154" y="11528"/>
                    </a:cubicBezTo>
                    <a:cubicBezTo>
                      <a:pt x="75213" y="15922"/>
                      <a:pt x="74046" y="23101"/>
                      <a:pt x="70521" y="28685"/>
                    </a:cubicBezTo>
                    <a:cubicBezTo>
                      <a:pt x="68509" y="31876"/>
                      <a:pt x="65592" y="34614"/>
                      <a:pt x="62020" y="35829"/>
                    </a:cubicBezTo>
                    <a:cubicBezTo>
                      <a:pt x="60773" y="36255"/>
                      <a:pt x="59446" y="36475"/>
                      <a:pt x="58124" y="36475"/>
                    </a:cubicBezTo>
                    <a:cubicBezTo>
                      <a:pt x="55647" y="36475"/>
                      <a:pt x="53192" y="35705"/>
                      <a:pt x="51329" y="34090"/>
                    </a:cubicBezTo>
                    <a:cubicBezTo>
                      <a:pt x="47280" y="30578"/>
                      <a:pt x="46899" y="24613"/>
                      <a:pt x="45244" y="19839"/>
                    </a:cubicBezTo>
                    <a:cubicBezTo>
                      <a:pt x="43363" y="14433"/>
                      <a:pt x="40161" y="9040"/>
                      <a:pt x="35839" y="5408"/>
                    </a:cubicBezTo>
                    <a:cubicBezTo>
                      <a:pt x="31934" y="2124"/>
                      <a:pt x="26720" y="1"/>
                      <a:pt x="21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" name="Google Shape;188;p15"/>
              <p:cNvGrpSpPr/>
              <p:nvPr/>
            </p:nvGrpSpPr>
            <p:grpSpPr>
              <a:xfrm>
                <a:off x="-92100" y="-143275"/>
                <a:ext cx="3975875" cy="5423975"/>
                <a:chOff x="-92100" y="-143275"/>
                <a:chExt cx="3975875" cy="5423975"/>
              </a:xfrm>
            </p:grpSpPr>
            <p:sp>
              <p:nvSpPr>
                <p:cNvPr id="189" name="Google Shape;189;p15"/>
                <p:cNvSpPr/>
                <p:nvPr/>
              </p:nvSpPr>
              <p:spPr>
                <a:xfrm>
                  <a:off x="156942" y="286550"/>
                  <a:ext cx="1224625" cy="3203225"/>
                </a:xfrm>
                <a:custGeom>
                  <a:rect b="b" l="l" r="r" t="t"/>
                  <a:pathLst>
                    <a:path extrusionOk="0" h="128129" w="48985">
                      <a:moveTo>
                        <a:pt x="48985" y="0"/>
                      </a:moveTo>
                      <a:cubicBezTo>
                        <a:pt x="47859" y="853"/>
                        <a:pt x="43868" y="2729"/>
                        <a:pt x="42231" y="5117"/>
                      </a:cubicBezTo>
                      <a:cubicBezTo>
                        <a:pt x="40594" y="7505"/>
                        <a:pt x="40867" y="12144"/>
                        <a:pt x="39161" y="14327"/>
                      </a:cubicBezTo>
                      <a:cubicBezTo>
                        <a:pt x="37455" y="16510"/>
                        <a:pt x="35545" y="17193"/>
                        <a:pt x="31997" y="18216"/>
                      </a:cubicBezTo>
                      <a:cubicBezTo>
                        <a:pt x="28449" y="19240"/>
                        <a:pt x="21354" y="19035"/>
                        <a:pt x="17874" y="20468"/>
                      </a:cubicBezTo>
                      <a:cubicBezTo>
                        <a:pt x="14395" y="21901"/>
                        <a:pt x="12587" y="24084"/>
                        <a:pt x="11120" y="26813"/>
                      </a:cubicBezTo>
                      <a:cubicBezTo>
                        <a:pt x="9653" y="29542"/>
                        <a:pt x="9210" y="34045"/>
                        <a:pt x="9073" y="36842"/>
                      </a:cubicBezTo>
                      <a:cubicBezTo>
                        <a:pt x="8937" y="39639"/>
                        <a:pt x="9789" y="40594"/>
                        <a:pt x="10301" y="43596"/>
                      </a:cubicBezTo>
                      <a:cubicBezTo>
                        <a:pt x="10813" y="46598"/>
                        <a:pt x="11324" y="51920"/>
                        <a:pt x="12143" y="54854"/>
                      </a:cubicBezTo>
                      <a:cubicBezTo>
                        <a:pt x="12962" y="57788"/>
                        <a:pt x="15384" y="56355"/>
                        <a:pt x="15213" y="61199"/>
                      </a:cubicBezTo>
                      <a:cubicBezTo>
                        <a:pt x="15043" y="66043"/>
                        <a:pt x="13644" y="78153"/>
                        <a:pt x="11120" y="83918"/>
                      </a:cubicBezTo>
                      <a:cubicBezTo>
                        <a:pt x="8596" y="89683"/>
                        <a:pt x="-888" y="88421"/>
                        <a:pt x="67" y="95789"/>
                      </a:cubicBezTo>
                      <a:cubicBezTo>
                        <a:pt x="1022" y="103158"/>
                        <a:pt x="14054" y="122739"/>
                        <a:pt x="16851" y="128129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0" name="Google Shape;190;p15"/>
                <p:cNvSpPr/>
                <p:nvPr/>
              </p:nvSpPr>
              <p:spPr>
                <a:xfrm>
                  <a:off x="-92100" y="-143275"/>
                  <a:ext cx="3975875" cy="3712800"/>
                </a:xfrm>
                <a:custGeom>
                  <a:rect b="b" l="l" r="r" t="t"/>
                  <a:pathLst>
                    <a:path extrusionOk="0" h="148512" w="159035">
                      <a:moveTo>
                        <a:pt x="0" y="135702"/>
                      </a:moveTo>
                      <a:cubicBezTo>
                        <a:pt x="1808" y="137408"/>
                        <a:pt x="7471" y="143821"/>
                        <a:pt x="10848" y="145936"/>
                      </a:cubicBezTo>
                      <a:cubicBezTo>
                        <a:pt x="14225" y="148051"/>
                        <a:pt x="17432" y="148836"/>
                        <a:pt x="20263" y="148392"/>
                      </a:cubicBezTo>
                      <a:cubicBezTo>
                        <a:pt x="23094" y="147949"/>
                        <a:pt x="25516" y="145458"/>
                        <a:pt x="27836" y="143275"/>
                      </a:cubicBezTo>
                      <a:cubicBezTo>
                        <a:pt x="30156" y="141092"/>
                        <a:pt x="31623" y="138396"/>
                        <a:pt x="34181" y="135292"/>
                      </a:cubicBezTo>
                      <a:cubicBezTo>
                        <a:pt x="36740" y="132188"/>
                        <a:pt x="39912" y="126798"/>
                        <a:pt x="43187" y="124649"/>
                      </a:cubicBezTo>
                      <a:cubicBezTo>
                        <a:pt x="46462" y="122500"/>
                        <a:pt x="50146" y="124343"/>
                        <a:pt x="53830" y="122398"/>
                      </a:cubicBezTo>
                      <a:cubicBezTo>
                        <a:pt x="57514" y="120454"/>
                        <a:pt x="62222" y="116837"/>
                        <a:pt x="65292" y="112982"/>
                      </a:cubicBezTo>
                      <a:cubicBezTo>
                        <a:pt x="68362" y="109127"/>
                        <a:pt x="69420" y="104011"/>
                        <a:pt x="72251" y="99269"/>
                      </a:cubicBezTo>
                      <a:cubicBezTo>
                        <a:pt x="75082" y="94527"/>
                        <a:pt x="78528" y="87739"/>
                        <a:pt x="82280" y="84532"/>
                      </a:cubicBezTo>
                      <a:cubicBezTo>
                        <a:pt x="86033" y="81325"/>
                        <a:pt x="89649" y="85078"/>
                        <a:pt x="94766" y="80029"/>
                      </a:cubicBezTo>
                      <a:cubicBezTo>
                        <a:pt x="99883" y="74980"/>
                        <a:pt x="109196" y="60790"/>
                        <a:pt x="112982" y="54240"/>
                      </a:cubicBezTo>
                      <a:cubicBezTo>
                        <a:pt x="116769" y="47690"/>
                        <a:pt x="116257" y="44245"/>
                        <a:pt x="117485" y="40731"/>
                      </a:cubicBezTo>
                      <a:cubicBezTo>
                        <a:pt x="118713" y="37217"/>
                        <a:pt x="117144" y="35989"/>
                        <a:pt x="120351" y="33158"/>
                      </a:cubicBezTo>
                      <a:cubicBezTo>
                        <a:pt x="123558" y="30327"/>
                        <a:pt x="133041" y="26302"/>
                        <a:pt x="136725" y="23743"/>
                      </a:cubicBezTo>
                      <a:cubicBezTo>
                        <a:pt x="140409" y="21185"/>
                        <a:pt x="139795" y="19717"/>
                        <a:pt x="142456" y="17807"/>
                      </a:cubicBezTo>
                      <a:cubicBezTo>
                        <a:pt x="145117" y="15897"/>
                        <a:pt x="150132" y="13782"/>
                        <a:pt x="152690" y="12281"/>
                      </a:cubicBezTo>
                      <a:cubicBezTo>
                        <a:pt x="155249" y="10780"/>
                        <a:pt x="156750" y="10848"/>
                        <a:pt x="157807" y="8801"/>
                      </a:cubicBezTo>
                      <a:cubicBezTo>
                        <a:pt x="158865" y="6754"/>
                        <a:pt x="158830" y="1467"/>
                        <a:pt x="159035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573100" y="3474425"/>
                  <a:ext cx="1458325" cy="1806275"/>
                </a:xfrm>
                <a:custGeom>
                  <a:rect b="b" l="l" r="r" t="t"/>
                  <a:pathLst>
                    <a:path extrusionOk="0" h="72251" w="58333">
                      <a:moveTo>
                        <a:pt x="0" y="0"/>
                      </a:moveTo>
                      <a:cubicBezTo>
                        <a:pt x="580" y="3445"/>
                        <a:pt x="2387" y="16442"/>
                        <a:pt x="3479" y="20672"/>
                      </a:cubicBezTo>
                      <a:cubicBezTo>
                        <a:pt x="4571" y="24902"/>
                        <a:pt x="4367" y="23777"/>
                        <a:pt x="6550" y="25380"/>
                      </a:cubicBezTo>
                      <a:cubicBezTo>
                        <a:pt x="8733" y="26983"/>
                        <a:pt x="13031" y="28314"/>
                        <a:pt x="16579" y="30292"/>
                      </a:cubicBezTo>
                      <a:cubicBezTo>
                        <a:pt x="20127" y="32271"/>
                        <a:pt x="25005" y="35068"/>
                        <a:pt x="27836" y="37251"/>
                      </a:cubicBezTo>
                      <a:cubicBezTo>
                        <a:pt x="30667" y="39434"/>
                        <a:pt x="31896" y="41310"/>
                        <a:pt x="33567" y="43391"/>
                      </a:cubicBezTo>
                      <a:cubicBezTo>
                        <a:pt x="35239" y="45472"/>
                        <a:pt x="36432" y="47553"/>
                        <a:pt x="37865" y="49736"/>
                      </a:cubicBezTo>
                      <a:cubicBezTo>
                        <a:pt x="39298" y="51919"/>
                        <a:pt x="39742" y="54137"/>
                        <a:pt x="42164" y="56491"/>
                      </a:cubicBezTo>
                      <a:cubicBezTo>
                        <a:pt x="44586" y="58845"/>
                        <a:pt x="49703" y="61232"/>
                        <a:pt x="52398" y="63859"/>
                      </a:cubicBezTo>
                      <a:cubicBezTo>
                        <a:pt x="55093" y="66486"/>
                        <a:pt x="57344" y="70852"/>
                        <a:pt x="58333" y="7225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1228075" y="-138150"/>
                  <a:ext cx="1611825" cy="1038725"/>
                </a:xfrm>
                <a:custGeom>
                  <a:rect b="b" l="l" r="r" t="t"/>
                  <a:pathLst>
                    <a:path extrusionOk="0" h="41549" w="64473">
                      <a:moveTo>
                        <a:pt x="64473" y="41549"/>
                      </a:moveTo>
                      <a:cubicBezTo>
                        <a:pt x="62563" y="41242"/>
                        <a:pt x="57036" y="40150"/>
                        <a:pt x="53011" y="39707"/>
                      </a:cubicBezTo>
                      <a:cubicBezTo>
                        <a:pt x="48986" y="39264"/>
                        <a:pt x="43187" y="40219"/>
                        <a:pt x="40321" y="38889"/>
                      </a:cubicBezTo>
                      <a:cubicBezTo>
                        <a:pt x="37456" y="37559"/>
                        <a:pt x="37626" y="33431"/>
                        <a:pt x="35818" y="31725"/>
                      </a:cubicBezTo>
                      <a:cubicBezTo>
                        <a:pt x="34010" y="30019"/>
                        <a:pt x="32748" y="29337"/>
                        <a:pt x="29473" y="28655"/>
                      </a:cubicBezTo>
                      <a:cubicBezTo>
                        <a:pt x="26198" y="27973"/>
                        <a:pt x="19342" y="28791"/>
                        <a:pt x="16169" y="27631"/>
                      </a:cubicBezTo>
                      <a:cubicBezTo>
                        <a:pt x="12997" y="26471"/>
                        <a:pt x="12144" y="23811"/>
                        <a:pt x="10438" y="21696"/>
                      </a:cubicBezTo>
                      <a:cubicBezTo>
                        <a:pt x="8732" y="19581"/>
                        <a:pt x="7265" y="17466"/>
                        <a:pt x="5935" y="14941"/>
                      </a:cubicBezTo>
                      <a:cubicBezTo>
                        <a:pt x="4605" y="12417"/>
                        <a:pt x="3445" y="9039"/>
                        <a:pt x="2456" y="6549"/>
                      </a:cubicBezTo>
                      <a:cubicBezTo>
                        <a:pt x="1467" y="4059"/>
                        <a:pt x="409" y="1092"/>
                        <a:pt x="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sp>
          <p:nvSpPr>
            <p:cNvPr id="193" name="Google Shape;193;p15"/>
            <p:cNvSpPr/>
            <p:nvPr/>
          </p:nvSpPr>
          <p:spPr>
            <a:xfrm>
              <a:off x="665715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0" y="47293"/>
                  </a:moveTo>
                  <a:cubicBezTo>
                    <a:pt x="1876" y="46645"/>
                    <a:pt x="6414" y="44052"/>
                    <a:pt x="11258" y="43404"/>
                  </a:cubicBezTo>
                  <a:cubicBezTo>
                    <a:pt x="16102" y="42756"/>
                    <a:pt x="22857" y="44462"/>
                    <a:pt x="29065" y="43404"/>
                  </a:cubicBezTo>
                  <a:cubicBezTo>
                    <a:pt x="35274" y="42347"/>
                    <a:pt x="43733" y="38799"/>
                    <a:pt x="48509" y="37059"/>
                  </a:cubicBezTo>
                  <a:cubicBezTo>
                    <a:pt x="53285" y="35319"/>
                    <a:pt x="54684" y="33852"/>
                    <a:pt x="57720" y="32965"/>
                  </a:cubicBezTo>
                  <a:cubicBezTo>
                    <a:pt x="60756" y="32078"/>
                    <a:pt x="62632" y="34705"/>
                    <a:pt x="66725" y="31737"/>
                  </a:cubicBezTo>
                  <a:cubicBezTo>
                    <a:pt x="70819" y="28769"/>
                    <a:pt x="79245" y="20070"/>
                    <a:pt x="82281" y="15158"/>
                  </a:cubicBezTo>
                  <a:cubicBezTo>
                    <a:pt x="85317" y="10246"/>
                    <a:pt x="83612" y="4788"/>
                    <a:pt x="84942" y="2264"/>
                  </a:cubicBezTo>
                  <a:cubicBezTo>
                    <a:pt x="86272" y="-260"/>
                    <a:pt x="88557" y="114"/>
                    <a:pt x="90263" y="12"/>
                  </a:cubicBezTo>
                  <a:cubicBezTo>
                    <a:pt x="91969" y="-90"/>
                    <a:pt x="93743" y="456"/>
                    <a:pt x="95176" y="1650"/>
                  </a:cubicBezTo>
                  <a:cubicBezTo>
                    <a:pt x="96609" y="2844"/>
                    <a:pt x="96882" y="4856"/>
                    <a:pt x="98860" y="7176"/>
                  </a:cubicBezTo>
                  <a:cubicBezTo>
                    <a:pt x="100839" y="9496"/>
                    <a:pt x="105683" y="14169"/>
                    <a:pt x="107047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4" name="Google Shape;194;p15"/>
          <p:cNvSpPr txBox="1"/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5168950" y="2836088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0" name="Google Shape;200;p16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1" name="Google Shape;201;p16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2" name="Google Shape;202;p16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4" name="Google Shape;204;p16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5" name="Google Shape;205;p16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6" name="Google Shape;206;p1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8" name="Google Shape;208;p1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9" name="Google Shape;209;p1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10" name="Google Shape;210;p1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1" name="Google Shape;211;p16"/>
          <p:cNvSpPr/>
          <p:nvPr/>
        </p:nvSpPr>
        <p:spPr>
          <a:xfrm>
            <a:off x="8287400" y="4472197"/>
            <a:ext cx="1632477" cy="1094552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grpSp>
        <p:nvGrpSpPr>
          <p:cNvPr id="214" name="Google Shape;214;p17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15" name="Google Shape;215;p17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18" name="Google Shape;218;p17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19" name="Google Shape;219;p17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0" name="Google Shape;220;p17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1" name="Google Shape;221;p17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23" name="Google Shape;223;p17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4" name="Google Shape;224;p17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25" name="Google Shape;225;p17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26" name="Google Shape;226;p17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-35825" y="-1051988"/>
            <a:ext cx="10582104" cy="6329294"/>
            <a:chOff x="-35825" y="-1051988"/>
            <a:chExt cx="10582104" cy="6329294"/>
          </a:xfrm>
        </p:grpSpPr>
        <p:grpSp>
          <p:nvGrpSpPr>
            <p:cNvPr id="229" name="Google Shape;229;p18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1" name="Google Shape;231;p18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32" name="Google Shape;232;p18"/>
            <p:cNvGrpSpPr/>
            <p:nvPr/>
          </p:nvGrpSpPr>
          <p:grpSpPr>
            <a:xfrm>
              <a:off x="7681481" y="-1051988"/>
              <a:ext cx="2864798" cy="6329294"/>
              <a:chOff x="7681481" y="-1051988"/>
              <a:chExt cx="2864798" cy="6329294"/>
            </a:xfrm>
          </p:grpSpPr>
          <p:sp>
            <p:nvSpPr>
              <p:cNvPr id="233" name="Google Shape;233;p18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1255450" y="8853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100825" y="143410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1255450" y="21580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100825" y="27068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1255450" y="34307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1100825" y="3979550"/>
            <a:ext cx="38925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9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243" name="Google Shape;243;p19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5" name="Google Shape;245;p19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6" name="Google Shape;246;p19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7" name="Google Shape;247;p19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9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50" name="Google Shape;250;p19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2" type="title"/>
          </p:nvPr>
        </p:nvSpPr>
        <p:spPr>
          <a:xfrm>
            <a:off x="1399475" y="16397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19"/>
          <p:cNvSpPr txBox="1"/>
          <p:nvPr>
            <p:ph idx="3" type="title"/>
          </p:nvPr>
        </p:nvSpPr>
        <p:spPr>
          <a:xfrm>
            <a:off x="1399475" y="2041098"/>
            <a:ext cx="2618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0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256" name="Google Shape;256;p20"/>
            <p:cNvSpPr/>
            <p:nvPr/>
          </p:nvSpPr>
          <p:spPr>
            <a:xfrm flipH="1" rot="2497583">
              <a:off x="8144208" y="434932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 flipH="1" rot="2497583">
              <a:off x="-773517" y="-6984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259" name="Google Shape;259;p20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0" name="Google Shape;260;p20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rect b="b" l="l" r="r" t="t"/>
                <a:pathLst>
                  <a:path extrusionOk="0" h="37677" w="10063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1" name="Google Shape;261;p20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2" name="Google Shape;262;p20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63" name="Google Shape;263;p20"/>
            <p:cNvSpPr/>
            <p:nvPr/>
          </p:nvSpPr>
          <p:spPr>
            <a:xfrm>
              <a:off x="5434200" y="4079425"/>
              <a:ext cx="3965162" cy="1162605"/>
            </a:xfrm>
            <a:custGeom>
              <a:rect b="b" l="l" r="r" t="t"/>
              <a:pathLst>
                <a:path extrusionOk="0" h="42369" w="144503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4" name="Google Shape;264;p20"/>
            <p:cNvSpPr/>
            <p:nvPr/>
          </p:nvSpPr>
          <p:spPr>
            <a:xfrm>
              <a:off x="7179650" y="4799700"/>
              <a:ext cx="758219" cy="442316"/>
            </a:xfrm>
            <a:custGeom>
              <a:rect b="b" l="l" r="r" t="t"/>
              <a:pathLst>
                <a:path extrusionOk="0" h="8597" w="14737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" name="Google Shape;265;p20"/>
            <p:cNvSpPr/>
            <p:nvPr/>
          </p:nvSpPr>
          <p:spPr>
            <a:xfrm>
              <a:off x="7972225" y="4165200"/>
              <a:ext cx="908250" cy="1095025"/>
            </a:xfrm>
            <a:custGeom>
              <a:rect b="b" l="l" r="r" t="t"/>
              <a:pathLst>
                <a:path extrusionOk="0" h="43801" w="3633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" name="Google Shape;266;p20"/>
            <p:cNvSpPr/>
            <p:nvPr/>
          </p:nvSpPr>
          <p:spPr>
            <a:xfrm>
              <a:off x="8135950" y="4390350"/>
              <a:ext cx="1064325" cy="890350"/>
            </a:xfrm>
            <a:custGeom>
              <a:rect b="b" l="l" r="r" t="t"/>
              <a:pathLst>
                <a:path extrusionOk="0" h="35614" w="42573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7" name="Google Shape;267;p2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2" type="title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9" name="Google Shape;269;p20"/>
          <p:cNvSpPr txBox="1"/>
          <p:nvPr>
            <p:ph idx="3" type="title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4" type="title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1" name="Google Shape;271;p20"/>
          <p:cNvSpPr txBox="1"/>
          <p:nvPr>
            <p:ph idx="5" type="title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67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1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74" name="Google Shape;274;p21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" name="Google Shape;275;p21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77" name="Google Shape;277;p21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78" name="Google Shape;278;p21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79" name="Google Shape;279;p21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80" name="Google Shape;280;p21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82" name="Google Shape;282;p21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3" name="Google Shape;283;p21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4" name="Google Shape;284;p21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85" name="Google Shape;285;p21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1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2" type="title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21"/>
          <p:cNvSpPr txBox="1"/>
          <p:nvPr>
            <p:ph idx="3" type="title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4" type="title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21"/>
          <p:cNvSpPr txBox="1"/>
          <p:nvPr>
            <p:ph idx="5" type="title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293" name="Google Shape;293;p22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96" name="Google Shape;296;p2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299" name="Google Shape;299;p2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01" name="Google Shape;301;p2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2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3" name="Google Shape;303;p2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04" name="Google Shape;304;p22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2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hasCustomPrompt="1" idx="2" type="title"/>
          </p:nvPr>
        </p:nvSpPr>
        <p:spPr>
          <a:xfrm>
            <a:off x="3955364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22"/>
          <p:cNvSpPr txBox="1"/>
          <p:nvPr>
            <p:ph idx="3" type="title"/>
          </p:nvPr>
        </p:nvSpPr>
        <p:spPr>
          <a:xfrm>
            <a:off x="3464413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8" name="Google Shape;308;p22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hasCustomPrompt="1" idx="5" type="title"/>
          </p:nvPr>
        </p:nvSpPr>
        <p:spPr>
          <a:xfrm>
            <a:off x="1206280" y="187109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2"/>
          <p:cNvSpPr txBox="1"/>
          <p:nvPr>
            <p:ph idx="6" type="title"/>
          </p:nvPr>
        </p:nvSpPr>
        <p:spPr>
          <a:xfrm>
            <a:off x="715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22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2" name="Google Shape;312;p22"/>
          <p:cNvSpPr txBox="1"/>
          <p:nvPr>
            <p:ph hasCustomPrompt="1" idx="8" type="title"/>
          </p:nvPr>
        </p:nvSpPr>
        <p:spPr>
          <a:xfrm>
            <a:off x="6704447" y="1871045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2"/>
          <p:cNvSpPr txBox="1"/>
          <p:nvPr>
            <p:ph idx="9" type="title"/>
          </p:nvPr>
        </p:nvSpPr>
        <p:spPr>
          <a:xfrm>
            <a:off x="6213425" y="2443650"/>
            <a:ext cx="2215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22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28" name="Google Shape;328;p23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hasCustomPrompt="1" idx="2" type="title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/>
          <p:nvPr>
            <p:ph idx="3" type="title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1" name="Google Shape;331;p23"/>
          <p:cNvSpPr txBox="1"/>
          <p:nvPr>
            <p:ph idx="4" type="title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2" name="Google Shape;332;p23"/>
          <p:cNvSpPr txBox="1"/>
          <p:nvPr>
            <p:ph hasCustomPrompt="1" idx="5" type="title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/>
          <p:nvPr>
            <p:ph idx="6" type="title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23"/>
          <p:cNvSpPr txBox="1"/>
          <p:nvPr>
            <p:ph idx="7" type="title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5" name="Google Shape;335;p23"/>
          <p:cNvSpPr txBox="1"/>
          <p:nvPr>
            <p:ph hasCustomPrompt="1" idx="8" type="title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/>
          <p:nvPr>
            <p:ph idx="9" type="title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23"/>
          <p:cNvSpPr txBox="1"/>
          <p:nvPr>
            <p:ph idx="13" type="title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4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40" name="Google Shape;340;p24"/>
            <p:cNvSpPr/>
            <p:nvPr/>
          </p:nvSpPr>
          <p:spPr>
            <a:xfrm flipH="1" rot="-1492155">
              <a:off x="-1921513" y="4047528"/>
              <a:ext cx="2854305" cy="19134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6235" y="4400575"/>
              <a:ext cx="306175" cy="808475"/>
            </a:xfrm>
            <a:custGeom>
              <a:rect b="b" l="l" r="r" t="t"/>
              <a:pathLst>
                <a:path extrusionOk="0" h="32339" w="12247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24"/>
            <p:cNvSpPr/>
            <p:nvPr/>
          </p:nvSpPr>
          <p:spPr>
            <a:xfrm>
              <a:off x="5826025" y="1390225"/>
              <a:ext cx="4201448" cy="2816541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40925" y="3126450"/>
              <a:ext cx="4062850" cy="2123550"/>
            </a:xfrm>
            <a:custGeom>
              <a:rect b="b" l="l" r="r" t="t"/>
              <a:pathLst>
                <a:path extrusionOk="0" h="84942" w="162514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4" name="Google Shape;344;p2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2" type="title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6" name="Google Shape;346;p24"/>
          <p:cNvSpPr txBox="1"/>
          <p:nvPr>
            <p:ph idx="3" type="title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7" name="Google Shape;347;p24"/>
          <p:cNvSpPr txBox="1"/>
          <p:nvPr>
            <p:ph idx="4" type="title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8" name="Google Shape;348;p24"/>
          <p:cNvSpPr txBox="1"/>
          <p:nvPr>
            <p:ph idx="5" type="title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9" name="Google Shape;349;p24"/>
          <p:cNvSpPr txBox="1"/>
          <p:nvPr>
            <p:ph idx="6" type="title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0" name="Google Shape;350;p24"/>
          <p:cNvSpPr txBox="1"/>
          <p:nvPr>
            <p:ph idx="7" type="title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5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53" name="Google Shape;353;p25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" name="Google Shape;355;p25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6" name="Google Shape;356;p25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7" name="Google Shape;357;p25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9" name="Google Shape;359;p25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0" name="Google Shape;360;p25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61" name="Google Shape;361;p25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362" name="Google Shape;362;p25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3" name="Google Shape;363;p25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4" name="Google Shape;364;p25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65" name="Google Shape;365;p2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2" type="title"/>
          </p:nvPr>
        </p:nvSpPr>
        <p:spPr>
          <a:xfrm>
            <a:off x="4782863" y="20546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25"/>
          <p:cNvSpPr txBox="1"/>
          <p:nvPr>
            <p:ph idx="3" type="title"/>
          </p:nvPr>
        </p:nvSpPr>
        <p:spPr>
          <a:xfrm>
            <a:off x="4935262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8" name="Google Shape;368;p25"/>
          <p:cNvSpPr txBox="1"/>
          <p:nvPr>
            <p:ph idx="4" type="title"/>
          </p:nvPr>
        </p:nvSpPr>
        <p:spPr>
          <a:xfrm>
            <a:off x="1430139" y="20546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25"/>
          <p:cNvSpPr txBox="1"/>
          <p:nvPr>
            <p:ph idx="5" type="title"/>
          </p:nvPr>
        </p:nvSpPr>
        <p:spPr>
          <a:xfrm>
            <a:off x="1582537" y="13490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0" name="Google Shape;370;p25"/>
          <p:cNvSpPr txBox="1"/>
          <p:nvPr>
            <p:ph idx="6" type="title"/>
          </p:nvPr>
        </p:nvSpPr>
        <p:spPr>
          <a:xfrm>
            <a:off x="4782863" y="3630250"/>
            <a:ext cx="293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25"/>
          <p:cNvSpPr txBox="1"/>
          <p:nvPr>
            <p:ph idx="7" type="title"/>
          </p:nvPr>
        </p:nvSpPr>
        <p:spPr>
          <a:xfrm>
            <a:off x="4935262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8" type="title"/>
          </p:nvPr>
        </p:nvSpPr>
        <p:spPr>
          <a:xfrm>
            <a:off x="1430139" y="3630250"/>
            <a:ext cx="2726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25"/>
          <p:cNvSpPr txBox="1"/>
          <p:nvPr>
            <p:ph idx="9" type="title"/>
          </p:nvPr>
        </p:nvSpPr>
        <p:spPr>
          <a:xfrm>
            <a:off x="1582537" y="2924675"/>
            <a:ext cx="2324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-1084412" y="-61400"/>
            <a:ext cx="10269338" cy="3993925"/>
            <a:chOff x="-1084412" y="-61400"/>
            <a:chExt cx="10269338" cy="3993925"/>
          </a:xfrm>
        </p:grpSpPr>
        <p:sp>
          <p:nvSpPr>
            <p:cNvPr id="376" name="Google Shape;376;p26"/>
            <p:cNvSpPr/>
            <p:nvPr/>
          </p:nvSpPr>
          <p:spPr>
            <a:xfrm>
              <a:off x="-1084412" y="1210975"/>
              <a:ext cx="3721900" cy="2721550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7148375" y="-61400"/>
              <a:ext cx="2036550" cy="1103125"/>
              <a:chOff x="7148375" y="-61400"/>
              <a:chExt cx="2036550" cy="1103125"/>
            </a:xfrm>
          </p:grpSpPr>
          <p:sp>
            <p:nvSpPr>
              <p:cNvPr id="378" name="Google Shape;378;p26"/>
              <p:cNvSpPr/>
              <p:nvPr/>
            </p:nvSpPr>
            <p:spPr>
              <a:xfrm>
                <a:off x="7936400" y="347950"/>
                <a:ext cx="1243425" cy="148400"/>
              </a:xfrm>
              <a:custGeom>
                <a:rect b="b" l="l" r="r" t="t"/>
                <a:pathLst>
                  <a:path extrusionOk="0" h="5936" w="49737">
                    <a:moveTo>
                      <a:pt x="0" y="5936"/>
                    </a:moveTo>
                    <a:cubicBezTo>
                      <a:pt x="2149" y="5663"/>
                      <a:pt x="8904" y="4878"/>
                      <a:pt x="12895" y="4298"/>
                    </a:cubicBezTo>
                    <a:cubicBezTo>
                      <a:pt x="16886" y="3718"/>
                      <a:pt x="20536" y="2422"/>
                      <a:pt x="23947" y="2456"/>
                    </a:cubicBezTo>
                    <a:cubicBezTo>
                      <a:pt x="27358" y="2490"/>
                      <a:pt x="30497" y="4264"/>
                      <a:pt x="33362" y="4503"/>
                    </a:cubicBezTo>
                    <a:cubicBezTo>
                      <a:pt x="36228" y="4742"/>
                      <a:pt x="38957" y="4435"/>
                      <a:pt x="41140" y="3889"/>
                    </a:cubicBezTo>
                    <a:cubicBezTo>
                      <a:pt x="43323" y="3343"/>
                      <a:pt x="45029" y="1876"/>
                      <a:pt x="46462" y="1228"/>
                    </a:cubicBezTo>
                    <a:cubicBezTo>
                      <a:pt x="47895" y="580"/>
                      <a:pt x="49191" y="205"/>
                      <a:pt x="49737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79" name="Google Shape;379;p26"/>
              <p:cNvSpPr/>
              <p:nvPr/>
            </p:nvSpPr>
            <p:spPr>
              <a:xfrm>
                <a:off x="7148375" y="-61400"/>
                <a:ext cx="2036550" cy="1103125"/>
              </a:xfrm>
              <a:custGeom>
                <a:rect b="b" l="l" r="r" t="t"/>
                <a:pathLst>
                  <a:path extrusionOk="0" h="44125" w="81462">
                    <a:moveTo>
                      <a:pt x="0" y="0"/>
                    </a:moveTo>
                    <a:cubicBezTo>
                      <a:pt x="1808" y="1365"/>
                      <a:pt x="8358" y="6038"/>
                      <a:pt x="10848" y="8187"/>
                    </a:cubicBezTo>
                    <a:cubicBezTo>
                      <a:pt x="13338" y="10336"/>
                      <a:pt x="13305" y="12076"/>
                      <a:pt x="14942" y="12895"/>
                    </a:cubicBezTo>
                    <a:cubicBezTo>
                      <a:pt x="16580" y="13714"/>
                      <a:pt x="18046" y="12724"/>
                      <a:pt x="20673" y="13099"/>
                    </a:cubicBezTo>
                    <a:cubicBezTo>
                      <a:pt x="23300" y="13474"/>
                      <a:pt x="29065" y="13918"/>
                      <a:pt x="30702" y="15146"/>
                    </a:cubicBezTo>
                    <a:cubicBezTo>
                      <a:pt x="32340" y="16374"/>
                      <a:pt x="29713" y="18148"/>
                      <a:pt x="30498" y="20468"/>
                    </a:cubicBezTo>
                    <a:cubicBezTo>
                      <a:pt x="31283" y="22788"/>
                      <a:pt x="33432" y="27017"/>
                      <a:pt x="35410" y="29064"/>
                    </a:cubicBezTo>
                    <a:cubicBezTo>
                      <a:pt x="37389" y="31111"/>
                      <a:pt x="39435" y="32202"/>
                      <a:pt x="42369" y="32748"/>
                    </a:cubicBezTo>
                    <a:cubicBezTo>
                      <a:pt x="45303" y="33294"/>
                      <a:pt x="50112" y="32203"/>
                      <a:pt x="53012" y="32339"/>
                    </a:cubicBezTo>
                    <a:cubicBezTo>
                      <a:pt x="55912" y="32476"/>
                      <a:pt x="58164" y="32782"/>
                      <a:pt x="59767" y="33567"/>
                    </a:cubicBezTo>
                    <a:cubicBezTo>
                      <a:pt x="61370" y="34352"/>
                      <a:pt x="60483" y="35410"/>
                      <a:pt x="62632" y="37047"/>
                    </a:cubicBezTo>
                    <a:cubicBezTo>
                      <a:pt x="64781" y="38685"/>
                      <a:pt x="70068" y="42232"/>
                      <a:pt x="72661" y="43392"/>
                    </a:cubicBezTo>
                    <a:cubicBezTo>
                      <a:pt x="75254" y="44552"/>
                      <a:pt x="76721" y="43972"/>
                      <a:pt x="78188" y="44006"/>
                    </a:cubicBezTo>
                    <a:cubicBezTo>
                      <a:pt x="79655" y="44040"/>
                      <a:pt x="80916" y="43664"/>
                      <a:pt x="81462" y="43596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380" name="Google Shape;380;p2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1" name="Google Shape;381;p26"/>
          <p:cNvSpPr txBox="1"/>
          <p:nvPr>
            <p:ph idx="2" type="title"/>
          </p:nvPr>
        </p:nvSpPr>
        <p:spPr>
          <a:xfrm>
            <a:off x="6452995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26"/>
          <p:cNvSpPr txBox="1"/>
          <p:nvPr>
            <p:ph idx="3" type="title"/>
          </p:nvPr>
        </p:nvSpPr>
        <p:spPr>
          <a:xfrm>
            <a:off x="6452995" y="223318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3" name="Google Shape;383;p26"/>
          <p:cNvSpPr txBox="1"/>
          <p:nvPr>
            <p:ph idx="4" type="title"/>
          </p:nvPr>
        </p:nvSpPr>
        <p:spPr>
          <a:xfrm>
            <a:off x="4315700" y="185398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26"/>
          <p:cNvSpPr txBox="1"/>
          <p:nvPr>
            <p:ph idx="5" type="title"/>
          </p:nvPr>
        </p:nvSpPr>
        <p:spPr>
          <a:xfrm>
            <a:off x="4315700" y="223318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5" name="Google Shape;385;p26"/>
          <p:cNvSpPr txBox="1"/>
          <p:nvPr>
            <p:ph idx="6" type="title"/>
          </p:nvPr>
        </p:nvSpPr>
        <p:spPr>
          <a:xfrm>
            <a:off x="6452995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26"/>
          <p:cNvSpPr txBox="1"/>
          <p:nvPr>
            <p:ph idx="7" type="title"/>
          </p:nvPr>
        </p:nvSpPr>
        <p:spPr>
          <a:xfrm>
            <a:off x="6452995" y="4124656"/>
            <a:ext cx="19011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7" name="Google Shape;387;p26"/>
          <p:cNvSpPr txBox="1"/>
          <p:nvPr>
            <p:ph idx="8" type="title"/>
          </p:nvPr>
        </p:nvSpPr>
        <p:spPr>
          <a:xfrm>
            <a:off x="4315700" y="3745456"/>
            <a:ext cx="190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26"/>
          <p:cNvSpPr txBox="1"/>
          <p:nvPr>
            <p:ph idx="9" type="title"/>
          </p:nvPr>
        </p:nvSpPr>
        <p:spPr>
          <a:xfrm>
            <a:off x="4315700" y="4124656"/>
            <a:ext cx="190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7"/>
          <p:cNvGrpSpPr/>
          <p:nvPr/>
        </p:nvGrpSpPr>
        <p:grpSpPr>
          <a:xfrm>
            <a:off x="-1157658" y="-938040"/>
            <a:ext cx="11077535" cy="6504790"/>
            <a:chOff x="-1157658" y="-938040"/>
            <a:chExt cx="11077535" cy="6504790"/>
          </a:xfrm>
        </p:grpSpPr>
        <p:sp>
          <p:nvSpPr>
            <p:cNvPr id="391" name="Google Shape;391;p27"/>
            <p:cNvSpPr/>
            <p:nvPr/>
          </p:nvSpPr>
          <p:spPr>
            <a:xfrm rot="-1313511">
              <a:off x="-964491" y="-629670"/>
              <a:ext cx="1926554" cy="1408746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27"/>
            <p:cNvGrpSpPr/>
            <p:nvPr/>
          </p:nvGrpSpPr>
          <p:grpSpPr>
            <a:xfrm flipH="1" rot="10800000">
              <a:off x="-35825" y="-56300"/>
              <a:ext cx="9205400" cy="2292399"/>
              <a:chOff x="-35825" y="2983175"/>
              <a:chExt cx="9205400" cy="2292399"/>
            </a:xfrm>
          </p:grpSpPr>
          <p:sp>
            <p:nvSpPr>
              <p:cNvPr id="393" name="Google Shape;393;p27"/>
              <p:cNvSpPr/>
              <p:nvPr/>
            </p:nvSpPr>
            <p:spPr>
              <a:xfrm>
                <a:off x="8737575" y="4559200"/>
                <a:ext cx="150500" cy="660100"/>
              </a:xfrm>
              <a:custGeom>
                <a:rect b="b" l="l" r="r" t="t"/>
                <a:pathLst>
                  <a:path extrusionOk="0" h="26404" w="6020">
                    <a:moveTo>
                      <a:pt x="1520" y="0"/>
                    </a:moveTo>
                    <a:cubicBezTo>
                      <a:pt x="2236" y="1399"/>
                      <a:pt x="5272" y="5765"/>
                      <a:pt x="5818" y="8392"/>
                    </a:cubicBezTo>
                    <a:cubicBezTo>
                      <a:pt x="6364" y="11019"/>
                      <a:pt x="5716" y="13407"/>
                      <a:pt x="4795" y="15761"/>
                    </a:cubicBezTo>
                    <a:cubicBezTo>
                      <a:pt x="3874" y="18115"/>
                      <a:pt x="1008" y="20741"/>
                      <a:pt x="292" y="22515"/>
                    </a:cubicBezTo>
                    <a:cubicBezTo>
                      <a:pt x="-424" y="24289"/>
                      <a:pt x="463" y="25756"/>
                      <a:pt x="497" y="26404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94" name="Google Shape;394;p27"/>
              <p:cNvGrpSpPr/>
              <p:nvPr/>
            </p:nvGrpSpPr>
            <p:grpSpPr>
              <a:xfrm>
                <a:off x="-35825" y="2983175"/>
                <a:ext cx="1985371" cy="2292399"/>
                <a:chOff x="-35825" y="2983175"/>
                <a:chExt cx="1985371" cy="2292399"/>
              </a:xfrm>
            </p:grpSpPr>
            <p:sp>
              <p:nvSpPr>
                <p:cNvPr id="395" name="Google Shape;395;p27"/>
                <p:cNvSpPr/>
                <p:nvPr/>
              </p:nvSpPr>
              <p:spPr>
                <a:xfrm>
                  <a:off x="85496" y="4604824"/>
                  <a:ext cx="1864050" cy="670750"/>
                </a:xfrm>
                <a:custGeom>
                  <a:rect b="b" l="l" r="r" t="t"/>
                  <a:pathLst>
                    <a:path extrusionOk="0" h="26830" w="74562">
                      <a:moveTo>
                        <a:pt x="60" y="25602"/>
                      </a:moveTo>
                      <a:cubicBezTo>
                        <a:pt x="60" y="24033"/>
                        <a:pt x="26" y="18848"/>
                        <a:pt x="60" y="16187"/>
                      </a:cubicBezTo>
                      <a:cubicBezTo>
                        <a:pt x="94" y="13526"/>
                        <a:pt x="-179" y="11377"/>
                        <a:pt x="264" y="9637"/>
                      </a:cubicBezTo>
                      <a:cubicBezTo>
                        <a:pt x="707" y="7897"/>
                        <a:pt x="1390" y="6840"/>
                        <a:pt x="2720" y="5748"/>
                      </a:cubicBezTo>
                      <a:cubicBezTo>
                        <a:pt x="4051" y="4657"/>
                        <a:pt x="5859" y="3566"/>
                        <a:pt x="8247" y="3088"/>
                      </a:cubicBezTo>
                      <a:cubicBezTo>
                        <a:pt x="10635" y="2611"/>
                        <a:pt x="14251" y="3395"/>
                        <a:pt x="17048" y="2883"/>
                      </a:cubicBezTo>
                      <a:cubicBezTo>
                        <a:pt x="19845" y="2371"/>
                        <a:pt x="21994" y="-51"/>
                        <a:pt x="25030" y="17"/>
                      </a:cubicBezTo>
                      <a:cubicBezTo>
                        <a:pt x="28066" y="85"/>
                        <a:pt x="32535" y="1893"/>
                        <a:pt x="35264" y="3292"/>
                      </a:cubicBezTo>
                      <a:cubicBezTo>
                        <a:pt x="37993" y="4691"/>
                        <a:pt x="38471" y="6874"/>
                        <a:pt x="41405" y="8409"/>
                      </a:cubicBezTo>
                      <a:cubicBezTo>
                        <a:pt x="44339" y="9944"/>
                        <a:pt x="49968" y="11241"/>
                        <a:pt x="52867" y="12503"/>
                      </a:cubicBezTo>
                      <a:cubicBezTo>
                        <a:pt x="55767" y="13765"/>
                        <a:pt x="56551" y="14140"/>
                        <a:pt x="58802" y="15982"/>
                      </a:cubicBezTo>
                      <a:cubicBezTo>
                        <a:pt x="61053" y="17824"/>
                        <a:pt x="63748" y="21747"/>
                        <a:pt x="66375" y="23555"/>
                      </a:cubicBezTo>
                      <a:cubicBezTo>
                        <a:pt x="69002" y="25363"/>
                        <a:pt x="73198" y="26284"/>
                        <a:pt x="74562" y="2683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-35825" y="2983175"/>
                  <a:ext cx="733425" cy="2282175"/>
                </a:xfrm>
                <a:custGeom>
                  <a:rect b="b" l="l" r="r" t="t"/>
                  <a:pathLst>
                    <a:path extrusionOk="0" h="91287" w="29337">
                      <a:moveTo>
                        <a:pt x="0" y="0"/>
                      </a:moveTo>
                      <a:cubicBezTo>
                        <a:pt x="1126" y="1160"/>
                        <a:pt x="4299" y="3104"/>
                        <a:pt x="6755" y="6959"/>
                      </a:cubicBezTo>
                      <a:cubicBezTo>
                        <a:pt x="9211" y="10814"/>
                        <a:pt x="12929" y="18251"/>
                        <a:pt x="14737" y="23129"/>
                      </a:cubicBezTo>
                      <a:cubicBezTo>
                        <a:pt x="16545" y="28007"/>
                        <a:pt x="17364" y="32100"/>
                        <a:pt x="17603" y="36228"/>
                      </a:cubicBezTo>
                      <a:cubicBezTo>
                        <a:pt x="17842" y="40356"/>
                        <a:pt x="16477" y="44313"/>
                        <a:pt x="16170" y="47895"/>
                      </a:cubicBezTo>
                      <a:cubicBezTo>
                        <a:pt x="15863" y="51477"/>
                        <a:pt x="15146" y="54752"/>
                        <a:pt x="15760" y="57720"/>
                      </a:cubicBezTo>
                      <a:cubicBezTo>
                        <a:pt x="16374" y="60688"/>
                        <a:pt x="17910" y="62837"/>
                        <a:pt x="19854" y="65702"/>
                      </a:cubicBezTo>
                      <a:cubicBezTo>
                        <a:pt x="21799" y="68568"/>
                        <a:pt x="25926" y="72730"/>
                        <a:pt x="27427" y="74913"/>
                      </a:cubicBezTo>
                      <a:cubicBezTo>
                        <a:pt x="28928" y="77096"/>
                        <a:pt x="28553" y="76926"/>
                        <a:pt x="28860" y="78802"/>
                      </a:cubicBezTo>
                      <a:cubicBezTo>
                        <a:pt x="29167" y="80678"/>
                        <a:pt x="29201" y="84089"/>
                        <a:pt x="29269" y="86170"/>
                      </a:cubicBezTo>
                      <a:cubicBezTo>
                        <a:pt x="29337" y="88251"/>
                        <a:pt x="29269" y="90434"/>
                        <a:pt x="29269" y="91287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397" name="Google Shape;397;p27"/>
              <p:cNvSpPr/>
              <p:nvPr/>
            </p:nvSpPr>
            <p:spPr>
              <a:xfrm>
                <a:off x="8141075" y="4190775"/>
                <a:ext cx="1028500" cy="1043875"/>
              </a:xfrm>
              <a:custGeom>
                <a:rect b="b" l="l" r="r" t="t"/>
                <a:pathLst>
                  <a:path extrusionOk="0" h="41755" w="41140">
                    <a:moveTo>
                      <a:pt x="41140" y="0"/>
                    </a:moveTo>
                    <a:cubicBezTo>
                      <a:pt x="40151" y="512"/>
                      <a:pt x="36570" y="1877"/>
                      <a:pt x="35205" y="3071"/>
                    </a:cubicBezTo>
                    <a:cubicBezTo>
                      <a:pt x="33841" y="4265"/>
                      <a:pt x="33670" y="5697"/>
                      <a:pt x="32953" y="7164"/>
                    </a:cubicBezTo>
                    <a:cubicBezTo>
                      <a:pt x="32237" y="8631"/>
                      <a:pt x="32271" y="10644"/>
                      <a:pt x="30906" y="11872"/>
                    </a:cubicBezTo>
                    <a:cubicBezTo>
                      <a:pt x="29542" y="13100"/>
                      <a:pt x="26472" y="13783"/>
                      <a:pt x="24766" y="14533"/>
                    </a:cubicBezTo>
                    <a:cubicBezTo>
                      <a:pt x="23061" y="15284"/>
                      <a:pt x="21901" y="14704"/>
                      <a:pt x="20673" y="16375"/>
                    </a:cubicBezTo>
                    <a:cubicBezTo>
                      <a:pt x="19445" y="18047"/>
                      <a:pt x="18319" y="22788"/>
                      <a:pt x="17398" y="24562"/>
                    </a:cubicBezTo>
                    <a:cubicBezTo>
                      <a:pt x="16477" y="26336"/>
                      <a:pt x="16135" y="26370"/>
                      <a:pt x="15146" y="27018"/>
                    </a:cubicBezTo>
                    <a:cubicBezTo>
                      <a:pt x="14157" y="27666"/>
                      <a:pt x="12622" y="27496"/>
                      <a:pt x="11462" y="28451"/>
                    </a:cubicBezTo>
                    <a:cubicBezTo>
                      <a:pt x="10302" y="29406"/>
                      <a:pt x="9176" y="31146"/>
                      <a:pt x="8187" y="32749"/>
                    </a:cubicBezTo>
                    <a:cubicBezTo>
                      <a:pt x="7198" y="34352"/>
                      <a:pt x="6891" y="36570"/>
                      <a:pt x="5526" y="38071"/>
                    </a:cubicBezTo>
                    <a:cubicBezTo>
                      <a:pt x="4162" y="39572"/>
                      <a:pt x="921" y="41141"/>
                      <a:pt x="0" y="41755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398" name="Google Shape;398;p27"/>
            <p:cNvSpPr/>
            <p:nvPr/>
          </p:nvSpPr>
          <p:spPr>
            <a:xfrm>
              <a:off x="82874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7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0" name="Google Shape;400;p27"/>
          <p:cNvSpPr txBox="1"/>
          <p:nvPr>
            <p:ph idx="2" type="title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27"/>
          <p:cNvSpPr txBox="1"/>
          <p:nvPr>
            <p:ph idx="3" type="title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2" name="Google Shape;402;p27"/>
          <p:cNvSpPr txBox="1"/>
          <p:nvPr>
            <p:ph idx="4" type="title"/>
          </p:nvPr>
        </p:nvSpPr>
        <p:spPr>
          <a:xfrm>
            <a:off x="783300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3" name="Google Shape;403;p27"/>
          <p:cNvSpPr txBox="1"/>
          <p:nvPr>
            <p:ph idx="5" type="title"/>
          </p:nvPr>
        </p:nvSpPr>
        <p:spPr>
          <a:xfrm>
            <a:off x="7272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4" name="Google Shape;404;p27"/>
          <p:cNvSpPr txBox="1"/>
          <p:nvPr>
            <p:ph idx="6" type="title"/>
          </p:nvPr>
        </p:nvSpPr>
        <p:spPr>
          <a:xfrm>
            <a:off x="6027838" y="1515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27"/>
          <p:cNvSpPr txBox="1"/>
          <p:nvPr>
            <p:ph idx="7" type="title"/>
          </p:nvPr>
        </p:nvSpPr>
        <p:spPr>
          <a:xfrm>
            <a:off x="5971700" y="1971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" name="Google Shape;406;p27"/>
          <p:cNvSpPr txBox="1"/>
          <p:nvPr>
            <p:ph idx="8" type="title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27"/>
          <p:cNvSpPr txBox="1"/>
          <p:nvPr>
            <p:ph idx="9" type="title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8" name="Google Shape;408;p27"/>
          <p:cNvSpPr txBox="1"/>
          <p:nvPr>
            <p:ph idx="13" type="title"/>
          </p:nvPr>
        </p:nvSpPr>
        <p:spPr>
          <a:xfrm>
            <a:off x="783300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27"/>
          <p:cNvSpPr txBox="1"/>
          <p:nvPr>
            <p:ph idx="14" type="title"/>
          </p:nvPr>
        </p:nvSpPr>
        <p:spPr>
          <a:xfrm>
            <a:off x="7272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0" name="Google Shape;410;p27"/>
          <p:cNvSpPr txBox="1"/>
          <p:nvPr>
            <p:ph idx="15" type="title"/>
          </p:nvPr>
        </p:nvSpPr>
        <p:spPr>
          <a:xfrm>
            <a:off x="6027838" y="3167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27"/>
          <p:cNvSpPr txBox="1"/>
          <p:nvPr>
            <p:ph idx="16" type="title"/>
          </p:nvPr>
        </p:nvSpPr>
        <p:spPr>
          <a:xfrm>
            <a:off x="5971700" y="3623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23" name="Google Shape;423;p28"/>
          <p:cNvSpPr txBox="1"/>
          <p:nvPr>
            <p:ph idx="1" type="subTitle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9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26" name="Google Shape;426;p29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9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28" name="Google Shape;428;p29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29" name="Google Shape;429;p29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30" name="Google Shape;430;p29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1" name="Google Shape;431;p29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2" name="Google Shape;432;p29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33" name="Google Shape;433;p29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34" name="Google Shape;434;p29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5" name="Google Shape;435;p29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36" name="Google Shape;436;p29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37" name="Google Shape;437;p29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39" name="Google Shape;439;p29"/>
          <p:cNvSpPr txBox="1"/>
          <p:nvPr>
            <p:ph idx="1" type="subTitle"/>
          </p:nvPr>
        </p:nvSpPr>
        <p:spPr>
          <a:xfrm>
            <a:off x="59192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3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5" name="Google Shape;455;p30"/>
          <p:cNvSpPr txBox="1"/>
          <p:nvPr>
            <p:ph idx="1" type="subTitle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6" name="Google Shape;456;p30"/>
          <p:cNvSpPr txBox="1"/>
          <p:nvPr>
            <p:ph idx="2" type="title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30"/>
          <p:cNvSpPr txBox="1"/>
          <p:nvPr>
            <p:ph idx="3" type="subTitle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8" name="Google Shape;458;p30"/>
          <p:cNvSpPr txBox="1"/>
          <p:nvPr>
            <p:ph idx="4" type="title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30"/>
          <p:cNvSpPr txBox="1"/>
          <p:nvPr>
            <p:ph idx="5" type="subTitle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0" name="Google Shape;460;p30"/>
          <p:cNvSpPr txBox="1"/>
          <p:nvPr>
            <p:ph idx="6" type="title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30"/>
          <p:cNvSpPr txBox="1"/>
          <p:nvPr>
            <p:ph idx="7" type="subTitle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2" name="Google Shape;462;p30"/>
          <p:cNvSpPr txBox="1"/>
          <p:nvPr>
            <p:ph idx="8" type="title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rect b="b" l="l" r="r" t="t"/>
              <a:pathLst>
                <a:path extrusionOk="0" h="92719" w="33759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rect b="b" l="l" r="r" t="t"/>
              <a:pathLst>
                <a:path extrusionOk="0" h="87648" w="20760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rect b="b" l="l" r="r" t="t"/>
              <a:pathLst>
                <a:path extrusionOk="0" h="32960" w="79202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58775" y="941525"/>
            <a:ext cx="76263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7" name="Google Shape;477;p31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</a:t>
            </a:r>
            <a:r>
              <a:rPr lang="en" sz="12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accent5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/>
          <p:nvPr>
            <p:ph idx="2" type="subTitle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rect b="b" l="l" r="r" t="t"/>
                <a:pathLst>
                  <a:path extrusionOk="0" h="12736" w="10504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rect b="b" l="l" r="r" t="t"/>
                  <a:pathLst>
                    <a:path extrusionOk="0" h="18626" w="16035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rect b="b" l="l" r="r" t="t"/>
                  <a:pathLst>
                    <a:path extrusionOk="0" h="25790" w="12281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rect b="b" l="l" r="r" t="t"/>
                  <a:pathLst>
                    <a:path extrusionOk="0" h="82281" w="56287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rect b="b" l="l" r="r" t="t"/>
                  <a:pathLst>
                    <a:path extrusionOk="0" h="11462" w="13576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rect b="b" l="l" r="r" t="t"/>
                <a:pathLst>
                  <a:path extrusionOk="0" h="20332" w="18768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rect b="b" l="l" r="r" t="t"/>
                <a:pathLst>
                  <a:path extrusionOk="0" h="37147" w="128027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rect b="b" l="l" r="r" t="t"/>
                <a:pathLst>
                  <a:path extrusionOk="0" h="11618" w="55635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rect b="b" l="l" r="r" t="t"/>
              <a:pathLst>
                <a:path extrusionOk="0" h="72873" w="108705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rect b="b" l="l" r="r" t="t"/>
              <a:pathLst>
                <a:path extrusionOk="0" h="14970" w="14755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rect b="b" l="l" r="r" t="t"/>
              <a:pathLst>
                <a:path extrusionOk="0" h="30386" w="37984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rect b="b" l="l" r="r" t="t"/>
              <a:pathLst>
                <a:path extrusionOk="0" h="37199" w="17205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0" name="Google Shape;500;p33"/>
            <p:cNvSpPr/>
            <p:nvPr/>
          </p:nvSpPr>
          <p:spPr>
            <a:xfrm flipH="1" rot="2497583">
              <a:off x="-734542" y="-659075"/>
              <a:ext cx="1766335" cy="1534592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rect b="b" l="l" r="r" t="t"/>
              <a:pathLst>
                <a:path extrusionOk="0" h="32532" w="73749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rect b="b" l="l" r="r" t="t"/>
              <a:pathLst>
                <a:path extrusionOk="0" h="19422" w="104421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rect b="b" l="l" r="r" t="t"/>
              <a:pathLst>
                <a:path extrusionOk="0" h="10501" w="28376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rect b="b" l="l" r="r" t="t"/>
                <a:pathLst>
                  <a:path extrusionOk="0" h="9620" w="1269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rect b="b" l="l" r="r" t="t"/>
                <a:pathLst>
                  <a:path extrusionOk="0" h="3684" w="1003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rect b="b" l="l" r="r" t="t"/>
                <a:pathLst>
                  <a:path extrusionOk="0" h="27052" w="105634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323325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5187100" y="2751873"/>
            <a:ext cx="2633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5"/>
          <p:cNvSpPr txBox="1"/>
          <p:nvPr>
            <p:ph idx="3" type="title"/>
          </p:nvPr>
        </p:nvSpPr>
        <p:spPr>
          <a:xfrm>
            <a:off x="1323325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" name="Google Shape;51;p5"/>
          <p:cNvSpPr txBox="1"/>
          <p:nvPr>
            <p:ph idx="4" type="title"/>
          </p:nvPr>
        </p:nvSpPr>
        <p:spPr>
          <a:xfrm>
            <a:off x="5187100" y="2296473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-4245594" y="-56275"/>
            <a:ext cx="13456619" cy="5344891"/>
            <a:chOff x="-4245594" y="-56275"/>
            <a:chExt cx="13456619" cy="5344891"/>
          </a:xfrm>
        </p:grpSpPr>
        <p:sp>
          <p:nvSpPr>
            <p:cNvPr id="53" name="Google Shape;53;p5"/>
            <p:cNvSpPr/>
            <p:nvPr/>
          </p:nvSpPr>
          <p:spPr>
            <a:xfrm>
              <a:off x="-1145167" y="1756583"/>
              <a:ext cx="2102924" cy="162978"/>
            </a:xfrm>
            <a:custGeom>
              <a:rect b="b" l="l" r="r" t="t"/>
              <a:pathLst>
                <a:path extrusionOk="0" h="5977" w="77122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5"/>
            <p:cNvGrpSpPr/>
            <p:nvPr/>
          </p:nvGrpSpPr>
          <p:grpSpPr>
            <a:xfrm>
              <a:off x="-4245594" y="666658"/>
              <a:ext cx="5146581" cy="3341661"/>
              <a:chOff x="4655550" y="681101"/>
              <a:chExt cx="4715578" cy="3061812"/>
            </a:xfrm>
          </p:grpSpPr>
          <p:sp>
            <p:nvSpPr>
              <p:cNvPr id="55" name="Google Shape;55;p5"/>
              <p:cNvSpPr/>
              <p:nvPr/>
            </p:nvSpPr>
            <p:spPr>
              <a:xfrm>
                <a:off x="6607459" y="1707649"/>
                <a:ext cx="987632" cy="918673"/>
              </a:xfrm>
              <a:custGeom>
                <a:rect b="b" l="l" r="r" t="t"/>
                <a:pathLst>
                  <a:path extrusionOk="0" h="36769" w="39529">
                    <a:moveTo>
                      <a:pt x="19747" y="0"/>
                    </a:moveTo>
                    <a:cubicBezTo>
                      <a:pt x="18779" y="0"/>
                      <a:pt x="17799" y="76"/>
                      <a:pt x="16813" y="234"/>
                    </a:cubicBezTo>
                    <a:cubicBezTo>
                      <a:pt x="6806" y="1868"/>
                      <a:pt x="1" y="11308"/>
                      <a:pt x="1635" y="21315"/>
                    </a:cubicBezTo>
                    <a:cubicBezTo>
                      <a:pt x="3106" y="30353"/>
                      <a:pt x="10901" y="36769"/>
                      <a:pt x="19741" y="36769"/>
                    </a:cubicBezTo>
                    <a:cubicBezTo>
                      <a:pt x="20723" y="36769"/>
                      <a:pt x="21717" y="36690"/>
                      <a:pt x="22717" y="36526"/>
                    </a:cubicBezTo>
                    <a:cubicBezTo>
                      <a:pt x="32724" y="34892"/>
                      <a:pt x="39529" y="25452"/>
                      <a:pt x="37894" y="15445"/>
                    </a:cubicBezTo>
                    <a:cubicBezTo>
                      <a:pt x="36451" y="6420"/>
                      <a:pt x="28632" y="0"/>
                      <a:pt x="19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780808" y="2386602"/>
                <a:ext cx="2590320" cy="1356311"/>
              </a:xfrm>
              <a:custGeom>
                <a:rect b="b" l="l" r="r" t="t"/>
                <a:pathLst>
                  <a:path extrusionOk="0" h="54285" w="103675">
                    <a:moveTo>
                      <a:pt x="25447" y="0"/>
                    </a:moveTo>
                    <a:cubicBezTo>
                      <a:pt x="22154" y="0"/>
                      <a:pt x="19110" y="724"/>
                      <a:pt x="17513" y="2014"/>
                    </a:cubicBezTo>
                    <a:cubicBezTo>
                      <a:pt x="14011" y="4782"/>
                      <a:pt x="2770" y="11320"/>
                      <a:pt x="1" y="14089"/>
                    </a:cubicBezTo>
                    <a:lnTo>
                      <a:pt x="1102" y="54284"/>
                    </a:lnTo>
                    <a:lnTo>
                      <a:pt x="103675" y="54284"/>
                    </a:lnTo>
                    <a:cubicBezTo>
                      <a:pt x="102708" y="51349"/>
                      <a:pt x="93401" y="46045"/>
                      <a:pt x="90199" y="42176"/>
                    </a:cubicBezTo>
                    <a:cubicBezTo>
                      <a:pt x="86996" y="38273"/>
                      <a:pt x="84928" y="34804"/>
                      <a:pt x="83794" y="30067"/>
                    </a:cubicBezTo>
                    <a:cubicBezTo>
                      <a:pt x="82693" y="25364"/>
                      <a:pt x="80192" y="25197"/>
                      <a:pt x="77823" y="21594"/>
                    </a:cubicBezTo>
                    <a:cubicBezTo>
                      <a:pt x="75605" y="18173"/>
                      <a:pt x="73237" y="12102"/>
                      <a:pt x="67545" y="12102"/>
                    </a:cubicBezTo>
                    <a:cubicBezTo>
                      <a:pt x="67245" y="12102"/>
                      <a:pt x="66935" y="12119"/>
                      <a:pt x="66615" y="12154"/>
                    </a:cubicBezTo>
                    <a:cubicBezTo>
                      <a:pt x="61032" y="12771"/>
                      <a:pt x="54259" y="15200"/>
                      <a:pt x="51106" y="15200"/>
                    </a:cubicBezTo>
                    <a:cubicBezTo>
                      <a:pt x="50679" y="15200"/>
                      <a:pt x="50319" y="15156"/>
                      <a:pt x="50037" y="15056"/>
                    </a:cubicBezTo>
                    <a:cubicBezTo>
                      <a:pt x="47668" y="14222"/>
                      <a:pt x="40997" y="7418"/>
                      <a:pt x="36127" y="3248"/>
                    </a:cubicBezTo>
                    <a:cubicBezTo>
                      <a:pt x="33516" y="997"/>
                      <a:pt x="29310" y="0"/>
                      <a:pt x="25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4655550" y="1424390"/>
                <a:ext cx="3308739" cy="2318508"/>
              </a:xfrm>
              <a:custGeom>
                <a:rect b="b" l="l" r="r" t="t"/>
                <a:pathLst>
                  <a:path extrusionOk="0" h="92796" w="132429">
                    <a:moveTo>
                      <a:pt x="69202" y="1"/>
                    </a:moveTo>
                    <a:cubicBezTo>
                      <a:pt x="68887" y="1"/>
                      <a:pt x="68578" y="102"/>
                      <a:pt x="68282" y="329"/>
                    </a:cubicBezTo>
                    <a:cubicBezTo>
                      <a:pt x="66281" y="1897"/>
                      <a:pt x="60777" y="12738"/>
                      <a:pt x="55773" y="15240"/>
                    </a:cubicBezTo>
                    <a:cubicBezTo>
                      <a:pt x="50770" y="17708"/>
                      <a:pt x="37660" y="35655"/>
                      <a:pt x="33658" y="44261"/>
                    </a:cubicBezTo>
                    <a:cubicBezTo>
                      <a:pt x="29655" y="52867"/>
                      <a:pt x="22716" y="54301"/>
                      <a:pt x="20548" y="56503"/>
                    </a:cubicBezTo>
                    <a:cubicBezTo>
                      <a:pt x="12242" y="64875"/>
                      <a:pt x="6605" y="87992"/>
                      <a:pt x="0" y="92795"/>
                    </a:cubicBezTo>
                    <a:lnTo>
                      <a:pt x="132428" y="92795"/>
                    </a:lnTo>
                    <a:cubicBezTo>
                      <a:pt x="132428" y="92795"/>
                      <a:pt x="110212" y="66643"/>
                      <a:pt x="108244" y="61073"/>
                    </a:cubicBezTo>
                    <a:cubicBezTo>
                      <a:pt x="106243" y="55535"/>
                      <a:pt x="97470" y="53034"/>
                      <a:pt x="96035" y="48697"/>
                    </a:cubicBezTo>
                    <a:cubicBezTo>
                      <a:pt x="94601" y="44394"/>
                      <a:pt x="94268" y="36889"/>
                      <a:pt x="89131" y="33420"/>
                    </a:cubicBezTo>
                    <a:cubicBezTo>
                      <a:pt x="83994" y="29950"/>
                      <a:pt x="75387" y="11838"/>
                      <a:pt x="73586" y="5500"/>
                    </a:cubicBezTo>
                    <a:cubicBezTo>
                      <a:pt x="72989" y="3368"/>
                      <a:pt x="71012" y="1"/>
                      <a:pt x="69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410774" y="681101"/>
                <a:ext cx="2559488" cy="218119"/>
              </a:xfrm>
              <a:custGeom>
                <a:rect b="b" l="l" r="r" t="t"/>
                <a:pathLst>
                  <a:path extrusionOk="0" h="8730" w="102441">
                    <a:moveTo>
                      <a:pt x="59342" y="1"/>
                    </a:moveTo>
                    <a:cubicBezTo>
                      <a:pt x="56415" y="1"/>
                      <a:pt x="52225" y="1213"/>
                      <a:pt x="43498" y="3192"/>
                    </a:cubicBezTo>
                    <a:cubicBezTo>
                      <a:pt x="28087" y="6662"/>
                      <a:pt x="0" y="8730"/>
                      <a:pt x="10008" y="8730"/>
                    </a:cubicBezTo>
                    <a:lnTo>
                      <a:pt x="89231" y="8730"/>
                    </a:lnTo>
                    <a:cubicBezTo>
                      <a:pt x="102440" y="8730"/>
                      <a:pt x="100505" y="7762"/>
                      <a:pt x="93134" y="2759"/>
                    </a:cubicBezTo>
                    <a:cubicBezTo>
                      <a:pt x="91332" y="1536"/>
                      <a:pt x="89058" y="1110"/>
                      <a:pt x="86576" y="1110"/>
                    </a:cubicBezTo>
                    <a:cubicBezTo>
                      <a:pt x="80876" y="1110"/>
                      <a:pt x="74076" y="3355"/>
                      <a:pt x="69363" y="3355"/>
                    </a:cubicBezTo>
                    <a:cubicBezTo>
                      <a:pt x="67729" y="3355"/>
                      <a:pt x="66346" y="3085"/>
                      <a:pt x="65347" y="2358"/>
                    </a:cubicBezTo>
                    <a:cubicBezTo>
                      <a:pt x="63098" y="719"/>
                      <a:pt x="61594" y="1"/>
                      <a:pt x="59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4688056" y="1084939"/>
                <a:ext cx="1926893" cy="149335"/>
              </a:xfrm>
              <a:custGeom>
                <a:rect b="b" l="l" r="r" t="t"/>
                <a:pathLst>
                  <a:path extrusionOk="0" h="5977" w="77122">
                    <a:moveTo>
                      <a:pt x="46433" y="1"/>
                    </a:moveTo>
                    <a:cubicBezTo>
                      <a:pt x="44284" y="1"/>
                      <a:pt x="42041" y="594"/>
                      <a:pt x="39995" y="1840"/>
                    </a:cubicBezTo>
                    <a:cubicBezTo>
                      <a:pt x="38860" y="2540"/>
                      <a:pt x="38103" y="2783"/>
                      <a:pt x="37515" y="2783"/>
                    </a:cubicBezTo>
                    <a:cubicBezTo>
                      <a:pt x="36170" y="2783"/>
                      <a:pt x="35711" y="1508"/>
                      <a:pt x="33643" y="1508"/>
                    </a:cubicBezTo>
                    <a:cubicBezTo>
                      <a:pt x="33082" y="1508"/>
                      <a:pt x="32403" y="1602"/>
                      <a:pt x="31556" y="1840"/>
                    </a:cubicBezTo>
                    <a:cubicBezTo>
                      <a:pt x="24051" y="3975"/>
                      <a:pt x="0" y="5976"/>
                      <a:pt x="20448" y="5976"/>
                    </a:cubicBezTo>
                    <a:lnTo>
                      <a:pt x="48368" y="5976"/>
                    </a:lnTo>
                    <a:cubicBezTo>
                      <a:pt x="58275" y="5976"/>
                      <a:pt x="77122" y="5176"/>
                      <a:pt x="69550" y="1840"/>
                    </a:cubicBezTo>
                    <a:cubicBezTo>
                      <a:pt x="67971" y="1141"/>
                      <a:pt x="66477" y="882"/>
                      <a:pt x="65071" y="882"/>
                    </a:cubicBezTo>
                    <a:cubicBezTo>
                      <a:pt x="60998" y="882"/>
                      <a:pt x="57666" y="3061"/>
                      <a:pt x="55157" y="3061"/>
                    </a:cubicBezTo>
                    <a:cubicBezTo>
                      <a:pt x="54396" y="3061"/>
                      <a:pt x="53712" y="2861"/>
                      <a:pt x="53105" y="2340"/>
                    </a:cubicBezTo>
                    <a:cubicBezTo>
                      <a:pt x="51325" y="812"/>
                      <a:pt x="48944" y="1"/>
                      <a:pt x="46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058346" y="2016194"/>
                <a:ext cx="1471042" cy="114032"/>
              </a:xfrm>
              <a:custGeom>
                <a:rect b="b" l="l" r="r" t="t"/>
                <a:pathLst>
                  <a:path extrusionOk="0" h="4564" w="58877">
                    <a:moveTo>
                      <a:pt x="35451" y="0"/>
                    </a:moveTo>
                    <a:cubicBezTo>
                      <a:pt x="33810" y="0"/>
                      <a:pt x="32092" y="459"/>
                      <a:pt x="30523" y="1428"/>
                    </a:cubicBezTo>
                    <a:cubicBezTo>
                      <a:pt x="29658" y="1953"/>
                      <a:pt x="29080" y="2136"/>
                      <a:pt x="28632" y="2136"/>
                    </a:cubicBezTo>
                    <a:cubicBezTo>
                      <a:pt x="27601" y="2136"/>
                      <a:pt x="27258" y="1166"/>
                      <a:pt x="25695" y="1166"/>
                    </a:cubicBezTo>
                    <a:cubicBezTo>
                      <a:pt x="25264" y="1166"/>
                      <a:pt x="24741" y="1239"/>
                      <a:pt x="24085" y="1428"/>
                    </a:cubicBezTo>
                    <a:cubicBezTo>
                      <a:pt x="18347" y="3029"/>
                      <a:pt x="1" y="4563"/>
                      <a:pt x="15612" y="4563"/>
                    </a:cubicBezTo>
                    <a:lnTo>
                      <a:pt x="36927" y="4563"/>
                    </a:lnTo>
                    <a:cubicBezTo>
                      <a:pt x="44499" y="4563"/>
                      <a:pt x="58876" y="3963"/>
                      <a:pt x="53105" y="1428"/>
                    </a:cubicBezTo>
                    <a:cubicBezTo>
                      <a:pt x="51890" y="887"/>
                      <a:pt x="50742" y="686"/>
                      <a:pt x="49662" y="686"/>
                    </a:cubicBezTo>
                    <a:cubicBezTo>
                      <a:pt x="46556" y="686"/>
                      <a:pt x="44019" y="2346"/>
                      <a:pt x="42102" y="2346"/>
                    </a:cubicBezTo>
                    <a:cubicBezTo>
                      <a:pt x="41520" y="2346"/>
                      <a:pt x="40996" y="2193"/>
                      <a:pt x="40530" y="1795"/>
                    </a:cubicBezTo>
                    <a:cubicBezTo>
                      <a:pt x="39182" y="626"/>
                      <a:pt x="37369" y="0"/>
                      <a:pt x="35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-61450" y="-56275"/>
              <a:ext cx="9272475" cy="5344891"/>
              <a:chOff x="-61450" y="-56275"/>
              <a:chExt cx="9272475" cy="5344891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3223025" y="4848493"/>
                <a:ext cx="368875" cy="374250"/>
              </a:xfrm>
              <a:custGeom>
                <a:rect b="b" l="l" r="r" t="t"/>
                <a:pathLst>
                  <a:path extrusionOk="0" h="14970" w="14755">
                    <a:moveTo>
                      <a:pt x="14746" y="0"/>
                    </a:moveTo>
                    <a:cubicBezTo>
                      <a:pt x="14709" y="410"/>
                      <a:pt x="14858" y="1453"/>
                      <a:pt x="14523" y="2458"/>
                    </a:cubicBezTo>
                    <a:cubicBezTo>
                      <a:pt x="14188" y="3464"/>
                      <a:pt x="13742" y="5102"/>
                      <a:pt x="12736" y="6033"/>
                    </a:cubicBezTo>
                    <a:cubicBezTo>
                      <a:pt x="11731" y="6964"/>
                      <a:pt x="9831" y="7337"/>
                      <a:pt x="8490" y="8044"/>
                    </a:cubicBezTo>
                    <a:cubicBezTo>
                      <a:pt x="7149" y="8752"/>
                      <a:pt x="5809" y="9422"/>
                      <a:pt x="4692" y="10278"/>
                    </a:cubicBezTo>
                    <a:cubicBezTo>
                      <a:pt x="3575" y="11135"/>
                      <a:pt x="2569" y="12401"/>
                      <a:pt x="1787" y="13183"/>
                    </a:cubicBezTo>
                    <a:cubicBezTo>
                      <a:pt x="1005" y="13965"/>
                      <a:pt x="298" y="14672"/>
                      <a:pt x="0" y="1497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" name="Google Shape;63;p5"/>
              <p:cNvSpPr/>
              <p:nvPr/>
            </p:nvSpPr>
            <p:spPr>
              <a:xfrm>
                <a:off x="396586" y="4417229"/>
                <a:ext cx="955203" cy="737316"/>
              </a:xfrm>
              <a:custGeom>
                <a:rect b="b" l="l" r="r" t="t"/>
                <a:pathLst>
                  <a:path extrusionOk="0" h="30386" w="37984">
                    <a:moveTo>
                      <a:pt x="0" y="0"/>
                    </a:moveTo>
                    <a:cubicBezTo>
                      <a:pt x="1341" y="1303"/>
                      <a:pt x="6219" y="5549"/>
                      <a:pt x="8044" y="7820"/>
                    </a:cubicBezTo>
                    <a:cubicBezTo>
                      <a:pt x="9869" y="10092"/>
                      <a:pt x="9460" y="12102"/>
                      <a:pt x="10949" y="13629"/>
                    </a:cubicBezTo>
                    <a:cubicBezTo>
                      <a:pt x="12439" y="15156"/>
                      <a:pt x="15082" y="16273"/>
                      <a:pt x="16981" y="16980"/>
                    </a:cubicBezTo>
                    <a:cubicBezTo>
                      <a:pt x="18880" y="17688"/>
                      <a:pt x="20184" y="17278"/>
                      <a:pt x="22344" y="17874"/>
                    </a:cubicBezTo>
                    <a:cubicBezTo>
                      <a:pt x="24504" y="18470"/>
                      <a:pt x="27966" y="19103"/>
                      <a:pt x="29940" y="20555"/>
                    </a:cubicBezTo>
                    <a:cubicBezTo>
                      <a:pt x="31914" y="22007"/>
                      <a:pt x="32845" y="24950"/>
                      <a:pt x="34186" y="26588"/>
                    </a:cubicBezTo>
                    <a:cubicBezTo>
                      <a:pt x="35527" y="28227"/>
                      <a:pt x="37351" y="29753"/>
                      <a:pt x="37984" y="30386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4" name="Google Shape;64;p5"/>
              <p:cNvSpPr/>
              <p:nvPr/>
            </p:nvSpPr>
            <p:spPr>
              <a:xfrm>
                <a:off x="245750" y="4358641"/>
                <a:ext cx="430125" cy="929975"/>
              </a:xfrm>
              <a:custGeom>
                <a:rect b="b" l="l" r="r" t="t"/>
                <a:pathLst>
                  <a:path extrusionOk="0" h="37199" w="17205">
                    <a:moveTo>
                      <a:pt x="9385" y="379"/>
                    </a:moveTo>
                    <a:cubicBezTo>
                      <a:pt x="9385" y="342"/>
                      <a:pt x="9906" y="-283"/>
                      <a:pt x="9385" y="156"/>
                    </a:cubicBezTo>
                    <a:cubicBezTo>
                      <a:pt x="8864" y="595"/>
                      <a:pt x="7486" y="1942"/>
                      <a:pt x="6257" y="3014"/>
                    </a:cubicBezTo>
                    <a:cubicBezTo>
                      <a:pt x="5028" y="4086"/>
                      <a:pt x="3055" y="4690"/>
                      <a:pt x="2012" y="6589"/>
                    </a:cubicBezTo>
                    <a:cubicBezTo>
                      <a:pt x="969" y="8488"/>
                      <a:pt x="-36" y="11877"/>
                      <a:pt x="1" y="14409"/>
                    </a:cubicBezTo>
                    <a:cubicBezTo>
                      <a:pt x="38" y="16941"/>
                      <a:pt x="1267" y="19734"/>
                      <a:pt x="2235" y="21782"/>
                    </a:cubicBezTo>
                    <a:cubicBezTo>
                      <a:pt x="3203" y="23830"/>
                      <a:pt x="4097" y="24985"/>
                      <a:pt x="5810" y="26698"/>
                    </a:cubicBezTo>
                    <a:cubicBezTo>
                      <a:pt x="7523" y="28411"/>
                      <a:pt x="10614" y="30310"/>
                      <a:pt x="12513" y="32060"/>
                    </a:cubicBezTo>
                    <a:cubicBezTo>
                      <a:pt x="14412" y="33810"/>
                      <a:pt x="16423" y="36343"/>
                      <a:pt x="17205" y="37199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5" name="Google Shape;65;p5"/>
              <p:cNvSpPr/>
              <p:nvPr/>
            </p:nvSpPr>
            <p:spPr>
              <a:xfrm>
                <a:off x="-61450" y="4204956"/>
                <a:ext cx="1843725" cy="813300"/>
              </a:xfrm>
              <a:custGeom>
                <a:rect b="b" l="l" r="r" t="t"/>
                <a:pathLst>
                  <a:path extrusionOk="0" h="32532" w="73749">
                    <a:moveTo>
                      <a:pt x="0" y="717"/>
                    </a:moveTo>
                    <a:cubicBezTo>
                      <a:pt x="1564" y="643"/>
                      <a:pt x="6144" y="-511"/>
                      <a:pt x="9384" y="271"/>
                    </a:cubicBezTo>
                    <a:cubicBezTo>
                      <a:pt x="12624" y="1053"/>
                      <a:pt x="16348" y="4256"/>
                      <a:pt x="19439" y="5410"/>
                    </a:cubicBezTo>
                    <a:cubicBezTo>
                      <a:pt x="22530" y="6564"/>
                      <a:pt x="25248" y="6117"/>
                      <a:pt x="27929" y="7197"/>
                    </a:cubicBezTo>
                    <a:cubicBezTo>
                      <a:pt x="30610" y="8277"/>
                      <a:pt x="32323" y="10958"/>
                      <a:pt x="35526" y="11889"/>
                    </a:cubicBezTo>
                    <a:cubicBezTo>
                      <a:pt x="38729" y="12820"/>
                      <a:pt x="43682" y="11517"/>
                      <a:pt x="47145" y="12783"/>
                    </a:cubicBezTo>
                    <a:cubicBezTo>
                      <a:pt x="50608" y="14049"/>
                      <a:pt x="53922" y="17810"/>
                      <a:pt x="56305" y="19486"/>
                    </a:cubicBezTo>
                    <a:cubicBezTo>
                      <a:pt x="58688" y="21162"/>
                      <a:pt x="59444" y="22206"/>
                      <a:pt x="61444" y="22837"/>
                    </a:cubicBezTo>
                    <a:cubicBezTo>
                      <a:pt x="63444" y="23469"/>
                      <a:pt x="66860" y="22611"/>
                      <a:pt x="68303" y="23275"/>
                    </a:cubicBezTo>
                    <a:cubicBezTo>
                      <a:pt x="69746" y="23939"/>
                      <a:pt x="69543" y="25777"/>
                      <a:pt x="70102" y="26819"/>
                    </a:cubicBezTo>
                    <a:cubicBezTo>
                      <a:pt x="70661" y="27861"/>
                      <a:pt x="71048" y="28577"/>
                      <a:pt x="71656" y="29529"/>
                    </a:cubicBezTo>
                    <a:cubicBezTo>
                      <a:pt x="72264" y="30481"/>
                      <a:pt x="73400" y="32032"/>
                      <a:pt x="73749" y="3253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" name="Google Shape;66;p5"/>
              <p:cNvSpPr/>
              <p:nvPr/>
            </p:nvSpPr>
            <p:spPr>
              <a:xfrm>
                <a:off x="1768775" y="4748383"/>
                <a:ext cx="2610525" cy="485550"/>
              </a:xfrm>
              <a:custGeom>
                <a:rect b="b" l="l" r="r" t="t"/>
                <a:pathLst>
                  <a:path extrusionOk="0" h="19422" w="104421">
                    <a:moveTo>
                      <a:pt x="0" y="10184"/>
                    </a:moveTo>
                    <a:cubicBezTo>
                      <a:pt x="1446" y="10563"/>
                      <a:pt x="5536" y="12481"/>
                      <a:pt x="8677" y="12457"/>
                    </a:cubicBezTo>
                    <a:cubicBezTo>
                      <a:pt x="11818" y="12433"/>
                      <a:pt x="15476" y="10292"/>
                      <a:pt x="18846" y="10038"/>
                    </a:cubicBezTo>
                    <a:cubicBezTo>
                      <a:pt x="22217" y="9784"/>
                      <a:pt x="26023" y="10613"/>
                      <a:pt x="28900" y="10931"/>
                    </a:cubicBezTo>
                    <a:cubicBezTo>
                      <a:pt x="31777" y="11250"/>
                      <a:pt x="33953" y="12167"/>
                      <a:pt x="36110" y="11949"/>
                    </a:cubicBezTo>
                    <a:cubicBezTo>
                      <a:pt x="38267" y="11731"/>
                      <a:pt x="39141" y="10740"/>
                      <a:pt x="41841" y="9621"/>
                    </a:cubicBezTo>
                    <a:cubicBezTo>
                      <a:pt x="44542" y="8502"/>
                      <a:pt x="49481" y="6389"/>
                      <a:pt x="52313" y="5234"/>
                    </a:cubicBezTo>
                    <a:cubicBezTo>
                      <a:pt x="55145" y="4079"/>
                      <a:pt x="56176" y="2925"/>
                      <a:pt x="58834" y="2691"/>
                    </a:cubicBezTo>
                    <a:cubicBezTo>
                      <a:pt x="61492" y="2458"/>
                      <a:pt x="65382" y="3767"/>
                      <a:pt x="68263" y="3833"/>
                    </a:cubicBezTo>
                    <a:cubicBezTo>
                      <a:pt x="71144" y="3899"/>
                      <a:pt x="73960" y="3726"/>
                      <a:pt x="76120" y="3088"/>
                    </a:cubicBezTo>
                    <a:cubicBezTo>
                      <a:pt x="78280" y="2450"/>
                      <a:pt x="78288" y="-124"/>
                      <a:pt x="81222" y="5"/>
                    </a:cubicBezTo>
                    <a:cubicBezTo>
                      <a:pt x="84156" y="134"/>
                      <a:pt x="89856" y="627"/>
                      <a:pt x="93722" y="3863"/>
                    </a:cubicBezTo>
                    <a:cubicBezTo>
                      <a:pt x="97589" y="7099"/>
                      <a:pt x="102638" y="16829"/>
                      <a:pt x="104421" y="19422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7" name="Google Shape;67;p5"/>
              <p:cNvSpPr/>
              <p:nvPr/>
            </p:nvSpPr>
            <p:spPr>
              <a:xfrm>
                <a:off x="1066900" y="5010493"/>
                <a:ext cx="709400" cy="262525"/>
              </a:xfrm>
              <a:custGeom>
                <a:rect b="b" l="l" r="r" t="t"/>
                <a:pathLst>
                  <a:path extrusionOk="0" h="10501" w="28376">
                    <a:moveTo>
                      <a:pt x="28376" y="0"/>
                    </a:moveTo>
                    <a:cubicBezTo>
                      <a:pt x="27706" y="447"/>
                      <a:pt x="25993" y="2197"/>
                      <a:pt x="24354" y="2681"/>
                    </a:cubicBezTo>
                    <a:cubicBezTo>
                      <a:pt x="22716" y="3165"/>
                      <a:pt x="20817" y="2830"/>
                      <a:pt x="18545" y="2904"/>
                    </a:cubicBezTo>
                    <a:cubicBezTo>
                      <a:pt x="16274" y="2979"/>
                      <a:pt x="12401" y="2830"/>
                      <a:pt x="10725" y="3128"/>
                    </a:cubicBezTo>
                    <a:cubicBezTo>
                      <a:pt x="9049" y="3426"/>
                      <a:pt x="9682" y="4134"/>
                      <a:pt x="8490" y="4692"/>
                    </a:cubicBezTo>
                    <a:cubicBezTo>
                      <a:pt x="7298" y="5251"/>
                      <a:pt x="4990" y="5511"/>
                      <a:pt x="3575" y="6479"/>
                    </a:cubicBezTo>
                    <a:cubicBezTo>
                      <a:pt x="2160" y="7447"/>
                      <a:pt x="596" y="9831"/>
                      <a:pt x="0" y="1050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8" name="Google Shape;68;p5"/>
              <p:cNvGrpSpPr/>
              <p:nvPr/>
            </p:nvGrpSpPr>
            <p:grpSpPr>
              <a:xfrm>
                <a:off x="6570175" y="-56275"/>
                <a:ext cx="2640850" cy="676300"/>
                <a:chOff x="6570175" y="-56275"/>
                <a:chExt cx="2640850" cy="6763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7900575" y="-25600"/>
                  <a:ext cx="317250" cy="240500"/>
                </a:xfrm>
                <a:custGeom>
                  <a:rect b="b" l="l" r="r" t="t"/>
                  <a:pathLst>
                    <a:path extrusionOk="0" h="9620" w="12690">
                      <a:moveTo>
                        <a:pt x="0" y="9620"/>
                      </a:moveTo>
                      <a:cubicBezTo>
                        <a:pt x="853" y="9415"/>
                        <a:pt x="3480" y="9040"/>
                        <a:pt x="5117" y="8392"/>
                      </a:cubicBezTo>
                      <a:cubicBezTo>
                        <a:pt x="6754" y="7744"/>
                        <a:pt x="9005" y="6686"/>
                        <a:pt x="9824" y="5731"/>
                      </a:cubicBezTo>
                      <a:cubicBezTo>
                        <a:pt x="10643" y="4776"/>
                        <a:pt x="9551" y="3616"/>
                        <a:pt x="10029" y="2661"/>
                      </a:cubicBezTo>
                      <a:cubicBezTo>
                        <a:pt x="10507" y="1706"/>
                        <a:pt x="12247" y="444"/>
                        <a:pt x="1269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0" name="Google Shape;70;p5"/>
                <p:cNvSpPr/>
                <p:nvPr/>
              </p:nvSpPr>
              <p:spPr>
                <a:xfrm>
                  <a:off x="8843507" y="368825"/>
                  <a:ext cx="317249" cy="92100"/>
                </a:xfrm>
                <a:custGeom>
                  <a:rect b="b" l="l" r="r" t="t"/>
                  <a:pathLst>
                    <a:path extrusionOk="0" h="3684" w="10030">
                      <a:moveTo>
                        <a:pt x="0" y="3684"/>
                      </a:moveTo>
                      <a:cubicBezTo>
                        <a:pt x="1024" y="3445"/>
                        <a:pt x="4640" y="2558"/>
                        <a:pt x="6141" y="2251"/>
                      </a:cubicBezTo>
                      <a:cubicBezTo>
                        <a:pt x="7642" y="1944"/>
                        <a:pt x="8358" y="2217"/>
                        <a:pt x="9006" y="1842"/>
                      </a:cubicBezTo>
                      <a:cubicBezTo>
                        <a:pt x="9654" y="1467"/>
                        <a:pt x="9859" y="307"/>
                        <a:pt x="10030" y="0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1" name="Google Shape;71;p5"/>
                <p:cNvSpPr/>
                <p:nvPr/>
              </p:nvSpPr>
              <p:spPr>
                <a:xfrm>
                  <a:off x="6570175" y="-56275"/>
                  <a:ext cx="2640850" cy="676300"/>
                </a:xfrm>
                <a:custGeom>
                  <a:rect b="b" l="l" r="r" t="t"/>
                  <a:pathLst>
                    <a:path extrusionOk="0" h="27052" w="105634">
                      <a:moveTo>
                        <a:pt x="0" y="0"/>
                      </a:moveTo>
                      <a:cubicBezTo>
                        <a:pt x="2831" y="1058"/>
                        <a:pt x="12349" y="5288"/>
                        <a:pt x="16988" y="6345"/>
                      </a:cubicBezTo>
                      <a:cubicBezTo>
                        <a:pt x="21627" y="7403"/>
                        <a:pt x="23777" y="6209"/>
                        <a:pt x="27836" y="6345"/>
                      </a:cubicBezTo>
                      <a:cubicBezTo>
                        <a:pt x="31896" y="6481"/>
                        <a:pt x="37524" y="6617"/>
                        <a:pt x="41345" y="7163"/>
                      </a:cubicBezTo>
                      <a:cubicBezTo>
                        <a:pt x="45166" y="7709"/>
                        <a:pt x="47792" y="8596"/>
                        <a:pt x="50760" y="9619"/>
                      </a:cubicBezTo>
                      <a:cubicBezTo>
                        <a:pt x="53728" y="10643"/>
                        <a:pt x="55263" y="12451"/>
                        <a:pt x="59152" y="13304"/>
                      </a:cubicBezTo>
                      <a:cubicBezTo>
                        <a:pt x="63041" y="14157"/>
                        <a:pt x="69147" y="13952"/>
                        <a:pt x="74093" y="14736"/>
                      </a:cubicBezTo>
                      <a:cubicBezTo>
                        <a:pt x="79039" y="15521"/>
                        <a:pt x="85212" y="16107"/>
                        <a:pt x="88830" y="18011"/>
                      </a:cubicBezTo>
                      <a:cubicBezTo>
                        <a:pt x="92448" y="19915"/>
                        <a:pt x="93635" y="25024"/>
                        <a:pt x="95803" y="26158"/>
                      </a:cubicBezTo>
                      <a:cubicBezTo>
                        <a:pt x="97971" y="27293"/>
                        <a:pt x="100198" y="24669"/>
                        <a:pt x="101836" y="24818"/>
                      </a:cubicBezTo>
                      <a:cubicBezTo>
                        <a:pt x="103475" y="24967"/>
                        <a:pt x="105001" y="26680"/>
                        <a:pt x="105634" y="27052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 rot="10800000">
            <a:off x="7317425" y="4569225"/>
            <a:ext cx="4365049" cy="2926215"/>
          </a:xfrm>
          <a:custGeom>
            <a:rect b="b" l="l" r="r" t="t"/>
            <a:pathLst>
              <a:path extrusionOk="0" h="72873" w="108705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75" name="Google Shape;75;p6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76" name="Google Shape;76;p6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rect b="b" l="l" r="r" t="t"/>
                <a:pathLst>
                  <a:path extrusionOk="0" h="18755" w="28779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" name="Google Shape;78;p6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rect b="b" l="l" r="r" t="t"/>
                <a:pathLst>
                  <a:path extrusionOk="0" h="31238" w="9335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" name="Google Shape;79;p6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rect b="b" l="l" r="r" t="t"/>
                <a:pathLst>
                  <a:path extrusionOk="0" h="50844" w="33698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0" name="Google Shape;80;p6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rect b="b" l="l" r="r" t="t"/>
                <a:pathLst>
                  <a:path extrusionOk="0" h="134054" w="80433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" name="Google Shape;81;p6"/>
              <p:cNvSpPr/>
              <p:nvPr/>
            </p:nvSpPr>
            <p:spPr>
              <a:xfrm flipH="1" rot="2497583">
                <a:off x="8493258" y="-659075"/>
                <a:ext cx="1766335" cy="1534592"/>
              </a:xfrm>
              <a:custGeom>
                <a:rect b="b" l="l" r="r" t="t"/>
                <a:pathLst>
                  <a:path extrusionOk="0" h="115315" w="132729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rect b="b" l="l" r="r" t="t"/>
                <a:pathLst>
                  <a:path extrusionOk="0" h="42061" w="53622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83" name="Google Shape;83;p6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rect b="b" l="l" r="r" t="t"/>
              <a:pathLst>
                <a:path extrusionOk="0" h="108862" w="148876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rect b="b" l="l" r="r" t="t"/>
              <a:pathLst>
                <a:path extrusionOk="0" h="26404" w="602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rect b="b" l="l" r="r" t="t"/>
                <a:pathLst>
                  <a:path extrusionOk="0" h="26830" w="74562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rect b="b" l="l" r="r" t="t"/>
                <a:pathLst>
                  <a:path extrusionOk="0" h="91287" w="29337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rect b="b" l="l" r="r" t="t"/>
              <a:pathLst>
                <a:path extrusionOk="0" h="41755" w="4114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1" name="Google Shape;91;p7"/>
          <p:cNvSpPr txBox="1"/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95" name="Google Shape;95;p8"/>
            <p:cNvSpPr/>
            <p:nvPr/>
          </p:nvSpPr>
          <p:spPr>
            <a:xfrm flipH="1" rot="993073">
              <a:off x="8559736" y="1460242"/>
              <a:ext cx="1599286" cy="1389460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7920300" y="135212"/>
              <a:ext cx="1242150" cy="916325"/>
            </a:xfrm>
            <a:custGeom>
              <a:rect b="b" l="l" r="r" t="t"/>
              <a:pathLst>
                <a:path extrusionOk="0" h="36653" w="49686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92975" y="3775675"/>
              <a:ext cx="141425" cy="461200"/>
            </a:xfrm>
            <a:custGeom>
              <a:rect b="b" l="l" r="r" t="t"/>
              <a:pathLst>
                <a:path extrusionOk="0" h="18448" w="5657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8" name="Google Shape;98;p8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-36900" y="2490475"/>
              <a:ext cx="412125" cy="2459700"/>
            </a:xfrm>
            <a:custGeom>
              <a:rect b="b" l="l" r="r" t="t"/>
              <a:pathLst>
                <a:path extrusionOk="0" h="98388" w="16485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0" name="Google Shape;100;p8"/>
            <p:cNvSpPr/>
            <p:nvPr/>
          </p:nvSpPr>
          <p:spPr>
            <a:xfrm>
              <a:off x="166025" y="4062114"/>
              <a:ext cx="1734100" cy="736475"/>
            </a:xfrm>
            <a:custGeom>
              <a:rect b="b" l="l" r="r" t="t"/>
              <a:pathLst>
                <a:path extrusionOk="0" h="29459" w="69364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8"/>
            <p:cNvSpPr/>
            <p:nvPr/>
          </p:nvSpPr>
          <p:spPr>
            <a:xfrm>
              <a:off x="-92250" y="1830175"/>
              <a:ext cx="2496703" cy="3390662"/>
            </a:xfrm>
            <a:custGeom>
              <a:rect b="b" l="l" r="r" t="t"/>
              <a:pathLst>
                <a:path extrusionOk="0" h="130611" w="96175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7034800" y="245975"/>
              <a:ext cx="737900" cy="750725"/>
            </a:xfrm>
            <a:custGeom>
              <a:rect b="b" l="l" r="r" t="t"/>
              <a:pathLst>
                <a:path extrusionOk="0" h="30029" w="29516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8811950" y="651825"/>
              <a:ext cx="245950" cy="356650"/>
            </a:xfrm>
            <a:custGeom>
              <a:rect b="b" l="l" r="r" t="t"/>
              <a:pathLst>
                <a:path extrusionOk="0" h="14266" w="9838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8781200" y="1783300"/>
              <a:ext cx="393550" cy="296450"/>
            </a:xfrm>
            <a:custGeom>
              <a:rect b="b" l="l" r="r" t="t"/>
              <a:pathLst>
                <a:path extrusionOk="0" h="11858" w="15742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8"/>
            <p:cNvSpPr/>
            <p:nvPr/>
          </p:nvSpPr>
          <p:spPr>
            <a:xfrm>
              <a:off x="7994075" y="1549625"/>
              <a:ext cx="252125" cy="737900"/>
            </a:xfrm>
            <a:custGeom>
              <a:rect b="b" l="l" r="r" t="t"/>
              <a:pathLst>
                <a:path extrusionOk="0" h="29516" w="10085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6647375" y="-166025"/>
              <a:ext cx="2545825" cy="3179175"/>
            </a:xfrm>
            <a:custGeom>
              <a:rect b="b" l="l" r="r" t="t"/>
              <a:pathLst>
                <a:path extrusionOk="0" h="127167" w="101833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7" name="Google Shape;107;p8"/>
          <p:cNvSpPr txBox="1"/>
          <p:nvPr>
            <p:ph type="title"/>
          </p:nvPr>
        </p:nvSpPr>
        <p:spPr>
          <a:xfrm>
            <a:off x="1767600" y="1612713"/>
            <a:ext cx="56088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8"/>
          <p:cNvSpPr txBox="1"/>
          <p:nvPr>
            <p:ph idx="1" type="subTitle"/>
          </p:nvPr>
        </p:nvSpPr>
        <p:spPr>
          <a:xfrm>
            <a:off x="2685450" y="3607038"/>
            <a:ext cx="37731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flipH="1" rot="4600624">
              <a:off x="-1372547" y="3291735"/>
              <a:ext cx="3975718" cy="3454105"/>
            </a:xfrm>
            <a:custGeom>
              <a:rect b="b" l="l" r="r" t="t"/>
              <a:pathLst>
                <a:path extrusionOk="0" h="115315" w="132729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rect b="b" l="l" r="r" t="t"/>
              <a:pathLst>
                <a:path extrusionOk="0" h="131103" w="378797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rect b="b" l="l" r="r" t="t"/>
              <a:pathLst>
                <a:path extrusionOk="0" h="73300" w="90031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rect b="b" l="l" r="r" t="t"/>
              <a:pathLst>
                <a:path extrusionOk="0" h="19760" w="54606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-76200" y="-214900"/>
            <a:ext cx="9378825" cy="5495600"/>
            <a:chOff x="-76200" y="-214900"/>
            <a:chExt cx="9378825" cy="5495600"/>
          </a:xfrm>
        </p:grpSpPr>
        <p:sp>
          <p:nvSpPr>
            <p:cNvPr id="119" name="Google Shape;119;p10"/>
            <p:cNvSpPr/>
            <p:nvPr/>
          </p:nvSpPr>
          <p:spPr>
            <a:xfrm>
              <a:off x="7921050" y="222594"/>
              <a:ext cx="1074975" cy="923600"/>
            </a:xfrm>
            <a:custGeom>
              <a:rect b="b" l="l" r="r" t="t"/>
              <a:pathLst>
                <a:path extrusionOk="0" h="36944" w="42999">
                  <a:moveTo>
                    <a:pt x="0" y="102"/>
                  </a:moveTo>
                  <a:cubicBezTo>
                    <a:pt x="3002" y="239"/>
                    <a:pt x="12690" y="-580"/>
                    <a:pt x="18012" y="921"/>
                  </a:cubicBezTo>
                  <a:cubicBezTo>
                    <a:pt x="23334" y="2422"/>
                    <a:pt x="29474" y="6993"/>
                    <a:pt x="31930" y="9108"/>
                  </a:cubicBezTo>
                  <a:cubicBezTo>
                    <a:pt x="34386" y="11223"/>
                    <a:pt x="32066" y="11496"/>
                    <a:pt x="32748" y="13611"/>
                  </a:cubicBezTo>
                  <a:cubicBezTo>
                    <a:pt x="33430" y="15726"/>
                    <a:pt x="34454" y="19820"/>
                    <a:pt x="36023" y="21798"/>
                  </a:cubicBezTo>
                  <a:cubicBezTo>
                    <a:pt x="37592" y="23777"/>
                    <a:pt x="41004" y="22958"/>
                    <a:pt x="42164" y="25482"/>
                  </a:cubicBezTo>
                  <a:cubicBezTo>
                    <a:pt x="43324" y="28006"/>
                    <a:pt x="42846" y="35034"/>
                    <a:pt x="42982" y="36944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0" name="Google Shape;120;p10"/>
            <p:cNvSpPr/>
            <p:nvPr/>
          </p:nvSpPr>
          <p:spPr>
            <a:xfrm>
              <a:off x="408189" y="4114025"/>
              <a:ext cx="628425" cy="1166675"/>
            </a:xfrm>
            <a:custGeom>
              <a:rect b="b" l="l" r="r" t="t"/>
              <a:pathLst>
                <a:path extrusionOk="0" h="46667" w="25137">
                  <a:moveTo>
                    <a:pt x="2912" y="0"/>
                  </a:moveTo>
                  <a:cubicBezTo>
                    <a:pt x="2844" y="2456"/>
                    <a:pt x="2911" y="11189"/>
                    <a:pt x="2502" y="14737"/>
                  </a:cubicBezTo>
                  <a:cubicBezTo>
                    <a:pt x="2093" y="18285"/>
                    <a:pt x="729" y="19309"/>
                    <a:pt x="456" y="21287"/>
                  </a:cubicBezTo>
                  <a:cubicBezTo>
                    <a:pt x="183" y="23266"/>
                    <a:pt x="-568" y="24971"/>
                    <a:pt x="865" y="26608"/>
                  </a:cubicBezTo>
                  <a:cubicBezTo>
                    <a:pt x="2298" y="28245"/>
                    <a:pt x="5300" y="29746"/>
                    <a:pt x="9052" y="31111"/>
                  </a:cubicBezTo>
                  <a:cubicBezTo>
                    <a:pt x="12805" y="32476"/>
                    <a:pt x="20719" y="32203"/>
                    <a:pt x="23380" y="34796"/>
                  </a:cubicBezTo>
                  <a:cubicBezTo>
                    <a:pt x="26041" y="37389"/>
                    <a:pt x="24744" y="44689"/>
                    <a:pt x="25017" y="466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-76200" y="4021622"/>
              <a:ext cx="2676175" cy="1182325"/>
            </a:xfrm>
            <a:custGeom>
              <a:rect b="b" l="l" r="r" t="t"/>
              <a:pathLst>
                <a:path extrusionOk="0" h="47293" w="107047">
                  <a:moveTo>
                    <a:pt x="107047" y="47293"/>
                  </a:moveTo>
                  <a:cubicBezTo>
                    <a:pt x="105171" y="46645"/>
                    <a:pt x="99204" y="45280"/>
                    <a:pt x="95789" y="43404"/>
                  </a:cubicBezTo>
                  <a:cubicBezTo>
                    <a:pt x="92374" y="41528"/>
                    <a:pt x="90552" y="38082"/>
                    <a:pt x="86557" y="36035"/>
                  </a:cubicBezTo>
                  <a:cubicBezTo>
                    <a:pt x="82562" y="33988"/>
                    <a:pt x="78025" y="31635"/>
                    <a:pt x="71820" y="31123"/>
                  </a:cubicBezTo>
                  <a:cubicBezTo>
                    <a:pt x="65615" y="30611"/>
                    <a:pt x="52670" y="34944"/>
                    <a:pt x="49327" y="32965"/>
                  </a:cubicBezTo>
                  <a:cubicBezTo>
                    <a:pt x="45984" y="30987"/>
                    <a:pt x="54084" y="22834"/>
                    <a:pt x="51761" y="19252"/>
                  </a:cubicBezTo>
                  <a:cubicBezTo>
                    <a:pt x="49438" y="15670"/>
                    <a:pt x="40330" y="14305"/>
                    <a:pt x="35387" y="11474"/>
                  </a:cubicBezTo>
                  <a:cubicBezTo>
                    <a:pt x="30444" y="8643"/>
                    <a:pt x="25206" y="4174"/>
                    <a:pt x="22105" y="2264"/>
                  </a:cubicBezTo>
                  <a:cubicBezTo>
                    <a:pt x="19005" y="354"/>
                    <a:pt x="18490" y="114"/>
                    <a:pt x="16784" y="12"/>
                  </a:cubicBezTo>
                  <a:cubicBezTo>
                    <a:pt x="15078" y="-90"/>
                    <a:pt x="13304" y="456"/>
                    <a:pt x="11871" y="1650"/>
                  </a:cubicBezTo>
                  <a:cubicBezTo>
                    <a:pt x="10438" y="2844"/>
                    <a:pt x="10166" y="4856"/>
                    <a:pt x="8187" y="7176"/>
                  </a:cubicBezTo>
                  <a:cubicBezTo>
                    <a:pt x="6209" y="9496"/>
                    <a:pt x="1365" y="14169"/>
                    <a:pt x="0" y="15568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2" name="Google Shape;122;p10"/>
            <p:cNvSpPr/>
            <p:nvPr/>
          </p:nvSpPr>
          <p:spPr>
            <a:xfrm>
              <a:off x="7849400" y="-214900"/>
              <a:ext cx="1453225" cy="1576000"/>
            </a:xfrm>
            <a:custGeom>
              <a:rect b="b" l="l" r="r" t="t"/>
              <a:pathLst>
                <a:path extrusionOk="0" h="63040" w="58129">
                  <a:moveTo>
                    <a:pt x="0" y="0"/>
                  </a:moveTo>
                  <a:cubicBezTo>
                    <a:pt x="546" y="3411"/>
                    <a:pt x="2729" y="14190"/>
                    <a:pt x="3275" y="20467"/>
                  </a:cubicBezTo>
                  <a:cubicBezTo>
                    <a:pt x="3821" y="26744"/>
                    <a:pt x="1365" y="34180"/>
                    <a:pt x="3275" y="37660"/>
                  </a:cubicBezTo>
                  <a:cubicBezTo>
                    <a:pt x="5185" y="41140"/>
                    <a:pt x="11326" y="40458"/>
                    <a:pt x="14737" y="41345"/>
                  </a:cubicBezTo>
                  <a:cubicBezTo>
                    <a:pt x="18148" y="42232"/>
                    <a:pt x="19172" y="41140"/>
                    <a:pt x="23743" y="42982"/>
                  </a:cubicBezTo>
                  <a:cubicBezTo>
                    <a:pt x="28314" y="44824"/>
                    <a:pt x="38002" y="49805"/>
                    <a:pt x="42164" y="52397"/>
                  </a:cubicBezTo>
                  <a:cubicBezTo>
                    <a:pt x="46326" y="54990"/>
                    <a:pt x="46053" y="56763"/>
                    <a:pt x="48714" y="58537"/>
                  </a:cubicBezTo>
                  <a:cubicBezTo>
                    <a:pt x="51375" y="60311"/>
                    <a:pt x="56560" y="62290"/>
                    <a:pt x="58129" y="63040"/>
                  </a:cubicBez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3" name="Google Shape;123;p10"/>
            <p:cNvSpPr/>
            <p:nvPr/>
          </p:nvSpPr>
          <p:spPr>
            <a:xfrm>
              <a:off x="8627175" y="-153500"/>
              <a:ext cx="634525" cy="542400"/>
            </a:xfrm>
            <a:custGeom>
              <a:rect b="b" l="l" r="r" t="t"/>
              <a:pathLst>
                <a:path extrusionOk="0" h="21696" w="25381">
                  <a:moveTo>
                    <a:pt x="0" y="21696"/>
                  </a:moveTo>
                  <a:cubicBezTo>
                    <a:pt x="1569" y="21014"/>
                    <a:pt x="8051" y="19308"/>
                    <a:pt x="9416" y="17602"/>
                  </a:cubicBezTo>
                  <a:cubicBezTo>
                    <a:pt x="10781" y="15896"/>
                    <a:pt x="7301" y="13031"/>
                    <a:pt x="8188" y="11462"/>
                  </a:cubicBezTo>
                  <a:cubicBezTo>
                    <a:pt x="9075" y="9893"/>
                    <a:pt x="12349" y="9074"/>
                    <a:pt x="14737" y="8187"/>
                  </a:cubicBezTo>
                  <a:cubicBezTo>
                    <a:pt x="17125" y="7300"/>
                    <a:pt x="20741" y="7505"/>
                    <a:pt x="22515" y="6140"/>
                  </a:cubicBezTo>
                  <a:cubicBezTo>
                    <a:pt x="24289" y="4776"/>
                    <a:pt x="24903" y="1023"/>
                    <a:pt x="25381" y="0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4" name="Google Shape;124;p10"/>
          <p:cNvSpPr txBox="1"/>
          <p:nvPr>
            <p:ph type="title"/>
          </p:nvPr>
        </p:nvSpPr>
        <p:spPr>
          <a:xfrm>
            <a:off x="2065800" y="377561"/>
            <a:ext cx="5012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fmla="val 47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fmla="val 3465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 txBox="1"/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Mapping MapInfo Pro</a:t>
            </a:r>
            <a:endParaRPr/>
          </a:p>
        </p:txBody>
      </p:sp>
      <p:sp>
        <p:nvSpPr>
          <p:cNvPr id="516" name="Google Shape;516;p34"/>
          <p:cNvSpPr txBox="1"/>
          <p:nvPr>
            <p:ph idx="1" type="subTitle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 Chaturvedi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fmla="val 50000" name="adj1"/>
              <a:gd fmla="val 4092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fmla="val 50000" name="adj1"/>
              <a:gd fmla="val 4092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43"/>
          <p:cNvGrpSpPr/>
          <p:nvPr/>
        </p:nvGrpSpPr>
        <p:grpSpPr>
          <a:xfrm>
            <a:off x="3911594" y="1072349"/>
            <a:ext cx="1320806" cy="1320806"/>
            <a:chOff x="1662975" y="1078284"/>
            <a:chExt cx="666300" cy="666300"/>
          </a:xfrm>
        </p:grpSpPr>
        <p:sp>
          <p:nvSpPr>
            <p:cNvPr id="609" name="Google Shape;609;p4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43"/>
          <p:cNvSpPr txBox="1"/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12" name="Google Shape;612;p43"/>
          <p:cNvSpPr txBox="1"/>
          <p:nvPr>
            <p:ph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4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THANKS!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8" name="Google Shape;618;p44"/>
          <p:cNvSpPr txBox="1"/>
          <p:nvPr>
            <p:ph idx="1" type="subTitle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5"/>
          <p:cNvGrpSpPr/>
          <p:nvPr/>
        </p:nvGrpSpPr>
        <p:grpSpPr>
          <a:xfrm>
            <a:off x="5879336" y="3322804"/>
            <a:ext cx="645845" cy="645845"/>
            <a:chOff x="1662975" y="1078284"/>
            <a:chExt cx="666300" cy="666300"/>
          </a:xfrm>
        </p:grpSpPr>
        <p:sp>
          <p:nvSpPr>
            <p:cNvPr id="524" name="Google Shape;524;p35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5"/>
          <p:cNvGrpSpPr/>
          <p:nvPr/>
        </p:nvGrpSpPr>
        <p:grpSpPr>
          <a:xfrm>
            <a:off x="5879661" y="1532042"/>
            <a:ext cx="645845" cy="645845"/>
            <a:chOff x="1662975" y="1078284"/>
            <a:chExt cx="666300" cy="666300"/>
          </a:xfrm>
        </p:grpSpPr>
        <p:sp>
          <p:nvSpPr>
            <p:cNvPr id="527" name="Google Shape;527;p35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5"/>
          <p:cNvGrpSpPr/>
          <p:nvPr/>
        </p:nvGrpSpPr>
        <p:grpSpPr>
          <a:xfrm>
            <a:off x="2618036" y="1532042"/>
            <a:ext cx="645845" cy="645845"/>
            <a:chOff x="1662975" y="1078284"/>
            <a:chExt cx="666300" cy="666300"/>
          </a:xfrm>
        </p:grpSpPr>
        <p:sp>
          <p:nvSpPr>
            <p:cNvPr id="530" name="Google Shape;530;p35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5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3" name="Google Shape;533;p35"/>
          <p:cNvSpPr txBox="1"/>
          <p:nvPr>
            <p:ph idx="2" type="title"/>
          </p:nvPr>
        </p:nvSpPr>
        <p:spPr>
          <a:xfrm>
            <a:off x="2513925" y="1570336"/>
            <a:ext cx="8547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4" name="Google Shape;534;p35"/>
          <p:cNvSpPr txBox="1"/>
          <p:nvPr>
            <p:ph idx="3" type="title"/>
          </p:nvPr>
        </p:nvSpPr>
        <p:spPr>
          <a:xfrm>
            <a:off x="1790775" y="213242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35" name="Google Shape;535;p35"/>
          <p:cNvSpPr txBox="1"/>
          <p:nvPr>
            <p:ph idx="6" type="title"/>
          </p:nvPr>
        </p:nvSpPr>
        <p:spPr>
          <a:xfrm>
            <a:off x="5052075" y="2132425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GML</a:t>
            </a:r>
            <a:endParaRPr/>
          </a:p>
        </p:txBody>
      </p:sp>
      <p:sp>
        <p:nvSpPr>
          <p:cNvPr id="536" name="Google Shape;536;p35"/>
          <p:cNvSpPr txBox="1"/>
          <p:nvPr>
            <p:ph idx="8" type="title"/>
          </p:nvPr>
        </p:nvSpPr>
        <p:spPr>
          <a:xfrm>
            <a:off x="5789025" y="337991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7" name="Google Shape;537;p35"/>
          <p:cNvSpPr txBox="1"/>
          <p:nvPr>
            <p:ph idx="9" type="title"/>
          </p:nvPr>
        </p:nvSpPr>
        <p:spPr>
          <a:xfrm>
            <a:off x="5052075" y="3938350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38" name="Google Shape;538;p35"/>
          <p:cNvSpPr txBox="1"/>
          <p:nvPr>
            <p:ph idx="5" type="title"/>
          </p:nvPr>
        </p:nvSpPr>
        <p:spPr>
          <a:xfrm>
            <a:off x="5789025" y="1578944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9" name="Google Shape;539;p35"/>
          <p:cNvSpPr txBox="1"/>
          <p:nvPr>
            <p:ph idx="18" type="title"/>
          </p:nvPr>
        </p:nvSpPr>
        <p:spPr>
          <a:xfrm>
            <a:off x="1404800" y="3904125"/>
            <a:ext cx="30723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grpSp>
        <p:nvGrpSpPr>
          <p:cNvPr id="540" name="Google Shape;540;p35"/>
          <p:cNvGrpSpPr/>
          <p:nvPr/>
        </p:nvGrpSpPr>
        <p:grpSpPr>
          <a:xfrm>
            <a:off x="2613711" y="3303729"/>
            <a:ext cx="645845" cy="645845"/>
            <a:chOff x="1662975" y="1078284"/>
            <a:chExt cx="666300" cy="666300"/>
          </a:xfrm>
        </p:grpSpPr>
        <p:sp>
          <p:nvSpPr>
            <p:cNvPr id="541" name="Google Shape;541;p35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5"/>
          <p:cNvSpPr txBox="1"/>
          <p:nvPr>
            <p:ph idx="17" type="title"/>
          </p:nvPr>
        </p:nvSpPr>
        <p:spPr>
          <a:xfrm>
            <a:off x="2522750" y="3350631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/>
          <p:nvPr>
            <p:ph type="title"/>
          </p:nvPr>
        </p:nvSpPr>
        <p:spPr>
          <a:xfrm>
            <a:off x="886975" y="417786"/>
            <a:ext cx="3913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sp>
        <p:nvSpPr>
          <p:cNvPr id="549" name="Google Shape;549;p36"/>
          <p:cNvSpPr txBox="1"/>
          <p:nvPr>
            <p:ph idx="1" type="body"/>
          </p:nvPr>
        </p:nvSpPr>
        <p:spPr>
          <a:xfrm>
            <a:off x="886975" y="1235350"/>
            <a:ext cx="43125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program reads files containing 3D </a:t>
            </a:r>
            <a:r>
              <a:rPr lang="en" sz="1800"/>
              <a:t>m</a:t>
            </a:r>
            <a:r>
              <a:rPr lang="en" sz="1800"/>
              <a:t>odels of cities stored inside data models and renders them into a 3D Window.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a command line tool and a mapinfo pro </a:t>
            </a:r>
            <a:r>
              <a:rPr lang="en" sz="1800"/>
              <a:t>add-in</a:t>
            </a:r>
            <a:r>
              <a:rPr lang="en" sz="1800"/>
              <a:t> </a:t>
            </a:r>
            <a:r>
              <a:rPr lang="en" sz="1800"/>
              <a:t>as well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0" name="Google Shape;5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275" y="417775"/>
            <a:ext cx="3174825" cy="3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7"/>
          <p:cNvGrpSpPr/>
          <p:nvPr/>
        </p:nvGrpSpPr>
        <p:grpSpPr>
          <a:xfrm>
            <a:off x="3911594" y="1072349"/>
            <a:ext cx="1320806" cy="1320806"/>
            <a:chOff x="1662975" y="1078284"/>
            <a:chExt cx="666300" cy="666300"/>
          </a:xfrm>
        </p:grpSpPr>
        <p:sp>
          <p:nvSpPr>
            <p:cNvPr id="556" name="Google Shape;556;p37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fmla="val 14606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7"/>
          <p:cNvSpPr txBox="1"/>
          <p:nvPr>
            <p:ph type="title"/>
          </p:nvPr>
        </p:nvSpPr>
        <p:spPr>
          <a:xfrm>
            <a:off x="1470300" y="2539050"/>
            <a:ext cx="6203400" cy="11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GML</a:t>
            </a:r>
            <a:endParaRPr/>
          </a:p>
        </p:txBody>
      </p:sp>
      <p:sp>
        <p:nvSpPr>
          <p:cNvPr id="559" name="Google Shape;559;p37"/>
          <p:cNvSpPr txBox="1"/>
          <p:nvPr>
            <p:ph idx="2" type="title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GML</a:t>
            </a:r>
            <a:endParaRPr/>
          </a:p>
        </p:txBody>
      </p:sp>
      <p:pic>
        <p:nvPicPr>
          <p:cNvPr id="565" name="Google Shape;5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28" y="1794391"/>
            <a:ext cx="3746097" cy="15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8"/>
          <p:cNvSpPr txBox="1"/>
          <p:nvPr>
            <p:ph idx="4294967295" type="body"/>
          </p:nvPr>
        </p:nvSpPr>
        <p:spPr>
          <a:xfrm>
            <a:off x="457200" y="1255350"/>
            <a:ext cx="43125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XML based encoding standard for geographic information.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Concerned with the representation of the geographic data content.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simple text based encoding of geographic features.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9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CITYGML</a:t>
            </a:r>
            <a:endParaRPr/>
          </a:p>
        </p:txBody>
      </p:sp>
      <p:sp>
        <p:nvSpPr>
          <p:cNvPr id="572" name="Google Shape;572;p39"/>
          <p:cNvSpPr txBox="1"/>
          <p:nvPr>
            <p:ph idx="3" type="title"/>
          </p:nvPr>
        </p:nvSpPr>
        <p:spPr>
          <a:xfrm>
            <a:off x="1260825" y="1607825"/>
            <a:ext cx="38826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CityGML City Geographic Markup Language, standard defines a conceptual model and exchange format for the representation, storage and exchange of virtual 3D city models.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73" name="Google Shape;5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289" y="1607825"/>
            <a:ext cx="3144039" cy="1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CITYJSON</a:t>
            </a:r>
            <a:endParaRPr/>
          </a:p>
        </p:txBody>
      </p:sp>
      <p:sp>
        <p:nvSpPr>
          <p:cNvPr id="579" name="Google Shape;579;p40"/>
          <p:cNvSpPr txBox="1"/>
          <p:nvPr>
            <p:ph idx="3" type="title"/>
          </p:nvPr>
        </p:nvSpPr>
        <p:spPr>
          <a:xfrm>
            <a:off x="1260825" y="1607825"/>
            <a:ext cx="38826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JSON-based encoding for storing 3D city models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Compact and developer-friendly format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Easily visualised, manipulated, and edited</a:t>
            </a:r>
            <a:endParaRPr sz="1800"/>
          </a:p>
        </p:txBody>
      </p:sp>
      <p:pic>
        <p:nvPicPr>
          <p:cNvPr id="580" name="Google Shape;5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75" y="1351150"/>
            <a:ext cx="2579500" cy="2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/>
          <p:nvPr>
            <p:ph type="title"/>
          </p:nvPr>
        </p:nvSpPr>
        <p:spPr>
          <a:xfrm>
            <a:off x="758775" y="1402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pic>
        <p:nvPicPr>
          <p:cNvPr id="586" name="Google Shape;5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075" y="864338"/>
            <a:ext cx="638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450" y="931025"/>
            <a:ext cx="9525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3739" y="3014375"/>
            <a:ext cx="638175" cy="761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1"/>
          <p:cNvSpPr txBox="1"/>
          <p:nvPr>
            <p:ph idx="5" type="title"/>
          </p:nvPr>
        </p:nvSpPr>
        <p:spPr>
          <a:xfrm>
            <a:off x="1484375" y="1894200"/>
            <a:ext cx="3324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Highly Versatile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to read and write</a:t>
            </a:r>
            <a:endParaRPr sz="1600"/>
          </a:p>
        </p:txBody>
      </p:sp>
      <p:sp>
        <p:nvSpPr>
          <p:cNvPr id="590" name="Google Shape;590;p41"/>
          <p:cNvSpPr txBox="1"/>
          <p:nvPr>
            <p:ph idx="2" type="title"/>
          </p:nvPr>
        </p:nvSpPr>
        <p:spPr>
          <a:xfrm>
            <a:off x="1427663" y="1502513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3.10</a:t>
            </a:r>
            <a:endParaRPr/>
          </a:p>
        </p:txBody>
      </p:sp>
      <p:sp>
        <p:nvSpPr>
          <p:cNvPr id="591" name="Google Shape;591;p41"/>
          <p:cNvSpPr txBox="1"/>
          <p:nvPr>
            <p:ph idx="5" type="title"/>
          </p:nvPr>
        </p:nvSpPr>
        <p:spPr>
          <a:xfrm>
            <a:off x="1436525" y="4066275"/>
            <a:ext cx="3220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complex GUIs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re-built designs</a:t>
            </a:r>
            <a:endParaRPr sz="1600"/>
          </a:p>
        </p:txBody>
      </p:sp>
      <p:sp>
        <p:nvSpPr>
          <p:cNvPr id="592" name="Google Shape;592;p41"/>
          <p:cNvSpPr txBox="1"/>
          <p:nvPr>
            <p:ph idx="2" type="title"/>
          </p:nvPr>
        </p:nvSpPr>
        <p:spPr>
          <a:xfrm>
            <a:off x="1379813" y="3674588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PYQT5</a:t>
            </a:r>
            <a:endParaRPr/>
          </a:p>
        </p:txBody>
      </p:sp>
      <p:sp>
        <p:nvSpPr>
          <p:cNvPr id="593" name="Google Shape;593;p41"/>
          <p:cNvSpPr txBox="1"/>
          <p:nvPr>
            <p:ph idx="5" type="title"/>
          </p:nvPr>
        </p:nvSpPr>
        <p:spPr>
          <a:xfrm>
            <a:off x="5374550" y="1894200"/>
            <a:ext cx="32202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3D rendering tools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Widgets for 3D interaction</a:t>
            </a:r>
            <a:endParaRPr sz="1600"/>
          </a:p>
        </p:txBody>
      </p:sp>
      <p:sp>
        <p:nvSpPr>
          <p:cNvPr id="594" name="Google Shape;594;p41"/>
          <p:cNvSpPr txBox="1"/>
          <p:nvPr>
            <p:ph idx="2" type="title"/>
          </p:nvPr>
        </p:nvSpPr>
        <p:spPr>
          <a:xfrm>
            <a:off x="5317838" y="1502513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 9.1.0</a:t>
            </a:r>
            <a:endParaRPr/>
          </a:p>
        </p:txBody>
      </p:sp>
      <p:pic>
        <p:nvPicPr>
          <p:cNvPr id="595" name="Google Shape;59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7259" y="2942125"/>
            <a:ext cx="762194" cy="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1"/>
          <p:cNvSpPr txBox="1"/>
          <p:nvPr>
            <p:ph idx="5" type="title"/>
          </p:nvPr>
        </p:nvSpPr>
        <p:spPr>
          <a:xfrm>
            <a:off x="5502800" y="4091050"/>
            <a:ext cx="3091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cityjson to citygml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Validate files</a:t>
            </a:r>
            <a:endParaRPr sz="1600"/>
          </a:p>
        </p:txBody>
      </p:sp>
      <p:sp>
        <p:nvSpPr>
          <p:cNvPr id="597" name="Google Shape;597;p41"/>
          <p:cNvSpPr txBox="1"/>
          <p:nvPr>
            <p:ph idx="2" type="title"/>
          </p:nvPr>
        </p:nvSpPr>
        <p:spPr>
          <a:xfrm>
            <a:off x="5446088" y="3699363"/>
            <a:ext cx="230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CITYGML-TOOLS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/>
          <p:nvPr>
            <p:ph type="title"/>
          </p:nvPr>
        </p:nvSpPr>
        <p:spPr>
          <a:xfrm>
            <a:off x="758775" y="140225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603" name="Google Shape;6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75" y="789129"/>
            <a:ext cx="4419518" cy="40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